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49"/>
  </p:notesMasterIdLst>
  <p:sldIdLst>
    <p:sldId id="256" r:id="rId2"/>
    <p:sldId id="317" r:id="rId3"/>
    <p:sldId id="318" r:id="rId4"/>
    <p:sldId id="258" r:id="rId5"/>
    <p:sldId id="314" r:id="rId6"/>
    <p:sldId id="315" r:id="rId7"/>
    <p:sldId id="316" r:id="rId8"/>
    <p:sldId id="319" r:id="rId9"/>
    <p:sldId id="320" r:id="rId10"/>
    <p:sldId id="321" r:id="rId11"/>
    <p:sldId id="322" r:id="rId12"/>
    <p:sldId id="324" r:id="rId13"/>
    <p:sldId id="325" r:id="rId14"/>
    <p:sldId id="326" r:id="rId15"/>
    <p:sldId id="327" r:id="rId16"/>
    <p:sldId id="329" r:id="rId17"/>
    <p:sldId id="328" r:id="rId18"/>
    <p:sldId id="330" r:id="rId19"/>
    <p:sldId id="331" r:id="rId20"/>
    <p:sldId id="334" r:id="rId21"/>
    <p:sldId id="336" r:id="rId22"/>
    <p:sldId id="335" r:id="rId23"/>
    <p:sldId id="337" r:id="rId24"/>
    <p:sldId id="338" r:id="rId25"/>
    <p:sldId id="339" r:id="rId26"/>
    <p:sldId id="340" r:id="rId27"/>
    <p:sldId id="341" r:id="rId28"/>
    <p:sldId id="343" r:id="rId29"/>
    <p:sldId id="344" r:id="rId30"/>
    <p:sldId id="342" r:id="rId31"/>
    <p:sldId id="345" r:id="rId32"/>
    <p:sldId id="346" r:id="rId33"/>
    <p:sldId id="347" r:id="rId34"/>
    <p:sldId id="348" r:id="rId35"/>
    <p:sldId id="349" r:id="rId36"/>
    <p:sldId id="350" r:id="rId37"/>
    <p:sldId id="351" r:id="rId38"/>
    <p:sldId id="352" r:id="rId39"/>
    <p:sldId id="353" r:id="rId40"/>
    <p:sldId id="354" r:id="rId41"/>
    <p:sldId id="355" r:id="rId42"/>
    <p:sldId id="356" r:id="rId43"/>
    <p:sldId id="357" r:id="rId44"/>
    <p:sldId id="358" r:id="rId45"/>
    <p:sldId id="359" r:id="rId46"/>
    <p:sldId id="268" r:id="rId47"/>
    <p:sldId id="360" r:id="rId48"/>
  </p:sldIdLst>
  <p:sldSz cx="9144000" cy="5143500" type="screen16x9"/>
  <p:notesSz cx="6858000" cy="9144000"/>
  <p:embeddedFontLst>
    <p:embeddedFont>
      <p:font typeface="Cambria Math" panose="02040503050406030204" pitchFamily="18" charset="0"/>
      <p:regular r:id="rId50"/>
    </p:embeddedFont>
    <p:embeddedFont>
      <p:font typeface="Istok Web" panose="020B0604020202020204" charset="0"/>
      <p:regular r:id="rId51"/>
      <p:bold r:id="rId52"/>
      <p:italic r:id="rId53"/>
      <p:boldItalic r:id="rId54"/>
    </p:embeddedFont>
    <p:embeddedFont>
      <p:font typeface="Secular One" panose="00000500000000000000" pitchFamily="2" charset="-79"/>
      <p:regular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ABFB4CBF-7B5A-45EF-924A-F875B8992EE4}">
          <p14:sldIdLst>
            <p14:sldId id="256"/>
            <p14:sldId id="317"/>
            <p14:sldId id="318"/>
            <p14:sldId id="258"/>
            <p14:sldId id="314"/>
            <p14:sldId id="315"/>
            <p14:sldId id="316"/>
            <p14:sldId id="319"/>
            <p14:sldId id="320"/>
            <p14:sldId id="321"/>
            <p14:sldId id="322"/>
            <p14:sldId id="324"/>
            <p14:sldId id="325"/>
            <p14:sldId id="326"/>
            <p14:sldId id="327"/>
            <p14:sldId id="329"/>
            <p14:sldId id="328"/>
            <p14:sldId id="330"/>
            <p14:sldId id="331"/>
            <p14:sldId id="334"/>
            <p14:sldId id="336"/>
            <p14:sldId id="335"/>
            <p14:sldId id="337"/>
            <p14:sldId id="338"/>
            <p14:sldId id="339"/>
            <p14:sldId id="340"/>
            <p14:sldId id="341"/>
            <p14:sldId id="343"/>
            <p14:sldId id="344"/>
            <p14:sldId id="342"/>
            <p14:sldId id="345"/>
            <p14:sldId id="346"/>
            <p14:sldId id="347"/>
            <p14:sldId id="348"/>
            <p14:sldId id="349"/>
            <p14:sldId id="350"/>
            <p14:sldId id="351"/>
            <p14:sldId id="352"/>
            <p14:sldId id="353"/>
            <p14:sldId id="354"/>
            <p14:sldId id="355"/>
            <p14:sldId id="356"/>
            <p14:sldId id="357"/>
            <p14:sldId id="358"/>
            <p14:sldId id="359"/>
            <p14:sldId id="268"/>
            <p14:sldId id="360"/>
          </p14:sldIdLst>
        </p14:section>
      </p14:sectionLst>
    </p:ex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5AD863-C6CA-4907-B14C-6FA750DA5BBF}">
  <a:tblStyle styleId="{CD5AD863-C6CA-4907-B14C-6FA750DA5BB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D97C0D9-94AE-49C2-A062-BB07367126D2}"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A0F38AA-BED8-4098-972E-F88FE4741C18}"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588"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06265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99002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17143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15713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66922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5922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34857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491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85981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60079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91081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46621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33362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89292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3512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98167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50062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06579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72211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71301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53261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37635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844357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199280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90192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57860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7678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4222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0743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9872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7068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04389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36032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69000"/>
          </a:blip>
          <a:srcRect/>
          <a:stretch/>
        </p:blipFill>
        <p:spPr>
          <a:xfrm>
            <a:off x="0" y="0"/>
            <a:ext cx="9144000" cy="5143522"/>
          </a:xfrm>
          <a:prstGeom prst="rect">
            <a:avLst/>
          </a:prstGeom>
          <a:noFill/>
          <a:ln>
            <a:noFill/>
          </a:ln>
        </p:spPr>
      </p:pic>
      <p:grpSp>
        <p:nvGrpSpPr>
          <p:cNvPr id="10" name="Google Shape;10;p2"/>
          <p:cNvGrpSpPr/>
          <p:nvPr/>
        </p:nvGrpSpPr>
        <p:grpSpPr>
          <a:xfrm>
            <a:off x="-5250" y="148063"/>
            <a:ext cx="9154500" cy="5000675"/>
            <a:chOff x="-5250" y="148063"/>
            <a:chExt cx="9154500" cy="5000675"/>
          </a:xfrm>
        </p:grpSpPr>
        <p:cxnSp>
          <p:nvCxnSpPr>
            <p:cNvPr id="11" name="Google Shape;11;p2"/>
            <p:cNvCxnSpPr/>
            <p:nvPr/>
          </p:nvCxnSpPr>
          <p:spPr>
            <a:xfrm>
              <a:off x="-5250" y="264463"/>
              <a:ext cx="9154500" cy="0"/>
            </a:xfrm>
            <a:prstGeom prst="straightConnector1">
              <a:avLst/>
            </a:prstGeom>
            <a:noFill/>
            <a:ln w="9525" cap="flat" cmpd="sng">
              <a:solidFill>
                <a:schemeClr val="dk1"/>
              </a:solidFill>
              <a:prstDash val="solid"/>
              <a:round/>
              <a:headEnd type="none" w="med" len="med"/>
              <a:tailEnd type="none" w="med" len="med"/>
            </a:ln>
          </p:spPr>
        </p:cxnSp>
        <p:cxnSp>
          <p:nvCxnSpPr>
            <p:cNvPr id="12" name="Google Shape;12;p2"/>
            <p:cNvCxnSpPr/>
            <p:nvPr/>
          </p:nvCxnSpPr>
          <p:spPr>
            <a:xfrm>
              <a:off x="8787425" y="259338"/>
              <a:ext cx="0" cy="4889400"/>
            </a:xfrm>
            <a:prstGeom prst="straightConnector1">
              <a:avLst/>
            </a:prstGeom>
            <a:noFill/>
            <a:ln w="9525" cap="flat" cmpd="sng">
              <a:solidFill>
                <a:schemeClr val="dk1"/>
              </a:solidFill>
              <a:prstDash val="solid"/>
              <a:round/>
              <a:headEnd type="none" w="med" len="med"/>
              <a:tailEnd type="none" w="med" len="med"/>
            </a:ln>
          </p:spPr>
        </p:cxnSp>
        <p:sp>
          <p:nvSpPr>
            <p:cNvPr id="13" name="Google Shape;13;p2"/>
            <p:cNvSpPr/>
            <p:nvPr/>
          </p:nvSpPr>
          <p:spPr>
            <a:xfrm>
              <a:off x="488125" y="211663"/>
              <a:ext cx="723600" cy="10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sp>
          <p:nvSpPr>
            <p:cNvPr id="14" name="Google Shape;14;p2"/>
            <p:cNvSpPr/>
            <p:nvPr/>
          </p:nvSpPr>
          <p:spPr>
            <a:xfrm>
              <a:off x="8671025" y="148063"/>
              <a:ext cx="232800" cy="23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sp>
          <p:nvSpPr>
            <p:cNvPr id="15" name="Google Shape;15;p2"/>
            <p:cNvSpPr/>
            <p:nvPr/>
          </p:nvSpPr>
          <p:spPr>
            <a:xfrm>
              <a:off x="8701325" y="4706538"/>
              <a:ext cx="172200" cy="172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grpSp>
      <p:sp>
        <p:nvSpPr>
          <p:cNvPr id="16" name="Google Shape;16;p2"/>
          <p:cNvSpPr txBox="1">
            <a:spLocks noGrp="1"/>
          </p:cNvSpPr>
          <p:nvPr>
            <p:ph type="ctrTitle"/>
          </p:nvPr>
        </p:nvSpPr>
        <p:spPr>
          <a:xfrm>
            <a:off x="3953375" y="1489713"/>
            <a:ext cx="4477500" cy="15594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4700"/>
              <a:buNone/>
              <a:defRPr sz="4700">
                <a:latin typeface="Secular One"/>
                <a:ea typeface="Secular One"/>
                <a:cs typeface="Secular One"/>
                <a:sym typeface="Secular One"/>
              </a:defRPr>
            </a:lvl1pPr>
            <a:lvl2pPr lvl="1" algn="ctr">
              <a:spcBef>
                <a:spcPts val="0"/>
              </a:spcBef>
              <a:spcAft>
                <a:spcPts val="0"/>
              </a:spcAft>
              <a:buClr>
                <a:srgbClr val="191919"/>
              </a:buClr>
              <a:buSzPts val="4700"/>
              <a:buNone/>
              <a:defRPr sz="4700">
                <a:solidFill>
                  <a:srgbClr val="191919"/>
                </a:solidFill>
              </a:defRPr>
            </a:lvl2pPr>
            <a:lvl3pPr lvl="2" algn="ctr">
              <a:spcBef>
                <a:spcPts val="0"/>
              </a:spcBef>
              <a:spcAft>
                <a:spcPts val="0"/>
              </a:spcAft>
              <a:buClr>
                <a:srgbClr val="191919"/>
              </a:buClr>
              <a:buSzPts val="4700"/>
              <a:buNone/>
              <a:defRPr sz="4700">
                <a:solidFill>
                  <a:srgbClr val="191919"/>
                </a:solidFill>
              </a:defRPr>
            </a:lvl3pPr>
            <a:lvl4pPr lvl="3" algn="ctr">
              <a:spcBef>
                <a:spcPts val="0"/>
              </a:spcBef>
              <a:spcAft>
                <a:spcPts val="0"/>
              </a:spcAft>
              <a:buClr>
                <a:srgbClr val="191919"/>
              </a:buClr>
              <a:buSzPts val="4700"/>
              <a:buNone/>
              <a:defRPr sz="4700">
                <a:solidFill>
                  <a:srgbClr val="191919"/>
                </a:solidFill>
              </a:defRPr>
            </a:lvl4pPr>
            <a:lvl5pPr lvl="4" algn="ctr">
              <a:spcBef>
                <a:spcPts val="0"/>
              </a:spcBef>
              <a:spcAft>
                <a:spcPts val="0"/>
              </a:spcAft>
              <a:buClr>
                <a:srgbClr val="191919"/>
              </a:buClr>
              <a:buSzPts val="4700"/>
              <a:buNone/>
              <a:defRPr sz="4700">
                <a:solidFill>
                  <a:srgbClr val="191919"/>
                </a:solidFill>
              </a:defRPr>
            </a:lvl5pPr>
            <a:lvl6pPr lvl="5" algn="ctr">
              <a:spcBef>
                <a:spcPts val="0"/>
              </a:spcBef>
              <a:spcAft>
                <a:spcPts val="0"/>
              </a:spcAft>
              <a:buClr>
                <a:srgbClr val="191919"/>
              </a:buClr>
              <a:buSzPts val="4700"/>
              <a:buNone/>
              <a:defRPr sz="4700">
                <a:solidFill>
                  <a:srgbClr val="191919"/>
                </a:solidFill>
              </a:defRPr>
            </a:lvl6pPr>
            <a:lvl7pPr lvl="6" algn="ctr">
              <a:spcBef>
                <a:spcPts val="0"/>
              </a:spcBef>
              <a:spcAft>
                <a:spcPts val="0"/>
              </a:spcAft>
              <a:buClr>
                <a:srgbClr val="191919"/>
              </a:buClr>
              <a:buSzPts val="4700"/>
              <a:buNone/>
              <a:defRPr sz="4700">
                <a:solidFill>
                  <a:srgbClr val="191919"/>
                </a:solidFill>
              </a:defRPr>
            </a:lvl7pPr>
            <a:lvl8pPr lvl="7" algn="ctr">
              <a:spcBef>
                <a:spcPts val="0"/>
              </a:spcBef>
              <a:spcAft>
                <a:spcPts val="0"/>
              </a:spcAft>
              <a:buClr>
                <a:srgbClr val="191919"/>
              </a:buClr>
              <a:buSzPts val="4700"/>
              <a:buNone/>
              <a:defRPr sz="4700">
                <a:solidFill>
                  <a:srgbClr val="191919"/>
                </a:solidFill>
              </a:defRPr>
            </a:lvl8pPr>
            <a:lvl9pPr lvl="8" algn="ctr">
              <a:spcBef>
                <a:spcPts val="0"/>
              </a:spcBef>
              <a:spcAft>
                <a:spcPts val="0"/>
              </a:spcAft>
              <a:buClr>
                <a:srgbClr val="191919"/>
              </a:buClr>
              <a:buSzPts val="4700"/>
              <a:buNone/>
              <a:defRPr sz="4700">
                <a:solidFill>
                  <a:srgbClr val="191919"/>
                </a:solidFill>
              </a:defRPr>
            </a:lvl9pPr>
          </a:lstStyle>
          <a:p>
            <a:endParaRPr/>
          </a:p>
        </p:txBody>
      </p:sp>
      <p:sp>
        <p:nvSpPr>
          <p:cNvPr id="17" name="Google Shape;17;p2"/>
          <p:cNvSpPr txBox="1">
            <a:spLocks noGrp="1"/>
          </p:cNvSpPr>
          <p:nvPr>
            <p:ph type="subTitle" idx="1"/>
          </p:nvPr>
        </p:nvSpPr>
        <p:spPr>
          <a:xfrm>
            <a:off x="3953375" y="3242188"/>
            <a:ext cx="4477500" cy="411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pic>
        <p:nvPicPr>
          <p:cNvPr id="19" name="Google Shape;19;p3"/>
          <p:cNvPicPr preferRelativeResize="0"/>
          <p:nvPr/>
        </p:nvPicPr>
        <p:blipFill rotWithShape="1">
          <a:blip r:embed="rId2">
            <a:alphaModFix amt="69000"/>
          </a:blip>
          <a:srcRect/>
          <a:stretch/>
        </p:blipFill>
        <p:spPr>
          <a:xfrm>
            <a:off x="0" y="0"/>
            <a:ext cx="9144000" cy="5143522"/>
          </a:xfrm>
          <a:prstGeom prst="rect">
            <a:avLst/>
          </a:prstGeom>
          <a:noFill/>
          <a:ln>
            <a:noFill/>
          </a:ln>
        </p:spPr>
      </p:pic>
      <p:grpSp>
        <p:nvGrpSpPr>
          <p:cNvPr id="20" name="Google Shape;20;p3"/>
          <p:cNvGrpSpPr/>
          <p:nvPr/>
        </p:nvGrpSpPr>
        <p:grpSpPr>
          <a:xfrm>
            <a:off x="-5250" y="148063"/>
            <a:ext cx="9154500" cy="5000675"/>
            <a:chOff x="-5250" y="148063"/>
            <a:chExt cx="9154500" cy="5000675"/>
          </a:xfrm>
        </p:grpSpPr>
        <p:cxnSp>
          <p:nvCxnSpPr>
            <p:cNvPr id="21" name="Google Shape;21;p3"/>
            <p:cNvCxnSpPr/>
            <p:nvPr/>
          </p:nvCxnSpPr>
          <p:spPr>
            <a:xfrm>
              <a:off x="-5250" y="264463"/>
              <a:ext cx="9154500" cy="0"/>
            </a:xfrm>
            <a:prstGeom prst="straightConnector1">
              <a:avLst/>
            </a:prstGeom>
            <a:noFill/>
            <a:ln w="9525" cap="flat" cmpd="sng">
              <a:solidFill>
                <a:schemeClr val="dk1"/>
              </a:solidFill>
              <a:prstDash val="solid"/>
              <a:round/>
              <a:headEnd type="none" w="med" len="med"/>
              <a:tailEnd type="none" w="med" len="med"/>
            </a:ln>
          </p:spPr>
        </p:cxnSp>
        <p:cxnSp>
          <p:nvCxnSpPr>
            <p:cNvPr id="22" name="Google Shape;22;p3"/>
            <p:cNvCxnSpPr/>
            <p:nvPr/>
          </p:nvCxnSpPr>
          <p:spPr>
            <a:xfrm>
              <a:off x="8787425" y="259338"/>
              <a:ext cx="0" cy="4889400"/>
            </a:xfrm>
            <a:prstGeom prst="straightConnector1">
              <a:avLst/>
            </a:prstGeom>
            <a:noFill/>
            <a:ln w="9525" cap="flat" cmpd="sng">
              <a:solidFill>
                <a:schemeClr val="dk1"/>
              </a:solidFill>
              <a:prstDash val="solid"/>
              <a:round/>
              <a:headEnd type="none" w="med" len="med"/>
              <a:tailEnd type="none" w="med" len="med"/>
            </a:ln>
          </p:spPr>
        </p:cxnSp>
        <p:sp>
          <p:nvSpPr>
            <p:cNvPr id="23" name="Google Shape;23;p3"/>
            <p:cNvSpPr/>
            <p:nvPr/>
          </p:nvSpPr>
          <p:spPr>
            <a:xfrm>
              <a:off x="488125" y="211663"/>
              <a:ext cx="723600" cy="10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sp>
          <p:nvSpPr>
            <p:cNvPr id="24" name="Google Shape;24;p3"/>
            <p:cNvSpPr/>
            <p:nvPr/>
          </p:nvSpPr>
          <p:spPr>
            <a:xfrm>
              <a:off x="8671025" y="148063"/>
              <a:ext cx="232800" cy="23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sp>
          <p:nvSpPr>
            <p:cNvPr id="25" name="Google Shape;25;p3"/>
            <p:cNvSpPr/>
            <p:nvPr/>
          </p:nvSpPr>
          <p:spPr>
            <a:xfrm>
              <a:off x="8701325" y="4706538"/>
              <a:ext cx="172200" cy="172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grpSp>
      <p:sp>
        <p:nvSpPr>
          <p:cNvPr id="26" name="Google Shape;26;p3"/>
          <p:cNvSpPr txBox="1">
            <a:spLocks noGrp="1"/>
          </p:cNvSpPr>
          <p:nvPr>
            <p:ph type="title"/>
          </p:nvPr>
        </p:nvSpPr>
        <p:spPr>
          <a:xfrm>
            <a:off x="720000" y="2051275"/>
            <a:ext cx="4698600" cy="1577400"/>
          </a:xfrm>
          <a:prstGeom prst="rect">
            <a:avLst/>
          </a:prstGeom>
        </p:spPr>
        <p:txBody>
          <a:bodyPr spcFirstLastPara="1" wrap="square" lIns="91425" tIns="91425" rIns="91425" bIns="91425" anchor="b" anchorCtr="0">
            <a:no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a:endParaRPr/>
          </a:p>
        </p:txBody>
      </p:sp>
      <p:sp>
        <p:nvSpPr>
          <p:cNvPr id="27" name="Google Shape;27;p3"/>
          <p:cNvSpPr txBox="1">
            <a:spLocks noGrp="1"/>
          </p:cNvSpPr>
          <p:nvPr>
            <p:ph type="title" idx="2" hasCustomPrompt="1"/>
          </p:nvPr>
        </p:nvSpPr>
        <p:spPr>
          <a:xfrm>
            <a:off x="2363550" y="1037225"/>
            <a:ext cx="1411500" cy="8418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28" name="Google Shape;28;p3"/>
          <p:cNvSpPr txBox="1">
            <a:spLocks noGrp="1"/>
          </p:cNvSpPr>
          <p:nvPr>
            <p:ph type="subTitle" idx="1"/>
          </p:nvPr>
        </p:nvSpPr>
        <p:spPr>
          <a:xfrm>
            <a:off x="720000" y="3800925"/>
            <a:ext cx="4698600" cy="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25"/>
        <p:cNvGrpSpPr/>
        <p:nvPr/>
      </p:nvGrpSpPr>
      <p:grpSpPr>
        <a:xfrm>
          <a:off x="0" y="0"/>
          <a:ext cx="0" cy="0"/>
          <a:chOff x="0" y="0"/>
          <a:chExt cx="0" cy="0"/>
        </a:xfrm>
      </p:grpSpPr>
      <p:pic>
        <p:nvPicPr>
          <p:cNvPr id="126" name="Google Shape;126;p13"/>
          <p:cNvPicPr preferRelativeResize="0"/>
          <p:nvPr/>
        </p:nvPicPr>
        <p:blipFill rotWithShape="1">
          <a:blip r:embed="rId2">
            <a:alphaModFix amt="69000"/>
          </a:blip>
          <a:srcRect/>
          <a:stretch/>
        </p:blipFill>
        <p:spPr>
          <a:xfrm>
            <a:off x="0" y="0"/>
            <a:ext cx="9144000" cy="5143522"/>
          </a:xfrm>
          <a:prstGeom prst="rect">
            <a:avLst/>
          </a:prstGeom>
          <a:noFill/>
          <a:ln>
            <a:noFill/>
          </a:ln>
        </p:spPr>
      </p:pic>
      <p:grpSp>
        <p:nvGrpSpPr>
          <p:cNvPr id="127" name="Google Shape;127;p13"/>
          <p:cNvGrpSpPr/>
          <p:nvPr/>
        </p:nvGrpSpPr>
        <p:grpSpPr>
          <a:xfrm>
            <a:off x="-5250" y="148063"/>
            <a:ext cx="9154500" cy="5000675"/>
            <a:chOff x="-5250" y="148063"/>
            <a:chExt cx="9154500" cy="5000675"/>
          </a:xfrm>
        </p:grpSpPr>
        <p:cxnSp>
          <p:nvCxnSpPr>
            <p:cNvPr id="128" name="Google Shape;128;p13"/>
            <p:cNvCxnSpPr/>
            <p:nvPr/>
          </p:nvCxnSpPr>
          <p:spPr>
            <a:xfrm>
              <a:off x="-5250" y="264463"/>
              <a:ext cx="9154500" cy="0"/>
            </a:xfrm>
            <a:prstGeom prst="straightConnector1">
              <a:avLst/>
            </a:prstGeom>
            <a:noFill/>
            <a:ln w="9525" cap="flat" cmpd="sng">
              <a:solidFill>
                <a:schemeClr val="dk1"/>
              </a:solidFill>
              <a:prstDash val="solid"/>
              <a:round/>
              <a:headEnd type="none" w="med" len="med"/>
              <a:tailEnd type="none" w="med" len="med"/>
            </a:ln>
          </p:spPr>
        </p:cxnSp>
        <p:cxnSp>
          <p:nvCxnSpPr>
            <p:cNvPr id="129" name="Google Shape;129;p13"/>
            <p:cNvCxnSpPr/>
            <p:nvPr/>
          </p:nvCxnSpPr>
          <p:spPr>
            <a:xfrm>
              <a:off x="8787425" y="259338"/>
              <a:ext cx="0" cy="4889400"/>
            </a:xfrm>
            <a:prstGeom prst="straightConnector1">
              <a:avLst/>
            </a:prstGeom>
            <a:noFill/>
            <a:ln w="9525" cap="flat" cmpd="sng">
              <a:solidFill>
                <a:schemeClr val="dk1"/>
              </a:solidFill>
              <a:prstDash val="solid"/>
              <a:round/>
              <a:headEnd type="none" w="med" len="med"/>
              <a:tailEnd type="none" w="med" len="med"/>
            </a:ln>
          </p:spPr>
        </p:cxnSp>
        <p:sp>
          <p:nvSpPr>
            <p:cNvPr id="130" name="Google Shape;130;p13"/>
            <p:cNvSpPr/>
            <p:nvPr/>
          </p:nvSpPr>
          <p:spPr>
            <a:xfrm>
              <a:off x="488125" y="211663"/>
              <a:ext cx="723600" cy="10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sp>
          <p:nvSpPr>
            <p:cNvPr id="131" name="Google Shape;131;p13"/>
            <p:cNvSpPr/>
            <p:nvPr/>
          </p:nvSpPr>
          <p:spPr>
            <a:xfrm>
              <a:off x="8671025" y="148063"/>
              <a:ext cx="232800" cy="23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sp>
          <p:nvSpPr>
            <p:cNvPr id="132" name="Google Shape;132;p13"/>
            <p:cNvSpPr/>
            <p:nvPr/>
          </p:nvSpPr>
          <p:spPr>
            <a:xfrm>
              <a:off x="8701325" y="4706538"/>
              <a:ext cx="172200" cy="172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grpSp>
      <p:sp>
        <p:nvSpPr>
          <p:cNvPr id="133" name="Google Shape;133;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4" name="Google Shape;134;p13"/>
          <p:cNvSpPr txBox="1">
            <a:spLocks noGrp="1"/>
          </p:cNvSpPr>
          <p:nvPr>
            <p:ph type="subTitle" idx="1"/>
          </p:nvPr>
        </p:nvSpPr>
        <p:spPr>
          <a:xfrm>
            <a:off x="1447926" y="1988507"/>
            <a:ext cx="2828700" cy="5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 name="Google Shape;135;p13"/>
          <p:cNvSpPr txBox="1">
            <a:spLocks noGrp="1"/>
          </p:cNvSpPr>
          <p:nvPr>
            <p:ph type="subTitle" idx="2"/>
          </p:nvPr>
        </p:nvSpPr>
        <p:spPr>
          <a:xfrm>
            <a:off x="5602000" y="1988507"/>
            <a:ext cx="2828700" cy="5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6" name="Google Shape;136;p13"/>
          <p:cNvSpPr txBox="1">
            <a:spLocks noGrp="1"/>
          </p:cNvSpPr>
          <p:nvPr>
            <p:ph type="subTitle" idx="3"/>
          </p:nvPr>
        </p:nvSpPr>
        <p:spPr>
          <a:xfrm>
            <a:off x="1447926" y="3649327"/>
            <a:ext cx="2828700" cy="5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3"/>
          <p:cNvSpPr txBox="1">
            <a:spLocks noGrp="1"/>
          </p:cNvSpPr>
          <p:nvPr>
            <p:ph type="subTitle" idx="4"/>
          </p:nvPr>
        </p:nvSpPr>
        <p:spPr>
          <a:xfrm>
            <a:off x="5602000" y="3649327"/>
            <a:ext cx="2828700" cy="57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3"/>
          <p:cNvSpPr txBox="1">
            <a:spLocks noGrp="1"/>
          </p:cNvSpPr>
          <p:nvPr>
            <p:ph type="title" idx="5" hasCustomPrompt="1"/>
          </p:nvPr>
        </p:nvSpPr>
        <p:spPr>
          <a:xfrm>
            <a:off x="713215" y="1600450"/>
            <a:ext cx="734700" cy="4572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r>
              <a:t>xx%</a:t>
            </a:r>
          </a:p>
        </p:txBody>
      </p:sp>
      <p:sp>
        <p:nvSpPr>
          <p:cNvPr id="139" name="Google Shape;139;p13"/>
          <p:cNvSpPr txBox="1">
            <a:spLocks noGrp="1"/>
          </p:cNvSpPr>
          <p:nvPr>
            <p:ph type="title" idx="6" hasCustomPrompt="1"/>
          </p:nvPr>
        </p:nvSpPr>
        <p:spPr>
          <a:xfrm>
            <a:off x="713215" y="3261320"/>
            <a:ext cx="734700" cy="4572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r>
              <a:t>xx%</a:t>
            </a:r>
          </a:p>
        </p:txBody>
      </p:sp>
      <p:sp>
        <p:nvSpPr>
          <p:cNvPr id="140" name="Google Shape;140;p13"/>
          <p:cNvSpPr txBox="1">
            <a:spLocks noGrp="1"/>
          </p:cNvSpPr>
          <p:nvPr>
            <p:ph type="title" idx="7" hasCustomPrompt="1"/>
          </p:nvPr>
        </p:nvSpPr>
        <p:spPr>
          <a:xfrm>
            <a:off x="4867290" y="1600450"/>
            <a:ext cx="734700" cy="4572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r>
              <a:t>xx%</a:t>
            </a:r>
          </a:p>
        </p:txBody>
      </p:sp>
      <p:sp>
        <p:nvSpPr>
          <p:cNvPr id="141" name="Google Shape;141;p13"/>
          <p:cNvSpPr txBox="1">
            <a:spLocks noGrp="1"/>
          </p:cNvSpPr>
          <p:nvPr>
            <p:ph type="title" idx="8" hasCustomPrompt="1"/>
          </p:nvPr>
        </p:nvSpPr>
        <p:spPr>
          <a:xfrm>
            <a:off x="4867290" y="3261320"/>
            <a:ext cx="734700" cy="4572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r>
              <a:t>xx%</a:t>
            </a:r>
          </a:p>
        </p:txBody>
      </p:sp>
      <p:sp>
        <p:nvSpPr>
          <p:cNvPr id="142" name="Google Shape;142;p13"/>
          <p:cNvSpPr txBox="1">
            <a:spLocks noGrp="1"/>
          </p:cNvSpPr>
          <p:nvPr>
            <p:ph type="subTitle" idx="9"/>
          </p:nvPr>
        </p:nvSpPr>
        <p:spPr>
          <a:xfrm>
            <a:off x="1447926" y="1600450"/>
            <a:ext cx="28287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ecular One"/>
              <a:buNone/>
              <a:defRPr sz="2000" b="1">
                <a:solidFill>
                  <a:schemeClr val="dk1"/>
                </a:solidFill>
                <a:latin typeface="Secular One"/>
                <a:ea typeface="Secular One"/>
                <a:cs typeface="Secular One"/>
                <a:sym typeface="Secular One"/>
              </a:defRPr>
            </a:lvl1pPr>
            <a:lvl2pPr lvl="1" rtl="0">
              <a:lnSpc>
                <a:spcPct val="100000"/>
              </a:lnSpc>
              <a:spcBef>
                <a:spcPts val="0"/>
              </a:spcBef>
              <a:spcAft>
                <a:spcPts val="0"/>
              </a:spcAft>
              <a:buSzPts val="2000"/>
              <a:buFont typeface="Secular One"/>
              <a:buNone/>
              <a:defRPr sz="2000">
                <a:latin typeface="Secular One"/>
                <a:ea typeface="Secular One"/>
                <a:cs typeface="Secular One"/>
                <a:sym typeface="Secular One"/>
              </a:defRPr>
            </a:lvl2pPr>
            <a:lvl3pPr lvl="2" rtl="0">
              <a:lnSpc>
                <a:spcPct val="100000"/>
              </a:lnSpc>
              <a:spcBef>
                <a:spcPts val="0"/>
              </a:spcBef>
              <a:spcAft>
                <a:spcPts val="0"/>
              </a:spcAft>
              <a:buSzPts val="2000"/>
              <a:buFont typeface="Secular One"/>
              <a:buNone/>
              <a:defRPr sz="2000">
                <a:latin typeface="Secular One"/>
                <a:ea typeface="Secular One"/>
                <a:cs typeface="Secular One"/>
                <a:sym typeface="Secular One"/>
              </a:defRPr>
            </a:lvl3pPr>
            <a:lvl4pPr lvl="3" rtl="0">
              <a:lnSpc>
                <a:spcPct val="100000"/>
              </a:lnSpc>
              <a:spcBef>
                <a:spcPts val="0"/>
              </a:spcBef>
              <a:spcAft>
                <a:spcPts val="0"/>
              </a:spcAft>
              <a:buSzPts val="2000"/>
              <a:buFont typeface="Secular One"/>
              <a:buNone/>
              <a:defRPr sz="2000">
                <a:latin typeface="Secular One"/>
                <a:ea typeface="Secular One"/>
                <a:cs typeface="Secular One"/>
                <a:sym typeface="Secular One"/>
              </a:defRPr>
            </a:lvl4pPr>
            <a:lvl5pPr lvl="4" rtl="0">
              <a:lnSpc>
                <a:spcPct val="100000"/>
              </a:lnSpc>
              <a:spcBef>
                <a:spcPts val="0"/>
              </a:spcBef>
              <a:spcAft>
                <a:spcPts val="0"/>
              </a:spcAft>
              <a:buSzPts val="2000"/>
              <a:buFont typeface="Secular One"/>
              <a:buNone/>
              <a:defRPr sz="2000">
                <a:latin typeface="Secular One"/>
                <a:ea typeface="Secular One"/>
                <a:cs typeface="Secular One"/>
                <a:sym typeface="Secular One"/>
              </a:defRPr>
            </a:lvl5pPr>
            <a:lvl6pPr lvl="5" rtl="0">
              <a:lnSpc>
                <a:spcPct val="100000"/>
              </a:lnSpc>
              <a:spcBef>
                <a:spcPts val="0"/>
              </a:spcBef>
              <a:spcAft>
                <a:spcPts val="0"/>
              </a:spcAft>
              <a:buSzPts val="2000"/>
              <a:buFont typeface="Secular One"/>
              <a:buNone/>
              <a:defRPr sz="2000">
                <a:latin typeface="Secular One"/>
                <a:ea typeface="Secular One"/>
                <a:cs typeface="Secular One"/>
                <a:sym typeface="Secular One"/>
              </a:defRPr>
            </a:lvl6pPr>
            <a:lvl7pPr lvl="6" rtl="0">
              <a:lnSpc>
                <a:spcPct val="100000"/>
              </a:lnSpc>
              <a:spcBef>
                <a:spcPts val="0"/>
              </a:spcBef>
              <a:spcAft>
                <a:spcPts val="0"/>
              </a:spcAft>
              <a:buSzPts val="2000"/>
              <a:buFont typeface="Secular One"/>
              <a:buNone/>
              <a:defRPr sz="2000">
                <a:latin typeface="Secular One"/>
                <a:ea typeface="Secular One"/>
                <a:cs typeface="Secular One"/>
                <a:sym typeface="Secular One"/>
              </a:defRPr>
            </a:lvl7pPr>
            <a:lvl8pPr lvl="7" rtl="0">
              <a:lnSpc>
                <a:spcPct val="100000"/>
              </a:lnSpc>
              <a:spcBef>
                <a:spcPts val="0"/>
              </a:spcBef>
              <a:spcAft>
                <a:spcPts val="0"/>
              </a:spcAft>
              <a:buSzPts val="2000"/>
              <a:buFont typeface="Secular One"/>
              <a:buNone/>
              <a:defRPr sz="2000">
                <a:latin typeface="Secular One"/>
                <a:ea typeface="Secular One"/>
                <a:cs typeface="Secular One"/>
                <a:sym typeface="Secular One"/>
              </a:defRPr>
            </a:lvl8pPr>
            <a:lvl9pPr lvl="8" rtl="0">
              <a:lnSpc>
                <a:spcPct val="100000"/>
              </a:lnSpc>
              <a:spcBef>
                <a:spcPts val="0"/>
              </a:spcBef>
              <a:spcAft>
                <a:spcPts val="0"/>
              </a:spcAft>
              <a:buSzPts val="2000"/>
              <a:buFont typeface="Secular One"/>
              <a:buNone/>
              <a:defRPr sz="2000">
                <a:latin typeface="Secular One"/>
                <a:ea typeface="Secular One"/>
                <a:cs typeface="Secular One"/>
                <a:sym typeface="Secular One"/>
              </a:defRPr>
            </a:lvl9pPr>
          </a:lstStyle>
          <a:p>
            <a:endParaRPr/>
          </a:p>
        </p:txBody>
      </p:sp>
      <p:sp>
        <p:nvSpPr>
          <p:cNvPr id="143" name="Google Shape;143;p13"/>
          <p:cNvSpPr txBox="1">
            <a:spLocks noGrp="1"/>
          </p:cNvSpPr>
          <p:nvPr>
            <p:ph type="subTitle" idx="13"/>
          </p:nvPr>
        </p:nvSpPr>
        <p:spPr>
          <a:xfrm>
            <a:off x="5602005" y="1600450"/>
            <a:ext cx="28287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ecular One"/>
              <a:buNone/>
              <a:defRPr sz="2000" b="1">
                <a:solidFill>
                  <a:schemeClr val="dk1"/>
                </a:solidFill>
                <a:latin typeface="Secular One"/>
                <a:ea typeface="Secular One"/>
                <a:cs typeface="Secular One"/>
                <a:sym typeface="Secular One"/>
              </a:defRPr>
            </a:lvl1pPr>
            <a:lvl2pPr lvl="1" rtl="0">
              <a:lnSpc>
                <a:spcPct val="100000"/>
              </a:lnSpc>
              <a:spcBef>
                <a:spcPts val="0"/>
              </a:spcBef>
              <a:spcAft>
                <a:spcPts val="0"/>
              </a:spcAft>
              <a:buSzPts val="2000"/>
              <a:buFont typeface="Secular One"/>
              <a:buNone/>
              <a:defRPr sz="2000">
                <a:latin typeface="Secular One"/>
                <a:ea typeface="Secular One"/>
                <a:cs typeface="Secular One"/>
                <a:sym typeface="Secular One"/>
              </a:defRPr>
            </a:lvl2pPr>
            <a:lvl3pPr lvl="2" rtl="0">
              <a:lnSpc>
                <a:spcPct val="100000"/>
              </a:lnSpc>
              <a:spcBef>
                <a:spcPts val="0"/>
              </a:spcBef>
              <a:spcAft>
                <a:spcPts val="0"/>
              </a:spcAft>
              <a:buSzPts val="2000"/>
              <a:buFont typeface="Secular One"/>
              <a:buNone/>
              <a:defRPr sz="2000">
                <a:latin typeface="Secular One"/>
                <a:ea typeface="Secular One"/>
                <a:cs typeface="Secular One"/>
                <a:sym typeface="Secular One"/>
              </a:defRPr>
            </a:lvl3pPr>
            <a:lvl4pPr lvl="3" rtl="0">
              <a:lnSpc>
                <a:spcPct val="100000"/>
              </a:lnSpc>
              <a:spcBef>
                <a:spcPts val="0"/>
              </a:spcBef>
              <a:spcAft>
                <a:spcPts val="0"/>
              </a:spcAft>
              <a:buSzPts val="2000"/>
              <a:buFont typeface="Secular One"/>
              <a:buNone/>
              <a:defRPr sz="2000">
                <a:latin typeface="Secular One"/>
                <a:ea typeface="Secular One"/>
                <a:cs typeface="Secular One"/>
                <a:sym typeface="Secular One"/>
              </a:defRPr>
            </a:lvl4pPr>
            <a:lvl5pPr lvl="4" rtl="0">
              <a:lnSpc>
                <a:spcPct val="100000"/>
              </a:lnSpc>
              <a:spcBef>
                <a:spcPts val="0"/>
              </a:spcBef>
              <a:spcAft>
                <a:spcPts val="0"/>
              </a:spcAft>
              <a:buSzPts val="2000"/>
              <a:buFont typeface="Secular One"/>
              <a:buNone/>
              <a:defRPr sz="2000">
                <a:latin typeface="Secular One"/>
                <a:ea typeface="Secular One"/>
                <a:cs typeface="Secular One"/>
                <a:sym typeface="Secular One"/>
              </a:defRPr>
            </a:lvl5pPr>
            <a:lvl6pPr lvl="5" rtl="0">
              <a:lnSpc>
                <a:spcPct val="100000"/>
              </a:lnSpc>
              <a:spcBef>
                <a:spcPts val="0"/>
              </a:spcBef>
              <a:spcAft>
                <a:spcPts val="0"/>
              </a:spcAft>
              <a:buSzPts val="2000"/>
              <a:buFont typeface="Secular One"/>
              <a:buNone/>
              <a:defRPr sz="2000">
                <a:latin typeface="Secular One"/>
                <a:ea typeface="Secular One"/>
                <a:cs typeface="Secular One"/>
                <a:sym typeface="Secular One"/>
              </a:defRPr>
            </a:lvl6pPr>
            <a:lvl7pPr lvl="6" rtl="0">
              <a:lnSpc>
                <a:spcPct val="100000"/>
              </a:lnSpc>
              <a:spcBef>
                <a:spcPts val="0"/>
              </a:spcBef>
              <a:spcAft>
                <a:spcPts val="0"/>
              </a:spcAft>
              <a:buSzPts val="2000"/>
              <a:buFont typeface="Secular One"/>
              <a:buNone/>
              <a:defRPr sz="2000">
                <a:latin typeface="Secular One"/>
                <a:ea typeface="Secular One"/>
                <a:cs typeface="Secular One"/>
                <a:sym typeface="Secular One"/>
              </a:defRPr>
            </a:lvl7pPr>
            <a:lvl8pPr lvl="7" rtl="0">
              <a:lnSpc>
                <a:spcPct val="100000"/>
              </a:lnSpc>
              <a:spcBef>
                <a:spcPts val="0"/>
              </a:spcBef>
              <a:spcAft>
                <a:spcPts val="0"/>
              </a:spcAft>
              <a:buSzPts val="2000"/>
              <a:buFont typeface="Secular One"/>
              <a:buNone/>
              <a:defRPr sz="2000">
                <a:latin typeface="Secular One"/>
                <a:ea typeface="Secular One"/>
                <a:cs typeface="Secular One"/>
                <a:sym typeface="Secular One"/>
              </a:defRPr>
            </a:lvl8pPr>
            <a:lvl9pPr lvl="8" rtl="0">
              <a:lnSpc>
                <a:spcPct val="100000"/>
              </a:lnSpc>
              <a:spcBef>
                <a:spcPts val="0"/>
              </a:spcBef>
              <a:spcAft>
                <a:spcPts val="0"/>
              </a:spcAft>
              <a:buSzPts val="2000"/>
              <a:buFont typeface="Secular One"/>
              <a:buNone/>
              <a:defRPr sz="2000">
                <a:latin typeface="Secular One"/>
                <a:ea typeface="Secular One"/>
                <a:cs typeface="Secular One"/>
                <a:sym typeface="Secular One"/>
              </a:defRPr>
            </a:lvl9pPr>
          </a:lstStyle>
          <a:p>
            <a:endParaRPr/>
          </a:p>
        </p:txBody>
      </p:sp>
      <p:sp>
        <p:nvSpPr>
          <p:cNvPr id="144" name="Google Shape;144;p13"/>
          <p:cNvSpPr txBox="1">
            <a:spLocks noGrp="1"/>
          </p:cNvSpPr>
          <p:nvPr>
            <p:ph type="subTitle" idx="14"/>
          </p:nvPr>
        </p:nvSpPr>
        <p:spPr>
          <a:xfrm>
            <a:off x="1447926" y="3261320"/>
            <a:ext cx="28287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ecular One"/>
              <a:buNone/>
              <a:defRPr sz="2000" b="1">
                <a:solidFill>
                  <a:schemeClr val="dk1"/>
                </a:solidFill>
                <a:latin typeface="Secular One"/>
                <a:ea typeface="Secular One"/>
                <a:cs typeface="Secular One"/>
                <a:sym typeface="Secular One"/>
              </a:defRPr>
            </a:lvl1pPr>
            <a:lvl2pPr lvl="1" rtl="0">
              <a:lnSpc>
                <a:spcPct val="100000"/>
              </a:lnSpc>
              <a:spcBef>
                <a:spcPts val="0"/>
              </a:spcBef>
              <a:spcAft>
                <a:spcPts val="0"/>
              </a:spcAft>
              <a:buSzPts val="2000"/>
              <a:buFont typeface="Secular One"/>
              <a:buNone/>
              <a:defRPr sz="2000">
                <a:latin typeface="Secular One"/>
                <a:ea typeface="Secular One"/>
                <a:cs typeface="Secular One"/>
                <a:sym typeface="Secular One"/>
              </a:defRPr>
            </a:lvl2pPr>
            <a:lvl3pPr lvl="2" rtl="0">
              <a:lnSpc>
                <a:spcPct val="100000"/>
              </a:lnSpc>
              <a:spcBef>
                <a:spcPts val="0"/>
              </a:spcBef>
              <a:spcAft>
                <a:spcPts val="0"/>
              </a:spcAft>
              <a:buSzPts val="2000"/>
              <a:buFont typeface="Secular One"/>
              <a:buNone/>
              <a:defRPr sz="2000">
                <a:latin typeface="Secular One"/>
                <a:ea typeface="Secular One"/>
                <a:cs typeface="Secular One"/>
                <a:sym typeface="Secular One"/>
              </a:defRPr>
            </a:lvl3pPr>
            <a:lvl4pPr lvl="3" rtl="0">
              <a:lnSpc>
                <a:spcPct val="100000"/>
              </a:lnSpc>
              <a:spcBef>
                <a:spcPts val="0"/>
              </a:spcBef>
              <a:spcAft>
                <a:spcPts val="0"/>
              </a:spcAft>
              <a:buSzPts val="2000"/>
              <a:buFont typeface="Secular One"/>
              <a:buNone/>
              <a:defRPr sz="2000">
                <a:latin typeface="Secular One"/>
                <a:ea typeface="Secular One"/>
                <a:cs typeface="Secular One"/>
                <a:sym typeface="Secular One"/>
              </a:defRPr>
            </a:lvl4pPr>
            <a:lvl5pPr lvl="4" rtl="0">
              <a:lnSpc>
                <a:spcPct val="100000"/>
              </a:lnSpc>
              <a:spcBef>
                <a:spcPts val="0"/>
              </a:spcBef>
              <a:spcAft>
                <a:spcPts val="0"/>
              </a:spcAft>
              <a:buSzPts val="2000"/>
              <a:buFont typeface="Secular One"/>
              <a:buNone/>
              <a:defRPr sz="2000">
                <a:latin typeface="Secular One"/>
                <a:ea typeface="Secular One"/>
                <a:cs typeface="Secular One"/>
                <a:sym typeface="Secular One"/>
              </a:defRPr>
            </a:lvl5pPr>
            <a:lvl6pPr lvl="5" rtl="0">
              <a:lnSpc>
                <a:spcPct val="100000"/>
              </a:lnSpc>
              <a:spcBef>
                <a:spcPts val="0"/>
              </a:spcBef>
              <a:spcAft>
                <a:spcPts val="0"/>
              </a:spcAft>
              <a:buSzPts val="2000"/>
              <a:buFont typeface="Secular One"/>
              <a:buNone/>
              <a:defRPr sz="2000">
                <a:latin typeface="Secular One"/>
                <a:ea typeface="Secular One"/>
                <a:cs typeface="Secular One"/>
                <a:sym typeface="Secular One"/>
              </a:defRPr>
            </a:lvl6pPr>
            <a:lvl7pPr lvl="6" rtl="0">
              <a:lnSpc>
                <a:spcPct val="100000"/>
              </a:lnSpc>
              <a:spcBef>
                <a:spcPts val="0"/>
              </a:spcBef>
              <a:spcAft>
                <a:spcPts val="0"/>
              </a:spcAft>
              <a:buSzPts val="2000"/>
              <a:buFont typeface="Secular One"/>
              <a:buNone/>
              <a:defRPr sz="2000">
                <a:latin typeface="Secular One"/>
                <a:ea typeface="Secular One"/>
                <a:cs typeface="Secular One"/>
                <a:sym typeface="Secular One"/>
              </a:defRPr>
            </a:lvl7pPr>
            <a:lvl8pPr lvl="7" rtl="0">
              <a:lnSpc>
                <a:spcPct val="100000"/>
              </a:lnSpc>
              <a:spcBef>
                <a:spcPts val="0"/>
              </a:spcBef>
              <a:spcAft>
                <a:spcPts val="0"/>
              </a:spcAft>
              <a:buSzPts val="2000"/>
              <a:buFont typeface="Secular One"/>
              <a:buNone/>
              <a:defRPr sz="2000">
                <a:latin typeface="Secular One"/>
                <a:ea typeface="Secular One"/>
                <a:cs typeface="Secular One"/>
                <a:sym typeface="Secular One"/>
              </a:defRPr>
            </a:lvl8pPr>
            <a:lvl9pPr lvl="8" rtl="0">
              <a:lnSpc>
                <a:spcPct val="100000"/>
              </a:lnSpc>
              <a:spcBef>
                <a:spcPts val="0"/>
              </a:spcBef>
              <a:spcAft>
                <a:spcPts val="0"/>
              </a:spcAft>
              <a:buSzPts val="2000"/>
              <a:buFont typeface="Secular One"/>
              <a:buNone/>
              <a:defRPr sz="2000">
                <a:latin typeface="Secular One"/>
                <a:ea typeface="Secular One"/>
                <a:cs typeface="Secular One"/>
                <a:sym typeface="Secular One"/>
              </a:defRPr>
            </a:lvl9pPr>
          </a:lstStyle>
          <a:p>
            <a:endParaRPr/>
          </a:p>
        </p:txBody>
      </p:sp>
      <p:sp>
        <p:nvSpPr>
          <p:cNvPr id="145" name="Google Shape;145;p13"/>
          <p:cNvSpPr txBox="1">
            <a:spLocks noGrp="1"/>
          </p:cNvSpPr>
          <p:nvPr>
            <p:ph type="subTitle" idx="15"/>
          </p:nvPr>
        </p:nvSpPr>
        <p:spPr>
          <a:xfrm>
            <a:off x="5602005" y="3261320"/>
            <a:ext cx="28287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Secular One"/>
              <a:buNone/>
              <a:defRPr sz="2000" b="1">
                <a:solidFill>
                  <a:schemeClr val="dk1"/>
                </a:solidFill>
                <a:latin typeface="Secular One"/>
                <a:ea typeface="Secular One"/>
                <a:cs typeface="Secular One"/>
                <a:sym typeface="Secular One"/>
              </a:defRPr>
            </a:lvl1pPr>
            <a:lvl2pPr lvl="1" rtl="0">
              <a:lnSpc>
                <a:spcPct val="100000"/>
              </a:lnSpc>
              <a:spcBef>
                <a:spcPts val="0"/>
              </a:spcBef>
              <a:spcAft>
                <a:spcPts val="0"/>
              </a:spcAft>
              <a:buSzPts val="2000"/>
              <a:buFont typeface="Secular One"/>
              <a:buNone/>
              <a:defRPr sz="2000">
                <a:latin typeface="Secular One"/>
                <a:ea typeface="Secular One"/>
                <a:cs typeface="Secular One"/>
                <a:sym typeface="Secular One"/>
              </a:defRPr>
            </a:lvl2pPr>
            <a:lvl3pPr lvl="2" rtl="0">
              <a:lnSpc>
                <a:spcPct val="100000"/>
              </a:lnSpc>
              <a:spcBef>
                <a:spcPts val="0"/>
              </a:spcBef>
              <a:spcAft>
                <a:spcPts val="0"/>
              </a:spcAft>
              <a:buSzPts val="2000"/>
              <a:buFont typeface="Secular One"/>
              <a:buNone/>
              <a:defRPr sz="2000">
                <a:latin typeface="Secular One"/>
                <a:ea typeface="Secular One"/>
                <a:cs typeface="Secular One"/>
                <a:sym typeface="Secular One"/>
              </a:defRPr>
            </a:lvl3pPr>
            <a:lvl4pPr lvl="3" rtl="0">
              <a:lnSpc>
                <a:spcPct val="100000"/>
              </a:lnSpc>
              <a:spcBef>
                <a:spcPts val="0"/>
              </a:spcBef>
              <a:spcAft>
                <a:spcPts val="0"/>
              </a:spcAft>
              <a:buSzPts val="2000"/>
              <a:buFont typeface="Secular One"/>
              <a:buNone/>
              <a:defRPr sz="2000">
                <a:latin typeface="Secular One"/>
                <a:ea typeface="Secular One"/>
                <a:cs typeface="Secular One"/>
                <a:sym typeface="Secular One"/>
              </a:defRPr>
            </a:lvl4pPr>
            <a:lvl5pPr lvl="4" rtl="0">
              <a:lnSpc>
                <a:spcPct val="100000"/>
              </a:lnSpc>
              <a:spcBef>
                <a:spcPts val="0"/>
              </a:spcBef>
              <a:spcAft>
                <a:spcPts val="0"/>
              </a:spcAft>
              <a:buSzPts val="2000"/>
              <a:buFont typeface="Secular One"/>
              <a:buNone/>
              <a:defRPr sz="2000">
                <a:latin typeface="Secular One"/>
                <a:ea typeface="Secular One"/>
                <a:cs typeface="Secular One"/>
                <a:sym typeface="Secular One"/>
              </a:defRPr>
            </a:lvl5pPr>
            <a:lvl6pPr lvl="5" rtl="0">
              <a:lnSpc>
                <a:spcPct val="100000"/>
              </a:lnSpc>
              <a:spcBef>
                <a:spcPts val="0"/>
              </a:spcBef>
              <a:spcAft>
                <a:spcPts val="0"/>
              </a:spcAft>
              <a:buSzPts val="2000"/>
              <a:buFont typeface="Secular One"/>
              <a:buNone/>
              <a:defRPr sz="2000">
                <a:latin typeface="Secular One"/>
                <a:ea typeface="Secular One"/>
                <a:cs typeface="Secular One"/>
                <a:sym typeface="Secular One"/>
              </a:defRPr>
            </a:lvl6pPr>
            <a:lvl7pPr lvl="6" rtl="0">
              <a:lnSpc>
                <a:spcPct val="100000"/>
              </a:lnSpc>
              <a:spcBef>
                <a:spcPts val="0"/>
              </a:spcBef>
              <a:spcAft>
                <a:spcPts val="0"/>
              </a:spcAft>
              <a:buSzPts val="2000"/>
              <a:buFont typeface="Secular One"/>
              <a:buNone/>
              <a:defRPr sz="2000">
                <a:latin typeface="Secular One"/>
                <a:ea typeface="Secular One"/>
                <a:cs typeface="Secular One"/>
                <a:sym typeface="Secular One"/>
              </a:defRPr>
            </a:lvl7pPr>
            <a:lvl8pPr lvl="7" rtl="0">
              <a:lnSpc>
                <a:spcPct val="100000"/>
              </a:lnSpc>
              <a:spcBef>
                <a:spcPts val="0"/>
              </a:spcBef>
              <a:spcAft>
                <a:spcPts val="0"/>
              </a:spcAft>
              <a:buSzPts val="2000"/>
              <a:buFont typeface="Secular One"/>
              <a:buNone/>
              <a:defRPr sz="2000">
                <a:latin typeface="Secular One"/>
                <a:ea typeface="Secular One"/>
                <a:cs typeface="Secular One"/>
                <a:sym typeface="Secular One"/>
              </a:defRPr>
            </a:lvl8pPr>
            <a:lvl9pPr lvl="8" rtl="0">
              <a:lnSpc>
                <a:spcPct val="100000"/>
              </a:lnSpc>
              <a:spcBef>
                <a:spcPts val="0"/>
              </a:spcBef>
              <a:spcAft>
                <a:spcPts val="0"/>
              </a:spcAft>
              <a:buSzPts val="2000"/>
              <a:buFont typeface="Secular One"/>
              <a:buNone/>
              <a:defRPr sz="2000">
                <a:latin typeface="Secular One"/>
                <a:ea typeface="Secular One"/>
                <a:cs typeface="Secular One"/>
                <a:sym typeface="Secular One"/>
              </a:defRPr>
            </a:lvl9pPr>
          </a:lstStyle>
          <a:p>
            <a:endParaRPr/>
          </a:p>
        </p:txBody>
      </p:sp>
      <p:grpSp>
        <p:nvGrpSpPr>
          <p:cNvPr id="146" name="Google Shape;146;p13"/>
          <p:cNvGrpSpPr/>
          <p:nvPr/>
        </p:nvGrpSpPr>
        <p:grpSpPr>
          <a:xfrm>
            <a:off x="53765" y="3589018"/>
            <a:ext cx="596273" cy="1554466"/>
            <a:chOff x="2090350" y="2239265"/>
            <a:chExt cx="905501" cy="2360616"/>
          </a:xfrm>
        </p:grpSpPr>
        <p:sp>
          <p:nvSpPr>
            <p:cNvPr id="147" name="Google Shape;147;p13"/>
            <p:cNvSpPr/>
            <p:nvPr/>
          </p:nvSpPr>
          <p:spPr>
            <a:xfrm flipH="1">
              <a:off x="2712180" y="2613372"/>
              <a:ext cx="283672" cy="1986468"/>
            </a:xfrm>
            <a:custGeom>
              <a:avLst/>
              <a:gdLst/>
              <a:ahLst/>
              <a:cxnLst/>
              <a:rect l="l" t="t" r="r" b="b"/>
              <a:pathLst>
                <a:path w="3722" h="26064" extrusionOk="0">
                  <a:moveTo>
                    <a:pt x="3572" y="1210"/>
                  </a:moveTo>
                  <a:lnTo>
                    <a:pt x="3572" y="605"/>
                  </a:lnTo>
                  <a:lnTo>
                    <a:pt x="3721" y="605"/>
                  </a:lnTo>
                  <a:lnTo>
                    <a:pt x="3721" y="406"/>
                  </a:lnTo>
                  <a:lnTo>
                    <a:pt x="2278" y="406"/>
                  </a:lnTo>
                  <a:lnTo>
                    <a:pt x="2278" y="0"/>
                  </a:lnTo>
                  <a:lnTo>
                    <a:pt x="1445" y="0"/>
                  </a:lnTo>
                  <a:lnTo>
                    <a:pt x="1445" y="406"/>
                  </a:lnTo>
                  <a:lnTo>
                    <a:pt x="0" y="406"/>
                  </a:lnTo>
                  <a:lnTo>
                    <a:pt x="0" y="605"/>
                  </a:lnTo>
                  <a:lnTo>
                    <a:pt x="150" y="605"/>
                  </a:lnTo>
                  <a:lnTo>
                    <a:pt x="150" y="1210"/>
                  </a:lnTo>
                  <a:lnTo>
                    <a:pt x="301" y="1210"/>
                  </a:lnTo>
                  <a:lnTo>
                    <a:pt x="860" y="1963"/>
                  </a:lnTo>
                  <a:lnTo>
                    <a:pt x="696" y="1963"/>
                  </a:lnTo>
                  <a:lnTo>
                    <a:pt x="696" y="2573"/>
                  </a:lnTo>
                  <a:lnTo>
                    <a:pt x="0" y="2573"/>
                  </a:lnTo>
                  <a:lnTo>
                    <a:pt x="0" y="2772"/>
                  </a:lnTo>
                  <a:lnTo>
                    <a:pt x="149" y="2772"/>
                  </a:lnTo>
                  <a:lnTo>
                    <a:pt x="149" y="3376"/>
                  </a:lnTo>
                  <a:lnTo>
                    <a:pt x="548" y="3376"/>
                  </a:lnTo>
                  <a:lnTo>
                    <a:pt x="548" y="2772"/>
                  </a:lnTo>
                  <a:lnTo>
                    <a:pt x="1445" y="2772"/>
                  </a:lnTo>
                  <a:lnTo>
                    <a:pt x="1445" y="6207"/>
                  </a:lnTo>
                  <a:lnTo>
                    <a:pt x="0" y="6207"/>
                  </a:lnTo>
                  <a:lnTo>
                    <a:pt x="0" y="6406"/>
                  </a:lnTo>
                  <a:lnTo>
                    <a:pt x="149" y="6406"/>
                  </a:lnTo>
                  <a:lnTo>
                    <a:pt x="149" y="7010"/>
                  </a:lnTo>
                  <a:lnTo>
                    <a:pt x="548" y="7010"/>
                  </a:lnTo>
                  <a:lnTo>
                    <a:pt x="548" y="6406"/>
                  </a:lnTo>
                  <a:lnTo>
                    <a:pt x="1445" y="6406"/>
                  </a:lnTo>
                  <a:lnTo>
                    <a:pt x="1445" y="26064"/>
                  </a:lnTo>
                  <a:lnTo>
                    <a:pt x="2277" y="26064"/>
                  </a:lnTo>
                  <a:lnTo>
                    <a:pt x="2277" y="6406"/>
                  </a:lnTo>
                  <a:lnTo>
                    <a:pt x="3174" y="6406"/>
                  </a:lnTo>
                  <a:lnTo>
                    <a:pt x="3174" y="7010"/>
                  </a:lnTo>
                  <a:lnTo>
                    <a:pt x="3572" y="7010"/>
                  </a:lnTo>
                  <a:lnTo>
                    <a:pt x="3572" y="6406"/>
                  </a:lnTo>
                  <a:lnTo>
                    <a:pt x="3721" y="6406"/>
                  </a:lnTo>
                  <a:lnTo>
                    <a:pt x="3721" y="6207"/>
                  </a:lnTo>
                  <a:lnTo>
                    <a:pt x="2277" y="6207"/>
                  </a:lnTo>
                  <a:lnTo>
                    <a:pt x="2277" y="2772"/>
                  </a:lnTo>
                  <a:lnTo>
                    <a:pt x="3174" y="2772"/>
                  </a:lnTo>
                  <a:lnTo>
                    <a:pt x="3174" y="3376"/>
                  </a:lnTo>
                  <a:lnTo>
                    <a:pt x="3572" y="3376"/>
                  </a:lnTo>
                  <a:lnTo>
                    <a:pt x="3572" y="2772"/>
                  </a:lnTo>
                  <a:lnTo>
                    <a:pt x="3721" y="2772"/>
                  </a:lnTo>
                  <a:lnTo>
                    <a:pt x="3721" y="2573"/>
                  </a:lnTo>
                  <a:lnTo>
                    <a:pt x="3026" y="2573"/>
                  </a:lnTo>
                  <a:lnTo>
                    <a:pt x="3026" y="1963"/>
                  </a:lnTo>
                  <a:lnTo>
                    <a:pt x="2863" y="1963"/>
                  </a:lnTo>
                  <a:lnTo>
                    <a:pt x="3420" y="1210"/>
                  </a:lnTo>
                  <a:lnTo>
                    <a:pt x="3572" y="1210"/>
                  </a:lnTo>
                  <a:close/>
                  <a:moveTo>
                    <a:pt x="1445" y="2573"/>
                  </a:moveTo>
                  <a:lnTo>
                    <a:pt x="1094" y="2573"/>
                  </a:lnTo>
                  <a:lnTo>
                    <a:pt x="1094" y="1963"/>
                  </a:lnTo>
                  <a:lnTo>
                    <a:pt x="964" y="1963"/>
                  </a:lnTo>
                  <a:lnTo>
                    <a:pt x="406" y="1209"/>
                  </a:lnTo>
                  <a:lnTo>
                    <a:pt x="549" y="1209"/>
                  </a:lnTo>
                  <a:lnTo>
                    <a:pt x="549" y="605"/>
                  </a:lnTo>
                  <a:lnTo>
                    <a:pt x="1445" y="605"/>
                  </a:lnTo>
                  <a:close/>
                  <a:moveTo>
                    <a:pt x="2759" y="1963"/>
                  </a:moveTo>
                  <a:lnTo>
                    <a:pt x="2628" y="1963"/>
                  </a:lnTo>
                  <a:lnTo>
                    <a:pt x="2628" y="2573"/>
                  </a:lnTo>
                  <a:lnTo>
                    <a:pt x="2278" y="2573"/>
                  </a:lnTo>
                  <a:lnTo>
                    <a:pt x="2278" y="605"/>
                  </a:lnTo>
                  <a:lnTo>
                    <a:pt x="3174" y="605"/>
                  </a:lnTo>
                  <a:lnTo>
                    <a:pt x="3174" y="1209"/>
                  </a:lnTo>
                  <a:lnTo>
                    <a:pt x="3317" y="120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flipH="1">
              <a:off x="2090350" y="2239265"/>
              <a:ext cx="337102" cy="2360616"/>
            </a:xfrm>
            <a:custGeom>
              <a:avLst/>
              <a:gdLst/>
              <a:ahLst/>
              <a:cxnLst/>
              <a:rect l="l" t="t" r="r" b="b"/>
              <a:pathLst>
                <a:path w="3722" h="26064" extrusionOk="0">
                  <a:moveTo>
                    <a:pt x="3572" y="1210"/>
                  </a:moveTo>
                  <a:lnTo>
                    <a:pt x="3572" y="605"/>
                  </a:lnTo>
                  <a:lnTo>
                    <a:pt x="3721" y="605"/>
                  </a:lnTo>
                  <a:lnTo>
                    <a:pt x="3721" y="406"/>
                  </a:lnTo>
                  <a:lnTo>
                    <a:pt x="2278" y="406"/>
                  </a:lnTo>
                  <a:lnTo>
                    <a:pt x="2278" y="0"/>
                  </a:lnTo>
                  <a:lnTo>
                    <a:pt x="1445" y="0"/>
                  </a:lnTo>
                  <a:lnTo>
                    <a:pt x="1445" y="406"/>
                  </a:lnTo>
                  <a:lnTo>
                    <a:pt x="0" y="406"/>
                  </a:lnTo>
                  <a:lnTo>
                    <a:pt x="0" y="605"/>
                  </a:lnTo>
                  <a:lnTo>
                    <a:pt x="150" y="605"/>
                  </a:lnTo>
                  <a:lnTo>
                    <a:pt x="150" y="1210"/>
                  </a:lnTo>
                  <a:lnTo>
                    <a:pt x="301" y="1210"/>
                  </a:lnTo>
                  <a:lnTo>
                    <a:pt x="860" y="1963"/>
                  </a:lnTo>
                  <a:lnTo>
                    <a:pt x="696" y="1963"/>
                  </a:lnTo>
                  <a:lnTo>
                    <a:pt x="696" y="2573"/>
                  </a:lnTo>
                  <a:lnTo>
                    <a:pt x="0" y="2573"/>
                  </a:lnTo>
                  <a:lnTo>
                    <a:pt x="0" y="2772"/>
                  </a:lnTo>
                  <a:lnTo>
                    <a:pt x="149" y="2772"/>
                  </a:lnTo>
                  <a:lnTo>
                    <a:pt x="149" y="3376"/>
                  </a:lnTo>
                  <a:lnTo>
                    <a:pt x="548" y="3376"/>
                  </a:lnTo>
                  <a:lnTo>
                    <a:pt x="548" y="2772"/>
                  </a:lnTo>
                  <a:lnTo>
                    <a:pt x="1445" y="2772"/>
                  </a:lnTo>
                  <a:lnTo>
                    <a:pt x="1445" y="6207"/>
                  </a:lnTo>
                  <a:lnTo>
                    <a:pt x="0" y="6207"/>
                  </a:lnTo>
                  <a:lnTo>
                    <a:pt x="0" y="6406"/>
                  </a:lnTo>
                  <a:lnTo>
                    <a:pt x="149" y="6406"/>
                  </a:lnTo>
                  <a:lnTo>
                    <a:pt x="149" y="7010"/>
                  </a:lnTo>
                  <a:lnTo>
                    <a:pt x="548" y="7010"/>
                  </a:lnTo>
                  <a:lnTo>
                    <a:pt x="548" y="6406"/>
                  </a:lnTo>
                  <a:lnTo>
                    <a:pt x="1445" y="6406"/>
                  </a:lnTo>
                  <a:lnTo>
                    <a:pt x="1445" y="26064"/>
                  </a:lnTo>
                  <a:lnTo>
                    <a:pt x="2277" y="26064"/>
                  </a:lnTo>
                  <a:lnTo>
                    <a:pt x="2277" y="6406"/>
                  </a:lnTo>
                  <a:lnTo>
                    <a:pt x="3174" y="6406"/>
                  </a:lnTo>
                  <a:lnTo>
                    <a:pt x="3174" y="7010"/>
                  </a:lnTo>
                  <a:lnTo>
                    <a:pt x="3572" y="7010"/>
                  </a:lnTo>
                  <a:lnTo>
                    <a:pt x="3572" y="6406"/>
                  </a:lnTo>
                  <a:lnTo>
                    <a:pt x="3721" y="6406"/>
                  </a:lnTo>
                  <a:lnTo>
                    <a:pt x="3721" y="6207"/>
                  </a:lnTo>
                  <a:lnTo>
                    <a:pt x="2277" y="6207"/>
                  </a:lnTo>
                  <a:lnTo>
                    <a:pt x="2277" y="2772"/>
                  </a:lnTo>
                  <a:lnTo>
                    <a:pt x="3174" y="2772"/>
                  </a:lnTo>
                  <a:lnTo>
                    <a:pt x="3174" y="3376"/>
                  </a:lnTo>
                  <a:lnTo>
                    <a:pt x="3572" y="3376"/>
                  </a:lnTo>
                  <a:lnTo>
                    <a:pt x="3572" y="2772"/>
                  </a:lnTo>
                  <a:lnTo>
                    <a:pt x="3721" y="2772"/>
                  </a:lnTo>
                  <a:lnTo>
                    <a:pt x="3721" y="2573"/>
                  </a:lnTo>
                  <a:lnTo>
                    <a:pt x="3026" y="2573"/>
                  </a:lnTo>
                  <a:lnTo>
                    <a:pt x="3026" y="1963"/>
                  </a:lnTo>
                  <a:lnTo>
                    <a:pt x="2863" y="1963"/>
                  </a:lnTo>
                  <a:lnTo>
                    <a:pt x="3420" y="1210"/>
                  </a:lnTo>
                  <a:lnTo>
                    <a:pt x="3572" y="1210"/>
                  </a:lnTo>
                  <a:close/>
                  <a:moveTo>
                    <a:pt x="1445" y="2573"/>
                  </a:moveTo>
                  <a:lnTo>
                    <a:pt x="1094" y="2573"/>
                  </a:lnTo>
                  <a:lnTo>
                    <a:pt x="1094" y="1963"/>
                  </a:lnTo>
                  <a:lnTo>
                    <a:pt x="964" y="1963"/>
                  </a:lnTo>
                  <a:lnTo>
                    <a:pt x="406" y="1209"/>
                  </a:lnTo>
                  <a:lnTo>
                    <a:pt x="549" y="1209"/>
                  </a:lnTo>
                  <a:lnTo>
                    <a:pt x="549" y="605"/>
                  </a:lnTo>
                  <a:lnTo>
                    <a:pt x="1445" y="605"/>
                  </a:lnTo>
                  <a:close/>
                  <a:moveTo>
                    <a:pt x="2759" y="1963"/>
                  </a:moveTo>
                  <a:lnTo>
                    <a:pt x="2628" y="1963"/>
                  </a:lnTo>
                  <a:lnTo>
                    <a:pt x="2628" y="2573"/>
                  </a:lnTo>
                  <a:lnTo>
                    <a:pt x="2278" y="2573"/>
                  </a:lnTo>
                  <a:lnTo>
                    <a:pt x="2278" y="605"/>
                  </a:lnTo>
                  <a:lnTo>
                    <a:pt x="3174" y="605"/>
                  </a:lnTo>
                  <a:lnTo>
                    <a:pt x="3174" y="1209"/>
                  </a:lnTo>
                  <a:lnTo>
                    <a:pt x="3317" y="120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flipH="1">
              <a:off x="2378953" y="2297047"/>
              <a:ext cx="350052" cy="379826"/>
            </a:xfrm>
            <a:custGeom>
              <a:avLst/>
              <a:gdLst/>
              <a:ahLst/>
              <a:cxnLst/>
              <a:rect l="l" t="t" r="r" b="b"/>
              <a:pathLst>
                <a:path w="12020" h="14298" extrusionOk="0">
                  <a:moveTo>
                    <a:pt x="0" y="13737"/>
                  </a:moveTo>
                  <a:cubicBezTo>
                    <a:pt x="5217" y="16868"/>
                    <a:pt x="10098" y="5773"/>
                    <a:pt x="12020" y="0"/>
                  </a:cubicBezTo>
                </a:path>
              </a:pathLst>
            </a:custGeom>
            <a:noFill/>
            <a:ln w="9525" cap="flat" cmpd="sng">
              <a:solidFill>
                <a:schemeClr val="dk1"/>
              </a:solidFill>
              <a:prstDash val="solid"/>
              <a:round/>
              <a:headEnd type="none" w="med" len="med"/>
              <a:tailEnd type="none" w="med" len="med"/>
            </a:ln>
          </p:spPr>
        </p:sp>
        <p:sp>
          <p:nvSpPr>
            <p:cNvPr id="150" name="Google Shape;150;p13"/>
            <p:cNvSpPr/>
            <p:nvPr/>
          </p:nvSpPr>
          <p:spPr>
            <a:xfrm flipH="1">
              <a:off x="2371680" y="2464308"/>
              <a:ext cx="364950" cy="364950"/>
            </a:xfrm>
            <a:custGeom>
              <a:avLst/>
              <a:gdLst/>
              <a:ahLst/>
              <a:cxnLst/>
              <a:rect l="l" t="t" r="r" b="b"/>
              <a:pathLst>
                <a:path w="13738" h="13738" extrusionOk="0">
                  <a:moveTo>
                    <a:pt x="0" y="13738"/>
                  </a:moveTo>
                  <a:cubicBezTo>
                    <a:pt x="6476" y="13738"/>
                    <a:pt x="12169" y="6283"/>
                    <a:pt x="13738" y="0"/>
                  </a:cubicBezTo>
                </a:path>
              </a:pathLst>
            </a:custGeom>
            <a:noFill/>
            <a:ln w="9525" cap="flat" cmpd="sng">
              <a:solidFill>
                <a:schemeClr val="dk1"/>
              </a:solidFill>
              <a:prstDash val="solid"/>
              <a:round/>
              <a:headEnd type="none" w="med" len="med"/>
              <a:tailEnd type="none" w="med" len="med"/>
            </a:ln>
          </p:spPr>
        </p:sp>
        <p:sp>
          <p:nvSpPr>
            <p:cNvPr id="151" name="Google Shape;151;p13"/>
            <p:cNvSpPr/>
            <p:nvPr/>
          </p:nvSpPr>
          <p:spPr>
            <a:xfrm flipH="1">
              <a:off x="2385676" y="2832756"/>
              <a:ext cx="350104" cy="284644"/>
            </a:xfrm>
            <a:custGeom>
              <a:avLst/>
              <a:gdLst/>
              <a:ahLst/>
              <a:cxnLst/>
              <a:rect l="l" t="t" r="r" b="b"/>
              <a:pathLst>
                <a:path w="12605" h="10715" extrusionOk="0">
                  <a:moveTo>
                    <a:pt x="0" y="10599"/>
                  </a:moveTo>
                  <a:cubicBezTo>
                    <a:pt x="5415" y="11499"/>
                    <a:pt x="11704" y="5415"/>
                    <a:pt x="12605" y="0"/>
                  </a:cubicBezTo>
                </a:path>
              </a:pathLst>
            </a:custGeom>
            <a:noFill/>
            <a:ln w="9525" cap="flat" cmpd="sng">
              <a:solidFill>
                <a:schemeClr val="dk1"/>
              </a:solidFill>
              <a:prstDash val="solid"/>
              <a:round/>
              <a:headEnd type="none" w="med" len="med"/>
              <a:tailEnd type="none" w="med" len="med"/>
            </a:ln>
          </p:spPr>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52"/>
        <p:cNvGrpSpPr/>
        <p:nvPr/>
      </p:nvGrpSpPr>
      <p:grpSpPr>
        <a:xfrm>
          <a:off x="0" y="0"/>
          <a:ext cx="0" cy="0"/>
          <a:chOff x="0" y="0"/>
          <a:chExt cx="0" cy="0"/>
        </a:xfrm>
      </p:grpSpPr>
      <p:pic>
        <p:nvPicPr>
          <p:cNvPr id="153" name="Google Shape;153;p14"/>
          <p:cNvPicPr preferRelativeResize="0"/>
          <p:nvPr/>
        </p:nvPicPr>
        <p:blipFill rotWithShape="1">
          <a:blip r:embed="rId2">
            <a:alphaModFix amt="69000"/>
          </a:blip>
          <a:srcRect/>
          <a:stretch/>
        </p:blipFill>
        <p:spPr>
          <a:xfrm>
            <a:off x="0" y="0"/>
            <a:ext cx="9144000" cy="5143522"/>
          </a:xfrm>
          <a:prstGeom prst="rect">
            <a:avLst/>
          </a:prstGeom>
          <a:noFill/>
          <a:ln>
            <a:noFill/>
          </a:ln>
        </p:spPr>
      </p:pic>
      <p:grpSp>
        <p:nvGrpSpPr>
          <p:cNvPr id="154" name="Google Shape;154;p14"/>
          <p:cNvGrpSpPr/>
          <p:nvPr/>
        </p:nvGrpSpPr>
        <p:grpSpPr>
          <a:xfrm>
            <a:off x="-5250" y="148063"/>
            <a:ext cx="9154500" cy="5000675"/>
            <a:chOff x="-5250" y="148063"/>
            <a:chExt cx="9154500" cy="5000675"/>
          </a:xfrm>
        </p:grpSpPr>
        <p:cxnSp>
          <p:nvCxnSpPr>
            <p:cNvPr id="155" name="Google Shape;155;p14"/>
            <p:cNvCxnSpPr/>
            <p:nvPr/>
          </p:nvCxnSpPr>
          <p:spPr>
            <a:xfrm>
              <a:off x="-5250" y="264463"/>
              <a:ext cx="9154500" cy="0"/>
            </a:xfrm>
            <a:prstGeom prst="straightConnector1">
              <a:avLst/>
            </a:prstGeom>
            <a:noFill/>
            <a:ln w="9525" cap="flat" cmpd="sng">
              <a:solidFill>
                <a:schemeClr val="dk1"/>
              </a:solidFill>
              <a:prstDash val="solid"/>
              <a:round/>
              <a:headEnd type="none" w="med" len="med"/>
              <a:tailEnd type="none" w="med" len="med"/>
            </a:ln>
          </p:spPr>
        </p:cxnSp>
        <p:cxnSp>
          <p:nvCxnSpPr>
            <p:cNvPr id="156" name="Google Shape;156;p14"/>
            <p:cNvCxnSpPr/>
            <p:nvPr/>
          </p:nvCxnSpPr>
          <p:spPr>
            <a:xfrm>
              <a:off x="8787425" y="259338"/>
              <a:ext cx="0" cy="4889400"/>
            </a:xfrm>
            <a:prstGeom prst="straightConnector1">
              <a:avLst/>
            </a:prstGeom>
            <a:noFill/>
            <a:ln w="9525" cap="flat" cmpd="sng">
              <a:solidFill>
                <a:schemeClr val="dk1"/>
              </a:solidFill>
              <a:prstDash val="solid"/>
              <a:round/>
              <a:headEnd type="none" w="med" len="med"/>
              <a:tailEnd type="none" w="med" len="med"/>
            </a:ln>
          </p:spPr>
        </p:cxnSp>
        <p:sp>
          <p:nvSpPr>
            <p:cNvPr id="157" name="Google Shape;157;p14"/>
            <p:cNvSpPr/>
            <p:nvPr/>
          </p:nvSpPr>
          <p:spPr>
            <a:xfrm>
              <a:off x="488125" y="211663"/>
              <a:ext cx="723600" cy="10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sp>
          <p:nvSpPr>
            <p:cNvPr id="158" name="Google Shape;158;p14"/>
            <p:cNvSpPr/>
            <p:nvPr/>
          </p:nvSpPr>
          <p:spPr>
            <a:xfrm>
              <a:off x="8671025" y="148063"/>
              <a:ext cx="232800" cy="23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sp>
          <p:nvSpPr>
            <p:cNvPr id="159" name="Google Shape;159;p14"/>
            <p:cNvSpPr/>
            <p:nvPr/>
          </p:nvSpPr>
          <p:spPr>
            <a:xfrm>
              <a:off x="8701325" y="4706538"/>
              <a:ext cx="172200" cy="172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grpSp>
      <p:sp>
        <p:nvSpPr>
          <p:cNvPr id="160" name="Google Shape;160;p14"/>
          <p:cNvSpPr txBox="1">
            <a:spLocks noGrp="1"/>
          </p:cNvSpPr>
          <p:nvPr>
            <p:ph type="title"/>
          </p:nvPr>
        </p:nvSpPr>
        <p:spPr>
          <a:xfrm>
            <a:off x="2698750" y="3230203"/>
            <a:ext cx="5732100" cy="531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61" name="Google Shape;161;p14"/>
          <p:cNvSpPr txBox="1">
            <a:spLocks noGrp="1"/>
          </p:cNvSpPr>
          <p:nvPr>
            <p:ph type="subTitle" idx="1"/>
          </p:nvPr>
        </p:nvSpPr>
        <p:spPr>
          <a:xfrm>
            <a:off x="2698750" y="1468975"/>
            <a:ext cx="5732100" cy="1478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600"/>
              <a:buNone/>
              <a:defRPr sz="2600"/>
            </a:lvl1pPr>
            <a:lvl2pPr lvl="1" algn="ctr" rtl="0">
              <a:lnSpc>
                <a:spcPct val="100000"/>
              </a:lnSpc>
              <a:spcBef>
                <a:spcPts val="0"/>
              </a:spcBef>
              <a:spcAft>
                <a:spcPts val="0"/>
              </a:spcAft>
              <a:buSzPts val="2600"/>
              <a:buNone/>
              <a:defRPr sz="2600"/>
            </a:lvl2pPr>
            <a:lvl3pPr lvl="2" algn="ctr" rtl="0">
              <a:lnSpc>
                <a:spcPct val="100000"/>
              </a:lnSpc>
              <a:spcBef>
                <a:spcPts val="0"/>
              </a:spcBef>
              <a:spcAft>
                <a:spcPts val="0"/>
              </a:spcAft>
              <a:buSzPts val="2600"/>
              <a:buNone/>
              <a:defRPr sz="2600"/>
            </a:lvl3pPr>
            <a:lvl4pPr lvl="3" algn="ctr" rtl="0">
              <a:lnSpc>
                <a:spcPct val="100000"/>
              </a:lnSpc>
              <a:spcBef>
                <a:spcPts val="0"/>
              </a:spcBef>
              <a:spcAft>
                <a:spcPts val="0"/>
              </a:spcAft>
              <a:buSzPts val="2600"/>
              <a:buNone/>
              <a:defRPr sz="2600"/>
            </a:lvl4pPr>
            <a:lvl5pPr lvl="4" algn="ctr" rtl="0">
              <a:lnSpc>
                <a:spcPct val="100000"/>
              </a:lnSpc>
              <a:spcBef>
                <a:spcPts val="0"/>
              </a:spcBef>
              <a:spcAft>
                <a:spcPts val="0"/>
              </a:spcAft>
              <a:buSzPts val="2600"/>
              <a:buNone/>
              <a:defRPr sz="2600"/>
            </a:lvl5pPr>
            <a:lvl6pPr lvl="5" algn="ctr" rtl="0">
              <a:lnSpc>
                <a:spcPct val="100000"/>
              </a:lnSpc>
              <a:spcBef>
                <a:spcPts val="0"/>
              </a:spcBef>
              <a:spcAft>
                <a:spcPts val="0"/>
              </a:spcAft>
              <a:buSzPts val="2600"/>
              <a:buNone/>
              <a:defRPr sz="2600"/>
            </a:lvl6pPr>
            <a:lvl7pPr lvl="6" algn="ctr" rtl="0">
              <a:lnSpc>
                <a:spcPct val="100000"/>
              </a:lnSpc>
              <a:spcBef>
                <a:spcPts val="0"/>
              </a:spcBef>
              <a:spcAft>
                <a:spcPts val="0"/>
              </a:spcAft>
              <a:buSzPts val="2600"/>
              <a:buNone/>
              <a:defRPr sz="2600"/>
            </a:lvl7pPr>
            <a:lvl8pPr lvl="7" algn="ctr" rtl="0">
              <a:lnSpc>
                <a:spcPct val="100000"/>
              </a:lnSpc>
              <a:spcBef>
                <a:spcPts val="0"/>
              </a:spcBef>
              <a:spcAft>
                <a:spcPts val="0"/>
              </a:spcAft>
              <a:buSzPts val="2600"/>
              <a:buNone/>
              <a:defRPr sz="2600"/>
            </a:lvl8pPr>
            <a:lvl9pPr lvl="8" algn="ctr" rtl="0">
              <a:lnSpc>
                <a:spcPct val="100000"/>
              </a:lnSpc>
              <a:spcBef>
                <a:spcPts val="0"/>
              </a:spcBef>
              <a:spcAft>
                <a:spcPts val="0"/>
              </a:spcAft>
              <a:buSzPts val="2600"/>
              <a:buNone/>
              <a:defRPr sz="2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269"/>
        <p:cNvGrpSpPr/>
        <p:nvPr/>
      </p:nvGrpSpPr>
      <p:grpSpPr>
        <a:xfrm>
          <a:off x="0" y="0"/>
          <a:ext cx="0" cy="0"/>
          <a:chOff x="0" y="0"/>
          <a:chExt cx="0" cy="0"/>
        </a:xfrm>
      </p:grpSpPr>
      <p:pic>
        <p:nvPicPr>
          <p:cNvPr id="270" name="Google Shape;270;p21"/>
          <p:cNvPicPr preferRelativeResize="0"/>
          <p:nvPr/>
        </p:nvPicPr>
        <p:blipFill rotWithShape="1">
          <a:blip r:embed="rId2">
            <a:alphaModFix amt="69000"/>
          </a:blip>
          <a:srcRect/>
          <a:stretch/>
        </p:blipFill>
        <p:spPr>
          <a:xfrm>
            <a:off x="0" y="0"/>
            <a:ext cx="9144000" cy="5143522"/>
          </a:xfrm>
          <a:prstGeom prst="rect">
            <a:avLst/>
          </a:prstGeom>
          <a:noFill/>
          <a:ln>
            <a:noFill/>
          </a:ln>
        </p:spPr>
      </p:pic>
      <p:sp>
        <p:nvSpPr>
          <p:cNvPr id="271" name="Google Shape;271;p21"/>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72" name="Google Shape;272;p21"/>
          <p:cNvSpPr txBox="1">
            <a:spLocks noGrp="1"/>
          </p:cNvSpPr>
          <p:nvPr>
            <p:ph type="subTitle" idx="1"/>
          </p:nvPr>
        </p:nvSpPr>
        <p:spPr>
          <a:xfrm>
            <a:off x="5015376" y="1543900"/>
            <a:ext cx="3163200" cy="273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3" name="Google Shape;273;p21"/>
          <p:cNvSpPr txBox="1">
            <a:spLocks noGrp="1"/>
          </p:cNvSpPr>
          <p:nvPr>
            <p:ph type="subTitle" idx="2"/>
          </p:nvPr>
        </p:nvSpPr>
        <p:spPr>
          <a:xfrm>
            <a:off x="965450" y="1543900"/>
            <a:ext cx="3163200" cy="273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74" name="Google Shape;274;p21"/>
          <p:cNvGrpSpPr/>
          <p:nvPr/>
        </p:nvGrpSpPr>
        <p:grpSpPr>
          <a:xfrm>
            <a:off x="8466355" y="3555950"/>
            <a:ext cx="634563" cy="1587396"/>
            <a:chOff x="3899880" y="1817280"/>
            <a:chExt cx="1502280" cy="3758040"/>
          </a:xfrm>
        </p:grpSpPr>
        <p:sp>
          <p:nvSpPr>
            <p:cNvPr id="275" name="Google Shape;275;p21"/>
            <p:cNvSpPr/>
            <p:nvPr/>
          </p:nvSpPr>
          <p:spPr>
            <a:xfrm>
              <a:off x="4374000" y="1818000"/>
              <a:ext cx="554760" cy="3757320"/>
            </a:xfrm>
            <a:custGeom>
              <a:avLst/>
              <a:gdLst/>
              <a:ahLst/>
              <a:cxnLst/>
              <a:rect l="l" t="t" r="r" b="b"/>
              <a:pathLst>
                <a:path w="1541" h="10437" extrusionOk="0">
                  <a:moveTo>
                    <a:pt x="1519" y="10437"/>
                  </a:moveTo>
                  <a:cubicBezTo>
                    <a:pt x="1508" y="10437"/>
                    <a:pt x="1498" y="10427"/>
                    <a:pt x="1496" y="10416"/>
                  </a:cubicBezTo>
                  <a:lnTo>
                    <a:pt x="918" y="47"/>
                  </a:lnTo>
                  <a:lnTo>
                    <a:pt x="625" y="47"/>
                  </a:lnTo>
                  <a:lnTo>
                    <a:pt x="46" y="10416"/>
                  </a:lnTo>
                  <a:cubicBezTo>
                    <a:pt x="46" y="10429"/>
                    <a:pt x="36" y="10439"/>
                    <a:pt x="22" y="10437"/>
                  </a:cubicBezTo>
                  <a:cubicBezTo>
                    <a:pt x="8" y="10437"/>
                    <a:pt x="0" y="10426"/>
                    <a:pt x="0" y="10413"/>
                  </a:cubicBezTo>
                  <a:lnTo>
                    <a:pt x="578" y="22"/>
                  </a:lnTo>
                  <a:cubicBezTo>
                    <a:pt x="578" y="10"/>
                    <a:pt x="588" y="0"/>
                    <a:pt x="601" y="0"/>
                  </a:cubicBezTo>
                  <a:lnTo>
                    <a:pt x="938" y="0"/>
                  </a:lnTo>
                  <a:cubicBezTo>
                    <a:pt x="950" y="0"/>
                    <a:pt x="960" y="10"/>
                    <a:pt x="961" y="22"/>
                  </a:cubicBezTo>
                  <a:lnTo>
                    <a:pt x="1541" y="10413"/>
                  </a:lnTo>
                  <a:cubicBezTo>
                    <a:pt x="1543" y="10426"/>
                    <a:pt x="1534" y="10436"/>
                    <a:pt x="1519" y="104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6" name="Google Shape;276;p21"/>
            <p:cNvSpPr/>
            <p:nvPr/>
          </p:nvSpPr>
          <p:spPr>
            <a:xfrm>
              <a:off x="4381200" y="1817280"/>
              <a:ext cx="527760" cy="3613320"/>
            </a:xfrm>
            <a:custGeom>
              <a:avLst/>
              <a:gdLst/>
              <a:ahLst/>
              <a:cxnLst/>
              <a:rect l="l" t="t" r="r" b="b"/>
              <a:pathLst>
                <a:path w="1466" h="10037" extrusionOk="0">
                  <a:moveTo>
                    <a:pt x="25" y="10037"/>
                  </a:moveTo>
                  <a:cubicBezTo>
                    <a:pt x="16" y="10037"/>
                    <a:pt x="7" y="10031"/>
                    <a:pt x="3" y="10024"/>
                  </a:cubicBezTo>
                  <a:cubicBezTo>
                    <a:pt x="-3" y="10013"/>
                    <a:pt x="3" y="9999"/>
                    <a:pt x="15" y="9994"/>
                  </a:cubicBezTo>
                  <a:lnTo>
                    <a:pt x="1392" y="9377"/>
                  </a:lnTo>
                  <a:lnTo>
                    <a:pt x="93" y="8561"/>
                  </a:lnTo>
                  <a:cubicBezTo>
                    <a:pt x="86" y="8557"/>
                    <a:pt x="82" y="8550"/>
                    <a:pt x="83" y="8541"/>
                  </a:cubicBezTo>
                  <a:cubicBezTo>
                    <a:pt x="83" y="8532"/>
                    <a:pt x="88" y="8525"/>
                    <a:pt x="95" y="8522"/>
                  </a:cubicBezTo>
                  <a:lnTo>
                    <a:pt x="1309" y="7801"/>
                  </a:lnTo>
                  <a:lnTo>
                    <a:pt x="176" y="7125"/>
                  </a:lnTo>
                  <a:cubicBezTo>
                    <a:pt x="169" y="7120"/>
                    <a:pt x="165" y="7113"/>
                    <a:pt x="165" y="7106"/>
                  </a:cubicBezTo>
                  <a:cubicBezTo>
                    <a:pt x="165" y="7097"/>
                    <a:pt x="169" y="7090"/>
                    <a:pt x="175" y="7085"/>
                  </a:cubicBezTo>
                  <a:lnTo>
                    <a:pt x="1233" y="6422"/>
                  </a:lnTo>
                  <a:lnTo>
                    <a:pt x="249" y="5787"/>
                  </a:lnTo>
                  <a:cubicBezTo>
                    <a:pt x="243" y="5783"/>
                    <a:pt x="239" y="5778"/>
                    <a:pt x="239" y="5770"/>
                  </a:cubicBezTo>
                  <a:cubicBezTo>
                    <a:pt x="239" y="5763"/>
                    <a:pt x="242" y="5755"/>
                    <a:pt x="248" y="5751"/>
                  </a:cubicBezTo>
                  <a:lnTo>
                    <a:pt x="1161" y="5005"/>
                  </a:lnTo>
                  <a:lnTo>
                    <a:pt x="331" y="4304"/>
                  </a:lnTo>
                  <a:cubicBezTo>
                    <a:pt x="325" y="4299"/>
                    <a:pt x="322" y="4294"/>
                    <a:pt x="322" y="4286"/>
                  </a:cubicBezTo>
                  <a:cubicBezTo>
                    <a:pt x="322" y="4279"/>
                    <a:pt x="325" y="4273"/>
                    <a:pt x="331" y="4269"/>
                  </a:cubicBezTo>
                  <a:lnTo>
                    <a:pt x="1086" y="3622"/>
                  </a:lnTo>
                  <a:lnTo>
                    <a:pt x="402" y="3034"/>
                  </a:lnTo>
                  <a:cubicBezTo>
                    <a:pt x="396" y="3030"/>
                    <a:pt x="393" y="3022"/>
                    <a:pt x="393" y="3015"/>
                  </a:cubicBezTo>
                  <a:cubicBezTo>
                    <a:pt x="393" y="3008"/>
                    <a:pt x="398" y="3002"/>
                    <a:pt x="404" y="2998"/>
                  </a:cubicBezTo>
                  <a:lnTo>
                    <a:pt x="1020" y="2563"/>
                  </a:lnTo>
                  <a:lnTo>
                    <a:pt x="449" y="2208"/>
                  </a:lnTo>
                  <a:cubicBezTo>
                    <a:pt x="443" y="2204"/>
                    <a:pt x="439" y="2198"/>
                    <a:pt x="437" y="2189"/>
                  </a:cubicBezTo>
                  <a:cubicBezTo>
                    <a:pt x="437" y="2182"/>
                    <a:pt x="440" y="2174"/>
                    <a:pt x="446" y="2170"/>
                  </a:cubicBezTo>
                  <a:lnTo>
                    <a:pt x="976" y="1750"/>
                  </a:lnTo>
                  <a:lnTo>
                    <a:pt x="493" y="1383"/>
                  </a:lnTo>
                  <a:cubicBezTo>
                    <a:pt x="487" y="1379"/>
                    <a:pt x="484" y="1371"/>
                    <a:pt x="484" y="1364"/>
                  </a:cubicBezTo>
                  <a:cubicBezTo>
                    <a:pt x="484" y="1356"/>
                    <a:pt x="487" y="1350"/>
                    <a:pt x="493" y="1345"/>
                  </a:cubicBezTo>
                  <a:lnTo>
                    <a:pt x="936" y="994"/>
                  </a:lnTo>
                  <a:lnTo>
                    <a:pt x="532" y="697"/>
                  </a:lnTo>
                  <a:cubicBezTo>
                    <a:pt x="526" y="693"/>
                    <a:pt x="523" y="685"/>
                    <a:pt x="523" y="678"/>
                  </a:cubicBezTo>
                  <a:cubicBezTo>
                    <a:pt x="523" y="671"/>
                    <a:pt x="526" y="663"/>
                    <a:pt x="532" y="659"/>
                  </a:cubicBezTo>
                  <a:lnTo>
                    <a:pt x="903" y="362"/>
                  </a:lnTo>
                  <a:lnTo>
                    <a:pt x="567" y="41"/>
                  </a:lnTo>
                  <a:cubicBezTo>
                    <a:pt x="558" y="33"/>
                    <a:pt x="557" y="18"/>
                    <a:pt x="565" y="8"/>
                  </a:cubicBezTo>
                  <a:cubicBezTo>
                    <a:pt x="574" y="-1"/>
                    <a:pt x="589" y="-2"/>
                    <a:pt x="599" y="6"/>
                  </a:cubicBezTo>
                  <a:lnTo>
                    <a:pt x="954" y="344"/>
                  </a:lnTo>
                  <a:cubicBezTo>
                    <a:pt x="959" y="349"/>
                    <a:pt x="962" y="356"/>
                    <a:pt x="962" y="362"/>
                  </a:cubicBezTo>
                  <a:cubicBezTo>
                    <a:pt x="962" y="369"/>
                    <a:pt x="959" y="375"/>
                    <a:pt x="953" y="379"/>
                  </a:cubicBezTo>
                  <a:lnTo>
                    <a:pt x="584" y="675"/>
                  </a:lnTo>
                  <a:lnTo>
                    <a:pt x="988" y="972"/>
                  </a:lnTo>
                  <a:cubicBezTo>
                    <a:pt x="994" y="977"/>
                    <a:pt x="997" y="983"/>
                    <a:pt x="997" y="991"/>
                  </a:cubicBezTo>
                  <a:cubicBezTo>
                    <a:pt x="997" y="998"/>
                    <a:pt x="994" y="1006"/>
                    <a:pt x="988" y="1010"/>
                  </a:cubicBezTo>
                  <a:lnTo>
                    <a:pt x="545" y="1361"/>
                  </a:lnTo>
                  <a:lnTo>
                    <a:pt x="1029" y="1729"/>
                  </a:lnTo>
                  <a:cubicBezTo>
                    <a:pt x="1035" y="1733"/>
                    <a:pt x="1038" y="1740"/>
                    <a:pt x="1038" y="1748"/>
                  </a:cubicBezTo>
                  <a:cubicBezTo>
                    <a:pt x="1038" y="1755"/>
                    <a:pt x="1035" y="1762"/>
                    <a:pt x="1029" y="1766"/>
                  </a:cubicBezTo>
                  <a:lnTo>
                    <a:pt x="501" y="2185"/>
                  </a:lnTo>
                  <a:lnTo>
                    <a:pt x="1072" y="2537"/>
                  </a:lnTo>
                  <a:cubicBezTo>
                    <a:pt x="1080" y="2542"/>
                    <a:pt x="1083" y="2549"/>
                    <a:pt x="1084" y="2556"/>
                  </a:cubicBezTo>
                  <a:cubicBezTo>
                    <a:pt x="1084" y="2563"/>
                    <a:pt x="1081" y="2571"/>
                    <a:pt x="1074" y="2575"/>
                  </a:cubicBezTo>
                  <a:lnTo>
                    <a:pt x="453" y="3012"/>
                  </a:lnTo>
                  <a:lnTo>
                    <a:pt x="1135" y="3597"/>
                  </a:lnTo>
                  <a:cubicBezTo>
                    <a:pt x="1141" y="3601"/>
                    <a:pt x="1144" y="3608"/>
                    <a:pt x="1144" y="3615"/>
                  </a:cubicBezTo>
                  <a:cubicBezTo>
                    <a:pt x="1144" y="3623"/>
                    <a:pt x="1141" y="3628"/>
                    <a:pt x="1135" y="3632"/>
                  </a:cubicBezTo>
                  <a:lnTo>
                    <a:pt x="380" y="4279"/>
                  </a:lnTo>
                  <a:lnTo>
                    <a:pt x="1212" y="4980"/>
                  </a:lnTo>
                  <a:cubicBezTo>
                    <a:pt x="1218" y="4984"/>
                    <a:pt x="1221" y="4991"/>
                    <a:pt x="1221" y="4997"/>
                  </a:cubicBezTo>
                  <a:cubicBezTo>
                    <a:pt x="1221" y="5005"/>
                    <a:pt x="1218" y="5010"/>
                    <a:pt x="1212" y="5015"/>
                  </a:cubicBezTo>
                  <a:lnTo>
                    <a:pt x="302" y="5758"/>
                  </a:lnTo>
                  <a:lnTo>
                    <a:pt x="1290" y="6396"/>
                  </a:lnTo>
                  <a:cubicBezTo>
                    <a:pt x="1297" y="6400"/>
                    <a:pt x="1300" y="6408"/>
                    <a:pt x="1300" y="6415"/>
                  </a:cubicBezTo>
                  <a:cubicBezTo>
                    <a:pt x="1300" y="6422"/>
                    <a:pt x="1295" y="6430"/>
                    <a:pt x="1290" y="6434"/>
                  </a:cubicBezTo>
                  <a:lnTo>
                    <a:pt x="233" y="7095"/>
                  </a:lnTo>
                  <a:lnTo>
                    <a:pt x="1367" y="7773"/>
                  </a:lnTo>
                  <a:cubicBezTo>
                    <a:pt x="1374" y="7777"/>
                    <a:pt x="1378" y="7785"/>
                    <a:pt x="1378" y="7793"/>
                  </a:cubicBezTo>
                  <a:cubicBezTo>
                    <a:pt x="1378" y="7802"/>
                    <a:pt x="1374" y="7809"/>
                    <a:pt x="1367" y="7814"/>
                  </a:cubicBezTo>
                  <a:lnTo>
                    <a:pt x="153" y="8537"/>
                  </a:lnTo>
                  <a:lnTo>
                    <a:pt x="1456" y="9355"/>
                  </a:lnTo>
                  <a:cubicBezTo>
                    <a:pt x="1463" y="9360"/>
                    <a:pt x="1467" y="9368"/>
                    <a:pt x="1466" y="9377"/>
                  </a:cubicBezTo>
                  <a:cubicBezTo>
                    <a:pt x="1466" y="9386"/>
                    <a:pt x="1460" y="9393"/>
                    <a:pt x="1453" y="9396"/>
                  </a:cubicBezTo>
                  <a:lnTo>
                    <a:pt x="35" y="10030"/>
                  </a:lnTo>
                  <a:cubicBezTo>
                    <a:pt x="31" y="10036"/>
                    <a:pt x="28" y="10037"/>
                    <a:pt x="25" y="100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7" name="Google Shape;277;p21"/>
            <p:cNvSpPr/>
            <p:nvPr/>
          </p:nvSpPr>
          <p:spPr>
            <a:xfrm>
              <a:off x="4394520" y="1817640"/>
              <a:ext cx="527040" cy="3612960"/>
            </a:xfrm>
            <a:custGeom>
              <a:avLst/>
              <a:gdLst/>
              <a:ahLst/>
              <a:cxnLst/>
              <a:rect l="l" t="t" r="r" b="b"/>
              <a:pathLst>
                <a:path w="1464" h="10036" extrusionOk="0">
                  <a:moveTo>
                    <a:pt x="1439" y="10036"/>
                  </a:moveTo>
                  <a:cubicBezTo>
                    <a:pt x="1436" y="10036"/>
                    <a:pt x="1433" y="10036"/>
                    <a:pt x="1430" y="10035"/>
                  </a:cubicBezTo>
                  <a:lnTo>
                    <a:pt x="13" y="9401"/>
                  </a:lnTo>
                  <a:cubicBezTo>
                    <a:pt x="5" y="9398"/>
                    <a:pt x="0" y="9389"/>
                    <a:pt x="0" y="9382"/>
                  </a:cubicBezTo>
                  <a:cubicBezTo>
                    <a:pt x="0" y="9373"/>
                    <a:pt x="2" y="9366"/>
                    <a:pt x="10" y="9360"/>
                  </a:cubicBezTo>
                  <a:lnTo>
                    <a:pt x="1312" y="8541"/>
                  </a:lnTo>
                  <a:lnTo>
                    <a:pt x="99" y="7817"/>
                  </a:lnTo>
                  <a:cubicBezTo>
                    <a:pt x="91" y="7813"/>
                    <a:pt x="87" y="7806"/>
                    <a:pt x="87" y="7797"/>
                  </a:cubicBezTo>
                  <a:cubicBezTo>
                    <a:pt x="87" y="7788"/>
                    <a:pt x="91" y="7781"/>
                    <a:pt x="99" y="7776"/>
                  </a:cubicBezTo>
                  <a:lnTo>
                    <a:pt x="1232" y="7099"/>
                  </a:lnTo>
                  <a:lnTo>
                    <a:pt x="176" y="6437"/>
                  </a:lnTo>
                  <a:cubicBezTo>
                    <a:pt x="169" y="6433"/>
                    <a:pt x="166" y="6426"/>
                    <a:pt x="166" y="6418"/>
                  </a:cubicBezTo>
                  <a:cubicBezTo>
                    <a:pt x="166" y="6411"/>
                    <a:pt x="170" y="6402"/>
                    <a:pt x="176" y="6399"/>
                  </a:cubicBezTo>
                  <a:lnTo>
                    <a:pt x="1164" y="5761"/>
                  </a:lnTo>
                  <a:lnTo>
                    <a:pt x="253" y="5018"/>
                  </a:lnTo>
                  <a:cubicBezTo>
                    <a:pt x="247" y="5014"/>
                    <a:pt x="244" y="5009"/>
                    <a:pt x="244" y="5001"/>
                  </a:cubicBezTo>
                  <a:cubicBezTo>
                    <a:pt x="244" y="4994"/>
                    <a:pt x="247" y="4988"/>
                    <a:pt x="253" y="4983"/>
                  </a:cubicBezTo>
                  <a:lnTo>
                    <a:pt x="1085" y="4282"/>
                  </a:lnTo>
                  <a:lnTo>
                    <a:pt x="330" y="3635"/>
                  </a:lnTo>
                  <a:cubicBezTo>
                    <a:pt x="324" y="3631"/>
                    <a:pt x="322" y="3625"/>
                    <a:pt x="322" y="3618"/>
                  </a:cubicBezTo>
                  <a:cubicBezTo>
                    <a:pt x="322" y="3611"/>
                    <a:pt x="324" y="3605"/>
                    <a:pt x="330" y="3600"/>
                  </a:cubicBezTo>
                  <a:lnTo>
                    <a:pt x="1012" y="3016"/>
                  </a:lnTo>
                  <a:lnTo>
                    <a:pt x="391" y="2579"/>
                  </a:lnTo>
                  <a:cubicBezTo>
                    <a:pt x="386" y="2574"/>
                    <a:pt x="381" y="2567"/>
                    <a:pt x="381" y="2560"/>
                  </a:cubicBezTo>
                  <a:cubicBezTo>
                    <a:pt x="381" y="2552"/>
                    <a:pt x="386" y="2545"/>
                    <a:pt x="393" y="2541"/>
                  </a:cubicBezTo>
                  <a:lnTo>
                    <a:pt x="964" y="2188"/>
                  </a:lnTo>
                  <a:lnTo>
                    <a:pt x="434" y="1767"/>
                  </a:lnTo>
                  <a:cubicBezTo>
                    <a:pt x="428" y="1763"/>
                    <a:pt x="425" y="1755"/>
                    <a:pt x="425" y="1748"/>
                  </a:cubicBezTo>
                  <a:cubicBezTo>
                    <a:pt x="425" y="1741"/>
                    <a:pt x="428" y="1733"/>
                    <a:pt x="434" y="1729"/>
                  </a:cubicBezTo>
                  <a:lnTo>
                    <a:pt x="917" y="1362"/>
                  </a:lnTo>
                  <a:lnTo>
                    <a:pt x="475" y="1011"/>
                  </a:lnTo>
                  <a:cubicBezTo>
                    <a:pt x="469" y="1006"/>
                    <a:pt x="466" y="999"/>
                    <a:pt x="466" y="992"/>
                  </a:cubicBezTo>
                  <a:cubicBezTo>
                    <a:pt x="466" y="984"/>
                    <a:pt x="469" y="977"/>
                    <a:pt x="475" y="973"/>
                  </a:cubicBezTo>
                  <a:lnTo>
                    <a:pt x="878" y="676"/>
                  </a:lnTo>
                  <a:lnTo>
                    <a:pt x="509" y="380"/>
                  </a:lnTo>
                  <a:cubicBezTo>
                    <a:pt x="504" y="375"/>
                    <a:pt x="501" y="369"/>
                    <a:pt x="501" y="362"/>
                  </a:cubicBezTo>
                  <a:cubicBezTo>
                    <a:pt x="501" y="354"/>
                    <a:pt x="504" y="349"/>
                    <a:pt x="508" y="345"/>
                  </a:cubicBezTo>
                  <a:lnTo>
                    <a:pt x="864" y="7"/>
                  </a:lnTo>
                  <a:cubicBezTo>
                    <a:pt x="872" y="-2"/>
                    <a:pt x="887" y="-2"/>
                    <a:pt x="897" y="8"/>
                  </a:cubicBezTo>
                  <a:cubicBezTo>
                    <a:pt x="906" y="17"/>
                    <a:pt x="906" y="32"/>
                    <a:pt x="896" y="42"/>
                  </a:cubicBezTo>
                  <a:lnTo>
                    <a:pt x="559" y="362"/>
                  </a:lnTo>
                  <a:lnTo>
                    <a:pt x="931" y="660"/>
                  </a:lnTo>
                  <a:cubicBezTo>
                    <a:pt x="936" y="664"/>
                    <a:pt x="939" y="670"/>
                    <a:pt x="939" y="678"/>
                  </a:cubicBezTo>
                  <a:cubicBezTo>
                    <a:pt x="939" y="685"/>
                    <a:pt x="936" y="693"/>
                    <a:pt x="931" y="697"/>
                  </a:cubicBezTo>
                  <a:lnTo>
                    <a:pt x="527" y="995"/>
                  </a:lnTo>
                  <a:lnTo>
                    <a:pt x="970" y="1346"/>
                  </a:lnTo>
                  <a:cubicBezTo>
                    <a:pt x="976" y="1350"/>
                    <a:pt x="979" y="1357"/>
                    <a:pt x="979" y="1365"/>
                  </a:cubicBezTo>
                  <a:cubicBezTo>
                    <a:pt x="979" y="1372"/>
                    <a:pt x="976" y="1379"/>
                    <a:pt x="970" y="1384"/>
                  </a:cubicBezTo>
                  <a:lnTo>
                    <a:pt x="486" y="1751"/>
                  </a:lnTo>
                  <a:lnTo>
                    <a:pt x="1017" y="2171"/>
                  </a:lnTo>
                  <a:cubicBezTo>
                    <a:pt x="1022" y="2175"/>
                    <a:pt x="1025" y="2181"/>
                    <a:pt x="1025" y="2189"/>
                  </a:cubicBezTo>
                  <a:cubicBezTo>
                    <a:pt x="1025" y="2196"/>
                    <a:pt x="1021" y="2204"/>
                    <a:pt x="1014" y="2208"/>
                  </a:cubicBezTo>
                  <a:lnTo>
                    <a:pt x="444" y="2560"/>
                  </a:lnTo>
                  <a:lnTo>
                    <a:pt x="1060" y="2994"/>
                  </a:lnTo>
                  <a:cubicBezTo>
                    <a:pt x="1066" y="2998"/>
                    <a:pt x="1070" y="3003"/>
                    <a:pt x="1070" y="3011"/>
                  </a:cubicBezTo>
                  <a:cubicBezTo>
                    <a:pt x="1070" y="3018"/>
                    <a:pt x="1068" y="3026"/>
                    <a:pt x="1062" y="3030"/>
                  </a:cubicBezTo>
                  <a:lnTo>
                    <a:pt x="378" y="3618"/>
                  </a:lnTo>
                  <a:lnTo>
                    <a:pt x="1133" y="4265"/>
                  </a:lnTo>
                  <a:cubicBezTo>
                    <a:pt x="1139" y="4269"/>
                    <a:pt x="1142" y="4275"/>
                    <a:pt x="1142" y="4282"/>
                  </a:cubicBezTo>
                  <a:cubicBezTo>
                    <a:pt x="1142" y="4290"/>
                    <a:pt x="1139" y="4295"/>
                    <a:pt x="1133" y="4300"/>
                  </a:cubicBezTo>
                  <a:lnTo>
                    <a:pt x="303" y="5001"/>
                  </a:lnTo>
                  <a:lnTo>
                    <a:pt x="1216" y="5747"/>
                  </a:lnTo>
                  <a:cubicBezTo>
                    <a:pt x="1222" y="5751"/>
                    <a:pt x="1225" y="5759"/>
                    <a:pt x="1225" y="5766"/>
                  </a:cubicBezTo>
                  <a:cubicBezTo>
                    <a:pt x="1225" y="5774"/>
                    <a:pt x="1221" y="5780"/>
                    <a:pt x="1215" y="5783"/>
                  </a:cubicBezTo>
                  <a:lnTo>
                    <a:pt x="231" y="6418"/>
                  </a:lnTo>
                  <a:lnTo>
                    <a:pt x="1289" y="7081"/>
                  </a:lnTo>
                  <a:cubicBezTo>
                    <a:pt x="1296" y="7086"/>
                    <a:pt x="1301" y="7093"/>
                    <a:pt x="1299" y="7102"/>
                  </a:cubicBezTo>
                  <a:cubicBezTo>
                    <a:pt x="1299" y="7110"/>
                    <a:pt x="1295" y="7118"/>
                    <a:pt x="1288" y="7121"/>
                  </a:cubicBezTo>
                  <a:lnTo>
                    <a:pt x="157" y="7797"/>
                  </a:lnTo>
                  <a:lnTo>
                    <a:pt x="1371" y="8518"/>
                  </a:lnTo>
                  <a:cubicBezTo>
                    <a:pt x="1378" y="8522"/>
                    <a:pt x="1382" y="8530"/>
                    <a:pt x="1382" y="8537"/>
                  </a:cubicBezTo>
                  <a:cubicBezTo>
                    <a:pt x="1382" y="8546"/>
                    <a:pt x="1378" y="8553"/>
                    <a:pt x="1372" y="8557"/>
                  </a:cubicBezTo>
                  <a:lnTo>
                    <a:pt x="74" y="9373"/>
                  </a:lnTo>
                  <a:lnTo>
                    <a:pt x="1451" y="9990"/>
                  </a:lnTo>
                  <a:cubicBezTo>
                    <a:pt x="1462" y="9995"/>
                    <a:pt x="1468" y="10009"/>
                    <a:pt x="1462" y="10020"/>
                  </a:cubicBezTo>
                  <a:cubicBezTo>
                    <a:pt x="1457" y="10030"/>
                    <a:pt x="1449" y="10036"/>
                    <a:pt x="1439" y="1003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8" name="Google Shape;278;p21"/>
            <p:cNvSpPr/>
            <p:nvPr/>
          </p:nvSpPr>
          <p:spPr>
            <a:xfrm>
              <a:off x="4150440" y="2053080"/>
              <a:ext cx="1001160" cy="136800"/>
            </a:xfrm>
            <a:custGeom>
              <a:avLst/>
              <a:gdLst/>
              <a:ahLst/>
              <a:cxnLst/>
              <a:rect l="l" t="t" r="r" b="b"/>
              <a:pathLst>
                <a:path w="2781" h="380" extrusionOk="0">
                  <a:moveTo>
                    <a:pt x="1391" y="379"/>
                  </a:moveTo>
                  <a:cubicBezTo>
                    <a:pt x="1390" y="379"/>
                    <a:pt x="1389" y="379"/>
                    <a:pt x="1387" y="379"/>
                  </a:cubicBezTo>
                  <a:lnTo>
                    <a:pt x="19" y="135"/>
                  </a:lnTo>
                  <a:cubicBezTo>
                    <a:pt x="7" y="134"/>
                    <a:pt x="0" y="124"/>
                    <a:pt x="0" y="112"/>
                  </a:cubicBezTo>
                  <a:lnTo>
                    <a:pt x="0" y="23"/>
                  </a:lnTo>
                  <a:cubicBezTo>
                    <a:pt x="0" y="10"/>
                    <a:pt x="10" y="0"/>
                    <a:pt x="23" y="0"/>
                  </a:cubicBezTo>
                  <a:lnTo>
                    <a:pt x="2757" y="0"/>
                  </a:lnTo>
                  <a:cubicBezTo>
                    <a:pt x="2770" y="0"/>
                    <a:pt x="2781" y="10"/>
                    <a:pt x="2781" y="23"/>
                  </a:cubicBezTo>
                  <a:lnTo>
                    <a:pt x="2781" y="113"/>
                  </a:lnTo>
                  <a:cubicBezTo>
                    <a:pt x="2781" y="125"/>
                    <a:pt x="2772" y="134"/>
                    <a:pt x="2762" y="137"/>
                  </a:cubicBezTo>
                  <a:lnTo>
                    <a:pt x="1394" y="380"/>
                  </a:lnTo>
                  <a:cubicBezTo>
                    <a:pt x="1394" y="379"/>
                    <a:pt x="1393" y="379"/>
                    <a:pt x="1391" y="379"/>
                  </a:cubicBezTo>
                  <a:moveTo>
                    <a:pt x="47" y="93"/>
                  </a:moveTo>
                  <a:lnTo>
                    <a:pt x="1391" y="332"/>
                  </a:lnTo>
                  <a:lnTo>
                    <a:pt x="2735" y="93"/>
                  </a:lnTo>
                  <a:lnTo>
                    <a:pt x="2735" y="45"/>
                  </a:lnTo>
                  <a:lnTo>
                    <a:pt x="47" y="45"/>
                  </a:lnTo>
                  <a:lnTo>
                    <a:pt x="47" y="93"/>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9" name="Google Shape;279;p21"/>
            <p:cNvSpPr/>
            <p:nvPr/>
          </p:nvSpPr>
          <p:spPr>
            <a:xfrm>
              <a:off x="4150800" y="2053080"/>
              <a:ext cx="429840" cy="184680"/>
            </a:xfrm>
            <a:custGeom>
              <a:avLst/>
              <a:gdLst/>
              <a:ahLst/>
              <a:cxnLst/>
              <a:rect l="l" t="t" r="r" b="b"/>
              <a:pathLst>
                <a:path w="1194" h="513" extrusionOk="0">
                  <a:moveTo>
                    <a:pt x="24" y="513"/>
                  </a:moveTo>
                  <a:cubicBezTo>
                    <a:pt x="11" y="513"/>
                    <a:pt x="0" y="502"/>
                    <a:pt x="0" y="489"/>
                  </a:cubicBezTo>
                  <a:lnTo>
                    <a:pt x="0" y="23"/>
                  </a:lnTo>
                  <a:cubicBezTo>
                    <a:pt x="0" y="14"/>
                    <a:pt x="5" y="7"/>
                    <a:pt x="12" y="3"/>
                  </a:cubicBezTo>
                  <a:cubicBezTo>
                    <a:pt x="19" y="-2"/>
                    <a:pt x="30" y="0"/>
                    <a:pt x="35" y="4"/>
                  </a:cubicBezTo>
                  <a:lnTo>
                    <a:pt x="204" y="118"/>
                  </a:lnTo>
                  <a:lnTo>
                    <a:pt x="429" y="3"/>
                  </a:lnTo>
                  <a:cubicBezTo>
                    <a:pt x="439" y="-2"/>
                    <a:pt x="451" y="0"/>
                    <a:pt x="458" y="8"/>
                  </a:cubicBezTo>
                  <a:lnTo>
                    <a:pt x="596" y="183"/>
                  </a:lnTo>
                  <a:lnTo>
                    <a:pt x="879" y="4"/>
                  </a:lnTo>
                  <a:cubicBezTo>
                    <a:pt x="888" y="-2"/>
                    <a:pt x="901" y="0"/>
                    <a:pt x="908" y="7"/>
                  </a:cubicBezTo>
                  <a:lnTo>
                    <a:pt x="1188" y="301"/>
                  </a:lnTo>
                  <a:cubicBezTo>
                    <a:pt x="1197" y="310"/>
                    <a:pt x="1197" y="325"/>
                    <a:pt x="1186" y="335"/>
                  </a:cubicBezTo>
                  <a:cubicBezTo>
                    <a:pt x="1178" y="344"/>
                    <a:pt x="1163" y="344"/>
                    <a:pt x="1153" y="333"/>
                  </a:cubicBezTo>
                  <a:lnTo>
                    <a:pt x="886" y="52"/>
                  </a:lnTo>
                  <a:lnTo>
                    <a:pt x="602" y="233"/>
                  </a:lnTo>
                  <a:cubicBezTo>
                    <a:pt x="592" y="239"/>
                    <a:pt x="579" y="237"/>
                    <a:pt x="572" y="227"/>
                  </a:cubicBezTo>
                  <a:lnTo>
                    <a:pt x="433" y="51"/>
                  </a:lnTo>
                  <a:lnTo>
                    <a:pt x="215" y="164"/>
                  </a:lnTo>
                  <a:cubicBezTo>
                    <a:pt x="207" y="169"/>
                    <a:pt x="199" y="167"/>
                    <a:pt x="191" y="163"/>
                  </a:cubicBezTo>
                  <a:lnTo>
                    <a:pt x="47" y="65"/>
                  </a:lnTo>
                  <a:lnTo>
                    <a:pt x="47" y="488"/>
                  </a:lnTo>
                  <a:cubicBezTo>
                    <a:pt x="46" y="502"/>
                    <a:pt x="35" y="513"/>
                    <a:pt x="24" y="51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0" name="Google Shape;280;p21"/>
            <p:cNvSpPr/>
            <p:nvPr/>
          </p:nvSpPr>
          <p:spPr>
            <a:xfrm>
              <a:off x="4722120" y="2052360"/>
              <a:ext cx="429840" cy="185400"/>
            </a:xfrm>
            <a:custGeom>
              <a:avLst/>
              <a:gdLst/>
              <a:ahLst/>
              <a:cxnLst/>
              <a:rect l="l" t="t" r="r" b="b"/>
              <a:pathLst>
                <a:path w="1194" h="515" extrusionOk="0">
                  <a:moveTo>
                    <a:pt x="1171" y="515"/>
                  </a:moveTo>
                  <a:cubicBezTo>
                    <a:pt x="1158" y="515"/>
                    <a:pt x="1147" y="504"/>
                    <a:pt x="1147" y="491"/>
                  </a:cubicBezTo>
                  <a:lnTo>
                    <a:pt x="1147" y="69"/>
                  </a:lnTo>
                  <a:lnTo>
                    <a:pt x="1004" y="166"/>
                  </a:lnTo>
                  <a:cubicBezTo>
                    <a:pt x="997" y="171"/>
                    <a:pt x="988" y="172"/>
                    <a:pt x="981" y="168"/>
                  </a:cubicBezTo>
                  <a:lnTo>
                    <a:pt x="762" y="54"/>
                  </a:lnTo>
                  <a:lnTo>
                    <a:pt x="624" y="230"/>
                  </a:lnTo>
                  <a:cubicBezTo>
                    <a:pt x="617" y="239"/>
                    <a:pt x="603" y="242"/>
                    <a:pt x="593" y="236"/>
                  </a:cubicBezTo>
                  <a:lnTo>
                    <a:pt x="308" y="54"/>
                  </a:lnTo>
                  <a:lnTo>
                    <a:pt x="41" y="334"/>
                  </a:lnTo>
                  <a:cubicBezTo>
                    <a:pt x="32" y="343"/>
                    <a:pt x="18" y="344"/>
                    <a:pt x="7" y="335"/>
                  </a:cubicBezTo>
                  <a:cubicBezTo>
                    <a:pt x="-1" y="327"/>
                    <a:pt x="-3" y="312"/>
                    <a:pt x="6" y="302"/>
                  </a:cubicBezTo>
                  <a:lnTo>
                    <a:pt x="286" y="8"/>
                  </a:lnTo>
                  <a:cubicBezTo>
                    <a:pt x="293" y="0"/>
                    <a:pt x="306" y="-3"/>
                    <a:pt x="315" y="5"/>
                  </a:cubicBezTo>
                  <a:lnTo>
                    <a:pt x="598" y="184"/>
                  </a:lnTo>
                  <a:lnTo>
                    <a:pt x="736" y="9"/>
                  </a:lnTo>
                  <a:cubicBezTo>
                    <a:pt x="743" y="0"/>
                    <a:pt x="755" y="-3"/>
                    <a:pt x="765" y="3"/>
                  </a:cubicBezTo>
                  <a:lnTo>
                    <a:pt x="990" y="118"/>
                  </a:lnTo>
                  <a:lnTo>
                    <a:pt x="1158" y="5"/>
                  </a:lnTo>
                  <a:cubicBezTo>
                    <a:pt x="1165" y="0"/>
                    <a:pt x="1174" y="-1"/>
                    <a:pt x="1181" y="3"/>
                  </a:cubicBezTo>
                  <a:cubicBezTo>
                    <a:pt x="1188" y="8"/>
                    <a:pt x="1193" y="15"/>
                    <a:pt x="1193" y="24"/>
                  </a:cubicBezTo>
                  <a:lnTo>
                    <a:pt x="1193" y="490"/>
                  </a:lnTo>
                  <a:cubicBezTo>
                    <a:pt x="1194" y="504"/>
                    <a:pt x="1182" y="515"/>
                    <a:pt x="1171" y="51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1" name="Google Shape;281;p21"/>
            <p:cNvSpPr/>
            <p:nvPr/>
          </p:nvSpPr>
          <p:spPr>
            <a:xfrm>
              <a:off x="4102200" y="3223800"/>
              <a:ext cx="1098360" cy="148680"/>
            </a:xfrm>
            <a:custGeom>
              <a:avLst/>
              <a:gdLst/>
              <a:ahLst/>
              <a:cxnLst/>
              <a:rect l="l" t="t" r="r" b="b"/>
              <a:pathLst>
                <a:path w="3051" h="413" extrusionOk="0">
                  <a:moveTo>
                    <a:pt x="3028" y="413"/>
                  </a:moveTo>
                  <a:lnTo>
                    <a:pt x="23" y="413"/>
                  </a:lnTo>
                  <a:cubicBezTo>
                    <a:pt x="10" y="413"/>
                    <a:pt x="0" y="403"/>
                    <a:pt x="0" y="389"/>
                  </a:cubicBezTo>
                  <a:lnTo>
                    <a:pt x="0" y="290"/>
                  </a:lnTo>
                  <a:cubicBezTo>
                    <a:pt x="0" y="279"/>
                    <a:pt x="9" y="270"/>
                    <a:pt x="19" y="267"/>
                  </a:cubicBezTo>
                  <a:lnTo>
                    <a:pt x="1521" y="0"/>
                  </a:lnTo>
                  <a:cubicBezTo>
                    <a:pt x="1524" y="0"/>
                    <a:pt x="1527" y="0"/>
                    <a:pt x="1530" y="0"/>
                  </a:cubicBezTo>
                  <a:lnTo>
                    <a:pt x="3031" y="267"/>
                  </a:lnTo>
                  <a:cubicBezTo>
                    <a:pt x="3043" y="268"/>
                    <a:pt x="3050" y="279"/>
                    <a:pt x="3050" y="290"/>
                  </a:cubicBezTo>
                  <a:lnTo>
                    <a:pt x="3050" y="389"/>
                  </a:lnTo>
                  <a:cubicBezTo>
                    <a:pt x="3051" y="403"/>
                    <a:pt x="3040" y="413"/>
                    <a:pt x="3028" y="413"/>
                  </a:cubicBezTo>
                  <a:moveTo>
                    <a:pt x="47" y="368"/>
                  </a:moveTo>
                  <a:lnTo>
                    <a:pt x="3005" y="368"/>
                  </a:lnTo>
                  <a:lnTo>
                    <a:pt x="3005" y="311"/>
                  </a:lnTo>
                  <a:lnTo>
                    <a:pt x="1525" y="48"/>
                  </a:lnTo>
                  <a:lnTo>
                    <a:pt x="45" y="311"/>
                  </a:lnTo>
                  <a:lnTo>
                    <a:pt x="45" y="368"/>
                  </a:lnTo>
                  <a:lnTo>
                    <a:pt x="47" y="368"/>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2" name="Google Shape;282;p21"/>
            <p:cNvSpPr/>
            <p:nvPr/>
          </p:nvSpPr>
          <p:spPr>
            <a:xfrm>
              <a:off x="4102200" y="3249720"/>
              <a:ext cx="416520" cy="279360"/>
            </a:xfrm>
            <a:custGeom>
              <a:avLst/>
              <a:gdLst/>
              <a:ahLst/>
              <a:cxnLst/>
              <a:rect l="l" t="t" r="r" b="b"/>
              <a:pathLst>
                <a:path w="1157" h="776" extrusionOk="0">
                  <a:moveTo>
                    <a:pt x="23" y="776"/>
                  </a:moveTo>
                  <a:cubicBezTo>
                    <a:pt x="10" y="776"/>
                    <a:pt x="0" y="766"/>
                    <a:pt x="0" y="753"/>
                  </a:cubicBezTo>
                  <a:lnTo>
                    <a:pt x="0" y="317"/>
                  </a:lnTo>
                  <a:cubicBezTo>
                    <a:pt x="0" y="309"/>
                    <a:pt x="4" y="301"/>
                    <a:pt x="12" y="297"/>
                  </a:cubicBezTo>
                  <a:lnTo>
                    <a:pt x="229" y="173"/>
                  </a:lnTo>
                  <a:cubicBezTo>
                    <a:pt x="236" y="169"/>
                    <a:pt x="245" y="169"/>
                    <a:pt x="252" y="173"/>
                  </a:cubicBezTo>
                  <a:lnTo>
                    <a:pt x="452" y="288"/>
                  </a:lnTo>
                  <a:lnTo>
                    <a:pt x="629" y="93"/>
                  </a:lnTo>
                  <a:cubicBezTo>
                    <a:pt x="634" y="89"/>
                    <a:pt x="640" y="86"/>
                    <a:pt x="645" y="86"/>
                  </a:cubicBezTo>
                  <a:cubicBezTo>
                    <a:pt x="651" y="86"/>
                    <a:pt x="657" y="87"/>
                    <a:pt x="661" y="92"/>
                  </a:cubicBezTo>
                  <a:lnTo>
                    <a:pt x="873" y="285"/>
                  </a:lnTo>
                  <a:lnTo>
                    <a:pt x="1117" y="7"/>
                  </a:lnTo>
                  <a:cubicBezTo>
                    <a:pt x="1126" y="-3"/>
                    <a:pt x="1141" y="-3"/>
                    <a:pt x="1150" y="6"/>
                  </a:cubicBezTo>
                  <a:cubicBezTo>
                    <a:pt x="1160" y="14"/>
                    <a:pt x="1160" y="29"/>
                    <a:pt x="1151" y="38"/>
                  </a:cubicBezTo>
                  <a:lnTo>
                    <a:pt x="890" y="335"/>
                  </a:lnTo>
                  <a:cubicBezTo>
                    <a:pt x="886" y="339"/>
                    <a:pt x="880" y="342"/>
                    <a:pt x="874" y="342"/>
                  </a:cubicBezTo>
                  <a:cubicBezTo>
                    <a:pt x="868" y="342"/>
                    <a:pt x="863" y="341"/>
                    <a:pt x="857" y="336"/>
                  </a:cubicBezTo>
                  <a:lnTo>
                    <a:pt x="645" y="143"/>
                  </a:lnTo>
                  <a:lnTo>
                    <a:pt x="471" y="335"/>
                  </a:lnTo>
                  <a:cubicBezTo>
                    <a:pt x="463" y="344"/>
                    <a:pt x="452" y="345"/>
                    <a:pt x="441" y="339"/>
                  </a:cubicBezTo>
                  <a:lnTo>
                    <a:pt x="237" y="221"/>
                  </a:lnTo>
                  <a:lnTo>
                    <a:pt x="44" y="332"/>
                  </a:lnTo>
                  <a:lnTo>
                    <a:pt x="44" y="753"/>
                  </a:lnTo>
                  <a:cubicBezTo>
                    <a:pt x="47" y="766"/>
                    <a:pt x="35" y="776"/>
                    <a:pt x="23" y="77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3" name="Google Shape;283;p21"/>
            <p:cNvSpPr/>
            <p:nvPr/>
          </p:nvSpPr>
          <p:spPr>
            <a:xfrm>
              <a:off x="4783320" y="3249360"/>
              <a:ext cx="416880" cy="279720"/>
            </a:xfrm>
            <a:custGeom>
              <a:avLst/>
              <a:gdLst/>
              <a:ahLst/>
              <a:cxnLst/>
              <a:rect l="l" t="t" r="r" b="b"/>
              <a:pathLst>
                <a:path w="1158" h="777" extrusionOk="0">
                  <a:moveTo>
                    <a:pt x="1136" y="777"/>
                  </a:moveTo>
                  <a:cubicBezTo>
                    <a:pt x="1123" y="777"/>
                    <a:pt x="1113" y="767"/>
                    <a:pt x="1113" y="754"/>
                  </a:cubicBezTo>
                  <a:lnTo>
                    <a:pt x="1113" y="333"/>
                  </a:lnTo>
                  <a:lnTo>
                    <a:pt x="920" y="222"/>
                  </a:lnTo>
                  <a:lnTo>
                    <a:pt x="716" y="340"/>
                  </a:lnTo>
                  <a:cubicBezTo>
                    <a:pt x="707" y="346"/>
                    <a:pt x="694" y="343"/>
                    <a:pt x="687" y="336"/>
                  </a:cubicBezTo>
                  <a:lnTo>
                    <a:pt x="512" y="144"/>
                  </a:lnTo>
                  <a:lnTo>
                    <a:pt x="301" y="336"/>
                  </a:lnTo>
                  <a:cubicBezTo>
                    <a:pt x="296" y="340"/>
                    <a:pt x="291" y="342"/>
                    <a:pt x="283" y="342"/>
                  </a:cubicBezTo>
                  <a:cubicBezTo>
                    <a:pt x="278" y="342"/>
                    <a:pt x="272" y="339"/>
                    <a:pt x="267" y="334"/>
                  </a:cubicBezTo>
                  <a:lnTo>
                    <a:pt x="6" y="37"/>
                  </a:lnTo>
                  <a:cubicBezTo>
                    <a:pt x="-2" y="27"/>
                    <a:pt x="-1" y="12"/>
                    <a:pt x="8" y="5"/>
                  </a:cubicBezTo>
                  <a:cubicBezTo>
                    <a:pt x="18" y="-4"/>
                    <a:pt x="33" y="-2"/>
                    <a:pt x="40" y="7"/>
                  </a:cubicBezTo>
                  <a:lnTo>
                    <a:pt x="285" y="285"/>
                  </a:lnTo>
                  <a:lnTo>
                    <a:pt x="496" y="91"/>
                  </a:lnTo>
                  <a:cubicBezTo>
                    <a:pt x="500" y="87"/>
                    <a:pt x="506" y="85"/>
                    <a:pt x="512" y="85"/>
                  </a:cubicBezTo>
                  <a:cubicBezTo>
                    <a:pt x="518" y="85"/>
                    <a:pt x="524" y="88"/>
                    <a:pt x="528" y="93"/>
                  </a:cubicBezTo>
                  <a:lnTo>
                    <a:pt x="706" y="288"/>
                  </a:lnTo>
                  <a:lnTo>
                    <a:pt x="906" y="173"/>
                  </a:lnTo>
                  <a:cubicBezTo>
                    <a:pt x="913" y="168"/>
                    <a:pt x="922" y="168"/>
                    <a:pt x="929" y="173"/>
                  </a:cubicBezTo>
                  <a:lnTo>
                    <a:pt x="1145" y="297"/>
                  </a:lnTo>
                  <a:cubicBezTo>
                    <a:pt x="1152" y="301"/>
                    <a:pt x="1157" y="308"/>
                    <a:pt x="1157" y="317"/>
                  </a:cubicBezTo>
                  <a:lnTo>
                    <a:pt x="1157" y="753"/>
                  </a:lnTo>
                  <a:cubicBezTo>
                    <a:pt x="1159" y="767"/>
                    <a:pt x="1148" y="777"/>
                    <a:pt x="1136" y="77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4" name="Google Shape;284;p21"/>
            <p:cNvSpPr/>
            <p:nvPr/>
          </p:nvSpPr>
          <p:spPr>
            <a:xfrm>
              <a:off x="3900240" y="2660760"/>
              <a:ext cx="1501920" cy="163800"/>
            </a:xfrm>
            <a:custGeom>
              <a:avLst/>
              <a:gdLst/>
              <a:ahLst/>
              <a:cxnLst/>
              <a:rect l="l" t="t" r="r" b="b"/>
              <a:pathLst>
                <a:path w="4172" h="455" extrusionOk="0">
                  <a:moveTo>
                    <a:pt x="4149" y="455"/>
                  </a:moveTo>
                  <a:lnTo>
                    <a:pt x="23" y="455"/>
                  </a:lnTo>
                  <a:cubicBezTo>
                    <a:pt x="10" y="455"/>
                    <a:pt x="0" y="445"/>
                    <a:pt x="0" y="432"/>
                  </a:cubicBezTo>
                  <a:lnTo>
                    <a:pt x="0" y="296"/>
                  </a:lnTo>
                  <a:cubicBezTo>
                    <a:pt x="0" y="285"/>
                    <a:pt x="9" y="274"/>
                    <a:pt x="20" y="273"/>
                  </a:cubicBezTo>
                  <a:lnTo>
                    <a:pt x="2084" y="0"/>
                  </a:lnTo>
                  <a:cubicBezTo>
                    <a:pt x="2085" y="0"/>
                    <a:pt x="2088" y="0"/>
                    <a:pt x="2089" y="0"/>
                  </a:cubicBezTo>
                  <a:lnTo>
                    <a:pt x="4152" y="273"/>
                  </a:lnTo>
                  <a:cubicBezTo>
                    <a:pt x="4163" y="274"/>
                    <a:pt x="4172" y="285"/>
                    <a:pt x="4172" y="296"/>
                  </a:cubicBezTo>
                  <a:lnTo>
                    <a:pt x="4172" y="432"/>
                  </a:lnTo>
                  <a:cubicBezTo>
                    <a:pt x="4172" y="445"/>
                    <a:pt x="4162" y="455"/>
                    <a:pt x="4149" y="455"/>
                  </a:cubicBezTo>
                  <a:moveTo>
                    <a:pt x="47" y="408"/>
                  </a:moveTo>
                  <a:lnTo>
                    <a:pt x="4125" y="408"/>
                  </a:lnTo>
                  <a:lnTo>
                    <a:pt x="4125" y="317"/>
                  </a:lnTo>
                  <a:lnTo>
                    <a:pt x="2086" y="47"/>
                  </a:lnTo>
                  <a:lnTo>
                    <a:pt x="47" y="317"/>
                  </a:lnTo>
                  <a:lnTo>
                    <a:pt x="47" y="408"/>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5" name="Google Shape;285;p21"/>
            <p:cNvSpPr/>
            <p:nvPr/>
          </p:nvSpPr>
          <p:spPr>
            <a:xfrm>
              <a:off x="3900240" y="2675160"/>
              <a:ext cx="650880" cy="278280"/>
            </a:xfrm>
            <a:custGeom>
              <a:avLst/>
              <a:gdLst/>
              <a:ahLst/>
              <a:cxnLst/>
              <a:rect l="l" t="t" r="r" b="b"/>
              <a:pathLst>
                <a:path w="1808" h="773" extrusionOk="0">
                  <a:moveTo>
                    <a:pt x="23" y="773"/>
                  </a:moveTo>
                  <a:cubicBezTo>
                    <a:pt x="10" y="773"/>
                    <a:pt x="0" y="762"/>
                    <a:pt x="0" y="749"/>
                  </a:cubicBezTo>
                  <a:lnTo>
                    <a:pt x="0" y="256"/>
                  </a:lnTo>
                  <a:cubicBezTo>
                    <a:pt x="0" y="248"/>
                    <a:pt x="4" y="240"/>
                    <a:pt x="12" y="236"/>
                  </a:cubicBezTo>
                  <a:cubicBezTo>
                    <a:pt x="19" y="231"/>
                    <a:pt x="28" y="231"/>
                    <a:pt x="35" y="236"/>
                  </a:cubicBezTo>
                  <a:lnTo>
                    <a:pt x="267" y="364"/>
                  </a:lnTo>
                  <a:lnTo>
                    <a:pt x="526" y="169"/>
                  </a:lnTo>
                  <a:cubicBezTo>
                    <a:pt x="535" y="163"/>
                    <a:pt x="545" y="163"/>
                    <a:pt x="554" y="169"/>
                  </a:cubicBezTo>
                  <a:lnTo>
                    <a:pt x="822" y="363"/>
                  </a:lnTo>
                  <a:lnTo>
                    <a:pt x="1126" y="92"/>
                  </a:lnTo>
                  <a:cubicBezTo>
                    <a:pt x="1135" y="84"/>
                    <a:pt x="1148" y="84"/>
                    <a:pt x="1157" y="92"/>
                  </a:cubicBezTo>
                  <a:lnTo>
                    <a:pt x="1460" y="360"/>
                  </a:lnTo>
                  <a:lnTo>
                    <a:pt x="1769" y="9"/>
                  </a:lnTo>
                  <a:cubicBezTo>
                    <a:pt x="1778" y="-2"/>
                    <a:pt x="1792" y="-2"/>
                    <a:pt x="1801" y="7"/>
                  </a:cubicBezTo>
                  <a:cubicBezTo>
                    <a:pt x="1811" y="16"/>
                    <a:pt x="1811" y="30"/>
                    <a:pt x="1802" y="39"/>
                  </a:cubicBezTo>
                  <a:lnTo>
                    <a:pt x="1479" y="408"/>
                  </a:lnTo>
                  <a:cubicBezTo>
                    <a:pt x="1475" y="412"/>
                    <a:pt x="1469" y="415"/>
                    <a:pt x="1463" y="415"/>
                  </a:cubicBezTo>
                  <a:cubicBezTo>
                    <a:pt x="1457" y="415"/>
                    <a:pt x="1451" y="414"/>
                    <a:pt x="1445" y="409"/>
                  </a:cubicBezTo>
                  <a:lnTo>
                    <a:pt x="1141" y="140"/>
                  </a:lnTo>
                  <a:lnTo>
                    <a:pt x="838" y="409"/>
                  </a:lnTo>
                  <a:cubicBezTo>
                    <a:pt x="829" y="417"/>
                    <a:pt x="817" y="417"/>
                    <a:pt x="809" y="411"/>
                  </a:cubicBezTo>
                  <a:lnTo>
                    <a:pt x="539" y="217"/>
                  </a:lnTo>
                  <a:lnTo>
                    <a:pt x="281" y="411"/>
                  </a:lnTo>
                  <a:cubicBezTo>
                    <a:pt x="274" y="417"/>
                    <a:pt x="264" y="417"/>
                    <a:pt x="256" y="412"/>
                  </a:cubicBezTo>
                  <a:lnTo>
                    <a:pt x="45" y="296"/>
                  </a:lnTo>
                  <a:lnTo>
                    <a:pt x="45" y="749"/>
                  </a:lnTo>
                  <a:cubicBezTo>
                    <a:pt x="47" y="762"/>
                    <a:pt x="36" y="773"/>
                    <a:pt x="23" y="7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6" name="Google Shape;286;p21"/>
            <p:cNvSpPr/>
            <p:nvPr/>
          </p:nvSpPr>
          <p:spPr>
            <a:xfrm>
              <a:off x="3899880" y="2691720"/>
              <a:ext cx="643320" cy="132840"/>
            </a:xfrm>
            <a:custGeom>
              <a:avLst/>
              <a:gdLst/>
              <a:ahLst/>
              <a:cxnLst/>
              <a:rect l="l" t="t" r="r" b="b"/>
              <a:pathLst>
                <a:path w="1787" h="369" extrusionOk="0">
                  <a:moveTo>
                    <a:pt x="24" y="369"/>
                  </a:moveTo>
                  <a:cubicBezTo>
                    <a:pt x="17" y="369"/>
                    <a:pt x="10" y="366"/>
                    <a:pt x="5" y="359"/>
                  </a:cubicBezTo>
                  <a:cubicBezTo>
                    <a:pt x="-2" y="349"/>
                    <a:pt x="-1" y="334"/>
                    <a:pt x="11" y="327"/>
                  </a:cubicBezTo>
                  <a:lnTo>
                    <a:pt x="243" y="161"/>
                  </a:lnTo>
                  <a:cubicBezTo>
                    <a:pt x="250" y="155"/>
                    <a:pt x="260" y="155"/>
                    <a:pt x="268" y="159"/>
                  </a:cubicBezTo>
                  <a:lnTo>
                    <a:pt x="539" y="317"/>
                  </a:lnTo>
                  <a:lnTo>
                    <a:pt x="767" y="92"/>
                  </a:lnTo>
                  <a:cubicBezTo>
                    <a:pt x="775" y="85"/>
                    <a:pt x="786" y="83"/>
                    <a:pt x="797" y="89"/>
                  </a:cubicBezTo>
                  <a:lnTo>
                    <a:pt x="1149" y="315"/>
                  </a:lnTo>
                  <a:lnTo>
                    <a:pt x="1422" y="8"/>
                  </a:lnTo>
                  <a:cubicBezTo>
                    <a:pt x="1426" y="3"/>
                    <a:pt x="1432" y="0"/>
                    <a:pt x="1438" y="0"/>
                  </a:cubicBezTo>
                  <a:cubicBezTo>
                    <a:pt x="1443" y="0"/>
                    <a:pt x="1451" y="3"/>
                    <a:pt x="1455" y="8"/>
                  </a:cubicBezTo>
                  <a:lnTo>
                    <a:pt x="1781" y="330"/>
                  </a:lnTo>
                  <a:cubicBezTo>
                    <a:pt x="1790" y="338"/>
                    <a:pt x="1790" y="353"/>
                    <a:pt x="1781" y="363"/>
                  </a:cubicBezTo>
                  <a:cubicBezTo>
                    <a:pt x="1773" y="372"/>
                    <a:pt x="1758" y="372"/>
                    <a:pt x="1748" y="363"/>
                  </a:cubicBezTo>
                  <a:lnTo>
                    <a:pt x="1439" y="57"/>
                  </a:lnTo>
                  <a:lnTo>
                    <a:pt x="1170" y="362"/>
                  </a:lnTo>
                  <a:cubicBezTo>
                    <a:pt x="1162" y="371"/>
                    <a:pt x="1149" y="372"/>
                    <a:pt x="1140" y="366"/>
                  </a:cubicBezTo>
                  <a:lnTo>
                    <a:pt x="786" y="140"/>
                  </a:lnTo>
                  <a:lnTo>
                    <a:pt x="558" y="362"/>
                  </a:lnTo>
                  <a:cubicBezTo>
                    <a:pt x="550" y="369"/>
                    <a:pt x="539" y="371"/>
                    <a:pt x="530" y="365"/>
                  </a:cubicBezTo>
                  <a:lnTo>
                    <a:pt x="256" y="206"/>
                  </a:lnTo>
                  <a:lnTo>
                    <a:pt x="37" y="363"/>
                  </a:lnTo>
                  <a:cubicBezTo>
                    <a:pt x="33" y="368"/>
                    <a:pt x="29" y="369"/>
                    <a:pt x="24" y="36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7" name="Google Shape;287;p21"/>
            <p:cNvSpPr/>
            <p:nvPr/>
          </p:nvSpPr>
          <p:spPr>
            <a:xfrm>
              <a:off x="4750920" y="2675520"/>
              <a:ext cx="651240" cy="277920"/>
            </a:xfrm>
            <a:custGeom>
              <a:avLst/>
              <a:gdLst/>
              <a:ahLst/>
              <a:cxnLst/>
              <a:rect l="l" t="t" r="r" b="b"/>
              <a:pathLst>
                <a:path w="1809" h="772" extrusionOk="0">
                  <a:moveTo>
                    <a:pt x="1786" y="772"/>
                  </a:moveTo>
                  <a:cubicBezTo>
                    <a:pt x="1773" y="772"/>
                    <a:pt x="1762" y="761"/>
                    <a:pt x="1762" y="748"/>
                  </a:cubicBezTo>
                  <a:lnTo>
                    <a:pt x="1762" y="295"/>
                  </a:lnTo>
                  <a:lnTo>
                    <a:pt x="1551" y="411"/>
                  </a:lnTo>
                  <a:cubicBezTo>
                    <a:pt x="1542" y="416"/>
                    <a:pt x="1534" y="416"/>
                    <a:pt x="1526" y="410"/>
                  </a:cubicBezTo>
                  <a:lnTo>
                    <a:pt x="1268" y="216"/>
                  </a:lnTo>
                  <a:lnTo>
                    <a:pt x="1000" y="410"/>
                  </a:lnTo>
                  <a:cubicBezTo>
                    <a:pt x="991" y="416"/>
                    <a:pt x="979" y="416"/>
                    <a:pt x="971" y="408"/>
                  </a:cubicBezTo>
                  <a:lnTo>
                    <a:pt x="668" y="139"/>
                  </a:lnTo>
                  <a:lnTo>
                    <a:pt x="363" y="408"/>
                  </a:lnTo>
                  <a:cubicBezTo>
                    <a:pt x="359" y="413"/>
                    <a:pt x="353" y="414"/>
                    <a:pt x="346" y="414"/>
                  </a:cubicBezTo>
                  <a:cubicBezTo>
                    <a:pt x="340" y="414"/>
                    <a:pt x="334" y="411"/>
                    <a:pt x="330" y="407"/>
                  </a:cubicBezTo>
                  <a:lnTo>
                    <a:pt x="6" y="38"/>
                  </a:lnTo>
                  <a:cubicBezTo>
                    <a:pt x="-3" y="28"/>
                    <a:pt x="-1" y="13"/>
                    <a:pt x="8" y="6"/>
                  </a:cubicBezTo>
                  <a:cubicBezTo>
                    <a:pt x="18" y="-3"/>
                    <a:pt x="32" y="-1"/>
                    <a:pt x="40" y="8"/>
                  </a:cubicBezTo>
                  <a:lnTo>
                    <a:pt x="349" y="359"/>
                  </a:lnTo>
                  <a:lnTo>
                    <a:pt x="652" y="91"/>
                  </a:lnTo>
                  <a:cubicBezTo>
                    <a:pt x="660" y="83"/>
                    <a:pt x="673" y="83"/>
                    <a:pt x="682" y="91"/>
                  </a:cubicBezTo>
                  <a:lnTo>
                    <a:pt x="987" y="362"/>
                  </a:lnTo>
                  <a:lnTo>
                    <a:pt x="1254" y="168"/>
                  </a:lnTo>
                  <a:cubicBezTo>
                    <a:pt x="1263" y="162"/>
                    <a:pt x="1273" y="162"/>
                    <a:pt x="1282" y="168"/>
                  </a:cubicBezTo>
                  <a:lnTo>
                    <a:pt x="1541" y="363"/>
                  </a:lnTo>
                  <a:lnTo>
                    <a:pt x="1773" y="235"/>
                  </a:lnTo>
                  <a:cubicBezTo>
                    <a:pt x="1780" y="230"/>
                    <a:pt x="1789" y="230"/>
                    <a:pt x="1796" y="235"/>
                  </a:cubicBezTo>
                  <a:cubicBezTo>
                    <a:pt x="1803" y="239"/>
                    <a:pt x="1808" y="247"/>
                    <a:pt x="1808" y="255"/>
                  </a:cubicBezTo>
                  <a:lnTo>
                    <a:pt x="1808" y="748"/>
                  </a:lnTo>
                  <a:cubicBezTo>
                    <a:pt x="1809" y="761"/>
                    <a:pt x="1799" y="772"/>
                    <a:pt x="1786" y="77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8" name="Google Shape;288;p21"/>
            <p:cNvSpPr/>
            <p:nvPr/>
          </p:nvSpPr>
          <p:spPr>
            <a:xfrm>
              <a:off x="4759200" y="2691720"/>
              <a:ext cx="642960" cy="132840"/>
            </a:xfrm>
            <a:custGeom>
              <a:avLst/>
              <a:gdLst/>
              <a:ahLst/>
              <a:cxnLst/>
              <a:rect l="l" t="t" r="r" b="b"/>
              <a:pathLst>
                <a:path w="1786" h="369" extrusionOk="0">
                  <a:moveTo>
                    <a:pt x="1763" y="369"/>
                  </a:moveTo>
                  <a:cubicBezTo>
                    <a:pt x="1758" y="369"/>
                    <a:pt x="1754" y="368"/>
                    <a:pt x="1750" y="365"/>
                  </a:cubicBezTo>
                  <a:lnTo>
                    <a:pt x="1531" y="207"/>
                  </a:lnTo>
                  <a:lnTo>
                    <a:pt x="1257" y="366"/>
                  </a:lnTo>
                  <a:cubicBezTo>
                    <a:pt x="1248" y="372"/>
                    <a:pt x="1237" y="371"/>
                    <a:pt x="1229" y="363"/>
                  </a:cubicBezTo>
                  <a:lnTo>
                    <a:pt x="1002" y="140"/>
                  </a:lnTo>
                  <a:lnTo>
                    <a:pt x="648" y="366"/>
                  </a:lnTo>
                  <a:cubicBezTo>
                    <a:pt x="637" y="372"/>
                    <a:pt x="626" y="371"/>
                    <a:pt x="618" y="362"/>
                  </a:cubicBezTo>
                  <a:lnTo>
                    <a:pt x="349" y="57"/>
                  </a:lnTo>
                  <a:lnTo>
                    <a:pt x="40" y="363"/>
                  </a:lnTo>
                  <a:cubicBezTo>
                    <a:pt x="31" y="372"/>
                    <a:pt x="17" y="372"/>
                    <a:pt x="6" y="363"/>
                  </a:cubicBezTo>
                  <a:cubicBezTo>
                    <a:pt x="-2" y="355"/>
                    <a:pt x="-2" y="340"/>
                    <a:pt x="6" y="330"/>
                  </a:cubicBezTo>
                  <a:lnTo>
                    <a:pt x="333" y="8"/>
                  </a:lnTo>
                  <a:cubicBezTo>
                    <a:pt x="337" y="3"/>
                    <a:pt x="343" y="0"/>
                    <a:pt x="350" y="0"/>
                  </a:cubicBezTo>
                  <a:cubicBezTo>
                    <a:pt x="356" y="0"/>
                    <a:pt x="362" y="3"/>
                    <a:pt x="366" y="8"/>
                  </a:cubicBezTo>
                  <a:lnTo>
                    <a:pt x="639" y="315"/>
                  </a:lnTo>
                  <a:lnTo>
                    <a:pt x="991" y="89"/>
                  </a:lnTo>
                  <a:cubicBezTo>
                    <a:pt x="1000" y="83"/>
                    <a:pt x="1012" y="85"/>
                    <a:pt x="1021" y="92"/>
                  </a:cubicBezTo>
                  <a:lnTo>
                    <a:pt x="1248" y="317"/>
                  </a:lnTo>
                  <a:lnTo>
                    <a:pt x="1519" y="159"/>
                  </a:lnTo>
                  <a:cubicBezTo>
                    <a:pt x="1527" y="155"/>
                    <a:pt x="1537" y="155"/>
                    <a:pt x="1544" y="161"/>
                  </a:cubicBezTo>
                  <a:lnTo>
                    <a:pt x="1776" y="327"/>
                  </a:lnTo>
                  <a:cubicBezTo>
                    <a:pt x="1786" y="334"/>
                    <a:pt x="1789" y="349"/>
                    <a:pt x="1782" y="359"/>
                  </a:cubicBezTo>
                  <a:cubicBezTo>
                    <a:pt x="1777" y="365"/>
                    <a:pt x="1770" y="369"/>
                    <a:pt x="1763" y="36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89" name="Google Shape;289;p21"/>
          <p:cNvGrpSpPr/>
          <p:nvPr/>
        </p:nvGrpSpPr>
        <p:grpSpPr>
          <a:xfrm flipH="1">
            <a:off x="-5250" y="148063"/>
            <a:ext cx="9154500" cy="5000675"/>
            <a:chOff x="-5250" y="148063"/>
            <a:chExt cx="9154500" cy="5000675"/>
          </a:xfrm>
        </p:grpSpPr>
        <p:cxnSp>
          <p:nvCxnSpPr>
            <p:cNvPr id="290" name="Google Shape;290;p21"/>
            <p:cNvCxnSpPr/>
            <p:nvPr/>
          </p:nvCxnSpPr>
          <p:spPr>
            <a:xfrm>
              <a:off x="-5250" y="264463"/>
              <a:ext cx="9154500" cy="0"/>
            </a:xfrm>
            <a:prstGeom prst="straightConnector1">
              <a:avLst/>
            </a:prstGeom>
            <a:noFill/>
            <a:ln w="9525" cap="flat" cmpd="sng">
              <a:solidFill>
                <a:schemeClr val="dk1"/>
              </a:solidFill>
              <a:prstDash val="solid"/>
              <a:round/>
              <a:headEnd type="none" w="med" len="med"/>
              <a:tailEnd type="none" w="med" len="med"/>
            </a:ln>
          </p:spPr>
        </p:cxnSp>
        <p:cxnSp>
          <p:nvCxnSpPr>
            <p:cNvPr id="291" name="Google Shape;291;p21"/>
            <p:cNvCxnSpPr/>
            <p:nvPr/>
          </p:nvCxnSpPr>
          <p:spPr>
            <a:xfrm>
              <a:off x="8787425" y="259338"/>
              <a:ext cx="0" cy="4889400"/>
            </a:xfrm>
            <a:prstGeom prst="straightConnector1">
              <a:avLst/>
            </a:prstGeom>
            <a:noFill/>
            <a:ln w="9525" cap="flat" cmpd="sng">
              <a:solidFill>
                <a:schemeClr val="dk1"/>
              </a:solidFill>
              <a:prstDash val="solid"/>
              <a:round/>
              <a:headEnd type="none" w="med" len="med"/>
              <a:tailEnd type="none" w="med" len="med"/>
            </a:ln>
          </p:spPr>
        </p:cxnSp>
        <p:sp>
          <p:nvSpPr>
            <p:cNvPr id="292" name="Google Shape;292;p21"/>
            <p:cNvSpPr/>
            <p:nvPr/>
          </p:nvSpPr>
          <p:spPr>
            <a:xfrm>
              <a:off x="488125" y="211663"/>
              <a:ext cx="723600" cy="10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sp>
          <p:nvSpPr>
            <p:cNvPr id="293" name="Google Shape;293;p21"/>
            <p:cNvSpPr/>
            <p:nvPr/>
          </p:nvSpPr>
          <p:spPr>
            <a:xfrm>
              <a:off x="8671025" y="148063"/>
              <a:ext cx="232800" cy="23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sp>
          <p:nvSpPr>
            <p:cNvPr id="294" name="Google Shape;294;p21"/>
            <p:cNvSpPr/>
            <p:nvPr/>
          </p:nvSpPr>
          <p:spPr>
            <a:xfrm>
              <a:off x="8701325" y="4706538"/>
              <a:ext cx="172200" cy="172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91"/>
        <p:cNvGrpSpPr/>
        <p:nvPr/>
      </p:nvGrpSpPr>
      <p:grpSpPr>
        <a:xfrm>
          <a:off x="0" y="0"/>
          <a:ext cx="0" cy="0"/>
          <a:chOff x="0" y="0"/>
          <a:chExt cx="0" cy="0"/>
        </a:xfrm>
      </p:grpSpPr>
      <p:pic>
        <p:nvPicPr>
          <p:cNvPr id="492" name="Google Shape;492;p32"/>
          <p:cNvPicPr preferRelativeResize="0"/>
          <p:nvPr/>
        </p:nvPicPr>
        <p:blipFill rotWithShape="1">
          <a:blip r:embed="rId2">
            <a:alphaModFix amt="69000"/>
          </a:blip>
          <a:srcRect/>
          <a:stretch/>
        </p:blipFill>
        <p:spPr>
          <a:xfrm>
            <a:off x="0" y="0"/>
            <a:ext cx="9144000" cy="5143522"/>
          </a:xfrm>
          <a:prstGeom prst="rect">
            <a:avLst/>
          </a:prstGeom>
          <a:noFill/>
          <a:ln>
            <a:noFill/>
          </a:ln>
        </p:spPr>
      </p:pic>
      <p:grpSp>
        <p:nvGrpSpPr>
          <p:cNvPr id="493" name="Google Shape;493;p32"/>
          <p:cNvGrpSpPr/>
          <p:nvPr/>
        </p:nvGrpSpPr>
        <p:grpSpPr>
          <a:xfrm>
            <a:off x="8511474" y="3598200"/>
            <a:ext cx="592832" cy="1545496"/>
            <a:chOff x="2090350" y="2239265"/>
            <a:chExt cx="905501" cy="2360616"/>
          </a:xfrm>
        </p:grpSpPr>
        <p:sp>
          <p:nvSpPr>
            <p:cNvPr id="494" name="Google Shape;494;p32"/>
            <p:cNvSpPr/>
            <p:nvPr/>
          </p:nvSpPr>
          <p:spPr>
            <a:xfrm flipH="1">
              <a:off x="2712180" y="2613372"/>
              <a:ext cx="283672" cy="1986468"/>
            </a:xfrm>
            <a:custGeom>
              <a:avLst/>
              <a:gdLst/>
              <a:ahLst/>
              <a:cxnLst/>
              <a:rect l="l" t="t" r="r" b="b"/>
              <a:pathLst>
                <a:path w="3722" h="26064" extrusionOk="0">
                  <a:moveTo>
                    <a:pt x="3572" y="1210"/>
                  </a:moveTo>
                  <a:lnTo>
                    <a:pt x="3572" y="605"/>
                  </a:lnTo>
                  <a:lnTo>
                    <a:pt x="3721" y="605"/>
                  </a:lnTo>
                  <a:lnTo>
                    <a:pt x="3721" y="406"/>
                  </a:lnTo>
                  <a:lnTo>
                    <a:pt x="2278" y="406"/>
                  </a:lnTo>
                  <a:lnTo>
                    <a:pt x="2278" y="0"/>
                  </a:lnTo>
                  <a:lnTo>
                    <a:pt x="1445" y="0"/>
                  </a:lnTo>
                  <a:lnTo>
                    <a:pt x="1445" y="406"/>
                  </a:lnTo>
                  <a:lnTo>
                    <a:pt x="0" y="406"/>
                  </a:lnTo>
                  <a:lnTo>
                    <a:pt x="0" y="605"/>
                  </a:lnTo>
                  <a:lnTo>
                    <a:pt x="150" y="605"/>
                  </a:lnTo>
                  <a:lnTo>
                    <a:pt x="150" y="1210"/>
                  </a:lnTo>
                  <a:lnTo>
                    <a:pt x="301" y="1210"/>
                  </a:lnTo>
                  <a:lnTo>
                    <a:pt x="860" y="1963"/>
                  </a:lnTo>
                  <a:lnTo>
                    <a:pt x="696" y="1963"/>
                  </a:lnTo>
                  <a:lnTo>
                    <a:pt x="696" y="2573"/>
                  </a:lnTo>
                  <a:lnTo>
                    <a:pt x="0" y="2573"/>
                  </a:lnTo>
                  <a:lnTo>
                    <a:pt x="0" y="2772"/>
                  </a:lnTo>
                  <a:lnTo>
                    <a:pt x="149" y="2772"/>
                  </a:lnTo>
                  <a:lnTo>
                    <a:pt x="149" y="3376"/>
                  </a:lnTo>
                  <a:lnTo>
                    <a:pt x="548" y="3376"/>
                  </a:lnTo>
                  <a:lnTo>
                    <a:pt x="548" y="2772"/>
                  </a:lnTo>
                  <a:lnTo>
                    <a:pt x="1445" y="2772"/>
                  </a:lnTo>
                  <a:lnTo>
                    <a:pt x="1445" y="6207"/>
                  </a:lnTo>
                  <a:lnTo>
                    <a:pt x="0" y="6207"/>
                  </a:lnTo>
                  <a:lnTo>
                    <a:pt x="0" y="6406"/>
                  </a:lnTo>
                  <a:lnTo>
                    <a:pt x="149" y="6406"/>
                  </a:lnTo>
                  <a:lnTo>
                    <a:pt x="149" y="7010"/>
                  </a:lnTo>
                  <a:lnTo>
                    <a:pt x="548" y="7010"/>
                  </a:lnTo>
                  <a:lnTo>
                    <a:pt x="548" y="6406"/>
                  </a:lnTo>
                  <a:lnTo>
                    <a:pt x="1445" y="6406"/>
                  </a:lnTo>
                  <a:lnTo>
                    <a:pt x="1445" y="26064"/>
                  </a:lnTo>
                  <a:lnTo>
                    <a:pt x="2277" y="26064"/>
                  </a:lnTo>
                  <a:lnTo>
                    <a:pt x="2277" y="6406"/>
                  </a:lnTo>
                  <a:lnTo>
                    <a:pt x="3174" y="6406"/>
                  </a:lnTo>
                  <a:lnTo>
                    <a:pt x="3174" y="7010"/>
                  </a:lnTo>
                  <a:lnTo>
                    <a:pt x="3572" y="7010"/>
                  </a:lnTo>
                  <a:lnTo>
                    <a:pt x="3572" y="6406"/>
                  </a:lnTo>
                  <a:lnTo>
                    <a:pt x="3721" y="6406"/>
                  </a:lnTo>
                  <a:lnTo>
                    <a:pt x="3721" y="6207"/>
                  </a:lnTo>
                  <a:lnTo>
                    <a:pt x="2277" y="6207"/>
                  </a:lnTo>
                  <a:lnTo>
                    <a:pt x="2277" y="2772"/>
                  </a:lnTo>
                  <a:lnTo>
                    <a:pt x="3174" y="2772"/>
                  </a:lnTo>
                  <a:lnTo>
                    <a:pt x="3174" y="3376"/>
                  </a:lnTo>
                  <a:lnTo>
                    <a:pt x="3572" y="3376"/>
                  </a:lnTo>
                  <a:lnTo>
                    <a:pt x="3572" y="2772"/>
                  </a:lnTo>
                  <a:lnTo>
                    <a:pt x="3721" y="2772"/>
                  </a:lnTo>
                  <a:lnTo>
                    <a:pt x="3721" y="2573"/>
                  </a:lnTo>
                  <a:lnTo>
                    <a:pt x="3026" y="2573"/>
                  </a:lnTo>
                  <a:lnTo>
                    <a:pt x="3026" y="1963"/>
                  </a:lnTo>
                  <a:lnTo>
                    <a:pt x="2863" y="1963"/>
                  </a:lnTo>
                  <a:lnTo>
                    <a:pt x="3420" y="1210"/>
                  </a:lnTo>
                  <a:lnTo>
                    <a:pt x="3572" y="1210"/>
                  </a:lnTo>
                  <a:close/>
                  <a:moveTo>
                    <a:pt x="1445" y="2573"/>
                  </a:moveTo>
                  <a:lnTo>
                    <a:pt x="1094" y="2573"/>
                  </a:lnTo>
                  <a:lnTo>
                    <a:pt x="1094" y="1963"/>
                  </a:lnTo>
                  <a:lnTo>
                    <a:pt x="964" y="1963"/>
                  </a:lnTo>
                  <a:lnTo>
                    <a:pt x="406" y="1209"/>
                  </a:lnTo>
                  <a:lnTo>
                    <a:pt x="549" y="1209"/>
                  </a:lnTo>
                  <a:lnTo>
                    <a:pt x="549" y="605"/>
                  </a:lnTo>
                  <a:lnTo>
                    <a:pt x="1445" y="605"/>
                  </a:lnTo>
                  <a:close/>
                  <a:moveTo>
                    <a:pt x="2759" y="1963"/>
                  </a:moveTo>
                  <a:lnTo>
                    <a:pt x="2628" y="1963"/>
                  </a:lnTo>
                  <a:lnTo>
                    <a:pt x="2628" y="2573"/>
                  </a:lnTo>
                  <a:lnTo>
                    <a:pt x="2278" y="2573"/>
                  </a:lnTo>
                  <a:lnTo>
                    <a:pt x="2278" y="605"/>
                  </a:lnTo>
                  <a:lnTo>
                    <a:pt x="3174" y="605"/>
                  </a:lnTo>
                  <a:lnTo>
                    <a:pt x="3174" y="1209"/>
                  </a:lnTo>
                  <a:lnTo>
                    <a:pt x="3317" y="120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2"/>
            <p:cNvSpPr/>
            <p:nvPr/>
          </p:nvSpPr>
          <p:spPr>
            <a:xfrm flipH="1">
              <a:off x="2090350" y="2239265"/>
              <a:ext cx="337102" cy="2360616"/>
            </a:xfrm>
            <a:custGeom>
              <a:avLst/>
              <a:gdLst/>
              <a:ahLst/>
              <a:cxnLst/>
              <a:rect l="l" t="t" r="r" b="b"/>
              <a:pathLst>
                <a:path w="3722" h="26064" extrusionOk="0">
                  <a:moveTo>
                    <a:pt x="3572" y="1210"/>
                  </a:moveTo>
                  <a:lnTo>
                    <a:pt x="3572" y="605"/>
                  </a:lnTo>
                  <a:lnTo>
                    <a:pt x="3721" y="605"/>
                  </a:lnTo>
                  <a:lnTo>
                    <a:pt x="3721" y="406"/>
                  </a:lnTo>
                  <a:lnTo>
                    <a:pt x="2278" y="406"/>
                  </a:lnTo>
                  <a:lnTo>
                    <a:pt x="2278" y="0"/>
                  </a:lnTo>
                  <a:lnTo>
                    <a:pt x="1445" y="0"/>
                  </a:lnTo>
                  <a:lnTo>
                    <a:pt x="1445" y="406"/>
                  </a:lnTo>
                  <a:lnTo>
                    <a:pt x="0" y="406"/>
                  </a:lnTo>
                  <a:lnTo>
                    <a:pt x="0" y="605"/>
                  </a:lnTo>
                  <a:lnTo>
                    <a:pt x="150" y="605"/>
                  </a:lnTo>
                  <a:lnTo>
                    <a:pt x="150" y="1210"/>
                  </a:lnTo>
                  <a:lnTo>
                    <a:pt x="301" y="1210"/>
                  </a:lnTo>
                  <a:lnTo>
                    <a:pt x="860" y="1963"/>
                  </a:lnTo>
                  <a:lnTo>
                    <a:pt x="696" y="1963"/>
                  </a:lnTo>
                  <a:lnTo>
                    <a:pt x="696" y="2573"/>
                  </a:lnTo>
                  <a:lnTo>
                    <a:pt x="0" y="2573"/>
                  </a:lnTo>
                  <a:lnTo>
                    <a:pt x="0" y="2772"/>
                  </a:lnTo>
                  <a:lnTo>
                    <a:pt x="149" y="2772"/>
                  </a:lnTo>
                  <a:lnTo>
                    <a:pt x="149" y="3376"/>
                  </a:lnTo>
                  <a:lnTo>
                    <a:pt x="548" y="3376"/>
                  </a:lnTo>
                  <a:lnTo>
                    <a:pt x="548" y="2772"/>
                  </a:lnTo>
                  <a:lnTo>
                    <a:pt x="1445" y="2772"/>
                  </a:lnTo>
                  <a:lnTo>
                    <a:pt x="1445" y="6207"/>
                  </a:lnTo>
                  <a:lnTo>
                    <a:pt x="0" y="6207"/>
                  </a:lnTo>
                  <a:lnTo>
                    <a:pt x="0" y="6406"/>
                  </a:lnTo>
                  <a:lnTo>
                    <a:pt x="149" y="6406"/>
                  </a:lnTo>
                  <a:lnTo>
                    <a:pt x="149" y="7010"/>
                  </a:lnTo>
                  <a:lnTo>
                    <a:pt x="548" y="7010"/>
                  </a:lnTo>
                  <a:lnTo>
                    <a:pt x="548" y="6406"/>
                  </a:lnTo>
                  <a:lnTo>
                    <a:pt x="1445" y="6406"/>
                  </a:lnTo>
                  <a:lnTo>
                    <a:pt x="1445" y="26064"/>
                  </a:lnTo>
                  <a:lnTo>
                    <a:pt x="2277" y="26064"/>
                  </a:lnTo>
                  <a:lnTo>
                    <a:pt x="2277" y="6406"/>
                  </a:lnTo>
                  <a:lnTo>
                    <a:pt x="3174" y="6406"/>
                  </a:lnTo>
                  <a:lnTo>
                    <a:pt x="3174" y="7010"/>
                  </a:lnTo>
                  <a:lnTo>
                    <a:pt x="3572" y="7010"/>
                  </a:lnTo>
                  <a:lnTo>
                    <a:pt x="3572" y="6406"/>
                  </a:lnTo>
                  <a:lnTo>
                    <a:pt x="3721" y="6406"/>
                  </a:lnTo>
                  <a:lnTo>
                    <a:pt x="3721" y="6207"/>
                  </a:lnTo>
                  <a:lnTo>
                    <a:pt x="2277" y="6207"/>
                  </a:lnTo>
                  <a:lnTo>
                    <a:pt x="2277" y="2772"/>
                  </a:lnTo>
                  <a:lnTo>
                    <a:pt x="3174" y="2772"/>
                  </a:lnTo>
                  <a:lnTo>
                    <a:pt x="3174" y="3376"/>
                  </a:lnTo>
                  <a:lnTo>
                    <a:pt x="3572" y="3376"/>
                  </a:lnTo>
                  <a:lnTo>
                    <a:pt x="3572" y="2772"/>
                  </a:lnTo>
                  <a:lnTo>
                    <a:pt x="3721" y="2772"/>
                  </a:lnTo>
                  <a:lnTo>
                    <a:pt x="3721" y="2573"/>
                  </a:lnTo>
                  <a:lnTo>
                    <a:pt x="3026" y="2573"/>
                  </a:lnTo>
                  <a:lnTo>
                    <a:pt x="3026" y="1963"/>
                  </a:lnTo>
                  <a:lnTo>
                    <a:pt x="2863" y="1963"/>
                  </a:lnTo>
                  <a:lnTo>
                    <a:pt x="3420" y="1210"/>
                  </a:lnTo>
                  <a:lnTo>
                    <a:pt x="3572" y="1210"/>
                  </a:lnTo>
                  <a:close/>
                  <a:moveTo>
                    <a:pt x="1445" y="2573"/>
                  </a:moveTo>
                  <a:lnTo>
                    <a:pt x="1094" y="2573"/>
                  </a:lnTo>
                  <a:lnTo>
                    <a:pt x="1094" y="1963"/>
                  </a:lnTo>
                  <a:lnTo>
                    <a:pt x="964" y="1963"/>
                  </a:lnTo>
                  <a:lnTo>
                    <a:pt x="406" y="1209"/>
                  </a:lnTo>
                  <a:lnTo>
                    <a:pt x="549" y="1209"/>
                  </a:lnTo>
                  <a:lnTo>
                    <a:pt x="549" y="605"/>
                  </a:lnTo>
                  <a:lnTo>
                    <a:pt x="1445" y="605"/>
                  </a:lnTo>
                  <a:close/>
                  <a:moveTo>
                    <a:pt x="2759" y="1963"/>
                  </a:moveTo>
                  <a:lnTo>
                    <a:pt x="2628" y="1963"/>
                  </a:lnTo>
                  <a:lnTo>
                    <a:pt x="2628" y="2573"/>
                  </a:lnTo>
                  <a:lnTo>
                    <a:pt x="2278" y="2573"/>
                  </a:lnTo>
                  <a:lnTo>
                    <a:pt x="2278" y="605"/>
                  </a:lnTo>
                  <a:lnTo>
                    <a:pt x="3174" y="605"/>
                  </a:lnTo>
                  <a:lnTo>
                    <a:pt x="3174" y="1209"/>
                  </a:lnTo>
                  <a:lnTo>
                    <a:pt x="3317" y="120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2"/>
            <p:cNvSpPr/>
            <p:nvPr/>
          </p:nvSpPr>
          <p:spPr>
            <a:xfrm flipH="1">
              <a:off x="2378953" y="2297047"/>
              <a:ext cx="350052" cy="379826"/>
            </a:xfrm>
            <a:custGeom>
              <a:avLst/>
              <a:gdLst/>
              <a:ahLst/>
              <a:cxnLst/>
              <a:rect l="l" t="t" r="r" b="b"/>
              <a:pathLst>
                <a:path w="12020" h="14298" extrusionOk="0">
                  <a:moveTo>
                    <a:pt x="0" y="13737"/>
                  </a:moveTo>
                  <a:cubicBezTo>
                    <a:pt x="5217" y="16868"/>
                    <a:pt x="10098" y="5773"/>
                    <a:pt x="12020" y="0"/>
                  </a:cubicBezTo>
                </a:path>
              </a:pathLst>
            </a:custGeom>
            <a:noFill/>
            <a:ln w="9525" cap="flat" cmpd="sng">
              <a:solidFill>
                <a:schemeClr val="dk1"/>
              </a:solidFill>
              <a:prstDash val="solid"/>
              <a:round/>
              <a:headEnd type="none" w="med" len="med"/>
              <a:tailEnd type="none" w="med" len="med"/>
            </a:ln>
          </p:spPr>
        </p:sp>
        <p:sp>
          <p:nvSpPr>
            <p:cNvPr id="497" name="Google Shape;497;p32"/>
            <p:cNvSpPr/>
            <p:nvPr/>
          </p:nvSpPr>
          <p:spPr>
            <a:xfrm flipH="1">
              <a:off x="2371680" y="2464308"/>
              <a:ext cx="364950" cy="364950"/>
            </a:xfrm>
            <a:custGeom>
              <a:avLst/>
              <a:gdLst/>
              <a:ahLst/>
              <a:cxnLst/>
              <a:rect l="l" t="t" r="r" b="b"/>
              <a:pathLst>
                <a:path w="13738" h="13738" extrusionOk="0">
                  <a:moveTo>
                    <a:pt x="0" y="13738"/>
                  </a:moveTo>
                  <a:cubicBezTo>
                    <a:pt x="6476" y="13738"/>
                    <a:pt x="12169" y="6283"/>
                    <a:pt x="13738" y="0"/>
                  </a:cubicBezTo>
                </a:path>
              </a:pathLst>
            </a:custGeom>
            <a:noFill/>
            <a:ln w="9525" cap="flat" cmpd="sng">
              <a:solidFill>
                <a:schemeClr val="dk1"/>
              </a:solidFill>
              <a:prstDash val="solid"/>
              <a:round/>
              <a:headEnd type="none" w="med" len="med"/>
              <a:tailEnd type="none" w="med" len="med"/>
            </a:ln>
          </p:spPr>
        </p:sp>
        <p:sp>
          <p:nvSpPr>
            <p:cNvPr id="498" name="Google Shape;498;p32"/>
            <p:cNvSpPr/>
            <p:nvPr/>
          </p:nvSpPr>
          <p:spPr>
            <a:xfrm flipH="1">
              <a:off x="2385676" y="2832756"/>
              <a:ext cx="350104" cy="284644"/>
            </a:xfrm>
            <a:custGeom>
              <a:avLst/>
              <a:gdLst/>
              <a:ahLst/>
              <a:cxnLst/>
              <a:rect l="l" t="t" r="r" b="b"/>
              <a:pathLst>
                <a:path w="12605" h="10715" extrusionOk="0">
                  <a:moveTo>
                    <a:pt x="0" y="10599"/>
                  </a:moveTo>
                  <a:cubicBezTo>
                    <a:pt x="5415" y="11499"/>
                    <a:pt x="11704" y="5415"/>
                    <a:pt x="12605" y="0"/>
                  </a:cubicBezTo>
                </a:path>
              </a:pathLst>
            </a:custGeom>
            <a:noFill/>
            <a:ln w="9525" cap="flat" cmpd="sng">
              <a:solidFill>
                <a:schemeClr val="dk1"/>
              </a:solidFill>
              <a:prstDash val="solid"/>
              <a:round/>
              <a:headEnd type="none" w="med" len="med"/>
              <a:tailEnd type="none" w="med" len="med"/>
            </a:ln>
          </p:spPr>
        </p:sp>
      </p:grpSp>
      <p:grpSp>
        <p:nvGrpSpPr>
          <p:cNvPr id="499" name="Google Shape;499;p32"/>
          <p:cNvGrpSpPr/>
          <p:nvPr/>
        </p:nvGrpSpPr>
        <p:grpSpPr>
          <a:xfrm flipH="1">
            <a:off x="-5250" y="148063"/>
            <a:ext cx="9154500" cy="5000675"/>
            <a:chOff x="-5250" y="148063"/>
            <a:chExt cx="9154500" cy="5000675"/>
          </a:xfrm>
        </p:grpSpPr>
        <p:cxnSp>
          <p:nvCxnSpPr>
            <p:cNvPr id="500" name="Google Shape;500;p32"/>
            <p:cNvCxnSpPr/>
            <p:nvPr/>
          </p:nvCxnSpPr>
          <p:spPr>
            <a:xfrm>
              <a:off x="-5250" y="264463"/>
              <a:ext cx="9154500" cy="0"/>
            </a:xfrm>
            <a:prstGeom prst="straightConnector1">
              <a:avLst/>
            </a:prstGeom>
            <a:noFill/>
            <a:ln w="9525" cap="flat" cmpd="sng">
              <a:solidFill>
                <a:schemeClr val="dk1"/>
              </a:solidFill>
              <a:prstDash val="solid"/>
              <a:round/>
              <a:headEnd type="none" w="med" len="med"/>
              <a:tailEnd type="none" w="med" len="med"/>
            </a:ln>
          </p:spPr>
        </p:cxnSp>
        <p:cxnSp>
          <p:nvCxnSpPr>
            <p:cNvPr id="501" name="Google Shape;501;p32"/>
            <p:cNvCxnSpPr/>
            <p:nvPr/>
          </p:nvCxnSpPr>
          <p:spPr>
            <a:xfrm>
              <a:off x="8787425" y="259338"/>
              <a:ext cx="0" cy="4889400"/>
            </a:xfrm>
            <a:prstGeom prst="straightConnector1">
              <a:avLst/>
            </a:prstGeom>
            <a:noFill/>
            <a:ln w="9525" cap="flat" cmpd="sng">
              <a:solidFill>
                <a:schemeClr val="dk1"/>
              </a:solidFill>
              <a:prstDash val="solid"/>
              <a:round/>
              <a:headEnd type="none" w="med" len="med"/>
              <a:tailEnd type="none" w="med" len="med"/>
            </a:ln>
          </p:spPr>
        </p:cxnSp>
        <p:sp>
          <p:nvSpPr>
            <p:cNvPr id="502" name="Google Shape;502;p32"/>
            <p:cNvSpPr/>
            <p:nvPr/>
          </p:nvSpPr>
          <p:spPr>
            <a:xfrm>
              <a:off x="488125" y="211663"/>
              <a:ext cx="723600" cy="10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sp>
          <p:nvSpPr>
            <p:cNvPr id="503" name="Google Shape;503;p32"/>
            <p:cNvSpPr/>
            <p:nvPr/>
          </p:nvSpPr>
          <p:spPr>
            <a:xfrm>
              <a:off x="8671025" y="148063"/>
              <a:ext cx="232800" cy="23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sp>
          <p:nvSpPr>
            <p:cNvPr id="504" name="Google Shape;504;p32"/>
            <p:cNvSpPr/>
            <p:nvPr/>
          </p:nvSpPr>
          <p:spPr>
            <a:xfrm>
              <a:off x="8701325" y="4706538"/>
              <a:ext cx="172200" cy="172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05"/>
        <p:cNvGrpSpPr/>
        <p:nvPr/>
      </p:nvGrpSpPr>
      <p:grpSpPr>
        <a:xfrm>
          <a:off x="0" y="0"/>
          <a:ext cx="0" cy="0"/>
          <a:chOff x="0" y="0"/>
          <a:chExt cx="0" cy="0"/>
        </a:xfrm>
      </p:grpSpPr>
      <p:pic>
        <p:nvPicPr>
          <p:cNvPr id="506" name="Google Shape;506;p33"/>
          <p:cNvPicPr preferRelativeResize="0"/>
          <p:nvPr/>
        </p:nvPicPr>
        <p:blipFill rotWithShape="1">
          <a:blip r:embed="rId2">
            <a:alphaModFix amt="69000"/>
          </a:blip>
          <a:srcRect/>
          <a:stretch/>
        </p:blipFill>
        <p:spPr>
          <a:xfrm>
            <a:off x="0" y="0"/>
            <a:ext cx="9144000" cy="5143522"/>
          </a:xfrm>
          <a:prstGeom prst="rect">
            <a:avLst/>
          </a:prstGeom>
          <a:noFill/>
          <a:ln>
            <a:noFill/>
          </a:ln>
        </p:spPr>
      </p:pic>
      <p:grpSp>
        <p:nvGrpSpPr>
          <p:cNvPr id="507" name="Google Shape;507;p33"/>
          <p:cNvGrpSpPr/>
          <p:nvPr/>
        </p:nvGrpSpPr>
        <p:grpSpPr>
          <a:xfrm>
            <a:off x="55050" y="2328334"/>
            <a:ext cx="3289439" cy="2280112"/>
            <a:chOff x="55050" y="2328334"/>
            <a:chExt cx="3289439" cy="2280112"/>
          </a:xfrm>
        </p:grpSpPr>
        <p:sp>
          <p:nvSpPr>
            <p:cNvPr id="508" name="Google Shape;508;p33"/>
            <p:cNvSpPr/>
            <p:nvPr/>
          </p:nvSpPr>
          <p:spPr>
            <a:xfrm>
              <a:off x="694525" y="3707625"/>
              <a:ext cx="376250" cy="196475"/>
            </a:xfrm>
            <a:custGeom>
              <a:avLst/>
              <a:gdLst/>
              <a:ahLst/>
              <a:cxnLst/>
              <a:rect l="l" t="t" r="r" b="b"/>
              <a:pathLst>
                <a:path w="15050" h="7859" extrusionOk="0">
                  <a:moveTo>
                    <a:pt x="0" y="0"/>
                  </a:moveTo>
                  <a:cubicBezTo>
                    <a:pt x="1642" y="2874"/>
                    <a:pt x="3353" y="6433"/>
                    <a:pt x="6477" y="7525"/>
                  </a:cubicBezTo>
                  <a:cubicBezTo>
                    <a:pt x="9285" y="8507"/>
                    <a:pt x="12947" y="7151"/>
                    <a:pt x="15050" y="5048"/>
                  </a:cubicBezTo>
                </a:path>
              </a:pathLst>
            </a:custGeom>
            <a:noFill/>
            <a:ln w="9525" cap="flat" cmpd="sng">
              <a:solidFill>
                <a:schemeClr val="dk1"/>
              </a:solidFill>
              <a:prstDash val="solid"/>
              <a:round/>
              <a:headEnd type="none" w="med" len="med"/>
              <a:tailEnd type="none" w="med" len="med"/>
            </a:ln>
          </p:spPr>
        </p:sp>
        <p:sp>
          <p:nvSpPr>
            <p:cNvPr id="509" name="Google Shape;509;p33"/>
            <p:cNvSpPr/>
            <p:nvPr/>
          </p:nvSpPr>
          <p:spPr>
            <a:xfrm>
              <a:off x="695331" y="3536150"/>
              <a:ext cx="381000" cy="273050"/>
            </a:xfrm>
            <a:custGeom>
              <a:avLst/>
              <a:gdLst/>
              <a:ahLst/>
              <a:cxnLst/>
              <a:rect l="l" t="t" r="r" b="b"/>
              <a:pathLst>
                <a:path w="15240" h="10922" extrusionOk="0">
                  <a:moveTo>
                    <a:pt x="0" y="0"/>
                  </a:moveTo>
                  <a:cubicBezTo>
                    <a:pt x="745" y="5978"/>
                    <a:pt x="10976" y="13972"/>
                    <a:pt x="15240" y="9716"/>
                  </a:cubicBezTo>
                </a:path>
              </a:pathLst>
            </a:custGeom>
            <a:noFill/>
            <a:ln w="9525" cap="flat" cmpd="sng">
              <a:solidFill>
                <a:schemeClr val="dk1"/>
              </a:solidFill>
              <a:prstDash val="solid"/>
              <a:round/>
              <a:headEnd type="none" w="med" len="med"/>
              <a:tailEnd type="none" w="med" len="med"/>
            </a:ln>
          </p:spPr>
        </p:sp>
        <p:sp>
          <p:nvSpPr>
            <p:cNvPr id="510" name="Google Shape;510;p33"/>
            <p:cNvSpPr/>
            <p:nvPr/>
          </p:nvSpPr>
          <p:spPr>
            <a:xfrm>
              <a:off x="1835998" y="2721509"/>
              <a:ext cx="141787" cy="1874540"/>
            </a:xfrm>
            <a:custGeom>
              <a:avLst/>
              <a:gdLst/>
              <a:ahLst/>
              <a:cxnLst/>
              <a:rect l="l" t="t" r="r" b="b"/>
              <a:pathLst>
                <a:path w="164" h="2156" extrusionOk="0">
                  <a:moveTo>
                    <a:pt x="164" y="2156"/>
                  </a:moveTo>
                  <a:lnTo>
                    <a:pt x="0" y="2156"/>
                  </a:lnTo>
                  <a:lnTo>
                    <a:pt x="61" y="0"/>
                  </a:lnTo>
                  <a:lnTo>
                    <a:pt x="106" y="0"/>
                  </a:lnTo>
                  <a:lnTo>
                    <a:pt x="164" y="2156"/>
                  </a:ln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11" name="Google Shape;511;p33"/>
            <p:cNvSpPr/>
            <p:nvPr/>
          </p:nvSpPr>
          <p:spPr>
            <a:xfrm>
              <a:off x="1909936" y="2606688"/>
              <a:ext cx="544531" cy="189629"/>
            </a:xfrm>
            <a:custGeom>
              <a:avLst/>
              <a:gdLst/>
              <a:ahLst/>
              <a:cxnLst/>
              <a:rect l="l" t="t" r="r" b="b"/>
              <a:pathLst>
                <a:path w="627" h="219" extrusionOk="0">
                  <a:moveTo>
                    <a:pt x="169" y="219"/>
                  </a:moveTo>
                  <a:lnTo>
                    <a:pt x="10" y="182"/>
                  </a:lnTo>
                  <a:lnTo>
                    <a:pt x="0" y="135"/>
                  </a:lnTo>
                  <a:lnTo>
                    <a:pt x="622" y="0"/>
                  </a:lnTo>
                  <a:lnTo>
                    <a:pt x="627" y="26"/>
                  </a:lnTo>
                  <a:lnTo>
                    <a:pt x="532" y="66"/>
                  </a:lnTo>
                  <a:lnTo>
                    <a:pt x="169" y="219"/>
                  </a:lnTo>
                  <a:close/>
                </a:path>
              </a:pathLst>
            </a:custGeom>
            <a:solidFill>
              <a:schemeClr val="accent2"/>
            </a:solidFill>
            <a:ln>
              <a:noFill/>
            </a:ln>
          </p:spPr>
          <p:txBody>
            <a:bodyPr spcFirstLastPara="1" wrap="square" lIns="90000" tIns="33825" rIns="90000" bIns="33825"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12" name="Google Shape;512;p33"/>
            <p:cNvSpPr/>
            <p:nvPr/>
          </p:nvSpPr>
          <p:spPr>
            <a:xfrm>
              <a:off x="2365744" y="2606688"/>
              <a:ext cx="88726" cy="56541"/>
            </a:xfrm>
            <a:custGeom>
              <a:avLst/>
              <a:gdLst/>
              <a:ahLst/>
              <a:cxnLst/>
              <a:rect l="l" t="t" r="r" b="b"/>
              <a:pathLst>
                <a:path w="103" h="66" extrusionOk="0">
                  <a:moveTo>
                    <a:pt x="8" y="66"/>
                  </a:moveTo>
                  <a:lnTo>
                    <a:pt x="0" y="24"/>
                  </a:lnTo>
                  <a:lnTo>
                    <a:pt x="98" y="0"/>
                  </a:lnTo>
                  <a:lnTo>
                    <a:pt x="103" y="26"/>
                  </a:lnTo>
                  <a:lnTo>
                    <a:pt x="8" y="66"/>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13" name="Google Shape;513;p33"/>
            <p:cNvSpPr/>
            <p:nvPr/>
          </p:nvSpPr>
          <p:spPr>
            <a:xfrm>
              <a:off x="1515889" y="2328334"/>
              <a:ext cx="401877" cy="421882"/>
            </a:xfrm>
            <a:custGeom>
              <a:avLst/>
              <a:gdLst/>
              <a:ahLst/>
              <a:cxnLst/>
              <a:rect l="l" t="t" r="r" b="b"/>
              <a:pathLst>
                <a:path w="463" h="486" extrusionOk="0">
                  <a:moveTo>
                    <a:pt x="416" y="299"/>
                  </a:moveTo>
                  <a:lnTo>
                    <a:pt x="463" y="455"/>
                  </a:lnTo>
                  <a:lnTo>
                    <a:pt x="426" y="486"/>
                  </a:lnTo>
                  <a:lnTo>
                    <a:pt x="0" y="15"/>
                  </a:lnTo>
                  <a:lnTo>
                    <a:pt x="19" y="0"/>
                  </a:lnTo>
                  <a:lnTo>
                    <a:pt x="101" y="60"/>
                  </a:lnTo>
                  <a:lnTo>
                    <a:pt x="416" y="299"/>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14" name="Google Shape;514;p33"/>
            <p:cNvSpPr/>
            <p:nvPr/>
          </p:nvSpPr>
          <p:spPr>
            <a:xfrm>
              <a:off x="1515889" y="2328334"/>
              <a:ext cx="86986" cy="79157"/>
            </a:xfrm>
            <a:custGeom>
              <a:avLst/>
              <a:gdLst/>
              <a:ahLst/>
              <a:cxnLst/>
              <a:rect l="l" t="t" r="r" b="b"/>
              <a:pathLst>
                <a:path w="101" h="92" extrusionOk="0">
                  <a:moveTo>
                    <a:pt x="101" y="60"/>
                  </a:moveTo>
                  <a:lnTo>
                    <a:pt x="69" y="92"/>
                  </a:lnTo>
                  <a:lnTo>
                    <a:pt x="0" y="15"/>
                  </a:lnTo>
                  <a:lnTo>
                    <a:pt x="19" y="0"/>
                  </a:lnTo>
                  <a:lnTo>
                    <a:pt x="101" y="60"/>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15" name="Google Shape;515;p33"/>
            <p:cNvSpPr/>
            <p:nvPr/>
          </p:nvSpPr>
          <p:spPr>
            <a:xfrm>
              <a:off x="1732485" y="2744126"/>
              <a:ext cx="190499" cy="540181"/>
            </a:xfrm>
            <a:custGeom>
              <a:avLst/>
              <a:gdLst/>
              <a:ahLst/>
              <a:cxnLst/>
              <a:rect l="l" t="t" r="r" b="b"/>
              <a:pathLst>
                <a:path w="220" h="622" extrusionOk="0">
                  <a:moveTo>
                    <a:pt x="64" y="120"/>
                  </a:moveTo>
                  <a:lnTo>
                    <a:pt x="175" y="0"/>
                  </a:lnTo>
                  <a:lnTo>
                    <a:pt x="220" y="16"/>
                  </a:lnTo>
                  <a:lnTo>
                    <a:pt x="24" y="622"/>
                  </a:lnTo>
                  <a:lnTo>
                    <a:pt x="0" y="614"/>
                  </a:lnTo>
                  <a:lnTo>
                    <a:pt x="13" y="511"/>
                  </a:lnTo>
                  <a:lnTo>
                    <a:pt x="64" y="120"/>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16" name="Google Shape;516;p33"/>
            <p:cNvSpPr/>
            <p:nvPr/>
          </p:nvSpPr>
          <p:spPr>
            <a:xfrm>
              <a:off x="1732485" y="3188623"/>
              <a:ext cx="47842" cy="95684"/>
            </a:xfrm>
            <a:custGeom>
              <a:avLst/>
              <a:gdLst/>
              <a:ahLst/>
              <a:cxnLst/>
              <a:rect l="l" t="t" r="r" b="b"/>
              <a:pathLst>
                <a:path w="56" h="111" extrusionOk="0">
                  <a:moveTo>
                    <a:pt x="13" y="0"/>
                  </a:moveTo>
                  <a:lnTo>
                    <a:pt x="56" y="13"/>
                  </a:lnTo>
                  <a:lnTo>
                    <a:pt x="24" y="111"/>
                  </a:lnTo>
                  <a:lnTo>
                    <a:pt x="0" y="103"/>
                  </a:lnTo>
                  <a:lnTo>
                    <a:pt x="13" y="0"/>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17" name="Google Shape;517;p33"/>
            <p:cNvSpPr/>
            <p:nvPr/>
          </p:nvSpPr>
          <p:spPr>
            <a:xfrm>
              <a:off x="1870793" y="2707592"/>
              <a:ext cx="72199" cy="73068"/>
            </a:xfrm>
            <a:custGeom>
              <a:avLst/>
              <a:gdLst/>
              <a:ahLst/>
              <a:cxnLst/>
              <a:rect l="l" t="t" r="r" b="b"/>
              <a:pathLst>
                <a:path w="84" h="85" extrusionOk="0">
                  <a:moveTo>
                    <a:pt x="84" y="42"/>
                  </a:moveTo>
                  <a:cubicBezTo>
                    <a:pt x="84" y="50"/>
                    <a:pt x="83" y="58"/>
                    <a:pt x="79" y="64"/>
                  </a:cubicBezTo>
                  <a:cubicBezTo>
                    <a:pt x="75" y="71"/>
                    <a:pt x="69" y="75"/>
                    <a:pt x="63" y="79"/>
                  </a:cubicBezTo>
                  <a:cubicBezTo>
                    <a:pt x="56" y="83"/>
                    <a:pt x="49" y="85"/>
                    <a:pt x="42" y="85"/>
                  </a:cubicBezTo>
                  <a:cubicBezTo>
                    <a:pt x="34" y="85"/>
                    <a:pt x="27" y="83"/>
                    <a:pt x="21" y="79"/>
                  </a:cubicBezTo>
                  <a:cubicBezTo>
                    <a:pt x="15" y="75"/>
                    <a:pt x="8" y="71"/>
                    <a:pt x="5" y="64"/>
                  </a:cubicBezTo>
                  <a:cubicBezTo>
                    <a:pt x="1" y="58"/>
                    <a:pt x="0" y="50"/>
                    <a:pt x="0" y="42"/>
                  </a:cubicBezTo>
                  <a:cubicBezTo>
                    <a:pt x="0" y="35"/>
                    <a:pt x="2" y="28"/>
                    <a:pt x="5" y="21"/>
                  </a:cubicBezTo>
                  <a:cubicBezTo>
                    <a:pt x="9" y="15"/>
                    <a:pt x="15" y="10"/>
                    <a:pt x="21" y="6"/>
                  </a:cubicBezTo>
                  <a:cubicBezTo>
                    <a:pt x="27" y="2"/>
                    <a:pt x="35" y="0"/>
                    <a:pt x="42" y="0"/>
                  </a:cubicBezTo>
                  <a:cubicBezTo>
                    <a:pt x="50" y="0"/>
                    <a:pt x="56" y="2"/>
                    <a:pt x="63" y="6"/>
                  </a:cubicBezTo>
                  <a:cubicBezTo>
                    <a:pt x="69" y="10"/>
                    <a:pt x="75" y="15"/>
                    <a:pt x="79" y="21"/>
                  </a:cubicBezTo>
                  <a:cubicBezTo>
                    <a:pt x="83" y="28"/>
                    <a:pt x="84" y="35"/>
                    <a:pt x="84" y="42"/>
                  </a:cubicBez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18" name="Google Shape;518;p33"/>
            <p:cNvSpPr/>
            <p:nvPr/>
          </p:nvSpPr>
          <p:spPr>
            <a:xfrm>
              <a:off x="2245703" y="3179925"/>
              <a:ext cx="105253" cy="1416130"/>
            </a:xfrm>
            <a:custGeom>
              <a:avLst/>
              <a:gdLst/>
              <a:ahLst/>
              <a:cxnLst/>
              <a:rect l="l" t="t" r="r" b="b"/>
              <a:pathLst>
                <a:path w="122" h="1629" extrusionOk="0">
                  <a:moveTo>
                    <a:pt x="122" y="1629"/>
                  </a:moveTo>
                  <a:lnTo>
                    <a:pt x="0" y="1629"/>
                  </a:lnTo>
                  <a:lnTo>
                    <a:pt x="45" y="0"/>
                  </a:lnTo>
                  <a:lnTo>
                    <a:pt x="77" y="0"/>
                  </a:lnTo>
                  <a:lnTo>
                    <a:pt x="122" y="1629"/>
                  </a:ln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19" name="Google Shape;519;p33"/>
            <p:cNvSpPr/>
            <p:nvPr/>
          </p:nvSpPr>
          <p:spPr>
            <a:xfrm>
              <a:off x="2287456" y="2802406"/>
              <a:ext cx="155705" cy="392305"/>
            </a:xfrm>
            <a:custGeom>
              <a:avLst/>
              <a:gdLst/>
              <a:ahLst/>
              <a:cxnLst/>
              <a:rect l="l" t="t" r="r" b="b"/>
              <a:pathLst>
                <a:path w="180" h="452" extrusionOk="0">
                  <a:moveTo>
                    <a:pt x="119" y="367"/>
                  </a:moveTo>
                  <a:lnTo>
                    <a:pt x="31" y="452"/>
                  </a:lnTo>
                  <a:lnTo>
                    <a:pt x="0" y="441"/>
                  </a:lnTo>
                  <a:lnTo>
                    <a:pt x="161" y="0"/>
                  </a:lnTo>
                  <a:lnTo>
                    <a:pt x="180" y="5"/>
                  </a:lnTo>
                  <a:lnTo>
                    <a:pt x="166" y="82"/>
                  </a:lnTo>
                  <a:lnTo>
                    <a:pt x="119" y="367"/>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20" name="Google Shape;520;p33"/>
            <p:cNvSpPr/>
            <p:nvPr/>
          </p:nvSpPr>
          <p:spPr>
            <a:xfrm>
              <a:off x="2404887" y="2802406"/>
              <a:ext cx="38274" cy="70459"/>
            </a:xfrm>
            <a:custGeom>
              <a:avLst/>
              <a:gdLst/>
              <a:ahLst/>
              <a:cxnLst/>
              <a:rect l="l" t="t" r="r" b="b"/>
              <a:pathLst>
                <a:path w="45" h="82" extrusionOk="0">
                  <a:moveTo>
                    <a:pt x="31" y="82"/>
                  </a:moveTo>
                  <a:lnTo>
                    <a:pt x="0" y="68"/>
                  </a:lnTo>
                  <a:lnTo>
                    <a:pt x="26" y="0"/>
                  </a:lnTo>
                  <a:lnTo>
                    <a:pt x="45" y="5"/>
                  </a:lnTo>
                  <a:lnTo>
                    <a:pt x="31" y="82"/>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21" name="Google Shape;521;p33"/>
            <p:cNvSpPr/>
            <p:nvPr/>
          </p:nvSpPr>
          <p:spPr>
            <a:xfrm>
              <a:off x="1889060" y="3153829"/>
              <a:ext cx="406225" cy="128739"/>
            </a:xfrm>
            <a:custGeom>
              <a:avLst/>
              <a:gdLst/>
              <a:ahLst/>
              <a:cxnLst/>
              <a:rect l="l" t="t" r="r" b="b"/>
              <a:pathLst>
                <a:path w="468" h="149" extrusionOk="0">
                  <a:moveTo>
                    <a:pt x="344" y="0"/>
                  </a:moveTo>
                  <a:lnTo>
                    <a:pt x="460" y="32"/>
                  </a:lnTo>
                  <a:lnTo>
                    <a:pt x="468" y="67"/>
                  </a:lnTo>
                  <a:lnTo>
                    <a:pt x="3" y="149"/>
                  </a:lnTo>
                  <a:lnTo>
                    <a:pt x="0" y="130"/>
                  </a:lnTo>
                  <a:lnTo>
                    <a:pt x="71" y="104"/>
                  </a:lnTo>
                  <a:lnTo>
                    <a:pt x="344" y="0"/>
                  </a:lnTo>
                  <a:close/>
                </a:path>
              </a:pathLst>
            </a:custGeom>
            <a:solidFill>
              <a:schemeClr val="accent2"/>
            </a:solidFill>
            <a:ln>
              <a:noFill/>
            </a:ln>
          </p:spPr>
          <p:txBody>
            <a:bodyPr spcFirstLastPara="1" wrap="square" lIns="90000" tIns="8625" rIns="90000" bIns="8625"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22" name="Google Shape;522;p33"/>
            <p:cNvSpPr/>
            <p:nvPr/>
          </p:nvSpPr>
          <p:spPr>
            <a:xfrm>
              <a:off x="1889060" y="3244294"/>
              <a:ext cx="66110" cy="38274"/>
            </a:xfrm>
            <a:custGeom>
              <a:avLst/>
              <a:gdLst/>
              <a:ahLst/>
              <a:cxnLst/>
              <a:rect l="l" t="t" r="r" b="b"/>
              <a:pathLst>
                <a:path w="77" h="45" extrusionOk="0">
                  <a:moveTo>
                    <a:pt x="71" y="0"/>
                  </a:moveTo>
                  <a:lnTo>
                    <a:pt x="77" y="31"/>
                  </a:lnTo>
                  <a:lnTo>
                    <a:pt x="3" y="45"/>
                  </a:lnTo>
                  <a:lnTo>
                    <a:pt x="0" y="26"/>
                  </a:lnTo>
                  <a:lnTo>
                    <a:pt x="71" y="0"/>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23" name="Google Shape;523;p33"/>
            <p:cNvSpPr/>
            <p:nvPr/>
          </p:nvSpPr>
          <p:spPr>
            <a:xfrm>
              <a:off x="2289196" y="3191233"/>
              <a:ext cx="287055" cy="323588"/>
            </a:xfrm>
            <a:custGeom>
              <a:avLst/>
              <a:gdLst/>
              <a:ahLst/>
              <a:cxnLst/>
              <a:rect l="l" t="t" r="r" b="b"/>
              <a:pathLst>
                <a:path w="331" h="373" extrusionOk="0">
                  <a:moveTo>
                    <a:pt x="32" y="140"/>
                  </a:moveTo>
                  <a:lnTo>
                    <a:pt x="0" y="24"/>
                  </a:lnTo>
                  <a:lnTo>
                    <a:pt x="27" y="0"/>
                  </a:lnTo>
                  <a:lnTo>
                    <a:pt x="331" y="362"/>
                  </a:lnTo>
                  <a:lnTo>
                    <a:pt x="315" y="373"/>
                  </a:lnTo>
                  <a:lnTo>
                    <a:pt x="257" y="325"/>
                  </a:lnTo>
                  <a:lnTo>
                    <a:pt x="32" y="140"/>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24" name="Google Shape;524;p33"/>
            <p:cNvSpPr/>
            <p:nvPr/>
          </p:nvSpPr>
          <p:spPr>
            <a:xfrm>
              <a:off x="2512750" y="3455670"/>
              <a:ext cx="63500" cy="59150"/>
            </a:xfrm>
            <a:custGeom>
              <a:avLst/>
              <a:gdLst/>
              <a:ahLst/>
              <a:cxnLst/>
              <a:rect l="l" t="t" r="r" b="b"/>
              <a:pathLst>
                <a:path w="74" h="69" extrusionOk="0">
                  <a:moveTo>
                    <a:pt x="0" y="21"/>
                  </a:moveTo>
                  <a:lnTo>
                    <a:pt x="24" y="0"/>
                  </a:lnTo>
                  <a:lnTo>
                    <a:pt x="74" y="58"/>
                  </a:lnTo>
                  <a:lnTo>
                    <a:pt x="58" y="69"/>
                  </a:lnTo>
                  <a:lnTo>
                    <a:pt x="0" y="21"/>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25" name="Google Shape;525;p33"/>
            <p:cNvSpPr/>
            <p:nvPr/>
          </p:nvSpPr>
          <p:spPr>
            <a:xfrm>
              <a:off x="2271799" y="3169487"/>
              <a:ext cx="52192" cy="52191"/>
            </a:xfrm>
            <a:custGeom>
              <a:avLst/>
              <a:gdLst/>
              <a:ahLst/>
              <a:cxnLst/>
              <a:rect l="l" t="t" r="r" b="b"/>
              <a:pathLst>
                <a:path w="61" h="61" extrusionOk="0">
                  <a:moveTo>
                    <a:pt x="60" y="41"/>
                  </a:moveTo>
                  <a:cubicBezTo>
                    <a:pt x="55" y="56"/>
                    <a:pt x="36" y="64"/>
                    <a:pt x="20" y="59"/>
                  </a:cubicBezTo>
                  <a:cubicBezTo>
                    <a:pt x="4" y="54"/>
                    <a:pt x="-3" y="35"/>
                    <a:pt x="2" y="19"/>
                  </a:cubicBezTo>
                  <a:cubicBezTo>
                    <a:pt x="7" y="4"/>
                    <a:pt x="26" y="-4"/>
                    <a:pt x="41" y="1"/>
                  </a:cubicBezTo>
                  <a:cubicBezTo>
                    <a:pt x="57" y="9"/>
                    <a:pt x="65" y="25"/>
                    <a:pt x="60" y="41"/>
                  </a:cubicBez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26" name="Google Shape;526;p33"/>
            <p:cNvSpPr/>
            <p:nvPr/>
          </p:nvSpPr>
          <p:spPr>
            <a:xfrm>
              <a:off x="1103826" y="3150841"/>
              <a:ext cx="556813" cy="354823"/>
            </a:xfrm>
            <a:custGeom>
              <a:avLst/>
              <a:gdLst/>
              <a:ahLst/>
              <a:cxnLst/>
              <a:rect l="l" t="t" r="r" b="b"/>
              <a:pathLst>
                <a:path w="1349" h="860" extrusionOk="0">
                  <a:moveTo>
                    <a:pt x="1108" y="469"/>
                  </a:moveTo>
                  <a:cubicBezTo>
                    <a:pt x="1090" y="503"/>
                    <a:pt x="1056" y="527"/>
                    <a:pt x="1019" y="535"/>
                  </a:cubicBezTo>
                  <a:cubicBezTo>
                    <a:pt x="981" y="543"/>
                    <a:pt x="939" y="532"/>
                    <a:pt x="910" y="508"/>
                  </a:cubicBezTo>
                  <a:cubicBezTo>
                    <a:pt x="878" y="567"/>
                    <a:pt x="815" y="606"/>
                    <a:pt x="751" y="614"/>
                  </a:cubicBezTo>
                  <a:cubicBezTo>
                    <a:pt x="685" y="622"/>
                    <a:pt x="622" y="596"/>
                    <a:pt x="577" y="548"/>
                  </a:cubicBezTo>
                  <a:cubicBezTo>
                    <a:pt x="558" y="574"/>
                    <a:pt x="526" y="588"/>
                    <a:pt x="495" y="588"/>
                  </a:cubicBezTo>
                  <a:cubicBezTo>
                    <a:pt x="463" y="588"/>
                    <a:pt x="431" y="572"/>
                    <a:pt x="413" y="545"/>
                  </a:cubicBezTo>
                  <a:cubicBezTo>
                    <a:pt x="405" y="588"/>
                    <a:pt x="368" y="625"/>
                    <a:pt x="325" y="630"/>
                  </a:cubicBezTo>
                  <a:cubicBezTo>
                    <a:pt x="333" y="651"/>
                    <a:pt x="331" y="676"/>
                    <a:pt x="320" y="694"/>
                  </a:cubicBezTo>
                  <a:cubicBezTo>
                    <a:pt x="309" y="713"/>
                    <a:pt x="286" y="723"/>
                    <a:pt x="265" y="723"/>
                  </a:cubicBezTo>
                  <a:cubicBezTo>
                    <a:pt x="280" y="741"/>
                    <a:pt x="286" y="768"/>
                    <a:pt x="280" y="791"/>
                  </a:cubicBezTo>
                  <a:cubicBezTo>
                    <a:pt x="275" y="815"/>
                    <a:pt x="262" y="836"/>
                    <a:pt x="241" y="847"/>
                  </a:cubicBezTo>
                  <a:cubicBezTo>
                    <a:pt x="220" y="858"/>
                    <a:pt x="198" y="860"/>
                    <a:pt x="175" y="860"/>
                  </a:cubicBezTo>
                  <a:cubicBezTo>
                    <a:pt x="153" y="860"/>
                    <a:pt x="132" y="855"/>
                    <a:pt x="114" y="844"/>
                  </a:cubicBezTo>
                  <a:cubicBezTo>
                    <a:pt x="95" y="831"/>
                    <a:pt x="85" y="807"/>
                    <a:pt x="82" y="786"/>
                  </a:cubicBezTo>
                  <a:cubicBezTo>
                    <a:pt x="79" y="762"/>
                    <a:pt x="87" y="738"/>
                    <a:pt x="98" y="720"/>
                  </a:cubicBezTo>
                  <a:cubicBezTo>
                    <a:pt x="74" y="725"/>
                    <a:pt x="50" y="715"/>
                    <a:pt x="34" y="694"/>
                  </a:cubicBezTo>
                  <a:cubicBezTo>
                    <a:pt x="21" y="672"/>
                    <a:pt x="21" y="646"/>
                    <a:pt x="37" y="625"/>
                  </a:cubicBezTo>
                  <a:cubicBezTo>
                    <a:pt x="5" y="585"/>
                    <a:pt x="-8" y="529"/>
                    <a:pt x="5" y="479"/>
                  </a:cubicBezTo>
                  <a:cubicBezTo>
                    <a:pt x="18" y="429"/>
                    <a:pt x="56" y="387"/>
                    <a:pt x="103" y="368"/>
                  </a:cubicBezTo>
                  <a:cubicBezTo>
                    <a:pt x="90" y="297"/>
                    <a:pt x="119" y="220"/>
                    <a:pt x="177" y="178"/>
                  </a:cubicBezTo>
                  <a:cubicBezTo>
                    <a:pt x="235" y="135"/>
                    <a:pt x="317" y="130"/>
                    <a:pt x="381" y="167"/>
                  </a:cubicBezTo>
                  <a:cubicBezTo>
                    <a:pt x="389" y="141"/>
                    <a:pt x="415" y="119"/>
                    <a:pt x="442" y="111"/>
                  </a:cubicBezTo>
                  <a:cubicBezTo>
                    <a:pt x="468" y="104"/>
                    <a:pt x="497" y="111"/>
                    <a:pt x="518" y="133"/>
                  </a:cubicBezTo>
                  <a:cubicBezTo>
                    <a:pt x="566" y="64"/>
                    <a:pt x="640" y="16"/>
                    <a:pt x="722" y="3"/>
                  </a:cubicBezTo>
                  <a:cubicBezTo>
                    <a:pt x="804" y="-10"/>
                    <a:pt x="892" y="11"/>
                    <a:pt x="960" y="59"/>
                  </a:cubicBezTo>
                  <a:cubicBezTo>
                    <a:pt x="987" y="40"/>
                    <a:pt x="1029" y="43"/>
                    <a:pt x="1058" y="51"/>
                  </a:cubicBezTo>
                  <a:cubicBezTo>
                    <a:pt x="1087" y="59"/>
                    <a:pt x="1114" y="80"/>
                    <a:pt x="1127" y="109"/>
                  </a:cubicBezTo>
                  <a:cubicBezTo>
                    <a:pt x="1143" y="101"/>
                    <a:pt x="1161" y="104"/>
                    <a:pt x="1175" y="117"/>
                  </a:cubicBezTo>
                  <a:cubicBezTo>
                    <a:pt x="1188" y="130"/>
                    <a:pt x="1188" y="148"/>
                    <a:pt x="1180" y="164"/>
                  </a:cubicBezTo>
                  <a:cubicBezTo>
                    <a:pt x="1209" y="162"/>
                    <a:pt x="1243" y="175"/>
                    <a:pt x="1262" y="199"/>
                  </a:cubicBezTo>
                  <a:cubicBezTo>
                    <a:pt x="1280" y="223"/>
                    <a:pt x="1286" y="254"/>
                    <a:pt x="1278" y="283"/>
                  </a:cubicBezTo>
                  <a:cubicBezTo>
                    <a:pt x="1304" y="281"/>
                    <a:pt x="1333" y="297"/>
                    <a:pt x="1344" y="320"/>
                  </a:cubicBezTo>
                  <a:cubicBezTo>
                    <a:pt x="1355" y="344"/>
                    <a:pt x="1347" y="376"/>
                    <a:pt x="1328" y="395"/>
                  </a:cubicBezTo>
                  <a:cubicBezTo>
                    <a:pt x="1307" y="413"/>
                    <a:pt x="1278" y="416"/>
                    <a:pt x="1254" y="402"/>
                  </a:cubicBezTo>
                  <a:cubicBezTo>
                    <a:pt x="1254" y="432"/>
                    <a:pt x="1238" y="463"/>
                    <a:pt x="1212" y="477"/>
                  </a:cubicBezTo>
                  <a:cubicBezTo>
                    <a:pt x="1177" y="492"/>
                    <a:pt x="1135" y="484"/>
                    <a:pt x="1108" y="46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27" name="Google Shape;527;p33"/>
            <p:cNvSpPr/>
            <p:nvPr/>
          </p:nvSpPr>
          <p:spPr>
            <a:xfrm>
              <a:off x="1061693" y="3392484"/>
              <a:ext cx="30980" cy="32219"/>
            </a:xfrm>
            <a:custGeom>
              <a:avLst/>
              <a:gdLst/>
              <a:ahLst/>
              <a:cxnLst/>
              <a:rect l="l" t="t" r="r" b="b"/>
              <a:pathLst>
                <a:path w="76" h="79" extrusionOk="0">
                  <a:moveTo>
                    <a:pt x="38" y="0"/>
                  </a:moveTo>
                  <a:cubicBezTo>
                    <a:pt x="-12" y="0"/>
                    <a:pt x="-13" y="79"/>
                    <a:pt x="38" y="79"/>
                  </a:cubicBezTo>
                  <a:cubicBezTo>
                    <a:pt x="88" y="79"/>
                    <a:pt x="89" y="0"/>
                    <a:pt x="38" y="0"/>
                  </a:cubicBez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28" name="Google Shape;528;p33"/>
            <p:cNvSpPr/>
            <p:nvPr/>
          </p:nvSpPr>
          <p:spPr>
            <a:xfrm>
              <a:off x="1070781" y="3355308"/>
              <a:ext cx="18175" cy="19414"/>
            </a:xfrm>
            <a:custGeom>
              <a:avLst/>
              <a:gdLst/>
              <a:ahLst/>
              <a:cxnLst/>
              <a:rect l="l" t="t" r="r" b="b"/>
              <a:pathLst>
                <a:path w="45" h="48" extrusionOk="0">
                  <a:moveTo>
                    <a:pt x="24" y="0"/>
                  </a:moveTo>
                  <a:cubicBezTo>
                    <a:pt x="-7" y="0"/>
                    <a:pt x="-7" y="48"/>
                    <a:pt x="24" y="48"/>
                  </a:cubicBezTo>
                  <a:cubicBezTo>
                    <a:pt x="53" y="48"/>
                    <a:pt x="53" y="0"/>
                    <a:pt x="24" y="0"/>
                  </a:cubicBez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29" name="Google Shape;529;p33"/>
            <p:cNvSpPr/>
            <p:nvPr/>
          </p:nvSpPr>
          <p:spPr>
            <a:xfrm>
              <a:off x="1041453" y="3474684"/>
              <a:ext cx="273862" cy="51633"/>
            </a:xfrm>
            <a:custGeom>
              <a:avLst/>
              <a:gdLst/>
              <a:ahLst/>
              <a:cxnLst/>
              <a:rect l="l" t="t" r="r" b="b"/>
              <a:pathLst>
                <a:path w="664" h="126" extrusionOk="0">
                  <a:moveTo>
                    <a:pt x="664" y="126"/>
                  </a:moveTo>
                  <a:cubicBezTo>
                    <a:pt x="442" y="97"/>
                    <a:pt x="222" y="97"/>
                    <a:pt x="0" y="126"/>
                  </a:cubicBezTo>
                  <a:cubicBezTo>
                    <a:pt x="3" y="116"/>
                    <a:pt x="3" y="105"/>
                    <a:pt x="5" y="95"/>
                  </a:cubicBezTo>
                  <a:cubicBezTo>
                    <a:pt x="11" y="71"/>
                    <a:pt x="13" y="47"/>
                    <a:pt x="19" y="23"/>
                  </a:cubicBezTo>
                  <a:cubicBezTo>
                    <a:pt x="228" y="-8"/>
                    <a:pt x="439" y="-8"/>
                    <a:pt x="648" y="23"/>
                  </a:cubicBezTo>
                  <a:cubicBezTo>
                    <a:pt x="651" y="47"/>
                    <a:pt x="656" y="71"/>
                    <a:pt x="662" y="92"/>
                  </a:cubicBezTo>
                  <a:cubicBezTo>
                    <a:pt x="659" y="105"/>
                    <a:pt x="662" y="116"/>
                    <a:pt x="664" y="126"/>
                  </a:cubicBezTo>
                  <a:close/>
                </a:path>
              </a:pathLst>
            </a:custGeom>
            <a:solidFill>
              <a:schemeClr val="dk2"/>
            </a:solidFill>
            <a:ln>
              <a:noFill/>
            </a:ln>
          </p:spPr>
          <p:txBody>
            <a:bodyPr spcFirstLastPara="1" wrap="square" lIns="90000" tIns="350" rIns="90000" bIns="35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30" name="Google Shape;530;p33"/>
            <p:cNvSpPr/>
            <p:nvPr/>
          </p:nvSpPr>
          <p:spPr>
            <a:xfrm>
              <a:off x="670107" y="3493685"/>
              <a:ext cx="1016973" cy="1110315"/>
            </a:xfrm>
            <a:custGeom>
              <a:avLst/>
              <a:gdLst/>
              <a:ahLst/>
              <a:cxnLst/>
              <a:rect l="l" t="t" r="r" b="b"/>
              <a:pathLst>
                <a:path w="2463" h="2689" extrusionOk="0">
                  <a:moveTo>
                    <a:pt x="2463" y="2689"/>
                  </a:moveTo>
                  <a:lnTo>
                    <a:pt x="0" y="2689"/>
                  </a:lnTo>
                  <a:cubicBezTo>
                    <a:pt x="349" y="1969"/>
                    <a:pt x="611" y="1221"/>
                    <a:pt x="777" y="443"/>
                  </a:cubicBezTo>
                  <a:cubicBezTo>
                    <a:pt x="783" y="422"/>
                    <a:pt x="785" y="401"/>
                    <a:pt x="791" y="379"/>
                  </a:cubicBezTo>
                  <a:cubicBezTo>
                    <a:pt x="793" y="364"/>
                    <a:pt x="796" y="350"/>
                    <a:pt x="799" y="334"/>
                  </a:cubicBezTo>
                  <a:cubicBezTo>
                    <a:pt x="804" y="305"/>
                    <a:pt x="809" y="276"/>
                    <a:pt x="817" y="244"/>
                  </a:cubicBezTo>
                  <a:cubicBezTo>
                    <a:pt x="820" y="226"/>
                    <a:pt x="825" y="207"/>
                    <a:pt x="828" y="189"/>
                  </a:cubicBezTo>
                  <a:cubicBezTo>
                    <a:pt x="830" y="176"/>
                    <a:pt x="833" y="162"/>
                    <a:pt x="836" y="149"/>
                  </a:cubicBezTo>
                  <a:cubicBezTo>
                    <a:pt x="838" y="136"/>
                    <a:pt x="841" y="125"/>
                    <a:pt x="841" y="112"/>
                  </a:cubicBezTo>
                  <a:cubicBezTo>
                    <a:pt x="846" y="83"/>
                    <a:pt x="852" y="57"/>
                    <a:pt x="854" y="28"/>
                  </a:cubicBezTo>
                  <a:cubicBezTo>
                    <a:pt x="1106" y="-10"/>
                    <a:pt x="1357" y="-10"/>
                    <a:pt x="1606" y="28"/>
                  </a:cubicBezTo>
                  <a:cubicBezTo>
                    <a:pt x="1611" y="57"/>
                    <a:pt x="1616" y="83"/>
                    <a:pt x="1619" y="112"/>
                  </a:cubicBezTo>
                  <a:cubicBezTo>
                    <a:pt x="1621" y="125"/>
                    <a:pt x="1624" y="136"/>
                    <a:pt x="1624" y="149"/>
                  </a:cubicBezTo>
                  <a:cubicBezTo>
                    <a:pt x="1627" y="162"/>
                    <a:pt x="1629" y="176"/>
                    <a:pt x="1632" y="189"/>
                  </a:cubicBezTo>
                  <a:cubicBezTo>
                    <a:pt x="1635" y="207"/>
                    <a:pt x="1640" y="226"/>
                    <a:pt x="1643" y="244"/>
                  </a:cubicBezTo>
                  <a:cubicBezTo>
                    <a:pt x="1648" y="274"/>
                    <a:pt x="1653" y="303"/>
                    <a:pt x="1661" y="334"/>
                  </a:cubicBezTo>
                  <a:cubicBezTo>
                    <a:pt x="1664" y="350"/>
                    <a:pt x="1666" y="364"/>
                    <a:pt x="1669" y="379"/>
                  </a:cubicBezTo>
                  <a:cubicBezTo>
                    <a:pt x="1674" y="401"/>
                    <a:pt x="1677" y="422"/>
                    <a:pt x="1682" y="443"/>
                  </a:cubicBezTo>
                  <a:cubicBezTo>
                    <a:pt x="1849" y="1221"/>
                    <a:pt x="2111" y="1967"/>
                    <a:pt x="2463" y="2689"/>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31" name="Google Shape;531;p33"/>
            <p:cNvSpPr/>
            <p:nvPr/>
          </p:nvSpPr>
          <p:spPr>
            <a:xfrm>
              <a:off x="1014191" y="3493685"/>
              <a:ext cx="327563" cy="61134"/>
            </a:xfrm>
            <a:custGeom>
              <a:avLst/>
              <a:gdLst/>
              <a:ahLst/>
              <a:cxnLst/>
              <a:rect l="l" t="t" r="r" b="b"/>
              <a:pathLst>
                <a:path w="794" h="149" extrusionOk="0">
                  <a:moveTo>
                    <a:pt x="794" y="149"/>
                  </a:moveTo>
                  <a:cubicBezTo>
                    <a:pt x="529" y="115"/>
                    <a:pt x="265" y="115"/>
                    <a:pt x="0" y="149"/>
                  </a:cubicBezTo>
                  <a:cubicBezTo>
                    <a:pt x="3" y="136"/>
                    <a:pt x="5" y="125"/>
                    <a:pt x="5" y="112"/>
                  </a:cubicBezTo>
                  <a:cubicBezTo>
                    <a:pt x="11" y="83"/>
                    <a:pt x="16" y="57"/>
                    <a:pt x="19" y="28"/>
                  </a:cubicBezTo>
                  <a:cubicBezTo>
                    <a:pt x="270" y="-10"/>
                    <a:pt x="521" y="-10"/>
                    <a:pt x="770" y="28"/>
                  </a:cubicBezTo>
                  <a:cubicBezTo>
                    <a:pt x="775" y="57"/>
                    <a:pt x="780" y="83"/>
                    <a:pt x="783" y="112"/>
                  </a:cubicBezTo>
                  <a:cubicBezTo>
                    <a:pt x="791" y="123"/>
                    <a:pt x="791" y="136"/>
                    <a:pt x="794" y="149"/>
                  </a:cubicBezTo>
                  <a:close/>
                </a:path>
              </a:pathLst>
            </a:custGeom>
            <a:solidFill>
              <a:schemeClr val="dk2"/>
            </a:solidFill>
            <a:ln>
              <a:noFill/>
            </a:ln>
          </p:spPr>
          <p:txBody>
            <a:bodyPr spcFirstLastPara="1" wrap="square" lIns="90000" tIns="8625" rIns="90000" bIns="8625"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32" name="Google Shape;532;p33"/>
            <p:cNvSpPr/>
            <p:nvPr/>
          </p:nvSpPr>
          <p:spPr>
            <a:xfrm>
              <a:off x="1007582" y="3560601"/>
              <a:ext cx="341606" cy="33458"/>
            </a:xfrm>
            <a:custGeom>
              <a:avLst/>
              <a:gdLst/>
              <a:ahLst/>
              <a:cxnLst/>
              <a:rect l="l" t="t" r="r" b="b"/>
              <a:pathLst>
                <a:path w="828" h="82" extrusionOk="0">
                  <a:moveTo>
                    <a:pt x="828" y="82"/>
                  </a:moveTo>
                  <a:cubicBezTo>
                    <a:pt x="553" y="43"/>
                    <a:pt x="275" y="45"/>
                    <a:pt x="0" y="82"/>
                  </a:cubicBezTo>
                  <a:cubicBezTo>
                    <a:pt x="3" y="64"/>
                    <a:pt x="8" y="45"/>
                    <a:pt x="11" y="27"/>
                  </a:cubicBezTo>
                  <a:cubicBezTo>
                    <a:pt x="281" y="-10"/>
                    <a:pt x="550" y="-10"/>
                    <a:pt x="818" y="27"/>
                  </a:cubicBezTo>
                  <a:cubicBezTo>
                    <a:pt x="820" y="43"/>
                    <a:pt x="823" y="64"/>
                    <a:pt x="828" y="82"/>
                  </a:cubicBezTo>
                  <a:close/>
                </a:path>
              </a:pathLst>
            </a:custGeom>
            <a:solidFill>
              <a:schemeClr val="dk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grpSp>
          <p:nvGrpSpPr>
            <p:cNvPr id="533" name="Google Shape;533;p33"/>
            <p:cNvGrpSpPr/>
            <p:nvPr/>
          </p:nvGrpSpPr>
          <p:grpSpPr>
            <a:xfrm>
              <a:off x="55050" y="4595950"/>
              <a:ext cx="3289439" cy="9"/>
              <a:chOff x="0" y="4595950"/>
              <a:chExt cx="3289439" cy="9"/>
            </a:xfrm>
          </p:grpSpPr>
          <p:cxnSp>
            <p:nvCxnSpPr>
              <p:cNvPr id="534" name="Google Shape;534;p33"/>
              <p:cNvCxnSpPr/>
              <p:nvPr/>
            </p:nvCxnSpPr>
            <p:spPr>
              <a:xfrm>
                <a:off x="0" y="4595950"/>
                <a:ext cx="2924100" cy="0"/>
              </a:xfrm>
              <a:prstGeom prst="straightConnector1">
                <a:avLst/>
              </a:prstGeom>
              <a:noFill/>
              <a:ln w="9525" cap="flat" cmpd="sng">
                <a:solidFill>
                  <a:schemeClr val="dk1"/>
                </a:solidFill>
                <a:prstDash val="solid"/>
                <a:round/>
                <a:headEnd type="none" w="med" len="med"/>
                <a:tailEnd type="none" w="med" len="med"/>
              </a:ln>
            </p:spPr>
          </p:cxnSp>
          <p:cxnSp>
            <p:nvCxnSpPr>
              <p:cNvPr id="535" name="Google Shape;535;p33"/>
              <p:cNvCxnSpPr/>
              <p:nvPr/>
            </p:nvCxnSpPr>
            <p:spPr>
              <a:xfrm>
                <a:off x="3072839" y="4595959"/>
                <a:ext cx="216600" cy="0"/>
              </a:xfrm>
              <a:prstGeom prst="straightConnector1">
                <a:avLst/>
              </a:prstGeom>
              <a:noFill/>
              <a:ln w="9525" cap="flat" cmpd="sng">
                <a:solidFill>
                  <a:schemeClr val="dk1"/>
                </a:solidFill>
                <a:prstDash val="solid"/>
                <a:round/>
                <a:headEnd type="none" w="med" len="med"/>
                <a:tailEnd type="none" w="med" len="med"/>
              </a:ln>
            </p:spPr>
          </p:cxnSp>
        </p:grpSp>
        <p:grpSp>
          <p:nvGrpSpPr>
            <p:cNvPr id="536" name="Google Shape;536;p33"/>
            <p:cNvGrpSpPr/>
            <p:nvPr/>
          </p:nvGrpSpPr>
          <p:grpSpPr>
            <a:xfrm>
              <a:off x="156428" y="3156666"/>
              <a:ext cx="556793" cy="1451779"/>
              <a:chOff x="2090350" y="2239265"/>
              <a:chExt cx="905501" cy="2360616"/>
            </a:xfrm>
          </p:grpSpPr>
          <p:sp>
            <p:nvSpPr>
              <p:cNvPr id="537" name="Google Shape;537;p33"/>
              <p:cNvSpPr/>
              <p:nvPr/>
            </p:nvSpPr>
            <p:spPr>
              <a:xfrm flipH="1">
                <a:off x="2712180" y="2613372"/>
                <a:ext cx="283672" cy="1986468"/>
              </a:xfrm>
              <a:custGeom>
                <a:avLst/>
                <a:gdLst/>
                <a:ahLst/>
                <a:cxnLst/>
                <a:rect l="l" t="t" r="r" b="b"/>
                <a:pathLst>
                  <a:path w="3722" h="26064" extrusionOk="0">
                    <a:moveTo>
                      <a:pt x="3572" y="1210"/>
                    </a:moveTo>
                    <a:lnTo>
                      <a:pt x="3572" y="605"/>
                    </a:lnTo>
                    <a:lnTo>
                      <a:pt x="3721" y="605"/>
                    </a:lnTo>
                    <a:lnTo>
                      <a:pt x="3721" y="406"/>
                    </a:lnTo>
                    <a:lnTo>
                      <a:pt x="2278" y="406"/>
                    </a:lnTo>
                    <a:lnTo>
                      <a:pt x="2278" y="0"/>
                    </a:lnTo>
                    <a:lnTo>
                      <a:pt x="1445" y="0"/>
                    </a:lnTo>
                    <a:lnTo>
                      <a:pt x="1445" y="406"/>
                    </a:lnTo>
                    <a:lnTo>
                      <a:pt x="0" y="406"/>
                    </a:lnTo>
                    <a:lnTo>
                      <a:pt x="0" y="605"/>
                    </a:lnTo>
                    <a:lnTo>
                      <a:pt x="150" y="605"/>
                    </a:lnTo>
                    <a:lnTo>
                      <a:pt x="150" y="1210"/>
                    </a:lnTo>
                    <a:lnTo>
                      <a:pt x="301" y="1210"/>
                    </a:lnTo>
                    <a:lnTo>
                      <a:pt x="860" y="1963"/>
                    </a:lnTo>
                    <a:lnTo>
                      <a:pt x="696" y="1963"/>
                    </a:lnTo>
                    <a:lnTo>
                      <a:pt x="696" y="2573"/>
                    </a:lnTo>
                    <a:lnTo>
                      <a:pt x="0" y="2573"/>
                    </a:lnTo>
                    <a:lnTo>
                      <a:pt x="0" y="2772"/>
                    </a:lnTo>
                    <a:lnTo>
                      <a:pt x="149" y="2772"/>
                    </a:lnTo>
                    <a:lnTo>
                      <a:pt x="149" y="3376"/>
                    </a:lnTo>
                    <a:lnTo>
                      <a:pt x="548" y="3376"/>
                    </a:lnTo>
                    <a:lnTo>
                      <a:pt x="548" y="2772"/>
                    </a:lnTo>
                    <a:lnTo>
                      <a:pt x="1445" y="2772"/>
                    </a:lnTo>
                    <a:lnTo>
                      <a:pt x="1445" y="6207"/>
                    </a:lnTo>
                    <a:lnTo>
                      <a:pt x="0" y="6207"/>
                    </a:lnTo>
                    <a:lnTo>
                      <a:pt x="0" y="6406"/>
                    </a:lnTo>
                    <a:lnTo>
                      <a:pt x="149" y="6406"/>
                    </a:lnTo>
                    <a:lnTo>
                      <a:pt x="149" y="7010"/>
                    </a:lnTo>
                    <a:lnTo>
                      <a:pt x="548" y="7010"/>
                    </a:lnTo>
                    <a:lnTo>
                      <a:pt x="548" y="6406"/>
                    </a:lnTo>
                    <a:lnTo>
                      <a:pt x="1445" y="6406"/>
                    </a:lnTo>
                    <a:lnTo>
                      <a:pt x="1445" y="26064"/>
                    </a:lnTo>
                    <a:lnTo>
                      <a:pt x="2277" y="26064"/>
                    </a:lnTo>
                    <a:lnTo>
                      <a:pt x="2277" y="6406"/>
                    </a:lnTo>
                    <a:lnTo>
                      <a:pt x="3174" y="6406"/>
                    </a:lnTo>
                    <a:lnTo>
                      <a:pt x="3174" y="7010"/>
                    </a:lnTo>
                    <a:lnTo>
                      <a:pt x="3572" y="7010"/>
                    </a:lnTo>
                    <a:lnTo>
                      <a:pt x="3572" y="6406"/>
                    </a:lnTo>
                    <a:lnTo>
                      <a:pt x="3721" y="6406"/>
                    </a:lnTo>
                    <a:lnTo>
                      <a:pt x="3721" y="6207"/>
                    </a:lnTo>
                    <a:lnTo>
                      <a:pt x="2277" y="6207"/>
                    </a:lnTo>
                    <a:lnTo>
                      <a:pt x="2277" y="2772"/>
                    </a:lnTo>
                    <a:lnTo>
                      <a:pt x="3174" y="2772"/>
                    </a:lnTo>
                    <a:lnTo>
                      <a:pt x="3174" y="3376"/>
                    </a:lnTo>
                    <a:lnTo>
                      <a:pt x="3572" y="3376"/>
                    </a:lnTo>
                    <a:lnTo>
                      <a:pt x="3572" y="2772"/>
                    </a:lnTo>
                    <a:lnTo>
                      <a:pt x="3721" y="2772"/>
                    </a:lnTo>
                    <a:lnTo>
                      <a:pt x="3721" y="2573"/>
                    </a:lnTo>
                    <a:lnTo>
                      <a:pt x="3026" y="2573"/>
                    </a:lnTo>
                    <a:lnTo>
                      <a:pt x="3026" y="1963"/>
                    </a:lnTo>
                    <a:lnTo>
                      <a:pt x="2863" y="1963"/>
                    </a:lnTo>
                    <a:lnTo>
                      <a:pt x="3420" y="1210"/>
                    </a:lnTo>
                    <a:lnTo>
                      <a:pt x="3572" y="1210"/>
                    </a:lnTo>
                    <a:close/>
                    <a:moveTo>
                      <a:pt x="1445" y="2573"/>
                    </a:moveTo>
                    <a:lnTo>
                      <a:pt x="1094" y="2573"/>
                    </a:lnTo>
                    <a:lnTo>
                      <a:pt x="1094" y="1963"/>
                    </a:lnTo>
                    <a:lnTo>
                      <a:pt x="964" y="1963"/>
                    </a:lnTo>
                    <a:lnTo>
                      <a:pt x="406" y="1209"/>
                    </a:lnTo>
                    <a:lnTo>
                      <a:pt x="549" y="1209"/>
                    </a:lnTo>
                    <a:lnTo>
                      <a:pt x="549" y="605"/>
                    </a:lnTo>
                    <a:lnTo>
                      <a:pt x="1445" y="605"/>
                    </a:lnTo>
                    <a:close/>
                    <a:moveTo>
                      <a:pt x="2759" y="1963"/>
                    </a:moveTo>
                    <a:lnTo>
                      <a:pt x="2628" y="1963"/>
                    </a:lnTo>
                    <a:lnTo>
                      <a:pt x="2628" y="2573"/>
                    </a:lnTo>
                    <a:lnTo>
                      <a:pt x="2278" y="2573"/>
                    </a:lnTo>
                    <a:lnTo>
                      <a:pt x="2278" y="605"/>
                    </a:lnTo>
                    <a:lnTo>
                      <a:pt x="3174" y="605"/>
                    </a:lnTo>
                    <a:lnTo>
                      <a:pt x="3174" y="1209"/>
                    </a:lnTo>
                    <a:lnTo>
                      <a:pt x="3317" y="120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3"/>
              <p:cNvSpPr/>
              <p:nvPr/>
            </p:nvSpPr>
            <p:spPr>
              <a:xfrm flipH="1">
                <a:off x="2090350" y="2239265"/>
                <a:ext cx="337102" cy="2360616"/>
              </a:xfrm>
              <a:custGeom>
                <a:avLst/>
                <a:gdLst/>
                <a:ahLst/>
                <a:cxnLst/>
                <a:rect l="l" t="t" r="r" b="b"/>
                <a:pathLst>
                  <a:path w="3722" h="26064" extrusionOk="0">
                    <a:moveTo>
                      <a:pt x="3572" y="1210"/>
                    </a:moveTo>
                    <a:lnTo>
                      <a:pt x="3572" y="605"/>
                    </a:lnTo>
                    <a:lnTo>
                      <a:pt x="3721" y="605"/>
                    </a:lnTo>
                    <a:lnTo>
                      <a:pt x="3721" y="406"/>
                    </a:lnTo>
                    <a:lnTo>
                      <a:pt x="2278" y="406"/>
                    </a:lnTo>
                    <a:lnTo>
                      <a:pt x="2278" y="0"/>
                    </a:lnTo>
                    <a:lnTo>
                      <a:pt x="1445" y="0"/>
                    </a:lnTo>
                    <a:lnTo>
                      <a:pt x="1445" y="406"/>
                    </a:lnTo>
                    <a:lnTo>
                      <a:pt x="0" y="406"/>
                    </a:lnTo>
                    <a:lnTo>
                      <a:pt x="0" y="605"/>
                    </a:lnTo>
                    <a:lnTo>
                      <a:pt x="150" y="605"/>
                    </a:lnTo>
                    <a:lnTo>
                      <a:pt x="150" y="1210"/>
                    </a:lnTo>
                    <a:lnTo>
                      <a:pt x="301" y="1210"/>
                    </a:lnTo>
                    <a:lnTo>
                      <a:pt x="860" y="1963"/>
                    </a:lnTo>
                    <a:lnTo>
                      <a:pt x="696" y="1963"/>
                    </a:lnTo>
                    <a:lnTo>
                      <a:pt x="696" y="2573"/>
                    </a:lnTo>
                    <a:lnTo>
                      <a:pt x="0" y="2573"/>
                    </a:lnTo>
                    <a:lnTo>
                      <a:pt x="0" y="2772"/>
                    </a:lnTo>
                    <a:lnTo>
                      <a:pt x="149" y="2772"/>
                    </a:lnTo>
                    <a:lnTo>
                      <a:pt x="149" y="3376"/>
                    </a:lnTo>
                    <a:lnTo>
                      <a:pt x="548" y="3376"/>
                    </a:lnTo>
                    <a:lnTo>
                      <a:pt x="548" y="2772"/>
                    </a:lnTo>
                    <a:lnTo>
                      <a:pt x="1445" y="2772"/>
                    </a:lnTo>
                    <a:lnTo>
                      <a:pt x="1445" y="6207"/>
                    </a:lnTo>
                    <a:lnTo>
                      <a:pt x="0" y="6207"/>
                    </a:lnTo>
                    <a:lnTo>
                      <a:pt x="0" y="6406"/>
                    </a:lnTo>
                    <a:lnTo>
                      <a:pt x="149" y="6406"/>
                    </a:lnTo>
                    <a:lnTo>
                      <a:pt x="149" y="7010"/>
                    </a:lnTo>
                    <a:lnTo>
                      <a:pt x="548" y="7010"/>
                    </a:lnTo>
                    <a:lnTo>
                      <a:pt x="548" y="6406"/>
                    </a:lnTo>
                    <a:lnTo>
                      <a:pt x="1445" y="6406"/>
                    </a:lnTo>
                    <a:lnTo>
                      <a:pt x="1445" y="26064"/>
                    </a:lnTo>
                    <a:lnTo>
                      <a:pt x="2277" y="26064"/>
                    </a:lnTo>
                    <a:lnTo>
                      <a:pt x="2277" y="6406"/>
                    </a:lnTo>
                    <a:lnTo>
                      <a:pt x="3174" y="6406"/>
                    </a:lnTo>
                    <a:lnTo>
                      <a:pt x="3174" y="7010"/>
                    </a:lnTo>
                    <a:lnTo>
                      <a:pt x="3572" y="7010"/>
                    </a:lnTo>
                    <a:lnTo>
                      <a:pt x="3572" y="6406"/>
                    </a:lnTo>
                    <a:lnTo>
                      <a:pt x="3721" y="6406"/>
                    </a:lnTo>
                    <a:lnTo>
                      <a:pt x="3721" y="6207"/>
                    </a:lnTo>
                    <a:lnTo>
                      <a:pt x="2277" y="6207"/>
                    </a:lnTo>
                    <a:lnTo>
                      <a:pt x="2277" y="2772"/>
                    </a:lnTo>
                    <a:lnTo>
                      <a:pt x="3174" y="2772"/>
                    </a:lnTo>
                    <a:lnTo>
                      <a:pt x="3174" y="3376"/>
                    </a:lnTo>
                    <a:lnTo>
                      <a:pt x="3572" y="3376"/>
                    </a:lnTo>
                    <a:lnTo>
                      <a:pt x="3572" y="2772"/>
                    </a:lnTo>
                    <a:lnTo>
                      <a:pt x="3721" y="2772"/>
                    </a:lnTo>
                    <a:lnTo>
                      <a:pt x="3721" y="2573"/>
                    </a:lnTo>
                    <a:lnTo>
                      <a:pt x="3026" y="2573"/>
                    </a:lnTo>
                    <a:lnTo>
                      <a:pt x="3026" y="1963"/>
                    </a:lnTo>
                    <a:lnTo>
                      <a:pt x="2863" y="1963"/>
                    </a:lnTo>
                    <a:lnTo>
                      <a:pt x="3420" y="1210"/>
                    </a:lnTo>
                    <a:lnTo>
                      <a:pt x="3572" y="1210"/>
                    </a:lnTo>
                    <a:close/>
                    <a:moveTo>
                      <a:pt x="1445" y="2573"/>
                    </a:moveTo>
                    <a:lnTo>
                      <a:pt x="1094" y="2573"/>
                    </a:lnTo>
                    <a:lnTo>
                      <a:pt x="1094" y="1963"/>
                    </a:lnTo>
                    <a:lnTo>
                      <a:pt x="964" y="1963"/>
                    </a:lnTo>
                    <a:lnTo>
                      <a:pt x="406" y="1209"/>
                    </a:lnTo>
                    <a:lnTo>
                      <a:pt x="549" y="1209"/>
                    </a:lnTo>
                    <a:lnTo>
                      <a:pt x="549" y="605"/>
                    </a:lnTo>
                    <a:lnTo>
                      <a:pt x="1445" y="605"/>
                    </a:lnTo>
                    <a:close/>
                    <a:moveTo>
                      <a:pt x="2759" y="1963"/>
                    </a:moveTo>
                    <a:lnTo>
                      <a:pt x="2628" y="1963"/>
                    </a:lnTo>
                    <a:lnTo>
                      <a:pt x="2628" y="2573"/>
                    </a:lnTo>
                    <a:lnTo>
                      <a:pt x="2278" y="2573"/>
                    </a:lnTo>
                    <a:lnTo>
                      <a:pt x="2278" y="605"/>
                    </a:lnTo>
                    <a:lnTo>
                      <a:pt x="3174" y="605"/>
                    </a:lnTo>
                    <a:lnTo>
                      <a:pt x="3174" y="1209"/>
                    </a:lnTo>
                    <a:lnTo>
                      <a:pt x="3317" y="120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3"/>
              <p:cNvSpPr/>
              <p:nvPr/>
            </p:nvSpPr>
            <p:spPr>
              <a:xfrm flipH="1">
                <a:off x="2378953" y="2297047"/>
                <a:ext cx="350052" cy="379826"/>
              </a:xfrm>
              <a:custGeom>
                <a:avLst/>
                <a:gdLst/>
                <a:ahLst/>
                <a:cxnLst/>
                <a:rect l="l" t="t" r="r" b="b"/>
                <a:pathLst>
                  <a:path w="12020" h="14298" extrusionOk="0">
                    <a:moveTo>
                      <a:pt x="0" y="13737"/>
                    </a:moveTo>
                    <a:cubicBezTo>
                      <a:pt x="5217" y="16868"/>
                      <a:pt x="10098" y="5773"/>
                      <a:pt x="12020" y="0"/>
                    </a:cubicBezTo>
                  </a:path>
                </a:pathLst>
              </a:custGeom>
              <a:noFill/>
              <a:ln w="9525" cap="flat" cmpd="sng">
                <a:solidFill>
                  <a:schemeClr val="dk1"/>
                </a:solidFill>
                <a:prstDash val="solid"/>
                <a:round/>
                <a:headEnd type="none" w="med" len="med"/>
                <a:tailEnd type="none" w="med" len="med"/>
              </a:ln>
            </p:spPr>
          </p:sp>
          <p:sp>
            <p:nvSpPr>
              <p:cNvPr id="540" name="Google Shape;540;p33"/>
              <p:cNvSpPr/>
              <p:nvPr/>
            </p:nvSpPr>
            <p:spPr>
              <a:xfrm flipH="1">
                <a:off x="2371680" y="2464308"/>
                <a:ext cx="364950" cy="364950"/>
              </a:xfrm>
              <a:custGeom>
                <a:avLst/>
                <a:gdLst/>
                <a:ahLst/>
                <a:cxnLst/>
                <a:rect l="l" t="t" r="r" b="b"/>
                <a:pathLst>
                  <a:path w="13738" h="13738" extrusionOk="0">
                    <a:moveTo>
                      <a:pt x="0" y="13738"/>
                    </a:moveTo>
                    <a:cubicBezTo>
                      <a:pt x="6476" y="13738"/>
                      <a:pt x="12169" y="6283"/>
                      <a:pt x="13738" y="0"/>
                    </a:cubicBezTo>
                  </a:path>
                </a:pathLst>
              </a:custGeom>
              <a:noFill/>
              <a:ln w="9525" cap="flat" cmpd="sng">
                <a:solidFill>
                  <a:schemeClr val="dk1"/>
                </a:solidFill>
                <a:prstDash val="solid"/>
                <a:round/>
                <a:headEnd type="none" w="med" len="med"/>
                <a:tailEnd type="none" w="med" len="med"/>
              </a:ln>
            </p:spPr>
          </p:sp>
          <p:sp>
            <p:nvSpPr>
              <p:cNvPr id="541" name="Google Shape;541;p33"/>
              <p:cNvSpPr/>
              <p:nvPr/>
            </p:nvSpPr>
            <p:spPr>
              <a:xfrm flipH="1">
                <a:off x="2385676" y="2832756"/>
                <a:ext cx="350104" cy="284644"/>
              </a:xfrm>
              <a:custGeom>
                <a:avLst/>
                <a:gdLst/>
                <a:ahLst/>
                <a:cxnLst/>
                <a:rect l="l" t="t" r="r" b="b"/>
                <a:pathLst>
                  <a:path w="12605" h="10715" extrusionOk="0">
                    <a:moveTo>
                      <a:pt x="0" y="10599"/>
                    </a:moveTo>
                    <a:cubicBezTo>
                      <a:pt x="5415" y="11499"/>
                      <a:pt x="11704" y="5415"/>
                      <a:pt x="12605" y="0"/>
                    </a:cubicBezTo>
                  </a:path>
                </a:pathLst>
              </a:custGeom>
              <a:noFill/>
              <a:ln w="9525" cap="flat" cmpd="sng">
                <a:solidFill>
                  <a:schemeClr val="dk1"/>
                </a:solidFill>
                <a:prstDash val="solid"/>
                <a:round/>
                <a:headEnd type="none" w="med" len="med"/>
                <a:tailEnd type="none" w="med" len="med"/>
              </a:ln>
            </p:spPr>
          </p:sp>
        </p:grpSp>
      </p:grpSp>
      <p:grpSp>
        <p:nvGrpSpPr>
          <p:cNvPr id="542" name="Google Shape;542;p33"/>
          <p:cNvGrpSpPr/>
          <p:nvPr/>
        </p:nvGrpSpPr>
        <p:grpSpPr>
          <a:xfrm>
            <a:off x="-5250" y="148063"/>
            <a:ext cx="9154500" cy="5000675"/>
            <a:chOff x="-5250" y="148063"/>
            <a:chExt cx="9154500" cy="5000675"/>
          </a:xfrm>
        </p:grpSpPr>
        <p:cxnSp>
          <p:nvCxnSpPr>
            <p:cNvPr id="543" name="Google Shape;543;p33"/>
            <p:cNvCxnSpPr/>
            <p:nvPr/>
          </p:nvCxnSpPr>
          <p:spPr>
            <a:xfrm>
              <a:off x="-5250" y="264463"/>
              <a:ext cx="9154500" cy="0"/>
            </a:xfrm>
            <a:prstGeom prst="straightConnector1">
              <a:avLst/>
            </a:prstGeom>
            <a:noFill/>
            <a:ln w="9525" cap="flat" cmpd="sng">
              <a:solidFill>
                <a:schemeClr val="dk1"/>
              </a:solidFill>
              <a:prstDash val="solid"/>
              <a:round/>
              <a:headEnd type="none" w="med" len="med"/>
              <a:tailEnd type="none" w="med" len="med"/>
            </a:ln>
          </p:spPr>
        </p:cxnSp>
        <p:cxnSp>
          <p:nvCxnSpPr>
            <p:cNvPr id="544" name="Google Shape;544;p33"/>
            <p:cNvCxnSpPr/>
            <p:nvPr/>
          </p:nvCxnSpPr>
          <p:spPr>
            <a:xfrm>
              <a:off x="8787425" y="259338"/>
              <a:ext cx="0" cy="4889400"/>
            </a:xfrm>
            <a:prstGeom prst="straightConnector1">
              <a:avLst/>
            </a:prstGeom>
            <a:noFill/>
            <a:ln w="9525" cap="flat" cmpd="sng">
              <a:solidFill>
                <a:schemeClr val="dk1"/>
              </a:solidFill>
              <a:prstDash val="solid"/>
              <a:round/>
              <a:headEnd type="none" w="med" len="med"/>
              <a:tailEnd type="none" w="med" len="med"/>
            </a:ln>
          </p:spPr>
        </p:cxnSp>
        <p:sp>
          <p:nvSpPr>
            <p:cNvPr id="545" name="Google Shape;545;p33"/>
            <p:cNvSpPr/>
            <p:nvPr/>
          </p:nvSpPr>
          <p:spPr>
            <a:xfrm>
              <a:off x="488125" y="211663"/>
              <a:ext cx="723600" cy="10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sp>
          <p:nvSpPr>
            <p:cNvPr id="546" name="Google Shape;546;p33"/>
            <p:cNvSpPr/>
            <p:nvPr/>
          </p:nvSpPr>
          <p:spPr>
            <a:xfrm>
              <a:off x="8671025" y="148063"/>
              <a:ext cx="232800" cy="23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sp>
          <p:nvSpPr>
            <p:cNvPr id="547" name="Google Shape;547;p33"/>
            <p:cNvSpPr/>
            <p:nvPr/>
          </p:nvSpPr>
          <p:spPr>
            <a:xfrm>
              <a:off x="8701325" y="4706538"/>
              <a:ext cx="172200" cy="172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stok Web"/>
                <a:ea typeface="Istok Web"/>
                <a:cs typeface="Istok Web"/>
                <a:sym typeface="Istok Web"/>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ecular One"/>
              <a:buNone/>
              <a:defRPr sz="3000" b="1">
                <a:solidFill>
                  <a:schemeClr val="dk1"/>
                </a:solidFill>
                <a:latin typeface="Secular One"/>
                <a:ea typeface="Secular One"/>
                <a:cs typeface="Secular One"/>
                <a:sym typeface="Secular One"/>
              </a:defRPr>
            </a:lvl1pPr>
            <a:lvl2pPr lvl="1" rtl="0">
              <a:spcBef>
                <a:spcPts val="0"/>
              </a:spcBef>
              <a:spcAft>
                <a:spcPts val="0"/>
              </a:spcAft>
              <a:buClr>
                <a:schemeClr val="dk1"/>
              </a:buClr>
              <a:buSzPts val="3000"/>
              <a:buFont typeface="Secular One"/>
              <a:buNone/>
              <a:defRPr sz="3000" b="1">
                <a:solidFill>
                  <a:schemeClr val="dk1"/>
                </a:solidFill>
                <a:latin typeface="Secular One"/>
                <a:ea typeface="Secular One"/>
                <a:cs typeface="Secular One"/>
                <a:sym typeface="Secular One"/>
              </a:defRPr>
            </a:lvl2pPr>
            <a:lvl3pPr lvl="2" rtl="0">
              <a:spcBef>
                <a:spcPts val="0"/>
              </a:spcBef>
              <a:spcAft>
                <a:spcPts val="0"/>
              </a:spcAft>
              <a:buClr>
                <a:schemeClr val="dk1"/>
              </a:buClr>
              <a:buSzPts val="3000"/>
              <a:buFont typeface="Secular One"/>
              <a:buNone/>
              <a:defRPr sz="3000" b="1">
                <a:solidFill>
                  <a:schemeClr val="dk1"/>
                </a:solidFill>
                <a:latin typeface="Secular One"/>
                <a:ea typeface="Secular One"/>
                <a:cs typeface="Secular One"/>
                <a:sym typeface="Secular One"/>
              </a:defRPr>
            </a:lvl3pPr>
            <a:lvl4pPr lvl="3" rtl="0">
              <a:spcBef>
                <a:spcPts val="0"/>
              </a:spcBef>
              <a:spcAft>
                <a:spcPts val="0"/>
              </a:spcAft>
              <a:buClr>
                <a:schemeClr val="dk1"/>
              </a:buClr>
              <a:buSzPts val="3000"/>
              <a:buFont typeface="Secular One"/>
              <a:buNone/>
              <a:defRPr sz="3000" b="1">
                <a:solidFill>
                  <a:schemeClr val="dk1"/>
                </a:solidFill>
                <a:latin typeface="Secular One"/>
                <a:ea typeface="Secular One"/>
                <a:cs typeface="Secular One"/>
                <a:sym typeface="Secular One"/>
              </a:defRPr>
            </a:lvl4pPr>
            <a:lvl5pPr lvl="4" rtl="0">
              <a:spcBef>
                <a:spcPts val="0"/>
              </a:spcBef>
              <a:spcAft>
                <a:spcPts val="0"/>
              </a:spcAft>
              <a:buClr>
                <a:schemeClr val="dk1"/>
              </a:buClr>
              <a:buSzPts val="3000"/>
              <a:buFont typeface="Secular One"/>
              <a:buNone/>
              <a:defRPr sz="3000" b="1">
                <a:solidFill>
                  <a:schemeClr val="dk1"/>
                </a:solidFill>
                <a:latin typeface="Secular One"/>
                <a:ea typeface="Secular One"/>
                <a:cs typeface="Secular One"/>
                <a:sym typeface="Secular One"/>
              </a:defRPr>
            </a:lvl5pPr>
            <a:lvl6pPr lvl="5" rtl="0">
              <a:spcBef>
                <a:spcPts val="0"/>
              </a:spcBef>
              <a:spcAft>
                <a:spcPts val="0"/>
              </a:spcAft>
              <a:buClr>
                <a:schemeClr val="dk1"/>
              </a:buClr>
              <a:buSzPts val="3000"/>
              <a:buFont typeface="Secular One"/>
              <a:buNone/>
              <a:defRPr sz="3000" b="1">
                <a:solidFill>
                  <a:schemeClr val="dk1"/>
                </a:solidFill>
                <a:latin typeface="Secular One"/>
                <a:ea typeface="Secular One"/>
                <a:cs typeface="Secular One"/>
                <a:sym typeface="Secular One"/>
              </a:defRPr>
            </a:lvl6pPr>
            <a:lvl7pPr lvl="6" rtl="0">
              <a:spcBef>
                <a:spcPts val="0"/>
              </a:spcBef>
              <a:spcAft>
                <a:spcPts val="0"/>
              </a:spcAft>
              <a:buClr>
                <a:schemeClr val="dk1"/>
              </a:buClr>
              <a:buSzPts val="3000"/>
              <a:buFont typeface="Secular One"/>
              <a:buNone/>
              <a:defRPr sz="3000" b="1">
                <a:solidFill>
                  <a:schemeClr val="dk1"/>
                </a:solidFill>
                <a:latin typeface="Secular One"/>
                <a:ea typeface="Secular One"/>
                <a:cs typeface="Secular One"/>
                <a:sym typeface="Secular One"/>
              </a:defRPr>
            </a:lvl7pPr>
            <a:lvl8pPr lvl="7" rtl="0">
              <a:spcBef>
                <a:spcPts val="0"/>
              </a:spcBef>
              <a:spcAft>
                <a:spcPts val="0"/>
              </a:spcAft>
              <a:buClr>
                <a:schemeClr val="dk1"/>
              </a:buClr>
              <a:buSzPts val="3000"/>
              <a:buFont typeface="Secular One"/>
              <a:buNone/>
              <a:defRPr sz="3000" b="1">
                <a:solidFill>
                  <a:schemeClr val="dk1"/>
                </a:solidFill>
                <a:latin typeface="Secular One"/>
                <a:ea typeface="Secular One"/>
                <a:cs typeface="Secular One"/>
                <a:sym typeface="Secular One"/>
              </a:defRPr>
            </a:lvl8pPr>
            <a:lvl9pPr lvl="8" rtl="0">
              <a:spcBef>
                <a:spcPts val="0"/>
              </a:spcBef>
              <a:spcAft>
                <a:spcPts val="0"/>
              </a:spcAft>
              <a:buClr>
                <a:schemeClr val="dk1"/>
              </a:buClr>
              <a:buSzPts val="3000"/>
              <a:buFont typeface="Secular One"/>
              <a:buNone/>
              <a:defRPr sz="3000" b="1">
                <a:solidFill>
                  <a:schemeClr val="dk1"/>
                </a:solidFill>
                <a:latin typeface="Secular One"/>
                <a:ea typeface="Secular One"/>
                <a:cs typeface="Secular One"/>
                <a:sym typeface="Secular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3"/>
              </a:buClr>
              <a:buSzPts val="1400"/>
              <a:buFont typeface="Istok Web"/>
              <a:buChar char="●"/>
              <a:defRPr>
                <a:solidFill>
                  <a:schemeClr val="dk1"/>
                </a:solidFill>
                <a:latin typeface="Istok Web"/>
                <a:ea typeface="Istok Web"/>
                <a:cs typeface="Istok Web"/>
                <a:sym typeface="Istok Web"/>
              </a:defRPr>
            </a:lvl1pPr>
            <a:lvl2pPr marL="914400" lvl="1" indent="-317500">
              <a:lnSpc>
                <a:spcPct val="100000"/>
              </a:lnSpc>
              <a:spcBef>
                <a:spcPts val="0"/>
              </a:spcBef>
              <a:spcAft>
                <a:spcPts val="0"/>
              </a:spcAft>
              <a:buClr>
                <a:schemeClr val="dk1"/>
              </a:buClr>
              <a:buSzPts val="1400"/>
              <a:buFont typeface="Istok Web"/>
              <a:buChar char="○"/>
              <a:defRPr>
                <a:solidFill>
                  <a:schemeClr val="dk1"/>
                </a:solidFill>
                <a:latin typeface="Istok Web"/>
                <a:ea typeface="Istok Web"/>
                <a:cs typeface="Istok Web"/>
                <a:sym typeface="Istok Web"/>
              </a:defRPr>
            </a:lvl2pPr>
            <a:lvl3pPr marL="1371600" lvl="2" indent="-317500">
              <a:lnSpc>
                <a:spcPct val="100000"/>
              </a:lnSpc>
              <a:spcBef>
                <a:spcPts val="0"/>
              </a:spcBef>
              <a:spcAft>
                <a:spcPts val="0"/>
              </a:spcAft>
              <a:buClr>
                <a:schemeClr val="dk1"/>
              </a:buClr>
              <a:buSzPts val="1400"/>
              <a:buFont typeface="Istok Web"/>
              <a:buChar char="■"/>
              <a:defRPr>
                <a:solidFill>
                  <a:schemeClr val="dk1"/>
                </a:solidFill>
                <a:latin typeface="Istok Web"/>
                <a:ea typeface="Istok Web"/>
                <a:cs typeface="Istok Web"/>
                <a:sym typeface="Istok Web"/>
              </a:defRPr>
            </a:lvl3pPr>
            <a:lvl4pPr marL="1828800" lvl="3" indent="-317500">
              <a:lnSpc>
                <a:spcPct val="100000"/>
              </a:lnSpc>
              <a:spcBef>
                <a:spcPts val="0"/>
              </a:spcBef>
              <a:spcAft>
                <a:spcPts val="0"/>
              </a:spcAft>
              <a:buClr>
                <a:schemeClr val="dk1"/>
              </a:buClr>
              <a:buSzPts val="1400"/>
              <a:buFont typeface="Istok Web"/>
              <a:buChar char="●"/>
              <a:defRPr>
                <a:solidFill>
                  <a:schemeClr val="dk1"/>
                </a:solidFill>
                <a:latin typeface="Istok Web"/>
                <a:ea typeface="Istok Web"/>
                <a:cs typeface="Istok Web"/>
                <a:sym typeface="Istok Web"/>
              </a:defRPr>
            </a:lvl4pPr>
            <a:lvl5pPr marL="2286000" lvl="4" indent="-317500">
              <a:lnSpc>
                <a:spcPct val="100000"/>
              </a:lnSpc>
              <a:spcBef>
                <a:spcPts val="0"/>
              </a:spcBef>
              <a:spcAft>
                <a:spcPts val="0"/>
              </a:spcAft>
              <a:buClr>
                <a:schemeClr val="dk1"/>
              </a:buClr>
              <a:buSzPts val="1400"/>
              <a:buFont typeface="Istok Web"/>
              <a:buChar char="○"/>
              <a:defRPr>
                <a:solidFill>
                  <a:schemeClr val="dk1"/>
                </a:solidFill>
                <a:latin typeface="Istok Web"/>
                <a:ea typeface="Istok Web"/>
                <a:cs typeface="Istok Web"/>
                <a:sym typeface="Istok Web"/>
              </a:defRPr>
            </a:lvl5pPr>
            <a:lvl6pPr marL="2743200" lvl="5" indent="-317500">
              <a:lnSpc>
                <a:spcPct val="100000"/>
              </a:lnSpc>
              <a:spcBef>
                <a:spcPts val="0"/>
              </a:spcBef>
              <a:spcAft>
                <a:spcPts val="0"/>
              </a:spcAft>
              <a:buClr>
                <a:schemeClr val="dk1"/>
              </a:buClr>
              <a:buSzPts val="1400"/>
              <a:buFont typeface="Istok Web"/>
              <a:buChar char="■"/>
              <a:defRPr>
                <a:solidFill>
                  <a:schemeClr val="dk1"/>
                </a:solidFill>
                <a:latin typeface="Istok Web"/>
                <a:ea typeface="Istok Web"/>
                <a:cs typeface="Istok Web"/>
                <a:sym typeface="Istok Web"/>
              </a:defRPr>
            </a:lvl6pPr>
            <a:lvl7pPr marL="3200400" lvl="6" indent="-317500">
              <a:lnSpc>
                <a:spcPct val="100000"/>
              </a:lnSpc>
              <a:spcBef>
                <a:spcPts val="0"/>
              </a:spcBef>
              <a:spcAft>
                <a:spcPts val="0"/>
              </a:spcAft>
              <a:buClr>
                <a:schemeClr val="dk1"/>
              </a:buClr>
              <a:buSzPts val="1400"/>
              <a:buFont typeface="Istok Web"/>
              <a:buChar char="●"/>
              <a:defRPr>
                <a:solidFill>
                  <a:schemeClr val="dk1"/>
                </a:solidFill>
                <a:latin typeface="Istok Web"/>
                <a:ea typeface="Istok Web"/>
                <a:cs typeface="Istok Web"/>
                <a:sym typeface="Istok Web"/>
              </a:defRPr>
            </a:lvl7pPr>
            <a:lvl8pPr marL="3657600" lvl="7" indent="-317500">
              <a:lnSpc>
                <a:spcPct val="100000"/>
              </a:lnSpc>
              <a:spcBef>
                <a:spcPts val="0"/>
              </a:spcBef>
              <a:spcAft>
                <a:spcPts val="0"/>
              </a:spcAft>
              <a:buClr>
                <a:schemeClr val="dk1"/>
              </a:buClr>
              <a:buSzPts val="1400"/>
              <a:buFont typeface="Istok Web"/>
              <a:buChar char="○"/>
              <a:defRPr>
                <a:solidFill>
                  <a:schemeClr val="dk1"/>
                </a:solidFill>
                <a:latin typeface="Istok Web"/>
                <a:ea typeface="Istok Web"/>
                <a:cs typeface="Istok Web"/>
                <a:sym typeface="Istok Web"/>
              </a:defRPr>
            </a:lvl8pPr>
            <a:lvl9pPr marL="4114800" lvl="8" indent="-317500">
              <a:lnSpc>
                <a:spcPct val="100000"/>
              </a:lnSpc>
              <a:spcBef>
                <a:spcPts val="0"/>
              </a:spcBef>
              <a:spcAft>
                <a:spcPts val="0"/>
              </a:spcAft>
              <a:buClr>
                <a:schemeClr val="dk1"/>
              </a:buClr>
              <a:buSzPts val="1400"/>
              <a:buFont typeface="Istok Web"/>
              <a:buChar char="■"/>
              <a:defRPr>
                <a:solidFill>
                  <a:schemeClr val="dk1"/>
                </a:solidFill>
                <a:latin typeface="Istok Web"/>
                <a:ea typeface="Istok Web"/>
                <a:cs typeface="Istok Web"/>
                <a:sym typeface="Istok Web"/>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8" r:id="rId3"/>
    <p:sldLayoutId id="2147483659" r:id="rId4"/>
    <p:sldLayoutId id="2147483660" r:id="rId5"/>
    <p:sldLayoutId id="2147483667" r:id="rId6"/>
    <p:sldLayoutId id="2147483678" r:id="rId7"/>
    <p:sldLayoutId id="2147483679"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7.sv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7" Type="http://schemas.microsoft.com/office/2007/relationships/hdphoto" Target="../media/hdphoto3.wdp"/><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sv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26.svg"/></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37"/>
          <p:cNvSpPr txBox="1">
            <a:spLocks noGrp="1"/>
          </p:cNvSpPr>
          <p:nvPr>
            <p:ph type="ctrTitle"/>
          </p:nvPr>
        </p:nvSpPr>
        <p:spPr>
          <a:xfrm>
            <a:off x="3588114" y="621579"/>
            <a:ext cx="5226044" cy="3114293"/>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000">
                <a:latin typeface="+mj-lt"/>
              </a:rPr>
              <a:t>MỜI CÁC EM </a:t>
            </a:r>
            <a:br>
              <a:rPr lang="en-US" sz="4000">
                <a:latin typeface="+mj-lt"/>
              </a:rPr>
            </a:br>
            <a:r>
              <a:rPr lang="en-US" sz="4000">
                <a:latin typeface="+mj-lt"/>
              </a:rPr>
              <a:t>ĐẾN VỚI BÀI HỌC!</a:t>
            </a:r>
          </a:p>
        </p:txBody>
      </p:sp>
      <p:grpSp>
        <p:nvGrpSpPr>
          <p:cNvPr id="560" name="Google Shape;560;p37"/>
          <p:cNvGrpSpPr/>
          <p:nvPr/>
        </p:nvGrpSpPr>
        <p:grpSpPr>
          <a:xfrm>
            <a:off x="0" y="1524003"/>
            <a:ext cx="4211464" cy="3109031"/>
            <a:chOff x="106675" y="1494975"/>
            <a:chExt cx="4211464" cy="3109031"/>
          </a:xfrm>
        </p:grpSpPr>
        <p:sp>
          <p:nvSpPr>
            <p:cNvPr id="561" name="Google Shape;561;p37"/>
            <p:cNvSpPr/>
            <p:nvPr/>
          </p:nvSpPr>
          <p:spPr>
            <a:xfrm>
              <a:off x="3458643" y="1494975"/>
              <a:ext cx="488880" cy="795601"/>
            </a:xfrm>
            <a:custGeom>
              <a:avLst/>
              <a:gdLst/>
              <a:ahLst/>
              <a:cxnLst/>
              <a:rect l="l" t="t" r="r" b="b"/>
              <a:pathLst>
                <a:path w="1359" h="2211" extrusionOk="0">
                  <a:moveTo>
                    <a:pt x="1325" y="99"/>
                  </a:moveTo>
                  <a:cubicBezTo>
                    <a:pt x="1282" y="30"/>
                    <a:pt x="1198" y="-12"/>
                    <a:pt x="1118" y="4"/>
                  </a:cubicBezTo>
                  <a:cubicBezTo>
                    <a:pt x="1086" y="9"/>
                    <a:pt x="1060" y="27"/>
                    <a:pt x="1039" y="49"/>
                  </a:cubicBezTo>
                  <a:cubicBezTo>
                    <a:pt x="1018" y="27"/>
                    <a:pt x="994" y="11"/>
                    <a:pt x="965" y="6"/>
                  </a:cubicBezTo>
                  <a:cubicBezTo>
                    <a:pt x="867" y="-18"/>
                    <a:pt x="780" y="38"/>
                    <a:pt x="708" y="99"/>
                  </a:cubicBezTo>
                  <a:cubicBezTo>
                    <a:pt x="584" y="213"/>
                    <a:pt x="499" y="374"/>
                    <a:pt x="470" y="541"/>
                  </a:cubicBezTo>
                  <a:cubicBezTo>
                    <a:pt x="462" y="586"/>
                    <a:pt x="459" y="631"/>
                    <a:pt x="459" y="676"/>
                  </a:cubicBezTo>
                  <a:cubicBezTo>
                    <a:pt x="399" y="665"/>
                    <a:pt x="335" y="702"/>
                    <a:pt x="301" y="752"/>
                  </a:cubicBezTo>
                  <a:cubicBezTo>
                    <a:pt x="256" y="816"/>
                    <a:pt x="245" y="903"/>
                    <a:pt x="237" y="977"/>
                  </a:cubicBezTo>
                  <a:cubicBezTo>
                    <a:pt x="227" y="1059"/>
                    <a:pt x="229" y="1141"/>
                    <a:pt x="237" y="1221"/>
                  </a:cubicBezTo>
                  <a:cubicBezTo>
                    <a:pt x="243" y="1284"/>
                    <a:pt x="253" y="1348"/>
                    <a:pt x="266" y="1408"/>
                  </a:cubicBezTo>
                  <a:cubicBezTo>
                    <a:pt x="258" y="1408"/>
                    <a:pt x="250" y="1408"/>
                    <a:pt x="245" y="1411"/>
                  </a:cubicBezTo>
                  <a:cubicBezTo>
                    <a:pt x="192" y="1424"/>
                    <a:pt x="163" y="1477"/>
                    <a:pt x="147" y="1525"/>
                  </a:cubicBezTo>
                  <a:cubicBezTo>
                    <a:pt x="121" y="1612"/>
                    <a:pt x="123" y="1705"/>
                    <a:pt x="150" y="1789"/>
                  </a:cubicBezTo>
                  <a:cubicBezTo>
                    <a:pt x="137" y="1789"/>
                    <a:pt x="126" y="1792"/>
                    <a:pt x="113" y="1795"/>
                  </a:cubicBezTo>
                  <a:cubicBezTo>
                    <a:pt x="65" y="1808"/>
                    <a:pt x="31" y="1845"/>
                    <a:pt x="12" y="1890"/>
                  </a:cubicBezTo>
                  <a:cubicBezTo>
                    <a:pt x="-27" y="1996"/>
                    <a:pt x="39" y="2096"/>
                    <a:pt x="100" y="2176"/>
                  </a:cubicBezTo>
                  <a:cubicBezTo>
                    <a:pt x="102" y="2181"/>
                    <a:pt x="108" y="2184"/>
                    <a:pt x="113" y="2186"/>
                  </a:cubicBezTo>
                  <a:cubicBezTo>
                    <a:pt x="118" y="2194"/>
                    <a:pt x="126" y="2199"/>
                    <a:pt x="134" y="2205"/>
                  </a:cubicBezTo>
                  <a:cubicBezTo>
                    <a:pt x="192" y="2226"/>
                    <a:pt x="250" y="2189"/>
                    <a:pt x="285" y="2144"/>
                  </a:cubicBezTo>
                  <a:cubicBezTo>
                    <a:pt x="322" y="2094"/>
                    <a:pt x="325" y="2030"/>
                    <a:pt x="354" y="1975"/>
                  </a:cubicBezTo>
                  <a:cubicBezTo>
                    <a:pt x="383" y="1922"/>
                    <a:pt x="430" y="1885"/>
                    <a:pt x="470" y="1840"/>
                  </a:cubicBezTo>
                  <a:cubicBezTo>
                    <a:pt x="512" y="1795"/>
                    <a:pt x="547" y="1742"/>
                    <a:pt x="555" y="1681"/>
                  </a:cubicBezTo>
                  <a:cubicBezTo>
                    <a:pt x="557" y="1644"/>
                    <a:pt x="549" y="1604"/>
                    <a:pt x="528" y="1572"/>
                  </a:cubicBezTo>
                  <a:cubicBezTo>
                    <a:pt x="618" y="1535"/>
                    <a:pt x="703" y="1490"/>
                    <a:pt x="761" y="1411"/>
                  </a:cubicBezTo>
                  <a:cubicBezTo>
                    <a:pt x="825" y="1326"/>
                    <a:pt x="846" y="1207"/>
                    <a:pt x="782" y="1115"/>
                  </a:cubicBezTo>
                  <a:cubicBezTo>
                    <a:pt x="772" y="1099"/>
                    <a:pt x="758" y="1083"/>
                    <a:pt x="743" y="1072"/>
                  </a:cubicBezTo>
                  <a:cubicBezTo>
                    <a:pt x="814" y="1046"/>
                    <a:pt x="877" y="1004"/>
                    <a:pt x="930" y="948"/>
                  </a:cubicBezTo>
                  <a:cubicBezTo>
                    <a:pt x="967" y="908"/>
                    <a:pt x="999" y="863"/>
                    <a:pt x="1023" y="813"/>
                  </a:cubicBezTo>
                  <a:cubicBezTo>
                    <a:pt x="1047" y="760"/>
                    <a:pt x="1071" y="694"/>
                    <a:pt x="1057" y="636"/>
                  </a:cubicBezTo>
                  <a:cubicBezTo>
                    <a:pt x="1055" y="625"/>
                    <a:pt x="1049" y="615"/>
                    <a:pt x="1044" y="607"/>
                  </a:cubicBezTo>
                  <a:cubicBezTo>
                    <a:pt x="1089" y="588"/>
                    <a:pt x="1131" y="567"/>
                    <a:pt x="1169" y="538"/>
                  </a:cubicBezTo>
                  <a:cubicBezTo>
                    <a:pt x="1237" y="488"/>
                    <a:pt x="1301" y="424"/>
                    <a:pt x="1335" y="345"/>
                  </a:cubicBezTo>
                  <a:cubicBezTo>
                    <a:pt x="1367" y="271"/>
                    <a:pt x="1372" y="175"/>
                    <a:pt x="1325" y="9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grpSp>
          <p:nvGrpSpPr>
            <p:cNvPr id="562" name="Google Shape;562;p37"/>
            <p:cNvGrpSpPr/>
            <p:nvPr/>
          </p:nvGrpSpPr>
          <p:grpSpPr>
            <a:xfrm>
              <a:off x="1250432" y="2245505"/>
              <a:ext cx="734041" cy="2351041"/>
              <a:chOff x="370549" y="2791178"/>
              <a:chExt cx="570972" cy="1828750"/>
            </a:xfrm>
          </p:grpSpPr>
          <p:sp>
            <p:nvSpPr>
              <p:cNvPr id="563" name="Google Shape;563;p37"/>
              <p:cNvSpPr/>
              <p:nvPr/>
            </p:nvSpPr>
            <p:spPr>
              <a:xfrm flipH="1">
                <a:off x="370549" y="2835688"/>
                <a:ext cx="570972" cy="1784240"/>
              </a:xfrm>
              <a:custGeom>
                <a:avLst/>
                <a:gdLst/>
                <a:ahLst/>
                <a:cxnLst/>
                <a:rect l="l" t="t" r="r" b="b"/>
                <a:pathLst>
                  <a:path w="744" h="2325" extrusionOk="0">
                    <a:moveTo>
                      <a:pt x="8" y="2325"/>
                    </a:moveTo>
                    <a:cubicBezTo>
                      <a:pt x="6" y="2325"/>
                      <a:pt x="6" y="2325"/>
                      <a:pt x="5" y="2325"/>
                    </a:cubicBezTo>
                    <a:cubicBezTo>
                      <a:pt x="0" y="2324"/>
                      <a:pt x="-1" y="2320"/>
                      <a:pt x="0" y="2317"/>
                    </a:cubicBezTo>
                    <a:cubicBezTo>
                      <a:pt x="258" y="1660"/>
                      <a:pt x="284" y="23"/>
                      <a:pt x="284" y="7"/>
                    </a:cubicBezTo>
                    <a:cubicBezTo>
                      <a:pt x="284" y="3"/>
                      <a:pt x="287" y="0"/>
                      <a:pt x="292" y="0"/>
                    </a:cubicBezTo>
                    <a:lnTo>
                      <a:pt x="452" y="0"/>
                    </a:lnTo>
                    <a:cubicBezTo>
                      <a:pt x="456" y="0"/>
                      <a:pt x="459" y="3"/>
                      <a:pt x="459" y="7"/>
                    </a:cubicBezTo>
                    <a:cubicBezTo>
                      <a:pt x="459" y="22"/>
                      <a:pt x="497" y="1490"/>
                      <a:pt x="743" y="2317"/>
                    </a:cubicBezTo>
                    <a:cubicBezTo>
                      <a:pt x="745" y="2321"/>
                      <a:pt x="742" y="2324"/>
                      <a:pt x="739" y="2325"/>
                    </a:cubicBezTo>
                    <a:cubicBezTo>
                      <a:pt x="735" y="2327"/>
                      <a:pt x="732" y="2324"/>
                      <a:pt x="730" y="2321"/>
                    </a:cubicBezTo>
                    <a:cubicBezTo>
                      <a:pt x="491" y="1523"/>
                      <a:pt x="448" y="127"/>
                      <a:pt x="445" y="14"/>
                    </a:cubicBezTo>
                    <a:lnTo>
                      <a:pt x="299" y="14"/>
                    </a:lnTo>
                    <a:cubicBezTo>
                      <a:pt x="297" y="134"/>
                      <a:pt x="264" y="1684"/>
                      <a:pt x="13" y="2322"/>
                    </a:cubicBezTo>
                    <a:cubicBezTo>
                      <a:pt x="13" y="2324"/>
                      <a:pt x="10" y="2325"/>
                      <a:pt x="8" y="232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4" name="Google Shape;564;p37"/>
              <p:cNvSpPr/>
              <p:nvPr/>
            </p:nvSpPr>
            <p:spPr>
              <a:xfrm flipH="1">
                <a:off x="458804" y="2834921"/>
                <a:ext cx="320020" cy="1388254"/>
              </a:xfrm>
              <a:custGeom>
                <a:avLst/>
                <a:gdLst/>
                <a:ahLst/>
                <a:cxnLst/>
                <a:rect l="l" t="t" r="r" b="b"/>
                <a:pathLst>
                  <a:path w="417" h="1809" extrusionOk="0">
                    <a:moveTo>
                      <a:pt x="408" y="1809"/>
                    </a:moveTo>
                    <a:cubicBezTo>
                      <a:pt x="405" y="1809"/>
                      <a:pt x="403" y="1808"/>
                      <a:pt x="402" y="1806"/>
                    </a:cubicBezTo>
                    <a:lnTo>
                      <a:pt x="1" y="1238"/>
                    </a:lnTo>
                    <a:cubicBezTo>
                      <a:pt x="0" y="1235"/>
                      <a:pt x="0" y="1232"/>
                      <a:pt x="1" y="1231"/>
                    </a:cubicBezTo>
                    <a:lnTo>
                      <a:pt x="272" y="741"/>
                    </a:lnTo>
                    <a:lnTo>
                      <a:pt x="64" y="335"/>
                    </a:lnTo>
                    <a:cubicBezTo>
                      <a:pt x="62" y="333"/>
                      <a:pt x="62" y="330"/>
                      <a:pt x="64" y="327"/>
                    </a:cubicBezTo>
                    <a:lnTo>
                      <a:pt x="234" y="4"/>
                    </a:lnTo>
                    <a:cubicBezTo>
                      <a:pt x="236" y="1"/>
                      <a:pt x="240" y="-1"/>
                      <a:pt x="244" y="1"/>
                    </a:cubicBezTo>
                    <a:cubicBezTo>
                      <a:pt x="247" y="2"/>
                      <a:pt x="249" y="7"/>
                      <a:pt x="247" y="11"/>
                    </a:cubicBezTo>
                    <a:lnTo>
                      <a:pt x="80" y="332"/>
                    </a:lnTo>
                    <a:lnTo>
                      <a:pt x="288" y="738"/>
                    </a:lnTo>
                    <a:cubicBezTo>
                      <a:pt x="289" y="740"/>
                      <a:pt x="289" y="743"/>
                      <a:pt x="288" y="745"/>
                    </a:cubicBezTo>
                    <a:lnTo>
                      <a:pt x="17" y="1234"/>
                    </a:lnTo>
                    <a:lnTo>
                      <a:pt x="415" y="1797"/>
                    </a:lnTo>
                    <a:cubicBezTo>
                      <a:pt x="418" y="1800"/>
                      <a:pt x="416" y="1805"/>
                      <a:pt x="413" y="1808"/>
                    </a:cubicBezTo>
                    <a:cubicBezTo>
                      <a:pt x="410" y="1809"/>
                      <a:pt x="409" y="1809"/>
                      <a:pt x="408" y="180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5" name="Google Shape;565;p37"/>
              <p:cNvSpPr/>
              <p:nvPr/>
            </p:nvSpPr>
            <p:spPr>
              <a:xfrm flipH="1">
                <a:off x="521734" y="2833386"/>
                <a:ext cx="316951" cy="1389789"/>
              </a:xfrm>
              <a:custGeom>
                <a:avLst/>
                <a:gdLst/>
                <a:ahLst/>
                <a:cxnLst/>
                <a:rect l="l" t="t" r="r" b="b"/>
                <a:pathLst>
                  <a:path w="413" h="1811" extrusionOk="0">
                    <a:moveTo>
                      <a:pt x="8" y="1811"/>
                    </a:moveTo>
                    <a:cubicBezTo>
                      <a:pt x="6" y="1811"/>
                      <a:pt x="5" y="1811"/>
                      <a:pt x="3" y="1810"/>
                    </a:cubicBezTo>
                    <a:cubicBezTo>
                      <a:pt x="0" y="1807"/>
                      <a:pt x="-1" y="1802"/>
                      <a:pt x="2" y="1799"/>
                    </a:cubicBezTo>
                    <a:lnTo>
                      <a:pt x="395" y="1230"/>
                    </a:lnTo>
                    <a:lnTo>
                      <a:pt x="121" y="731"/>
                    </a:lnTo>
                    <a:cubicBezTo>
                      <a:pt x="120" y="730"/>
                      <a:pt x="120" y="727"/>
                      <a:pt x="121" y="724"/>
                    </a:cubicBezTo>
                    <a:lnTo>
                      <a:pt x="324" y="323"/>
                    </a:lnTo>
                    <a:lnTo>
                      <a:pt x="153" y="12"/>
                    </a:lnTo>
                    <a:cubicBezTo>
                      <a:pt x="152" y="9"/>
                      <a:pt x="153" y="4"/>
                      <a:pt x="156" y="1"/>
                    </a:cubicBezTo>
                    <a:cubicBezTo>
                      <a:pt x="159" y="0"/>
                      <a:pt x="163" y="1"/>
                      <a:pt x="166" y="4"/>
                    </a:cubicBezTo>
                    <a:lnTo>
                      <a:pt x="340" y="319"/>
                    </a:lnTo>
                    <a:cubicBezTo>
                      <a:pt x="341" y="321"/>
                      <a:pt x="341" y="323"/>
                      <a:pt x="340" y="326"/>
                    </a:cubicBezTo>
                    <a:lnTo>
                      <a:pt x="136" y="729"/>
                    </a:lnTo>
                    <a:lnTo>
                      <a:pt x="411" y="1227"/>
                    </a:lnTo>
                    <a:cubicBezTo>
                      <a:pt x="413" y="1230"/>
                      <a:pt x="413" y="1233"/>
                      <a:pt x="411" y="1234"/>
                    </a:cubicBezTo>
                    <a:lnTo>
                      <a:pt x="15" y="1808"/>
                    </a:lnTo>
                    <a:cubicBezTo>
                      <a:pt x="12" y="1810"/>
                      <a:pt x="9" y="1811"/>
                      <a:pt x="8" y="181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6" name="Google Shape;566;p37"/>
              <p:cNvSpPr/>
              <p:nvPr/>
            </p:nvSpPr>
            <p:spPr>
              <a:xfrm flipH="1">
                <a:off x="590036" y="2791178"/>
                <a:ext cx="131231" cy="49115"/>
              </a:xfrm>
              <a:custGeom>
                <a:avLst/>
                <a:gdLst/>
                <a:ahLst/>
                <a:cxnLst/>
                <a:rect l="l" t="t" r="r" b="b"/>
                <a:pathLst>
                  <a:path w="171" h="64" extrusionOk="0">
                    <a:moveTo>
                      <a:pt x="0" y="0"/>
                    </a:moveTo>
                    <a:lnTo>
                      <a:pt x="171" y="0"/>
                    </a:lnTo>
                    <a:lnTo>
                      <a:pt x="171" y="64"/>
                    </a:lnTo>
                    <a:lnTo>
                      <a:pt x="0" y="64"/>
                    </a:lnTo>
                    <a:lnTo>
                      <a:pt x="0"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567" name="Google Shape;567;p37"/>
            <p:cNvGrpSpPr/>
            <p:nvPr/>
          </p:nvGrpSpPr>
          <p:grpSpPr>
            <a:xfrm>
              <a:off x="193143" y="2000598"/>
              <a:ext cx="812778" cy="2603408"/>
              <a:chOff x="370549" y="2791178"/>
              <a:chExt cx="570972" cy="1828750"/>
            </a:xfrm>
          </p:grpSpPr>
          <p:sp>
            <p:nvSpPr>
              <p:cNvPr id="568" name="Google Shape;568;p37"/>
              <p:cNvSpPr/>
              <p:nvPr/>
            </p:nvSpPr>
            <p:spPr>
              <a:xfrm flipH="1">
                <a:off x="370549" y="2835688"/>
                <a:ext cx="570972" cy="1784240"/>
              </a:xfrm>
              <a:custGeom>
                <a:avLst/>
                <a:gdLst/>
                <a:ahLst/>
                <a:cxnLst/>
                <a:rect l="l" t="t" r="r" b="b"/>
                <a:pathLst>
                  <a:path w="744" h="2325" extrusionOk="0">
                    <a:moveTo>
                      <a:pt x="8" y="2325"/>
                    </a:moveTo>
                    <a:cubicBezTo>
                      <a:pt x="6" y="2325"/>
                      <a:pt x="6" y="2325"/>
                      <a:pt x="5" y="2325"/>
                    </a:cubicBezTo>
                    <a:cubicBezTo>
                      <a:pt x="0" y="2324"/>
                      <a:pt x="-1" y="2320"/>
                      <a:pt x="0" y="2317"/>
                    </a:cubicBezTo>
                    <a:cubicBezTo>
                      <a:pt x="258" y="1660"/>
                      <a:pt x="284" y="23"/>
                      <a:pt x="284" y="7"/>
                    </a:cubicBezTo>
                    <a:cubicBezTo>
                      <a:pt x="284" y="3"/>
                      <a:pt x="287" y="0"/>
                      <a:pt x="292" y="0"/>
                    </a:cubicBezTo>
                    <a:lnTo>
                      <a:pt x="452" y="0"/>
                    </a:lnTo>
                    <a:cubicBezTo>
                      <a:pt x="456" y="0"/>
                      <a:pt x="459" y="3"/>
                      <a:pt x="459" y="7"/>
                    </a:cubicBezTo>
                    <a:cubicBezTo>
                      <a:pt x="459" y="22"/>
                      <a:pt x="497" y="1490"/>
                      <a:pt x="743" y="2317"/>
                    </a:cubicBezTo>
                    <a:cubicBezTo>
                      <a:pt x="745" y="2321"/>
                      <a:pt x="742" y="2324"/>
                      <a:pt x="739" y="2325"/>
                    </a:cubicBezTo>
                    <a:cubicBezTo>
                      <a:pt x="735" y="2327"/>
                      <a:pt x="732" y="2324"/>
                      <a:pt x="730" y="2321"/>
                    </a:cubicBezTo>
                    <a:cubicBezTo>
                      <a:pt x="491" y="1523"/>
                      <a:pt x="448" y="127"/>
                      <a:pt x="445" y="14"/>
                    </a:cubicBezTo>
                    <a:lnTo>
                      <a:pt x="299" y="14"/>
                    </a:lnTo>
                    <a:cubicBezTo>
                      <a:pt x="297" y="134"/>
                      <a:pt x="264" y="1684"/>
                      <a:pt x="13" y="2322"/>
                    </a:cubicBezTo>
                    <a:cubicBezTo>
                      <a:pt x="13" y="2324"/>
                      <a:pt x="10" y="2325"/>
                      <a:pt x="8" y="232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9" name="Google Shape;569;p37"/>
              <p:cNvSpPr/>
              <p:nvPr/>
            </p:nvSpPr>
            <p:spPr>
              <a:xfrm flipH="1">
                <a:off x="458804" y="2834921"/>
                <a:ext cx="320020" cy="1388254"/>
              </a:xfrm>
              <a:custGeom>
                <a:avLst/>
                <a:gdLst/>
                <a:ahLst/>
                <a:cxnLst/>
                <a:rect l="l" t="t" r="r" b="b"/>
                <a:pathLst>
                  <a:path w="417" h="1809" extrusionOk="0">
                    <a:moveTo>
                      <a:pt x="408" y="1809"/>
                    </a:moveTo>
                    <a:cubicBezTo>
                      <a:pt x="405" y="1809"/>
                      <a:pt x="403" y="1808"/>
                      <a:pt x="402" y="1806"/>
                    </a:cubicBezTo>
                    <a:lnTo>
                      <a:pt x="1" y="1238"/>
                    </a:lnTo>
                    <a:cubicBezTo>
                      <a:pt x="0" y="1235"/>
                      <a:pt x="0" y="1232"/>
                      <a:pt x="1" y="1231"/>
                    </a:cubicBezTo>
                    <a:lnTo>
                      <a:pt x="272" y="741"/>
                    </a:lnTo>
                    <a:lnTo>
                      <a:pt x="64" y="335"/>
                    </a:lnTo>
                    <a:cubicBezTo>
                      <a:pt x="62" y="333"/>
                      <a:pt x="62" y="330"/>
                      <a:pt x="64" y="327"/>
                    </a:cubicBezTo>
                    <a:lnTo>
                      <a:pt x="234" y="4"/>
                    </a:lnTo>
                    <a:cubicBezTo>
                      <a:pt x="236" y="1"/>
                      <a:pt x="240" y="-1"/>
                      <a:pt x="244" y="1"/>
                    </a:cubicBezTo>
                    <a:cubicBezTo>
                      <a:pt x="247" y="2"/>
                      <a:pt x="249" y="7"/>
                      <a:pt x="247" y="11"/>
                    </a:cubicBezTo>
                    <a:lnTo>
                      <a:pt x="80" y="332"/>
                    </a:lnTo>
                    <a:lnTo>
                      <a:pt x="288" y="738"/>
                    </a:lnTo>
                    <a:cubicBezTo>
                      <a:pt x="289" y="740"/>
                      <a:pt x="289" y="743"/>
                      <a:pt x="288" y="745"/>
                    </a:cubicBezTo>
                    <a:lnTo>
                      <a:pt x="17" y="1234"/>
                    </a:lnTo>
                    <a:lnTo>
                      <a:pt x="415" y="1797"/>
                    </a:lnTo>
                    <a:cubicBezTo>
                      <a:pt x="418" y="1800"/>
                      <a:pt x="416" y="1805"/>
                      <a:pt x="413" y="1808"/>
                    </a:cubicBezTo>
                    <a:cubicBezTo>
                      <a:pt x="410" y="1809"/>
                      <a:pt x="409" y="1809"/>
                      <a:pt x="408" y="180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0" name="Google Shape;570;p37"/>
              <p:cNvSpPr/>
              <p:nvPr/>
            </p:nvSpPr>
            <p:spPr>
              <a:xfrm flipH="1">
                <a:off x="521734" y="2833386"/>
                <a:ext cx="316951" cy="1389789"/>
              </a:xfrm>
              <a:custGeom>
                <a:avLst/>
                <a:gdLst/>
                <a:ahLst/>
                <a:cxnLst/>
                <a:rect l="l" t="t" r="r" b="b"/>
                <a:pathLst>
                  <a:path w="413" h="1811" extrusionOk="0">
                    <a:moveTo>
                      <a:pt x="8" y="1811"/>
                    </a:moveTo>
                    <a:cubicBezTo>
                      <a:pt x="6" y="1811"/>
                      <a:pt x="5" y="1811"/>
                      <a:pt x="3" y="1810"/>
                    </a:cubicBezTo>
                    <a:cubicBezTo>
                      <a:pt x="0" y="1807"/>
                      <a:pt x="-1" y="1802"/>
                      <a:pt x="2" y="1799"/>
                    </a:cubicBezTo>
                    <a:lnTo>
                      <a:pt x="395" y="1230"/>
                    </a:lnTo>
                    <a:lnTo>
                      <a:pt x="121" y="731"/>
                    </a:lnTo>
                    <a:cubicBezTo>
                      <a:pt x="120" y="730"/>
                      <a:pt x="120" y="727"/>
                      <a:pt x="121" y="724"/>
                    </a:cubicBezTo>
                    <a:lnTo>
                      <a:pt x="324" y="323"/>
                    </a:lnTo>
                    <a:lnTo>
                      <a:pt x="153" y="12"/>
                    </a:lnTo>
                    <a:cubicBezTo>
                      <a:pt x="152" y="9"/>
                      <a:pt x="153" y="4"/>
                      <a:pt x="156" y="1"/>
                    </a:cubicBezTo>
                    <a:cubicBezTo>
                      <a:pt x="159" y="0"/>
                      <a:pt x="163" y="1"/>
                      <a:pt x="166" y="4"/>
                    </a:cubicBezTo>
                    <a:lnTo>
                      <a:pt x="340" y="319"/>
                    </a:lnTo>
                    <a:cubicBezTo>
                      <a:pt x="341" y="321"/>
                      <a:pt x="341" y="323"/>
                      <a:pt x="340" y="326"/>
                    </a:cubicBezTo>
                    <a:lnTo>
                      <a:pt x="136" y="729"/>
                    </a:lnTo>
                    <a:lnTo>
                      <a:pt x="411" y="1227"/>
                    </a:lnTo>
                    <a:cubicBezTo>
                      <a:pt x="413" y="1230"/>
                      <a:pt x="413" y="1233"/>
                      <a:pt x="411" y="1234"/>
                    </a:cubicBezTo>
                    <a:lnTo>
                      <a:pt x="15" y="1808"/>
                    </a:lnTo>
                    <a:cubicBezTo>
                      <a:pt x="12" y="1810"/>
                      <a:pt x="9" y="1811"/>
                      <a:pt x="8" y="181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1" name="Google Shape;571;p37"/>
              <p:cNvSpPr/>
              <p:nvPr/>
            </p:nvSpPr>
            <p:spPr>
              <a:xfrm flipH="1">
                <a:off x="590036" y="2791178"/>
                <a:ext cx="131231" cy="49115"/>
              </a:xfrm>
              <a:custGeom>
                <a:avLst/>
                <a:gdLst/>
                <a:ahLst/>
                <a:cxnLst/>
                <a:rect l="l" t="t" r="r" b="b"/>
                <a:pathLst>
                  <a:path w="171" h="64" extrusionOk="0">
                    <a:moveTo>
                      <a:pt x="0" y="0"/>
                    </a:moveTo>
                    <a:lnTo>
                      <a:pt x="171" y="0"/>
                    </a:lnTo>
                    <a:lnTo>
                      <a:pt x="171" y="64"/>
                    </a:lnTo>
                    <a:lnTo>
                      <a:pt x="0" y="64"/>
                    </a:lnTo>
                    <a:lnTo>
                      <a:pt x="0" y="0"/>
                    </a:ln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572" name="Google Shape;572;p37"/>
            <p:cNvSpPr/>
            <p:nvPr/>
          </p:nvSpPr>
          <p:spPr>
            <a:xfrm flipH="1">
              <a:off x="682827" y="2156780"/>
              <a:ext cx="2189390" cy="161687"/>
            </a:xfrm>
            <a:custGeom>
              <a:avLst/>
              <a:gdLst/>
              <a:ahLst/>
              <a:cxnLst/>
              <a:rect l="l" t="t" r="r" b="b"/>
              <a:pathLst>
                <a:path w="2004" h="148" extrusionOk="0">
                  <a:moveTo>
                    <a:pt x="974" y="148"/>
                  </a:moveTo>
                  <a:cubicBezTo>
                    <a:pt x="642" y="148"/>
                    <a:pt x="312" y="106"/>
                    <a:pt x="5" y="21"/>
                  </a:cubicBezTo>
                  <a:cubicBezTo>
                    <a:pt x="0" y="20"/>
                    <a:pt x="-1" y="17"/>
                    <a:pt x="0" y="13"/>
                  </a:cubicBezTo>
                  <a:cubicBezTo>
                    <a:pt x="2" y="8"/>
                    <a:pt x="5" y="7"/>
                    <a:pt x="9" y="8"/>
                  </a:cubicBezTo>
                  <a:cubicBezTo>
                    <a:pt x="633" y="180"/>
                    <a:pt x="1338" y="177"/>
                    <a:pt x="1995" y="1"/>
                  </a:cubicBezTo>
                  <a:cubicBezTo>
                    <a:pt x="2000" y="-1"/>
                    <a:pt x="2003" y="2"/>
                    <a:pt x="2004" y="7"/>
                  </a:cubicBezTo>
                  <a:cubicBezTo>
                    <a:pt x="2005" y="11"/>
                    <a:pt x="2003" y="14"/>
                    <a:pt x="1998" y="15"/>
                  </a:cubicBezTo>
                  <a:cubicBezTo>
                    <a:pt x="1663" y="104"/>
                    <a:pt x="1316" y="148"/>
                    <a:pt x="974" y="148"/>
                  </a:cubicBezTo>
                  <a:close/>
                </a:path>
              </a:pathLst>
            </a:custGeom>
            <a:solidFill>
              <a:schemeClr val="dk1"/>
            </a:solidFill>
            <a:ln>
              <a:noFill/>
            </a:ln>
          </p:spPr>
          <p:txBody>
            <a:bodyPr spcFirstLastPara="1" wrap="square" lIns="90000" tIns="8275" rIns="90000" bIns="82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3" name="Google Shape;573;p37"/>
            <p:cNvSpPr/>
            <p:nvPr/>
          </p:nvSpPr>
          <p:spPr>
            <a:xfrm flipH="1">
              <a:off x="682827" y="2257288"/>
              <a:ext cx="2200315" cy="158410"/>
            </a:xfrm>
            <a:custGeom>
              <a:avLst/>
              <a:gdLst/>
              <a:ahLst/>
              <a:cxnLst/>
              <a:rect l="l" t="t" r="r" b="b"/>
              <a:pathLst>
                <a:path w="2014" h="145" extrusionOk="0">
                  <a:moveTo>
                    <a:pt x="1001" y="145"/>
                  </a:moveTo>
                  <a:cubicBezTo>
                    <a:pt x="662" y="145"/>
                    <a:pt x="325" y="101"/>
                    <a:pt x="5" y="14"/>
                  </a:cubicBezTo>
                  <a:cubicBezTo>
                    <a:pt x="0" y="12"/>
                    <a:pt x="-1" y="9"/>
                    <a:pt x="0" y="5"/>
                  </a:cubicBezTo>
                  <a:cubicBezTo>
                    <a:pt x="2" y="1"/>
                    <a:pt x="5" y="-1"/>
                    <a:pt x="9" y="1"/>
                  </a:cubicBezTo>
                  <a:cubicBezTo>
                    <a:pt x="644" y="176"/>
                    <a:pt x="1354" y="176"/>
                    <a:pt x="2004" y="1"/>
                  </a:cubicBezTo>
                  <a:cubicBezTo>
                    <a:pt x="2008" y="-1"/>
                    <a:pt x="2012" y="1"/>
                    <a:pt x="2013" y="6"/>
                  </a:cubicBezTo>
                  <a:cubicBezTo>
                    <a:pt x="2015" y="10"/>
                    <a:pt x="2011" y="14"/>
                    <a:pt x="2007" y="15"/>
                  </a:cubicBezTo>
                  <a:cubicBezTo>
                    <a:pt x="1682" y="101"/>
                    <a:pt x="1341" y="145"/>
                    <a:pt x="1001" y="145"/>
                  </a:cubicBezTo>
                  <a:close/>
                </a:path>
              </a:pathLst>
            </a:custGeom>
            <a:solidFill>
              <a:schemeClr val="dk1"/>
            </a:solidFill>
            <a:ln>
              <a:noFill/>
            </a:ln>
          </p:spPr>
          <p:txBody>
            <a:bodyPr spcFirstLastPara="1" wrap="square" lIns="90000" tIns="7200" rIns="90000" bIns="72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4" name="Google Shape;574;p37"/>
            <p:cNvSpPr/>
            <p:nvPr/>
          </p:nvSpPr>
          <p:spPr>
            <a:xfrm>
              <a:off x="3386529" y="2299277"/>
              <a:ext cx="263574" cy="2287973"/>
            </a:xfrm>
            <a:custGeom>
              <a:avLst/>
              <a:gdLst/>
              <a:ahLst/>
              <a:cxnLst/>
              <a:rect l="l" t="t" r="r" b="b"/>
              <a:pathLst>
                <a:path w="408" h="3534" extrusionOk="0">
                  <a:moveTo>
                    <a:pt x="408" y="3534"/>
                  </a:moveTo>
                  <a:lnTo>
                    <a:pt x="0" y="3534"/>
                  </a:lnTo>
                  <a:lnTo>
                    <a:pt x="16" y="3040"/>
                  </a:lnTo>
                  <a:lnTo>
                    <a:pt x="16" y="3011"/>
                  </a:lnTo>
                  <a:lnTo>
                    <a:pt x="19" y="2981"/>
                  </a:lnTo>
                  <a:lnTo>
                    <a:pt x="21" y="2876"/>
                  </a:lnTo>
                  <a:lnTo>
                    <a:pt x="35" y="2410"/>
                  </a:lnTo>
                  <a:lnTo>
                    <a:pt x="37" y="2381"/>
                  </a:lnTo>
                  <a:lnTo>
                    <a:pt x="37" y="2349"/>
                  </a:lnTo>
                  <a:lnTo>
                    <a:pt x="40" y="2246"/>
                  </a:lnTo>
                  <a:lnTo>
                    <a:pt x="56" y="1778"/>
                  </a:lnTo>
                  <a:lnTo>
                    <a:pt x="56" y="1751"/>
                  </a:lnTo>
                  <a:lnTo>
                    <a:pt x="58" y="1719"/>
                  </a:lnTo>
                  <a:lnTo>
                    <a:pt x="61" y="1616"/>
                  </a:lnTo>
                  <a:lnTo>
                    <a:pt x="74" y="1148"/>
                  </a:lnTo>
                  <a:lnTo>
                    <a:pt x="77" y="1122"/>
                  </a:lnTo>
                  <a:lnTo>
                    <a:pt x="77" y="1090"/>
                  </a:lnTo>
                  <a:lnTo>
                    <a:pt x="80" y="984"/>
                  </a:lnTo>
                  <a:lnTo>
                    <a:pt x="95" y="518"/>
                  </a:lnTo>
                  <a:lnTo>
                    <a:pt x="95" y="492"/>
                  </a:lnTo>
                  <a:lnTo>
                    <a:pt x="95" y="460"/>
                  </a:lnTo>
                  <a:lnTo>
                    <a:pt x="98" y="354"/>
                  </a:lnTo>
                  <a:lnTo>
                    <a:pt x="111" y="0"/>
                  </a:lnTo>
                  <a:lnTo>
                    <a:pt x="297" y="0"/>
                  </a:lnTo>
                  <a:lnTo>
                    <a:pt x="307" y="354"/>
                  </a:lnTo>
                  <a:lnTo>
                    <a:pt x="312" y="460"/>
                  </a:lnTo>
                  <a:lnTo>
                    <a:pt x="312" y="492"/>
                  </a:lnTo>
                  <a:lnTo>
                    <a:pt x="312" y="518"/>
                  </a:lnTo>
                  <a:lnTo>
                    <a:pt x="328" y="984"/>
                  </a:lnTo>
                  <a:lnTo>
                    <a:pt x="331" y="1090"/>
                  </a:lnTo>
                  <a:lnTo>
                    <a:pt x="331" y="1122"/>
                  </a:lnTo>
                  <a:lnTo>
                    <a:pt x="334" y="1148"/>
                  </a:lnTo>
                  <a:lnTo>
                    <a:pt x="347" y="1616"/>
                  </a:lnTo>
                  <a:lnTo>
                    <a:pt x="349" y="1719"/>
                  </a:lnTo>
                  <a:lnTo>
                    <a:pt x="352" y="1751"/>
                  </a:lnTo>
                  <a:lnTo>
                    <a:pt x="352" y="1778"/>
                  </a:lnTo>
                  <a:lnTo>
                    <a:pt x="365" y="2246"/>
                  </a:lnTo>
                  <a:lnTo>
                    <a:pt x="371" y="2349"/>
                  </a:lnTo>
                  <a:lnTo>
                    <a:pt x="371" y="2381"/>
                  </a:lnTo>
                  <a:lnTo>
                    <a:pt x="371" y="2410"/>
                  </a:lnTo>
                  <a:lnTo>
                    <a:pt x="387" y="2876"/>
                  </a:lnTo>
                  <a:lnTo>
                    <a:pt x="389" y="2981"/>
                  </a:lnTo>
                  <a:lnTo>
                    <a:pt x="389" y="3011"/>
                  </a:lnTo>
                  <a:lnTo>
                    <a:pt x="392" y="3040"/>
                  </a:lnTo>
                  <a:lnTo>
                    <a:pt x="408" y="3534"/>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75" name="Google Shape;575;p37"/>
            <p:cNvSpPr/>
            <p:nvPr/>
          </p:nvSpPr>
          <p:spPr>
            <a:xfrm>
              <a:off x="3433156" y="2251355"/>
              <a:ext cx="170320" cy="64113"/>
            </a:xfrm>
            <a:custGeom>
              <a:avLst/>
              <a:gdLst/>
              <a:ahLst/>
              <a:cxnLst/>
              <a:rect l="l" t="t" r="r" b="b"/>
              <a:pathLst>
                <a:path w="264" h="100" extrusionOk="0">
                  <a:moveTo>
                    <a:pt x="214" y="100"/>
                  </a:moveTo>
                  <a:lnTo>
                    <a:pt x="50" y="100"/>
                  </a:lnTo>
                  <a:cubicBezTo>
                    <a:pt x="23" y="100"/>
                    <a:pt x="0" y="79"/>
                    <a:pt x="0" y="50"/>
                  </a:cubicBezTo>
                  <a:lnTo>
                    <a:pt x="0" y="50"/>
                  </a:lnTo>
                  <a:cubicBezTo>
                    <a:pt x="0" y="23"/>
                    <a:pt x="21" y="0"/>
                    <a:pt x="50" y="0"/>
                  </a:cubicBezTo>
                  <a:lnTo>
                    <a:pt x="214" y="0"/>
                  </a:lnTo>
                  <a:cubicBezTo>
                    <a:pt x="240" y="0"/>
                    <a:pt x="264" y="21"/>
                    <a:pt x="264" y="50"/>
                  </a:cubicBezTo>
                  <a:lnTo>
                    <a:pt x="264" y="50"/>
                  </a:lnTo>
                  <a:cubicBezTo>
                    <a:pt x="262" y="76"/>
                    <a:pt x="240" y="100"/>
                    <a:pt x="214" y="100"/>
                  </a:cubicBezTo>
                  <a:close/>
                </a:path>
              </a:pathLst>
            </a:custGeom>
            <a:solidFill>
              <a:schemeClr val="accen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76" name="Google Shape;576;p37"/>
            <p:cNvSpPr/>
            <p:nvPr/>
          </p:nvSpPr>
          <p:spPr>
            <a:xfrm>
              <a:off x="3448051" y="2528529"/>
              <a:ext cx="139882" cy="67998"/>
            </a:xfrm>
            <a:custGeom>
              <a:avLst/>
              <a:gdLst/>
              <a:ahLst/>
              <a:cxnLst/>
              <a:rect l="l" t="t" r="r" b="b"/>
              <a:pathLst>
                <a:path w="217" h="106" extrusionOk="0">
                  <a:moveTo>
                    <a:pt x="217" y="106"/>
                  </a:moveTo>
                  <a:lnTo>
                    <a:pt x="0" y="106"/>
                  </a:lnTo>
                  <a:lnTo>
                    <a:pt x="3" y="0"/>
                  </a:lnTo>
                  <a:lnTo>
                    <a:pt x="212" y="0"/>
                  </a:lnTo>
                  <a:lnTo>
                    <a:pt x="217" y="106"/>
                  </a:lnTo>
                  <a:close/>
                </a:path>
              </a:pathLst>
            </a:custGeom>
            <a:solidFill>
              <a:schemeClr val="accen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77" name="Google Shape;577;p37"/>
            <p:cNvSpPr/>
            <p:nvPr/>
          </p:nvSpPr>
          <p:spPr>
            <a:xfrm>
              <a:off x="3448051" y="2617899"/>
              <a:ext cx="139882" cy="16190"/>
            </a:xfrm>
            <a:custGeom>
              <a:avLst/>
              <a:gdLst/>
              <a:ahLst/>
              <a:cxnLst/>
              <a:rect l="l" t="t" r="r" b="b"/>
              <a:pathLst>
                <a:path w="217" h="26" extrusionOk="0">
                  <a:moveTo>
                    <a:pt x="217" y="26"/>
                  </a:moveTo>
                  <a:lnTo>
                    <a:pt x="0" y="26"/>
                  </a:lnTo>
                  <a:lnTo>
                    <a:pt x="0" y="0"/>
                  </a:lnTo>
                  <a:lnTo>
                    <a:pt x="217" y="0"/>
                  </a:lnTo>
                  <a:lnTo>
                    <a:pt x="217" y="26"/>
                  </a:lnTo>
                  <a:close/>
                </a:path>
              </a:pathLst>
            </a:custGeom>
            <a:solidFill>
              <a:schemeClr val="accen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78" name="Google Shape;578;p37"/>
            <p:cNvSpPr/>
            <p:nvPr/>
          </p:nvSpPr>
          <p:spPr>
            <a:xfrm>
              <a:off x="3436394" y="2936520"/>
              <a:ext cx="163843" cy="67998"/>
            </a:xfrm>
            <a:custGeom>
              <a:avLst/>
              <a:gdLst/>
              <a:ahLst/>
              <a:cxnLst/>
              <a:rect l="l" t="t" r="r" b="b"/>
              <a:pathLst>
                <a:path w="254" h="106" extrusionOk="0">
                  <a:moveTo>
                    <a:pt x="254" y="106"/>
                  </a:moveTo>
                  <a:lnTo>
                    <a:pt x="0" y="106"/>
                  </a:lnTo>
                  <a:lnTo>
                    <a:pt x="3" y="0"/>
                  </a:lnTo>
                  <a:lnTo>
                    <a:pt x="251" y="0"/>
                  </a:lnTo>
                  <a:lnTo>
                    <a:pt x="254" y="106"/>
                  </a:lnTo>
                  <a:close/>
                </a:path>
              </a:pathLst>
            </a:custGeom>
            <a:solidFill>
              <a:schemeClr val="accen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79" name="Google Shape;579;p37"/>
            <p:cNvSpPr/>
            <p:nvPr/>
          </p:nvSpPr>
          <p:spPr>
            <a:xfrm>
              <a:off x="3434452" y="3025889"/>
              <a:ext cx="167729" cy="16190"/>
            </a:xfrm>
            <a:custGeom>
              <a:avLst/>
              <a:gdLst/>
              <a:ahLst/>
              <a:cxnLst/>
              <a:rect l="l" t="t" r="r" b="b"/>
              <a:pathLst>
                <a:path w="260" h="26" extrusionOk="0">
                  <a:moveTo>
                    <a:pt x="260" y="26"/>
                  </a:moveTo>
                  <a:lnTo>
                    <a:pt x="0" y="26"/>
                  </a:lnTo>
                  <a:lnTo>
                    <a:pt x="3" y="0"/>
                  </a:lnTo>
                  <a:lnTo>
                    <a:pt x="257" y="0"/>
                  </a:lnTo>
                  <a:lnTo>
                    <a:pt x="260" y="26"/>
                  </a:lnTo>
                  <a:close/>
                </a:path>
              </a:pathLst>
            </a:custGeom>
            <a:solidFill>
              <a:schemeClr val="accen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80" name="Google Shape;580;p37"/>
            <p:cNvSpPr/>
            <p:nvPr/>
          </p:nvSpPr>
          <p:spPr>
            <a:xfrm>
              <a:off x="3424090" y="3345805"/>
              <a:ext cx="187804" cy="66056"/>
            </a:xfrm>
            <a:custGeom>
              <a:avLst/>
              <a:gdLst/>
              <a:ahLst/>
              <a:cxnLst/>
              <a:rect l="l" t="t" r="r" b="b"/>
              <a:pathLst>
                <a:path w="291" h="103" extrusionOk="0">
                  <a:moveTo>
                    <a:pt x="291" y="103"/>
                  </a:moveTo>
                  <a:lnTo>
                    <a:pt x="0" y="103"/>
                  </a:lnTo>
                  <a:lnTo>
                    <a:pt x="3" y="0"/>
                  </a:lnTo>
                  <a:lnTo>
                    <a:pt x="289" y="0"/>
                  </a:lnTo>
                  <a:lnTo>
                    <a:pt x="291" y="103"/>
                  </a:lnTo>
                  <a:close/>
                </a:path>
              </a:pathLst>
            </a:custGeom>
            <a:solidFill>
              <a:schemeClr val="accen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81" name="Google Shape;581;p37"/>
            <p:cNvSpPr/>
            <p:nvPr/>
          </p:nvSpPr>
          <p:spPr>
            <a:xfrm>
              <a:off x="3422795" y="3433232"/>
              <a:ext cx="191044" cy="16838"/>
            </a:xfrm>
            <a:custGeom>
              <a:avLst/>
              <a:gdLst/>
              <a:ahLst/>
              <a:cxnLst/>
              <a:rect l="l" t="t" r="r" b="b"/>
              <a:pathLst>
                <a:path w="296" h="27" extrusionOk="0">
                  <a:moveTo>
                    <a:pt x="296" y="27"/>
                  </a:moveTo>
                  <a:lnTo>
                    <a:pt x="0" y="27"/>
                  </a:lnTo>
                  <a:lnTo>
                    <a:pt x="0" y="0"/>
                  </a:lnTo>
                  <a:lnTo>
                    <a:pt x="296" y="0"/>
                  </a:lnTo>
                  <a:lnTo>
                    <a:pt x="296" y="27"/>
                  </a:lnTo>
                  <a:close/>
                </a:path>
              </a:pathLst>
            </a:custGeom>
            <a:solidFill>
              <a:schemeClr val="accen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82" name="Google Shape;582;p37"/>
            <p:cNvSpPr/>
            <p:nvPr/>
          </p:nvSpPr>
          <p:spPr>
            <a:xfrm>
              <a:off x="3410490" y="3753796"/>
              <a:ext cx="215652" cy="66056"/>
            </a:xfrm>
            <a:custGeom>
              <a:avLst/>
              <a:gdLst/>
              <a:ahLst/>
              <a:cxnLst/>
              <a:rect l="l" t="t" r="r" b="b"/>
              <a:pathLst>
                <a:path w="334" h="103" extrusionOk="0">
                  <a:moveTo>
                    <a:pt x="334" y="103"/>
                  </a:moveTo>
                  <a:lnTo>
                    <a:pt x="0" y="103"/>
                  </a:lnTo>
                  <a:lnTo>
                    <a:pt x="3" y="0"/>
                  </a:lnTo>
                  <a:lnTo>
                    <a:pt x="328" y="0"/>
                  </a:lnTo>
                  <a:lnTo>
                    <a:pt x="334" y="103"/>
                  </a:lnTo>
                  <a:close/>
                </a:path>
              </a:pathLst>
            </a:custGeom>
            <a:solidFill>
              <a:srgbClr val="EA5C4C"/>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83" name="Google Shape;583;p37"/>
            <p:cNvSpPr/>
            <p:nvPr/>
          </p:nvSpPr>
          <p:spPr>
            <a:xfrm>
              <a:off x="3409195" y="3841222"/>
              <a:ext cx="216947" cy="18133"/>
            </a:xfrm>
            <a:custGeom>
              <a:avLst/>
              <a:gdLst/>
              <a:ahLst/>
              <a:cxnLst/>
              <a:rect l="l" t="t" r="r" b="b"/>
              <a:pathLst>
                <a:path w="336" h="29" extrusionOk="0">
                  <a:moveTo>
                    <a:pt x="336" y="29"/>
                  </a:moveTo>
                  <a:lnTo>
                    <a:pt x="0" y="29"/>
                  </a:lnTo>
                  <a:lnTo>
                    <a:pt x="2" y="0"/>
                  </a:lnTo>
                  <a:lnTo>
                    <a:pt x="336" y="0"/>
                  </a:lnTo>
                  <a:lnTo>
                    <a:pt x="336" y="29"/>
                  </a:lnTo>
                  <a:close/>
                </a:path>
              </a:pathLst>
            </a:custGeom>
            <a:solidFill>
              <a:srgbClr val="EA5C4C"/>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84" name="Google Shape;584;p37"/>
            <p:cNvSpPr/>
            <p:nvPr/>
          </p:nvSpPr>
          <p:spPr>
            <a:xfrm>
              <a:off x="3398833" y="4161786"/>
              <a:ext cx="238965" cy="67351"/>
            </a:xfrm>
            <a:custGeom>
              <a:avLst/>
              <a:gdLst/>
              <a:ahLst/>
              <a:cxnLst/>
              <a:rect l="l" t="t" r="r" b="b"/>
              <a:pathLst>
                <a:path w="370" h="105" extrusionOk="0">
                  <a:moveTo>
                    <a:pt x="370" y="105"/>
                  </a:moveTo>
                  <a:lnTo>
                    <a:pt x="0" y="105"/>
                  </a:lnTo>
                  <a:lnTo>
                    <a:pt x="2" y="0"/>
                  </a:lnTo>
                  <a:lnTo>
                    <a:pt x="368" y="0"/>
                  </a:lnTo>
                  <a:lnTo>
                    <a:pt x="370" y="105"/>
                  </a:lnTo>
                  <a:close/>
                </a:path>
              </a:pathLst>
            </a:custGeom>
            <a:solidFill>
              <a:srgbClr val="EA5C4C"/>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85" name="Google Shape;585;p37"/>
            <p:cNvSpPr/>
            <p:nvPr/>
          </p:nvSpPr>
          <p:spPr>
            <a:xfrm>
              <a:off x="3396891" y="4249213"/>
              <a:ext cx="242851" cy="18133"/>
            </a:xfrm>
            <a:custGeom>
              <a:avLst/>
              <a:gdLst/>
              <a:ahLst/>
              <a:cxnLst/>
              <a:rect l="l" t="t" r="r" b="b"/>
              <a:pathLst>
                <a:path w="376" h="29" extrusionOk="0">
                  <a:moveTo>
                    <a:pt x="376" y="29"/>
                  </a:moveTo>
                  <a:lnTo>
                    <a:pt x="0" y="29"/>
                  </a:lnTo>
                  <a:lnTo>
                    <a:pt x="0" y="0"/>
                  </a:lnTo>
                  <a:lnTo>
                    <a:pt x="373" y="0"/>
                  </a:lnTo>
                  <a:lnTo>
                    <a:pt x="376" y="29"/>
                  </a:lnTo>
                  <a:close/>
                </a:path>
              </a:pathLst>
            </a:custGeom>
            <a:solidFill>
              <a:srgbClr val="EA5C4C"/>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86" name="Google Shape;586;p37"/>
            <p:cNvSpPr/>
            <p:nvPr/>
          </p:nvSpPr>
          <p:spPr>
            <a:xfrm>
              <a:off x="1183382" y="1987780"/>
              <a:ext cx="2416856" cy="2603366"/>
            </a:xfrm>
            <a:custGeom>
              <a:avLst/>
              <a:gdLst/>
              <a:ahLst/>
              <a:cxnLst/>
              <a:rect l="l" t="t" r="r" b="b"/>
              <a:pathLst>
                <a:path w="3733" h="4021" extrusionOk="0">
                  <a:moveTo>
                    <a:pt x="3733" y="4021"/>
                  </a:moveTo>
                  <a:lnTo>
                    <a:pt x="0" y="4021"/>
                  </a:lnTo>
                  <a:cubicBezTo>
                    <a:pt x="0" y="4021"/>
                    <a:pt x="862" y="2917"/>
                    <a:pt x="1111" y="1034"/>
                  </a:cubicBezTo>
                  <a:cubicBezTo>
                    <a:pt x="1116" y="989"/>
                    <a:pt x="1122" y="941"/>
                    <a:pt x="1127" y="893"/>
                  </a:cubicBezTo>
                  <a:cubicBezTo>
                    <a:pt x="1132" y="854"/>
                    <a:pt x="1135" y="814"/>
                    <a:pt x="1140" y="774"/>
                  </a:cubicBezTo>
                  <a:cubicBezTo>
                    <a:pt x="1151" y="671"/>
                    <a:pt x="1159" y="563"/>
                    <a:pt x="1164" y="454"/>
                  </a:cubicBezTo>
                  <a:cubicBezTo>
                    <a:pt x="1169" y="359"/>
                    <a:pt x="1172" y="264"/>
                    <a:pt x="1175" y="166"/>
                  </a:cubicBezTo>
                  <a:cubicBezTo>
                    <a:pt x="1519" y="-46"/>
                    <a:pt x="2315" y="-64"/>
                    <a:pt x="2669" y="166"/>
                  </a:cubicBezTo>
                  <a:cubicBezTo>
                    <a:pt x="2669" y="166"/>
                    <a:pt x="2675" y="272"/>
                    <a:pt x="2688" y="449"/>
                  </a:cubicBezTo>
                  <a:cubicBezTo>
                    <a:pt x="2696" y="539"/>
                    <a:pt x="2704" y="647"/>
                    <a:pt x="2717" y="769"/>
                  </a:cubicBezTo>
                  <a:cubicBezTo>
                    <a:pt x="2722" y="811"/>
                    <a:pt x="2728" y="854"/>
                    <a:pt x="2733" y="901"/>
                  </a:cubicBezTo>
                  <a:cubicBezTo>
                    <a:pt x="2738" y="946"/>
                    <a:pt x="2743" y="994"/>
                    <a:pt x="2751" y="1042"/>
                  </a:cubicBezTo>
                  <a:cubicBezTo>
                    <a:pt x="2865" y="1920"/>
                    <a:pt x="3130" y="3256"/>
                    <a:pt x="3733" y="4021"/>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87" name="Google Shape;587;p37"/>
            <p:cNvSpPr/>
            <p:nvPr/>
          </p:nvSpPr>
          <p:spPr>
            <a:xfrm>
              <a:off x="2014257" y="3238303"/>
              <a:ext cx="582197" cy="294013"/>
            </a:xfrm>
            <a:custGeom>
              <a:avLst/>
              <a:gdLst/>
              <a:ahLst/>
              <a:cxnLst/>
              <a:rect l="l" t="t" r="r" b="b"/>
              <a:pathLst>
                <a:path w="900" h="455" extrusionOk="0">
                  <a:moveTo>
                    <a:pt x="900" y="455"/>
                  </a:moveTo>
                  <a:lnTo>
                    <a:pt x="828" y="455"/>
                  </a:lnTo>
                  <a:lnTo>
                    <a:pt x="828" y="190"/>
                  </a:lnTo>
                  <a:cubicBezTo>
                    <a:pt x="828" y="124"/>
                    <a:pt x="775" y="71"/>
                    <a:pt x="709" y="71"/>
                  </a:cubicBezTo>
                  <a:lnTo>
                    <a:pt x="191" y="71"/>
                  </a:lnTo>
                  <a:cubicBezTo>
                    <a:pt x="124" y="71"/>
                    <a:pt x="71" y="124"/>
                    <a:pt x="71" y="190"/>
                  </a:cubicBezTo>
                  <a:lnTo>
                    <a:pt x="71" y="386"/>
                  </a:lnTo>
                  <a:lnTo>
                    <a:pt x="0" y="386"/>
                  </a:lnTo>
                  <a:lnTo>
                    <a:pt x="0" y="190"/>
                  </a:lnTo>
                  <a:cubicBezTo>
                    <a:pt x="0" y="84"/>
                    <a:pt x="85" y="0"/>
                    <a:pt x="191" y="0"/>
                  </a:cubicBezTo>
                  <a:lnTo>
                    <a:pt x="709" y="0"/>
                  </a:lnTo>
                  <a:cubicBezTo>
                    <a:pt x="815" y="0"/>
                    <a:pt x="900" y="84"/>
                    <a:pt x="900" y="190"/>
                  </a:cubicBezTo>
                  <a:lnTo>
                    <a:pt x="900" y="455"/>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88" name="Google Shape;588;p37"/>
            <p:cNvSpPr/>
            <p:nvPr/>
          </p:nvSpPr>
          <p:spPr>
            <a:xfrm>
              <a:off x="2014257" y="3238303"/>
              <a:ext cx="582197" cy="288830"/>
            </a:xfrm>
            <a:custGeom>
              <a:avLst/>
              <a:gdLst/>
              <a:ahLst/>
              <a:cxnLst/>
              <a:rect l="l" t="t" r="r" b="b"/>
              <a:pathLst>
                <a:path w="900" h="447" extrusionOk="0">
                  <a:moveTo>
                    <a:pt x="900" y="447"/>
                  </a:moveTo>
                  <a:lnTo>
                    <a:pt x="828" y="447"/>
                  </a:lnTo>
                  <a:lnTo>
                    <a:pt x="828" y="433"/>
                  </a:lnTo>
                  <a:lnTo>
                    <a:pt x="900" y="433"/>
                  </a:lnTo>
                  <a:lnTo>
                    <a:pt x="900" y="447"/>
                  </a:lnTo>
                  <a:moveTo>
                    <a:pt x="900" y="399"/>
                  </a:moveTo>
                  <a:lnTo>
                    <a:pt x="828" y="399"/>
                  </a:lnTo>
                  <a:lnTo>
                    <a:pt x="828" y="386"/>
                  </a:lnTo>
                  <a:lnTo>
                    <a:pt x="900" y="386"/>
                  </a:lnTo>
                  <a:lnTo>
                    <a:pt x="900" y="399"/>
                  </a:lnTo>
                  <a:moveTo>
                    <a:pt x="900" y="351"/>
                  </a:moveTo>
                  <a:lnTo>
                    <a:pt x="828" y="351"/>
                  </a:lnTo>
                  <a:lnTo>
                    <a:pt x="828" y="338"/>
                  </a:lnTo>
                  <a:lnTo>
                    <a:pt x="900" y="338"/>
                  </a:lnTo>
                  <a:lnTo>
                    <a:pt x="900" y="351"/>
                  </a:lnTo>
                  <a:moveTo>
                    <a:pt x="900" y="304"/>
                  </a:moveTo>
                  <a:lnTo>
                    <a:pt x="828" y="304"/>
                  </a:lnTo>
                  <a:lnTo>
                    <a:pt x="828" y="291"/>
                  </a:lnTo>
                  <a:lnTo>
                    <a:pt x="900" y="291"/>
                  </a:lnTo>
                  <a:lnTo>
                    <a:pt x="900" y="304"/>
                  </a:lnTo>
                  <a:moveTo>
                    <a:pt x="900" y="254"/>
                  </a:moveTo>
                  <a:lnTo>
                    <a:pt x="828" y="254"/>
                  </a:lnTo>
                  <a:lnTo>
                    <a:pt x="828" y="240"/>
                  </a:lnTo>
                  <a:lnTo>
                    <a:pt x="900" y="240"/>
                  </a:lnTo>
                  <a:lnTo>
                    <a:pt x="900" y="254"/>
                  </a:lnTo>
                  <a:moveTo>
                    <a:pt x="900" y="206"/>
                  </a:moveTo>
                  <a:lnTo>
                    <a:pt x="828" y="206"/>
                  </a:lnTo>
                  <a:lnTo>
                    <a:pt x="828" y="193"/>
                  </a:lnTo>
                  <a:lnTo>
                    <a:pt x="900" y="193"/>
                  </a:lnTo>
                  <a:lnTo>
                    <a:pt x="900" y="206"/>
                  </a:lnTo>
                  <a:moveTo>
                    <a:pt x="71" y="190"/>
                  </a:moveTo>
                  <a:lnTo>
                    <a:pt x="0" y="190"/>
                  </a:lnTo>
                  <a:cubicBezTo>
                    <a:pt x="0" y="185"/>
                    <a:pt x="0" y="180"/>
                    <a:pt x="0" y="174"/>
                  </a:cubicBezTo>
                  <a:lnTo>
                    <a:pt x="71" y="180"/>
                  </a:lnTo>
                  <a:cubicBezTo>
                    <a:pt x="71" y="182"/>
                    <a:pt x="71" y="187"/>
                    <a:pt x="71" y="190"/>
                  </a:cubicBezTo>
                  <a:moveTo>
                    <a:pt x="826" y="166"/>
                  </a:moveTo>
                  <a:cubicBezTo>
                    <a:pt x="826" y="164"/>
                    <a:pt x="826" y="161"/>
                    <a:pt x="823" y="158"/>
                  </a:cubicBezTo>
                  <a:lnTo>
                    <a:pt x="892" y="140"/>
                  </a:lnTo>
                  <a:cubicBezTo>
                    <a:pt x="894" y="145"/>
                    <a:pt x="894" y="150"/>
                    <a:pt x="894" y="153"/>
                  </a:cubicBezTo>
                  <a:lnTo>
                    <a:pt x="826" y="166"/>
                  </a:lnTo>
                  <a:moveTo>
                    <a:pt x="77" y="153"/>
                  </a:moveTo>
                  <a:lnTo>
                    <a:pt x="8" y="132"/>
                  </a:lnTo>
                  <a:cubicBezTo>
                    <a:pt x="11" y="127"/>
                    <a:pt x="11" y="121"/>
                    <a:pt x="13" y="119"/>
                  </a:cubicBezTo>
                  <a:lnTo>
                    <a:pt x="79" y="145"/>
                  </a:lnTo>
                  <a:cubicBezTo>
                    <a:pt x="79" y="148"/>
                    <a:pt x="77" y="150"/>
                    <a:pt x="77" y="153"/>
                  </a:cubicBezTo>
                  <a:moveTo>
                    <a:pt x="812" y="132"/>
                  </a:moveTo>
                  <a:cubicBezTo>
                    <a:pt x="810" y="129"/>
                    <a:pt x="810" y="127"/>
                    <a:pt x="807" y="124"/>
                  </a:cubicBezTo>
                  <a:lnTo>
                    <a:pt x="868" y="84"/>
                  </a:lnTo>
                  <a:cubicBezTo>
                    <a:pt x="870" y="90"/>
                    <a:pt x="873" y="92"/>
                    <a:pt x="876" y="97"/>
                  </a:cubicBezTo>
                  <a:lnTo>
                    <a:pt x="812" y="132"/>
                  </a:lnTo>
                  <a:moveTo>
                    <a:pt x="93" y="121"/>
                  </a:moveTo>
                  <a:lnTo>
                    <a:pt x="34" y="79"/>
                  </a:lnTo>
                  <a:cubicBezTo>
                    <a:pt x="37" y="74"/>
                    <a:pt x="40" y="71"/>
                    <a:pt x="42" y="68"/>
                  </a:cubicBezTo>
                  <a:lnTo>
                    <a:pt x="98" y="116"/>
                  </a:lnTo>
                  <a:cubicBezTo>
                    <a:pt x="98" y="116"/>
                    <a:pt x="95" y="119"/>
                    <a:pt x="93" y="121"/>
                  </a:cubicBezTo>
                  <a:moveTo>
                    <a:pt x="788" y="103"/>
                  </a:moveTo>
                  <a:cubicBezTo>
                    <a:pt x="786" y="100"/>
                    <a:pt x="783" y="97"/>
                    <a:pt x="781" y="97"/>
                  </a:cubicBezTo>
                  <a:lnTo>
                    <a:pt x="826" y="42"/>
                  </a:lnTo>
                  <a:cubicBezTo>
                    <a:pt x="828" y="45"/>
                    <a:pt x="833" y="47"/>
                    <a:pt x="836" y="53"/>
                  </a:cubicBezTo>
                  <a:lnTo>
                    <a:pt x="788" y="103"/>
                  </a:lnTo>
                  <a:moveTo>
                    <a:pt x="119" y="95"/>
                  </a:moveTo>
                  <a:lnTo>
                    <a:pt x="77" y="37"/>
                  </a:lnTo>
                  <a:cubicBezTo>
                    <a:pt x="79" y="34"/>
                    <a:pt x="85" y="31"/>
                    <a:pt x="90" y="29"/>
                  </a:cubicBezTo>
                  <a:lnTo>
                    <a:pt x="130" y="90"/>
                  </a:lnTo>
                  <a:cubicBezTo>
                    <a:pt x="124" y="90"/>
                    <a:pt x="122" y="92"/>
                    <a:pt x="119" y="95"/>
                  </a:cubicBezTo>
                  <a:moveTo>
                    <a:pt x="759" y="82"/>
                  </a:moveTo>
                  <a:cubicBezTo>
                    <a:pt x="757" y="82"/>
                    <a:pt x="754" y="79"/>
                    <a:pt x="751" y="79"/>
                  </a:cubicBezTo>
                  <a:lnTo>
                    <a:pt x="778" y="10"/>
                  </a:lnTo>
                  <a:cubicBezTo>
                    <a:pt x="783" y="13"/>
                    <a:pt x="786" y="13"/>
                    <a:pt x="791" y="15"/>
                  </a:cubicBezTo>
                  <a:lnTo>
                    <a:pt x="759" y="82"/>
                  </a:lnTo>
                  <a:moveTo>
                    <a:pt x="151" y="76"/>
                  </a:moveTo>
                  <a:lnTo>
                    <a:pt x="127" y="8"/>
                  </a:lnTo>
                  <a:cubicBezTo>
                    <a:pt x="132" y="5"/>
                    <a:pt x="138" y="5"/>
                    <a:pt x="140" y="2"/>
                  </a:cubicBezTo>
                  <a:lnTo>
                    <a:pt x="159" y="71"/>
                  </a:lnTo>
                  <a:cubicBezTo>
                    <a:pt x="159" y="76"/>
                    <a:pt x="154" y="76"/>
                    <a:pt x="151" y="76"/>
                  </a:cubicBezTo>
                  <a:moveTo>
                    <a:pt x="725" y="71"/>
                  </a:moveTo>
                  <a:cubicBezTo>
                    <a:pt x="722" y="71"/>
                    <a:pt x="720" y="71"/>
                    <a:pt x="717" y="71"/>
                  </a:cubicBezTo>
                  <a:lnTo>
                    <a:pt x="720" y="0"/>
                  </a:lnTo>
                  <a:cubicBezTo>
                    <a:pt x="725" y="0"/>
                    <a:pt x="730" y="0"/>
                    <a:pt x="736" y="0"/>
                  </a:cubicBezTo>
                  <a:lnTo>
                    <a:pt x="725" y="71"/>
                  </a:lnTo>
                  <a:moveTo>
                    <a:pt x="188" y="71"/>
                  </a:moveTo>
                  <a:lnTo>
                    <a:pt x="188" y="0"/>
                  </a:lnTo>
                  <a:lnTo>
                    <a:pt x="201" y="0"/>
                  </a:lnTo>
                  <a:lnTo>
                    <a:pt x="201" y="71"/>
                  </a:lnTo>
                  <a:lnTo>
                    <a:pt x="188" y="71"/>
                  </a:lnTo>
                  <a:moveTo>
                    <a:pt x="680" y="71"/>
                  </a:moveTo>
                  <a:lnTo>
                    <a:pt x="667" y="71"/>
                  </a:lnTo>
                  <a:lnTo>
                    <a:pt x="667" y="0"/>
                  </a:lnTo>
                  <a:lnTo>
                    <a:pt x="680" y="0"/>
                  </a:lnTo>
                  <a:lnTo>
                    <a:pt x="680" y="71"/>
                  </a:lnTo>
                  <a:moveTo>
                    <a:pt x="632" y="71"/>
                  </a:moveTo>
                  <a:lnTo>
                    <a:pt x="619" y="71"/>
                  </a:lnTo>
                  <a:lnTo>
                    <a:pt x="619" y="0"/>
                  </a:lnTo>
                  <a:lnTo>
                    <a:pt x="632" y="0"/>
                  </a:lnTo>
                  <a:lnTo>
                    <a:pt x="632" y="71"/>
                  </a:lnTo>
                  <a:moveTo>
                    <a:pt x="585" y="71"/>
                  </a:moveTo>
                  <a:lnTo>
                    <a:pt x="572" y="71"/>
                  </a:lnTo>
                  <a:lnTo>
                    <a:pt x="572" y="0"/>
                  </a:lnTo>
                  <a:lnTo>
                    <a:pt x="585" y="0"/>
                  </a:lnTo>
                  <a:lnTo>
                    <a:pt x="585" y="71"/>
                  </a:lnTo>
                  <a:moveTo>
                    <a:pt x="537" y="71"/>
                  </a:moveTo>
                  <a:lnTo>
                    <a:pt x="524" y="71"/>
                  </a:lnTo>
                  <a:lnTo>
                    <a:pt x="524" y="0"/>
                  </a:lnTo>
                  <a:lnTo>
                    <a:pt x="537" y="0"/>
                  </a:lnTo>
                  <a:lnTo>
                    <a:pt x="537" y="71"/>
                  </a:lnTo>
                  <a:moveTo>
                    <a:pt x="487" y="71"/>
                  </a:moveTo>
                  <a:lnTo>
                    <a:pt x="474" y="71"/>
                  </a:lnTo>
                  <a:lnTo>
                    <a:pt x="474" y="0"/>
                  </a:lnTo>
                  <a:lnTo>
                    <a:pt x="487" y="0"/>
                  </a:lnTo>
                  <a:lnTo>
                    <a:pt x="487" y="71"/>
                  </a:lnTo>
                  <a:moveTo>
                    <a:pt x="439" y="71"/>
                  </a:moveTo>
                  <a:lnTo>
                    <a:pt x="426" y="71"/>
                  </a:lnTo>
                  <a:lnTo>
                    <a:pt x="426" y="0"/>
                  </a:lnTo>
                  <a:lnTo>
                    <a:pt x="439" y="0"/>
                  </a:lnTo>
                  <a:lnTo>
                    <a:pt x="439" y="71"/>
                  </a:lnTo>
                  <a:moveTo>
                    <a:pt x="392" y="71"/>
                  </a:moveTo>
                  <a:lnTo>
                    <a:pt x="378" y="71"/>
                  </a:lnTo>
                  <a:lnTo>
                    <a:pt x="378" y="0"/>
                  </a:lnTo>
                  <a:lnTo>
                    <a:pt x="392" y="0"/>
                  </a:lnTo>
                  <a:lnTo>
                    <a:pt x="392" y="71"/>
                  </a:lnTo>
                  <a:moveTo>
                    <a:pt x="344" y="71"/>
                  </a:moveTo>
                  <a:lnTo>
                    <a:pt x="331" y="71"/>
                  </a:lnTo>
                  <a:lnTo>
                    <a:pt x="331" y="0"/>
                  </a:lnTo>
                  <a:lnTo>
                    <a:pt x="344" y="0"/>
                  </a:lnTo>
                  <a:lnTo>
                    <a:pt x="344" y="71"/>
                  </a:lnTo>
                  <a:moveTo>
                    <a:pt x="296" y="71"/>
                  </a:moveTo>
                  <a:lnTo>
                    <a:pt x="283" y="71"/>
                  </a:lnTo>
                  <a:lnTo>
                    <a:pt x="283" y="0"/>
                  </a:lnTo>
                  <a:lnTo>
                    <a:pt x="296" y="0"/>
                  </a:lnTo>
                  <a:lnTo>
                    <a:pt x="296" y="71"/>
                  </a:lnTo>
                  <a:moveTo>
                    <a:pt x="249" y="71"/>
                  </a:moveTo>
                  <a:lnTo>
                    <a:pt x="236" y="71"/>
                  </a:lnTo>
                  <a:lnTo>
                    <a:pt x="236" y="0"/>
                  </a:lnTo>
                  <a:lnTo>
                    <a:pt x="249" y="0"/>
                  </a:lnTo>
                  <a:lnTo>
                    <a:pt x="249" y="71"/>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89" name="Google Shape;589;p37"/>
            <p:cNvSpPr/>
            <p:nvPr/>
          </p:nvSpPr>
          <p:spPr>
            <a:xfrm>
              <a:off x="1358234" y="3368471"/>
              <a:ext cx="703300" cy="509665"/>
            </a:xfrm>
            <a:custGeom>
              <a:avLst/>
              <a:gdLst/>
              <a:ahLst/>
              <a:cxnLst/>
              <a:rect l="l" t="t" r="r" b="b"/>
              <a:pathLst>
                <a:path w="1087" h="788" extrusionOk="0">
                  <a:moveTo>
                    <a:pt x="1084" y="788"/>
                  </a:moveTo>
                  <a:lnTo>
                    <a:pt x="1013" y="788"/>
                  </a:lnTo>
                  <a:lnTo>
                    <a:pt x="1013" y="195"/>
                  </a:lnTo>
                  <a:cubicBezTo>
                    <a:pt x="1013" y="129"/>
                    <a:pt x="957" y="74"/>
                    <a:pt x="891" y="74"/>
                  </a:cubicBezTo>
                  <a:lnTo>
                    <a:pt x="153" y="74"/>
                  </a:lnTo>
                  <a:cubicBezTo>
                    <a:pt x="108" y="74"/>
                    <a:pt x="71" y="111"/>
                    <a:pt x="71" y="156"/>
                  </a:cubicBezTo>
                  <a:lnTo>
                    <a:pt x="71" y="240"/>
                  </a:lnTo>
                  <a:lnTo>
                    <a:pt x="0" y="240"/>
                  </a:lnTo>
                  <a:lnTo>
                    <a:pt x="0" y="156"/>
                  </a:lnTo>
                  <a:cubicBezTo>
                    <a:pt x="0" y="71"/>
                    <a:pt x="69" y="0"/>
                    <a:pt x="156" y="0"/>
                  </a:cubicBezTo>
                  <a:lnTo>
                    <a:pt x="894" y="0"/>
                  </a:lnTo>
                  <a:cubicBezTo>
                    <a:pt x="1000" y="0"/>
                    <a:pt x="1087" y="87"/>
                    <a:pt x="1087" y="193"/>
                  </a:cubicBezTo>
                  <a:lnTo>
                    <a:pt x="1087" y="788"/>
                  </a:lnTo>
                  <a:lnTo>
                    <a:pt x="1084" y="788"/>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90" name="Google Shape;590;p37"/>
            <p:cNvSpPr/>
            <p:nvPr/>
          </p:nvSpPr>
          <p:spPr>
            <a:xfrm>
              <a:off x="1358234" y="3369767"/>
              <a:ext cx="701356" cy="501892"/>
            </a:xfrm>
            <a:custGeom>
              <a:avLst/>
              <a:gdLst/>
              <a:ahLst/>
              <a:cxnLst/>
              <a:rect l="l" t="t" r="r" b="b"/>
              <a:pathLst>
                <a:path w="1084" h="776" extrusionOk="0">
                  <a:moveTo>
                    <a:pt x="1084" y="776"/>
                  </a:moveTo>
                  <a:lnTo>
                    <a:pt x="1013" y="776"/>
                  </a:lnTo>
                  <a:lnTo>
                    <a:pt x="1013" y="762"/>
                  </a:lnTo>
                  <a:lnTo>
                    <a:pt x="1084" y="762"/>
                  </a:lnTo>
                  <a:lnTo>
                    <a:pt x="1084" y="776"/>
                  </a:lnTo>
                  <a:moveTo>
                    <a:pt x="1084" y="728"/>
                  </a:moveTo>
                  <a:lnTo>
                    <a:pt x="1013" y="728"/>
                  </a:lnTo>
                  <a:lnTo>
                    <a:pt x="1013" y="715"/>
                  </a:lnTo>
                  <a:lnTo>
                    <a:pt x="1084" y="715"/>
                  </a:lnTo>
                  <a:lnTo>
                    <a:pt x="1084" y="728"/>
                  </a:lnTo>
                  <a:moveTo>
                    <a:pt x="1084" y="680"/>
                  </a:moveTo>
                  <a:lnTo>
                    <a:pt x="1013" y="680"/>
                  </a:lnTo>
                  <a:lnTo>
                    <a:pt x="1013" y="667"/>
                  </a:lnTo>
                  <a:lnTo>
                    <a:pt x="1084" y="667"/>
                  </a:lnTo>
                  <a:lnTo>
                    <a:pt x="1084" y="680"/>
                  </a:lnTo>
                  <a:moveTo>
                    <a:pt x="1084" y="633"/>
                  </a:moveTo>
                  <a:lnTo>
                    <a:pt x="1013" y="633"/>
                  </a:lnTo>
                  <a:lnTo>
                    <a:pt x="1013" y="619"/>
                  </a:lnTo>
                  <a:lnTo>
                    <a:pt x="1084" y="619"/>
                  </a:lnTo>
                  <a:lnTo>
                    <a:pt x="1084" y="633"/>
                  </a:lnTo>
                  <a:moveTo>
                    <a:pt x="1084" y="585"/>
                  </a:moveTo>
                  <a:lnTo>
                    <a:pt x="1013" y="585"/>
                  </a:lnTo>
                  <a:lnTo>
                    <a:pt x="1013" y="572"/>
                  </a:lnTo>
                  <a:lnTo>
                    <a:pt x="1084" y="572"/>
                  </a:lnTo>
                  <a:lnTo>
                    <a:pt x="1084" y="585"/>
                  </a:lnTo>
                  <a:moveTo>
                    <a:pt x="1084" y="535"/>
                  </a:moveTo>
                  <a:lnTo>
                    <a:pt x="1013" y="535"/>
                  </a:lnTo>
                  <a:lnTo>
                    <a:pt x="1013" y="522"/>
                  </a:lnTo>
                  <a:lnTo>
                    <a:pt x="1084" y="522"/>
                  </a:lnTo>
                  <a:lnTo>
                    <a:pt x="1084" y="535"/>
                  </a:lnTo>
                  <a:moveTo>
                    <a:pt x="1084" y="487"/>
                  </a:moveTo>
                  <a:lnTo>
                    <a:pt x="1013" y="487"/>
                  </a:lnTo>
                  <a:lnTo>
                    <a:pt x="1013" y="474"/>
                  </a:lnTo>
                  <a:lnTo>
                    <a:pt x="1084" y="474"/>
                  </a:lnTo>
                  <a:lnTo>
                    <a:pt x="1084" y="487"/>
                  </a:lnTo>
                  <a:moveTo>
                    <a:pt x="1084" y="440"/>
                  </a:moveTo>
                  <a:lnTo>
                    <a:pt x="1013" y="440"/>
                  </a:lnTo>
                  <a:lnTo>
                    <a:pt x="1013" y="426"/>
                  </a:lnTo>
                  <a:lnTo>
                    <a:pt x="1084" y="426"/>
                  </a:lnTo>
                  <a:lnTo>
                    <a:pt x="1084" y="440"/>
                  </a:lnTo>
                  <a:moveTo>
                    <a:pt x="1084" y="392"/>
                  </a:moveTo>
                  <a:lnTo>
                    <a:pt x="1013" y="392"/>
                  </a:lnTo>
                  <a:lnTo>
                    <a:pt x="1013" y="379"/>
                  </a:lnTo>
                  <a:lnTo>
                    <a:pt x="1084" y="379"/>
                  </a:lnTo>
                  <a:lnTo>
                    <a:pt x="1084" y="392"/>
                  </a:lnTo>
                  <a:moveTo>
                    <a:pt x="1084" y="344"/>
                  </a:moveTo>
                  <a:lnTo>
                    <a:pt x="1013" y="344"/>
                  </a:lnTo>
                  <a:lnTo>
                    <a:pt x="1013" y="331"/>
                  </a:lnTo>
                  <a:lnTo>
                    <a:pt x="1084" y="331"/>
                  </a:lnTo>
                  <a:lnTo>
                    <a:pt x="1084" y="344"/>
                  </a:lnTo>
                  <a:moveTo>
                    <a:pt x="1084" y="297"/>
                  </a:moveTo>
                  <a:lnTo>
                    <a:pt x="1013" y="297"/>
                  </a:lnTo>
                  <a:lnTo>
                    <a:pt x="1013" y="283"/>
                  </a:lnTo>
                  <a:lnTo>
                    <a:pt x="1084" y="283"/>
                  </a:lnTo>
                  <a:lnTo>
                    <a:pt x="1084" y="297"/>
                  </a:lnTo>
                  <a:moveTo>
                    <a:pt x="1084" y="246"/>
                  </a:moveTo>
                  <a:lnTo>
                    <a:pt x="1013" y="246"/>
                  </a:lnTo>
                  <a:lnTo>
                    <a:pt x="1013" y="233"/>
                  </a:lnTo>
                  <a:lnTo>
                    <a:pt x="1084" y="233"/>
                  </a:lnTo>
                  <a:lnTo>
                    <a:pt x="1084" y="246"/>
                  </a:lnTo>
                  <a:moveTo>
                    <a:pt x="71" y="241"/>
                  </a:moveTo>
                  <a:lnTo>
                    <a:pt x="0" y="241"/>
                  </a:lnTo>
                  <a:lnTo>
                    <a:pt x="0" y="228"/>
                  </a:lnTo>
                  <a:lnTo>
                    <a:pt x="71" y="228"/>
                  </a:lnTo>
                  <a:lnTo>
                    <a:pt x="71" y="241"/>
                  </a:lnTo>
                  <a:moveTo>
                    <a:pt x="1084" y="199"/>
                  </a:moveTo>
                  <a:lnTo>
                    <a:pt x="1013" y="199"/>
                  </a:lnTo>
                  <a:lnTo>
                    <a:pt x="1013" y="193"/>
                  </a:lnTo>
                  <a:cubicBezTo>
                    <a:pt x="1013" y="191"/>
                    <a:pt x="1013" y="191"/>
                    <a:pt x="1013" y="188"/>
                  </a:cubicBezTo>
                  <a:lnTo>
                    <a:pt x="1084" y="186"/>
                  </a:lnTo>
                  <a:cubicBezTo>
                    <a:pt x="1084" y="188"/>
                    <a:pt x="1084" y="191"/>
                    <a:pt x="1084" y="193"/>
                  </a:cubicBezTo>
                  <a:lnTo>
                    <a:pt x="1084" y="199"/>
                  </a:lnTo>
                  <a:moveTo>
                    <a:pt x="71" y="193"/>
                  </a:moveTo>
                  <a:lnTo>
                    <a:pt x="0" y="193"/>
                  </a:lnTo>
                  <a:lnTo>
                    <a:pt x="0" y="180"/>
                  </a:lnTo>
                  <a:lnTo>
                    <a:pt x="71" y="180"/>
                  </a:lnTo>
                  <a:lnTo>
                    <a:pt x="71" y="193"/>
                  </a:lnTo>
                  <a:moveTo>
                    <a:pt x="1008" y="162"/>
                  </a:moveTo>
                  <a:cubicBezTo>
                    <a:pt x="1008" y="159"/>
                    <a:pt x="1005" y="156"/>
                    <a:pt x="1005" y="154"/>
                  </a:cubicBezTo>
                  <a:lnTo>
                    <a:pt x="1074" y="130"/>
                  </a:lnTo>
                  <a:cubicBezTo>
                    <a:pt x="1077" y="135"/>
                    <a:pt x="1077" y="141"/>
                    <a:pt x="1079" y="143"/>
                  </a:cubicBezTo>
                  <a:lnTo>
                    <a:pt x="1008" y="162"/>
                  </a:lnTo>
                  <a:moveTo>
                    <a:pt x="71" y="148"/>
                  </a:moveTo>
                  <a:lnTo>
                    <a:pt x="0" y="143"/>
                  </a:lnTo>
                  <a:cubicBezTo>
                    <a:pt x="0" y="138"/>
                    <a:pt x="0" y="133"/>
                    <a:pt x="2" y="127"/>
                  </a:cubicBezTo>
                  <a:lnTo>
                    <a:pt x="74" y="141"/>
                  </a:lnTo>
                  <a:cubicBezTo>
                    <a:pt x="71" y="143"/>
                    <a:pt x="71" y="146"/>
                    <a:pt x="71" y="148"/>
                  </a:cubicBezTo>
                  <a:moveTo>
                    <a:pt x="992" y="127"/>
                  </a:moveTo>
                  <a:cubicBezTo>
                    <a:pt x="989" y="125"/>
                    <a:pt x="989" y="122"/>
                    <a:pt x="987" y="119"/>
                  </a:cubicBezTo>
                  <a:lnTo>
                    <a:pt x="1045" y="74"/>
                  </a:lnTo>
                  <a:cubicBezTo>
                    <a:pt x="1047" y="77"/>
                    <a:pt x="1050" y="82"/>
                    <a:pt x="1053" y="88"/>
                  </a:cubicBezTo>
                  <a:lnTo>
                    <a:pt x="992" y="127"/>
                  </a:lnTo>
                  <a:moveTo>
                    <a:pt x="82" y="117"/>
                  </a:moveTo>
                  <a:lnTo>
                    <a:pt x="18" y="82"/>
                  </a:lnTo>
                  <a:cubicBezTo>
                    <a:pt x="21" y="77"/>
                    <a:pt x="24" y="74"/>
                    <a:pt x="26" y="69"/>
                  </a:cubicBezTo>
                  <a:lnTo>
                    <a:pt x="87" y="109"/>
                  </a:lnTo>
                  <a:cubicBezTo>
                    <a:pt x="84" y="111"/>
                    <a:pt x="82" y="114"/>
                    <a:pt x="82" y="117"/>
                  </a:cubicBezTo>
                  <a:moveTo>
                    <a:pt x="968" y="101"/>
                  </a:moveTo>
                  <a:cubicBezTo>
                    <a:pt x="965" y="98"/>
                    <a:pt x="963" y="98"/>
                    <a:pt x="960" y="96"/>
                  </a:cubicBezTo>
                  <a:lnTo>
                    <a:pt x="1002" y="37"/>
                  </a:lnTo>
                  <a:cubicBezTo>
                    <a:pt x="1008" y="40"/>
                    <a:pt x="1010" y="43"/>
                    <a:pt x="1013" y="45"/>
                  </a:cubicBezTo>
                  <a:lnTo>
                    <a:pt x="968" y="101"/>
                  </a:lnTo>
                  <a:moveTo>
                    <a:pt x="103" y="90"/>
                  </a:moveTo>
                  <a:lnTo>
                    <a:pt x="58" y="35"/>
                  </a:lnTo>
                  <a:cubicBezTo>
                    <a:pt x="63" y="32"/>
                    <a:pt x="66" y="29"/>
                    <a:pt x="71" y="27"/>
                  </a:cubicBezTo>
                  <a:lnTo>
                    <a:pt x="111" y="88"/>
                  </a:lnTo>
                  <a:cubicBezTo>
                    <a:pt x="106" y="88"/>
                    <a:pt x="103" y="88"/>
                    <a:pt x="103" y="90"/>
                  </a:cubicBezTo>
                  <a:moveTo>
                    <a:pt x="936" y="82"/>
                  </a:moveTo>
                  <a:cubicBezTo>
                    <a:pt x="934" y="82"/>
                    <a:pt x="931" y="80"/>
                    <a:pt x="928" y="80"/>
                  </a:cubicBezTo>
                  <a:lnTo>
                    <a:pt x="950" y="11"/>
                  </a:lnTo>
                  <a:cubicBezTo>
                    <a:pt x="955" y="14"/>
                    <a:pt x="960" y="14"/>
                    <a:pt x="963" y="16"/>
                  </a:cubicBezTo>
                  <a:lnTo>
                    <a:pt x="936" y="82"/>
                  </a:lnTo>
                  <a:moveTo>
                    <a:pt x="132" y="74"/>
                  </a:moveTo>
                  <a:lnTo>
                    <a:pt x="114" y="6"/>
                  </a:lnTo>
                  <a:cubicBezTo>
                    <a:pt x="119" y="3"/>
                    <a:pt x="124" y="3"/>
                    <a:pt x="129" y="3"/>
                  </a:cubicBezTo>
                  <a:lnTo>
                    <a:pt x="143" y="74"/>
                  </a:lnTo>
                  <a:cubicBezTo>
                    <a:pt x="137" y="74"/>
                    <a:pt x="135" y="74"/>
                    <a:pt x="132" y="74"/>
                  </a:cubicBezTo>
                  <a:moveTo>
                    <a:pt x="902" y="72"/>
                  </a:moveTo>
                  <a:cubicBezTo>
                    <a:pt x="899" y="72"/>
                    <a:pt x="897" y="72"/>
                    <a:pt x="891" y="72"/>
                  </a:cubicBezTo>
                  <a:lnTo>
                    <a:pt x="891" y="0"/>
                  </a:lnTo>
                  <a:cubicBezTo>
                    <a:pt x="897" y="0"/>
                    <a:pt x="902" y="0"/>
                    <a:pt x="907" y="0"/>
                  </a:cubicBezTo>
                  <a:lnTo>
                    <a:pt x="902" y="72"/>
                  </a:lnTo>
                  <a:moveTo>
                    <a:pt x="854" y="72"/>
                  </a:moveTo>
                  <a:lnTo>
                    <a:pt x="844" y="72"/>
                  </a:lnTo>
                  <a:lnTo>
                    <a:pt x="844" y="0"/>
                  </a:lnTo>
                  <a:lnTo>
                    <a:pt x="857" y="0"/>
                  </a:lnTo>
                  <a:lnTo>
                    <a:pt x="857" y="72"/>
                  </a:lnTo>
                  <a:lnTo>
                    <a:pt x="854" y="72"/>
                  </a:lnTo>
                  <a:moveTo>
                    <a:pt x="807" y="72"/>
                  </a:moveTo>
                  <a:lnTo>
                    <a:pt x="793" y="72"/>
                  </a:lnTo>
                  <a:lnTo>
                    <a:pt x="793" y="0"/>
                  </a:lnTo>
                  <a:lnTo>
                    <a:pt x="807" y="0"/>
                  </a:lnTo>
                  <a:lnTo>
                    <a:pt x="807" y="72"/>
                  </a:lnTo>
                  <a:moveTo>
                    <a:pt x="759" y="72"/>
                  </a:moveTo>
                  <a:lnTo>
                    <a:pt x="746" y="72"/>
                  </a:lnTo>
                  <a:lnTo>
                    <a:pt x="746" y="0"/>
                  </a:lnTo>
                  <a:lnTo>
                    <a:pt x="759" y="0"/>
                  </a:lnTo>
                  <a:lnTo>
                    <a:pt x="759" y="72"/>
                  </a:lnTo>
                  <a:moveTo>
                    <a:pt x="711" y="72"/>
                  </a:moveTo>
                  <a:lnTo>
                    <a:pt x="698" y="72"/>
                  </a:lnTo>
                  <a:lnTo>
                    <a:pt x="698" y="0"/>
                  </a:lnTo>
                  <a:lnTo>
                    <a:pt x="711" y="0"/>
                  </a:lnTo>
                  <a:lnTo>
                    <a:pt x="711" y="72"/>
                  </a:lnTo>
                  <a:moveTo>
                    <a:pt x="664" y="72"/>
                  </a:moveTo>
                  <a:lnTo>
                    <a:pt x="651" y="72"/>
                  </a:lnTo>
                  <a:lnTo>
                    <a:pt x="651" y="0"/>
                  </a:lnTo>
                  <a:lnTo>
                    <a:pt x="664" y="0"/>
                  </a:lnTo>
                  <a:lnTo>
                    <a:pt x="664" y="72"/>
                  </a:lnTo>
                  <a:moveTo>
                    <a:pt x="614" y="72"/>
                  </a:moveTo>
                  <a:lnTo>
                    <a:pt x="600" y="72"/>
                  </a:lnTo>
                  <a:lnTo>
                    <a:pt x="600" y="0"/>
                  </a:lnTo>
                  <a:lnTo>
                    <a:pt x="614" y="0"/>
                  </a:lnTo>
                  <a:lnTo>
                    <a:pt x="614" y="72"/>
                  </a:lnTo>
                  <a:moveTo>
                    <a:pt x="566" y="72"/>
                  </a:moveTo>
                  <a:lnTo>
                    <a:pt x="553" y="72"/>
                  </a:lnTo>
                  <a:lnTo>
                    <a:pt x="553" y="0"/>
                  </a:lnTo>
                  <a:lnTo>
                    <a:pt x="566" y="0"/>
                  </a:lnTo>
                  <a:lnTo>
                    <a:pt x="566" y="72"/>
                  </a:lnTo>
                  <a:moveTo>
                    <a:pt x="518" y="72"/>
                  </a:moveTo>
                  <a:lnTo>
                    <a:pt x="505" y="72"/>
                  </a:lnTo>
                  <a:lnTo>
                    <a:pt x="505" y="0"/>
                  </a:lnTo>
                  <a:lnTo>
                    <a:pt x="518" y="0"/>
                  </a:lnTo>
                  <a:lnTo>
                    <a:pt x="518" y="72"/>
                  </a:lnTo>
                  <a:moveTo>
                    <a:pt x="471" y="72"/>
                  </a:moveTo>
                  <a:lnTo>
                    <a:pt x="457" y="72"/>
                  </a:lnTo>
                  <a:lnTo>
                    <a:pt x="457" y="0"/>
                  </a:lnTo>
                  <a:lnTo>
                    <a:pt x="471" y="0"/>
                  </a:lnTo>
                  <a:lnTo>
                    <a:pt x="471" y="72"/>
                  </a:lnTo>
                  <a:moveTo>
                    <a:pt x="423" y="72"/>
                  </a:moveTo>
                  <a:lnTo>
                    <a:pt x="410" y="72"/>
                  </a:lnTo>
                  <a:lnTo>
                    <a:pt x="410" y="0"/>
                  </a:lnTo>
                  <a:lnTo>
                    <a:pt x="423" y="0"/>
                  </a:lnTo>
                  <a:lnTo>
                    <a:pt x="423" y="72"/>
                  </a:lnTo>
                  <a:moveTo>
                    <a:pt x="375" y="72"/>
                  </a:moveTo>
                  <a:lnTo>
                    <a:pt x="362" y="72"/>
                  </a:lnTo>
                  <a:lnTo>
                    <a:pt x="362" y="0"/>
                  </a:lnTo>
                  <a:lnTo>
                    <a:pt x="375" y="0"/>
                  </a:lnTo>
                  <a:lnTo>
                    <a:pt x="375" y="72"/>
                  </a:lnTo>
                  <a:moveTo>
                    <a:pt x="325" y="72"/>
                  </a:moveTo>
                  <a:lnTo>
                    <a:pt x="315" y="72"/>
                  </a:lnTo>
                  <a:lnTo>
                    <a:pt x="315" y="0"/>
                  </a:lnTo>
                  <a:lnTo>
                    <a:pt x="328" y="0"/>
                  </a:lnTo>
                  <a:lnTo>
                    <a:pt x="328" y="72"/>
                  </a:lnTo>
                  <a:lnTo>
                    <a:pt x="325" y="72"/>
                  </a:lnTo>
                  <a:moveTo>
                    <a:pt x="278" y="72"/>
                  </a:moveTo>
                  <a:lnTo>
                    <a:pt x="264" y="72"/>
                  </a:lnTo>
                  <a:lnTo>
                    <a:pt x="264" y="0"/>
                  </a:lnTo>
                  <a:lnTo>
                    <a:pt x="278" y="0"/>
                  </a:lnTo>
                  <a:lnTo>
                    <a:pt x="278" y="72"/>
                  </a:lnTo>
                  <a:moveTo>
                    <a:pt x="230" y="72"/>
                  </a:moveTo>
                  <a:lnTo>
                    <a:pt x="217" y="72"/>
                  </a:lnTo>
                  <a:lnTo>
                    <a:pt x="217" y="0"/>
                  </a:lnTo>
                  <a:lnTo>
                    <a:pt x="230" y="0"/>
                  </a:lnTo>
                  <a:lnTo>
                    <a:pt x="230" y="72"/>
                  </a:lnTo>
                  <a:moveTo>
                    <a:pt x="182" y="72"/>
                  </a:moveTo>
                  <a:lnTo>
                    <a:pt x="169" y="72"/>
                  </a:lnTo>
                  <a:lnTo>
                    <a:pt x="169" y="0"/>
                  </a:lnTo>
                  <a:lnTo>
                    <a:pt x="182" y="0"/>
                  </a:lnTo>
                  <a:lnTo>
                    <a:pt x="182" y="72"/>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91" name="Google Shape;591;p37"/>
            <p:cNvSpPr/>
            <p:nvPr/>
          </p:nvSpPr>
          <p:spPr>
            <a:xfrm>
              <a:off x="1088831" y="3551743"/>
              <a:ext cx="584142" cy="1039407"/>
            </a:xfrm>
            <a:custGeom>
              <a:avLst/>
              <a:gdLst/>
              <a:ahLst/>
              <a:cxnLst/>
              <a:rect l="l" t="t" r="r" b="b"/>
              <a:pathLst>
                <a:path w="903" h="1606" extrusionOk="0">
                  <a:moveTo>
                    <a:pt x="903" y="1606"/>
                  </a:moveTo>
                  <a:lnTo>
                    <a:pt x="0" y="1606"/>
                  </a:lnTo>
                  <a:lnTo>
                    <a:pt x="0" y="381"/>
                  </a:lnTo>
                  <a:cubicBezTo>
                    <a:pt x="0" y="169"/>
                    <a:pt x="172" y="0"/>
                    <a:pt x="381" y="0"/>
                  </a:cubicBezTo>
                  <a:lnTo>
                    <a:pt x="519" y="0"/>
                  </a:lnTo>
                  <a:cubicBezTo>
                    <a:pt x="731" y="0"/>
                    <a:pt x="900" y="172"/>
                    <a:pt x="900" y="381"/>
                  </a:cubicBezTo>
                  <a:lnTo>
                    <a:pt x="900" y="1606"/>
                  </a:lnTo>
                  <a:lnTo>
                    <a:pt x="903" y="1606"/>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92" name="Google Shape;592;p37"/>
            <p:cNvSpPr/>
            <p:nvPr/>
          </p:nvSpPr>
          <p:spPr>
            <a:xfrm>
              <a:off x="1234542" y="3499935"/>
              <a:ext cx="290775" cy="49218"/>
            </a:xfrm>
            <a:custGeom>
              <a:avLst/>
              <a:gdLst/>
              <a:ahLst/>
              <a:cxnLst/>
              <a:rect l="l" t="t" r="r" b="b"/>
              <a:pathLst>
                <a:path w="450" h="77" extrusionOk="0">
                  <a:moveTo>
                    <a:pt x="0" y="0"/>
                  </a:moveTo>
                  <a:lnTo>
                    <a:pt x="450" y="0"/>
                  </a:lnTo>
                  <a:lnTo>
                    <a:pt x="450" y="77"/>
                  </a:lnTo>
                  <a:lnTo>
                    <a:pt x="0" y="77"/>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93" name="Google Shape;593;p37"/>
            <p:cNvSpPr/>
            <p:nvPr/>
          </p:nvSpPr>
          <p:spPr>
            <a:xfrm>
              <a:off x="1088831" y="4327573"/>
              <a:ext cx="584142" cy="64760"/>
            </a:xfrm>
            <a:custGeom>
              <a:avLst/>
              <a:gdLst/>
              <a:ahLst/>
              <a:cxnLst/>
              <a:rect l="l" t="t" r="r" b="b"/>
              <a:pathLst>
                <a:path w="903" h="101" extrusionOk="0">
                  <a:moveTo>
                    <a:pt x="0" y="0"/>
                  </a:moveTo>
                  <a:lnTo>
                    <a:pt x="903" y="0"/>
                  </a:lnTo>
                  <a:lnTo>
                    <a:pt x="903" y="101"/>
                  </a:lnTo>
                  <a:lnTo>
                    <a:pt x="0" y="101"/>
                  </a:lnTo>
                  <a:lnTo>
                    <a:pt x="0" y="0"/>
                  </a:lnTo>
                  <a:close/>
                </a:path>
              </a:pathLst>
            </a:custGeom>
            <a:solidFill>
              <a:schemeClr val="accent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94" name="Google Shape;594;p37"/>
            <p:cNvSpPr/>
            <p:nvPr/>
          </p:nvSpPr>
          <p:spPr>
            <a:xfrm>
              <a:off x="1088831" y="4130701"/>
              <a:ext cx="584142" cy="136645"/>
            </a:xfrm>
            <a:custGeom>
              <a:avLst/>
              <a:gdLst/>
              <a:ahLst/>
              <a:cxnLst/>
              <a:rect l="l" t="t" r="r" b="b"/>
              <a:pathLst>
                <a:path w="903" h="212" extrusionOk="0">
                  <a:moveTo>
                    <a:pt x="0" y="0"/>
                  </a:moveTo>
                  <a:lnTo>
                    <a:pt x="903" y="0"/>
                  </a:lnTo>
                  <a:lnTo>
                    <a:pt x="903" y="212"/>
                  </a:lnTo>
                  <a:lnTo>
                    <a:pt x="0" y="212"/>
                  </a:lnTo>
                  <a:lnTo>
                    <a:pt x="0" y="0"/>
                  </a:lnTo>
                  <a:close/>
                </a:path>
              </a:pathLst>
            </a:custGeom>
            <a:solidFill>
              <a:schemeClr val="accent1"/>
            </a:solidFill>
            <a:ln>
              <a:noFill/>
            </a:ln>
          </p:spPr>
          <p:txBody>
            <a:bodyPr spcFirstLastPara="1" wrap="square" lIns="90000" tIns="31300" rIns="90000" bIns="313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95" name="Google Shape;595;p37"/>
            <p:cNvSpPr/>
            <p:nvPr/>
          </p:nvSpPr>
          <p:spPr>
            <a:xfrm>
              <a:off x="2167091" y="3625570"/>
              <a:ext cx="1732983" cy="965574"/>
            </a:xfrm>
            <a:custGeom>
              <a:avLst/>
              <a:gdLst/>
              <a:ahLst/>
              <a:cxnLst/>
              <a:rect l="l" t="t" r="r" b="b"/>
              <a:pathLst>
                <a:path w="2677" h="1492" extrusionOk="0">
                  <a:moveTo>
                    <a:pt x="2677" y="1492"/>
                  </a:moveTo>
                  <a:lnTo>
                    <a:pt x="0" y="1492"/>
                  </a:lnTo>
                  <a:lnTo>
                    <a:pt x="137" y="0"/>
                  </a:lnTo>
                  <a:lnTo>
                    <a:pt x="2545" y="0"/>
                  </a:lnTo>
                  <a:lnTo>
                    <a:pt x="2677" y="149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96" name="Google Shape;596;p37"/>
            <p:cNvSpPr/>
            <p:nvPr/>
          </p:nvSpPr>
          <p:spPr>
            <a:xfrm>
              <a:off x="2216309" y="3551743"/>
              <a:ext cx="1642321" cy="74475"/>
            </a:xfrm>
            <a:custGeom>
              <a:avLst/>
              <a:gdLst/>
              <a:ahLst/>
              <a:cxnLst/>
              <a:rect l="l" t="t" r="r" b="b"/>
              <a:pathLst>
                <a:path w="2537" h="116" extrusionOk="0">
                  <a:moveTo>
                    <a:pt x="0" y="0"/>
                  </a:moveTo>
                  <a:lnTo>
                    <a:pt x="2537" y="0"/>
                  </a:lnTo>
                  <a:lnTo>
                    <a:pt x="2537" y="116"/>
                  </a:lnTo>
                  <a:lnTo>
                    <a:pt x="0" y="116"/>
                  </a:lnTo>
                  <a:lnTo>
                    <a:pt x="0" y="0"/>
                  </a:lnTo>
                  <a:close/>
                </a:path>
              </a:pathLst>
            </a:custGeom>
            <a:solidFill>
              <a:schemeClr val="accent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97" name="Google Shape;597;p37"/>
            <p:cNvSpPr/>
            <p:nvPr/>
          </p:nvSpPr>
          <p:spPr>
            <a:xfrm>
              <a:off x="3386529" y="3765453"/>
              <a:ext cx="139882" cy="73179"/>
            </a:xfrm>
            <a:custGeom>
              <a:avLst/>
              <a:gdLst/>
              <a:ahLst/>
              <a:cxnLst/>
              <a:rect l="l" t="t" r="r" b="b"/>
              <a:pathLst>
                <a:path w="217" h="114" extrusionOk="0">
                  <a:moveTo>
                    <a:pt x="0" y="0"/>
                  </a:moveTo>
                  <a:lnTo>
                    <a:pt x="217" y="0"/>
                  </a:lnTo>
                  <a:lnTo>
                    <a:pt x="217" y="114"/>
                  </a:lnTo>
                  <a:lnTo>
                    <a:pt x="0" y="114"/>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98" name="Google Shape;598;p37"/>
            <p:cNvSpPr/>
            <p:nvPr/>
          </p:nvSpPr>
          <p:spPr>
            <a:xfrm>
              <a:off x="3386529" y="3858060"/>
              <a:ext cx="139882" cy="83541"/>
            </a:xfrm>
            <a:custGeom>
              <a:avLst/>
              <a:gdLst/>
              <a:ahLst/>
              <a:cxnLst/>
              <a:rect l="l" t="t" r="r" b="b"/>
              <a:pathLst>
                <a:path w="217" h="130" extrusionOk="0">
                  <a:moveTo>
                    <a:pt x="0" y="0"/>
                  </a:moveTo>
                  <a:lnTo>
                    <a:pt x="217" y="0"/>
                  </a:lnTo>
                  <a:lnTo>
                    <a:pt x="217" y="130"/>
                  </a:lnTo>
                  <a:lnTo>
                    <a:pt x="0" y="130"/>
                  </a:lnTo>
                  <a:lnTo>
                    <a:pt x="0" y="0"/>
                  </a:lnTo>
                  <a:close/>
                </a:path>
              </a:pathLst>
            </a:custGeom>
            <a:solidFill>
              <a:schemeClr val="lt2"/>
            </a:solidFill>
            <a:ln>
              <a:noFill/>
            </a:ln>
          </p:spPr>
          <p:txBody>
            <a:bodyPr spcFirstLastPara="1" wrap="square" lIns="90000" tIns="1800" rIns="90000" bIns="18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599" name="Google Shape;599;p37"/>
            <p:cNvSpPr/>
            <p:nvPr/>
          </p:nvSpPr>
          <p:spPr>
            <a:xfrm>
              <a:off x="3545839" y="3765453"/>
              <a:ext cx="145063" cy="73179"/>
            </a:xfrm>
            <a:custGeom>
              <a:avLst/>
              <a:gdLst/>
              <a:ahLst/>
              <a:cxnLst/>
              <a:rect l="l" t="t" r="r" b="b"/>
              <a:pathLst>
                <a:path w="225" h="114" extrusionOk="0">
                  <a:moveTo>
                    <a:pt x="0" y="0"/>
                  </a:moveTo>
                  <a:lnTo>
                    <a:pt x="225" y="0"/>
                  </a:lnTo>
                  <a:lnTo>
                    <a:pt x="225" y="114"/>
                  </a:lnTo>
                  <a:lnTo>
                    <a:pt x="0" y="114"/>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00" name="Google Shape;600;p37"/>
            <p:cNvSpPr/>
            <p:nvPr/>
          </p:nvSpPr>
          <p:spPr>
            <a:xfrm>
              <a:off x="3545839" y="3858060"/>
              <a:ext cx="145063" cy="83541"/>
            </a:xfrm>
            <a:custGeom>
              <a:avLst/>
              <a:gdLst/>
              <a:ahLst/>
              <a:cxnLst/>
              <a:rect l="l" t="t" r="r" b="b"/>
              <a:pathLst>
                <a:path w="225" h="130" extrusionOk="0">
                  <a:moveTo>
                    <a:pt x="0" y="0"/>
                  </a:moveTo>
                  <a:lnTo>
                    <a:pt x="225" y="0"/>
                  </a:lnTo>
                  <a:lnTo>
                    <a:pt x="225" y="130"/>
                  </a:lnTo>
                  <a:lnTo>
                    <a:pt x="0" y="130"/>
                  </a:lnTo>
                  <a:lnTo>
                    <a:pt x="0" y="0"/>
                  </a:lnTo>
                  <a:close/>
                </a:path>
              </a:pathLst>
            </a:custGeom>
            <a:solidFill>
              <a:schemeClr val="lt2"/>
            </a:solidFill>
            <a:ln>
              <a:noFill/>
            </a:ln>
          </p:spPr>
          <p:txBody>
            <a:bodyPr spcFirstLastPara="1" wrap="square" lIns="90000" tIns="1800" rIns="90000" bIns="18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01" name="Google Shape;601;p37"/>
            <p:cNvSpPr/>
            <p:nvPr/>
          </p:nvSpPr>
          <p:spPr>
            <a:xfrm>
              <a:off x="3386529" y="3858060"/>
              <a:ext cx="131464" cy="81598"/>
            </a:xfrm>
            <a:custGeom>
              <a:avLst/>
              <a:gdLst/>
              <a:ahLst/>
              <a:cxnLst/>
              <a:rect l="l" t="t" r="r" b="b"/>
              <a:pathLst>
                <a:path w="204" h="127" extrusionOk="0">
                  <a:moveTo>
                    <a:pt x="204" y="0"/>
                  </a:moveTo>
                  <a:lnTo>
                    <a:pt x="74" y="127"/>
                  </a:lnTo>
                  <a:lnTo>
                    <a:pt x="0" y="127"/>
                  </a:lnTo>
                  <a:lnTo>
                    <a:pt x="0" y="51"/>
                  </a:lnTo>
                  <a:lnTo>
                    <a:pt x="51" y="0"/>
                  </a:lnTo>
                  <a:lnTo>
                    <a:pt x="204" y="0"/>
                  </a:lnTo>
                  <a:close/>
                </a:path>
              </a:pathLst>
            </a:custGeom>
            <a:solidFill>
              <a:schemeClr val="accent4"/>
            </a:solidFill>
            <a:ln>
              <a:noFill/>
            </a:ln>
          </p:spPr>
          <p:txBody>
            <a:bodyPr spcFirstLastPara="1" wrap="square" lIns="90000" tIns="700" rIns="90000" bIns="7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02" name="Google Shape;602;p37"/>
            <p:cNvSpPr/>
            <p:nvPr/>
          </p:nvSpPr>
          <p:spPr>
            <a:xfrm>
              <a:off x="3438337" y="3765453"/>
              <a:ext cx="86779" cy="71884"/>
            </a:xfrm>
            <a:custGeom>
              <a:avLst/>
              <a:gdLst/>
              <a:ahLst/>
              <a:cxnLst/>
              <a:rect l="l" t="t" r="r" b="b"/>
              <a:pathLst>
                <a:path w="135" h="112" extrusionOk="0">
                  <a:moveTo>
                    <a:pt x="113" y="0"/>
                  </a:moveTo>
                  <a:lnTo>
                    <a:pt x="135" y="0"/>
                  </a:lnTo>
                  <a:lnTo>
                    <a:pt x="135" y="112"/>
                  </a:lnTo>
                  <a:lnTo>
                    <a:pt x="0" y="112"/>
                  </a:lnTo>
                  <a:lnTo>
                    <a:pt x="113" y="0"/>
                  </a:ln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03" name="Google Shape;603;p37"/>
            <p:cNvSpPr/>
            <p:nvPr/>
          </p:nvSpPr>
          <p:spPr>
            <a:xfrm>
              <a:off x="3545839" y="3765453"/>
              <a:ext cx="64760" cy="64760"/>
            </a:xfrm>
            <a:custGeom>
              <a:avLst/>
              <a:gdLst/>
              <a:ahLst/>
              <a:cxnLst/>
              <a:rect l="l" t="t" r="r" b="b"/>
              <a:pathLst>
                <a:path w="101" h="101" extrusionOk="0">
                  <a:moveTo>
                    <a:pt x="101" y="0"/>
                  </a:moveTo>
                  <a:lnTo>
                    <a:pt x="0" y="101"/>
                  </a:lnTo>
                  <a:lnTo>
                    <a:pt x="0" y="0"/>
                  </a:lnTo>
                  <a:lnTo>
                    <a:pt x="101" y="0"/>
                  </a:ln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04" name="Google Shape;604;p37"/>
            <p:cNvSpPr/>
            <p:nvPr/>
          </p:nvSpPr>
          <p:spPr>
            <a:xfrm>
              <a:off x="3486260" y="3900802"/>
              <a:ext cx="38856" cy="38856"/>
            </a:xfrm>
            <a:custGeom>
              <a:avLst/>
              <a:gdLst/>
              <a:ahLst/>
              <a:cxnLst/>
              <a:rect l="l" t="t" r="r" b="b"/>
              <a:pathLst>
                <a:path w="61" h="61" extrusionOk="0">
                  <a:moveTo>
                    <a:pt x="0" y="61"/>
                  </a:moveTo>
                  <a:lnTo>
                    <a:pt x="61" y="0"/>
                  </a:lnTo>
                  <a:lnTo>
                    <a:pt x="61" y="61"/>
                  </a:lnTo>
                  <a:lnTo>
                    <a:pt x="0" y="61"/>
                  </a:ln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05" name="Google Shape;605;p37"/>
            <p:cNvSpPr/>
            <p:nvPr/>
          </p:nvSpPr>
          <p:spPr>
            <a:xfrm>
              <a:off x="3545839" y="3765453"/>
              <a:ext cx="145063" cy="160606"/>
            </a:xfrm>
            <a:custGeom>
              <a:avLst/>
              <a:gdLst/>
              <a:ahLst/>
              <a:cxnLst/>
              <a:rect l="l" t="t" r="r" b="b"/>
              <a:pathLst>
                <a:path w="225" h="249" extrusionOk="0">
                  <a:moveTo>
                    <a:pt x="225" y="0"/>
                  </a:moveTo>
                  <a:lnTo>
                    <a:pt x="225" y="22"/>
                  </a:lnTo>
                  <a:lnTo>
                    <a:pt x="106" y="143"/>
                  </a:lnTo>
                  <a:lnTo>
                    <a:pt x="0" y="249"/>
                  </a:lnTo>
                  <a:lnTo>
                    <a:pt x="0" y="180"/>
                  </a:lnTo>
                  <a:lnTo>
                    <a:pt x="37" y="143"/>
                  </a:lnTo>
                  <a:lnTo>
                    <a:pt x="66" y="112"/>
                  </a:lnTo>
                  <a:lnTo>
                    <a:pt x="180" y="0"/>
                  </a:lnTo>
                  <a:lnTo>
                    <a:pt x="225" y="0"/>
                  </a:lnTo>
                  <a:close/>
                </a:path>
              </a:pathLst>
            </a:custGeom>
            <a:solidFill>
              <a:schemeClr val="accent4"/>
            </a:solidFill>
            <a:ln>
              <a:noFill/>
            </a:ln>
          </p:spPr>
          <p:txBody>
            <a:bodyPr spcFirstLastPara="1" wrap="square" lIns="90000" tIns="44625" rIns="90000" bIns="44625"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06" name="Google Shape;606;p37"/>
            <p:cNvSpPr/>
            <p:nvPr/>
          </p:nvSpPr>
          <p:spPr>
            <a:xfrm>
              <a:off x="3386529" y="4244032"/>
              <a:ext cx="139882" cy="72532"/>
            </a:xfrm>
            <a:custGeom>
              <a:avLst/>
              <a:gdLst/>
              <a:ahLst/>
              <a:cxnLst/>
              <a:rect l="l" t="t" r="r" b="b"/>
              <a:pathLst>
                <a:path w="217" h="113" extrusionOk="0">
                  <a:moveTo>
                    <a:pt x="0" y="0"/>
                  </a:moveTo>
                  <a:lnTo>
                    <a:pt x="217" y="0"/>
                  </a:lnTo>
                  <a:lnTo>
                    <a:pt x="217" y="113"/>
                  </a:lnTo>
                  <a:lnTo>
                    <a:pt x="0" y="113"/>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07" name="Google Shape;607;p37"/>
            <p:cNvSpPr/>
            <p:nvPr/>
          </p:nvSpPr>
          <p:spPr>
            <a:xfrm>
              <a:off x="3386529" y="4337935"/>
              <a:ext cx="139882" cy="83541"/>
            </a:xfrm>
            <a:custGeom>
              <a:avLst/>
              <a:gdLst/>
              <a:ahLst/>
              <a:cxnLst/>
              <a:rect l="l" t="t" r="r" b="b"/>
              <a:pathLst>
                <a:path w="217" h="130" extrusionOk="0">
                  <a:moveTo>
                    <a:pt x="0" y="0"/>
                  </a:moveTo>
                  <a:lnTo>
                    <a:pt x="217" y="0"/>
                  </a:lnTo>
                  <a:lnTo>
                    <a:pt x="217" y="130"/>
                  </a:lnTo>
                  <a:lnTo>
                    <a:pt x="0" y="130"/>
                  </a:lnTo>
                  <a:lnTo>
                    <a:pt x="0" y="0"/>
                  </a:lnTo>
                  <a:close/>
                </a:path>
              </a:pathLst>
            </a:custGeom>
            <a:solidFill>
              <a:schemeClr val="lt2"/>
            </a:solidFill>
            <a:ln>
              <a:noFill/>
            </a:ln>
          </p:spPr>
          <p:txBody>
            <a:bodyPr spcFirstLastPara="1" wrap="square" lIns="90000" tIns="1800" rIns="90000" bIns="18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08" name="Google Shape;608;p37"/>
            <p:cNvSpPr/>
            <p:nvPr/>
          </p:nvSpPr>
          <p:spPr>
            <a:xfrm>
              <a:off x="3545839" y="4244032"/>
              <a:ext cx="145063" cy="72532"/>
            </a:xfrm>
            <a:custGeom>
              <a:avLst/>
              <a:gdLst/>
              <a:ahLst/>
              <a:cxnLst/>
              <a:rect l="l" t="t" r="r" b="b"/>
              <a:pathLst>
                <a:path w="225" h="113" extrusionOk="0">
                  <a:moveTo>
                    <a:pt x="0" y="0"/>
                  </a:moveTo>
                  <a:lnTo>
                    <a:pt x="225" y="0"/>
                  </a:lnTo>
                  <a:lnTo>
                    <a:pt x="225" y="113"/>
                  </a:lnTo>
                  <a:lnTo>
                    <a:pt x="0" y="113"/>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09" name="Google Shape;609;p37"/>
            <p:cNvSpPr/>
            <p:nvPr/>
          </p:nvSpPr>
          <p:spPr>
            <a:xfrm>
              <a:off x="3545839" y="4337935"/>
              <a:ext cx="145063" cy="83541"/>
            </a:xfrm>
            <a:custGeom>
              <a:avLst/>
              <a:gdLst/>
              <a:ahLst/>
              <a:cxnLst/>
              <a:rect l="l" t="t" r="r" b="b"/>
              <a:pathLst>
                <a:path w="225" h="130" extrusionOk="0">
                  <a:moveTo>
                    <a:pt x="0" y="0"/>
                  </a:moveTo>
                  <a:lnTo>
                    <a:pt x="225" y="0"/>
                  </a:lnTo>
                  <a:lnTo>
                    <a:pt x="225" y="130"/>
                  </a:lnTo>
                  <a:lnTo>
                    <a:pt x="0" y="130"/>
                  </a:lnTo>
                  <a:lnTo>
                    <a:pt x="0" y="0"/>
                  </a:lnTo>
                  <a:close/>
                </a:path>
              </a:pathLst>
            </a:custGeom>
            <a:solidFill>
              <a:schemeClr val="lt2"/>
            </a:solidFill>
            <a:ln>
              <a:noFill/>
            </a:ln>
          </p:spPr>
          <p:txBody>
            <a:bodyPr spcFirstLastPara="1" wrap="square" lIns="90000" tIns="1800" rIns="90000" bIns="18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10" name="Google Shape;610;p37"/>
            <p:cNvSpPr/>
            <p:nvPr/>
          </p:nvSpPr>
          <p:spPr>
            <a:xfrm>
              <a:off x="3386529" y="4337935"/>
              <a:ext cx="131464" cy="81598"/>
            </a:xfrm>
            <a:custGeom>
              <a:avLst/>
              <a:gdLst/>
              <a:ahLst/>
              <a:cxnLst/>
              <a:rect l="l" t="t" r="r" b="b"/>
              <a:pathLst>
                <a:path w="204" h="127" extrusionOk="0">
                  <a:moveTo>
                    <a:pt x="204" y="0"/>
                  </a:moveTo>
                  <a:lnTo>
                    <a:pt x="74" y="127"/>
                  </a:lnTo>
                  <a:lnTo>
                    <a:pt x="0" y="127"/>
                  </a:lnTo>
                  <a:lnTo>
                    <a:pt x="0" y="50"/>
                  </a:lnTo>
                  <a:lnTo>
                    <a:pt x="51" y="0"/>
                  </a:lnTo>
                  <a:lnTo>
                    <a:pt x="204" y="0"/>
                  </a:lnTo>
                  <a:close/>
                </a:path>
              </a:pathLst>
            </a:custGeom>
            <a:solidFill>
              <a:schemeClr val="accent4"/>
            </a:solidFill>
            <a:ln>
              <a:noFill/>
            </a:ln>
          </p:spPr>
          <p:txBody>
            <a:bodyPr spcFirstLastPara="1" wrap="square" lIns="90000" tIns="700" rIns="90000" bIns="7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11" name="Google Shape;611;p37"/>
            <p:cNvSpPr/>
            <p:nvPr/>
          </p:nvSpPr>
          <p:spPr>
            <a:xfrm>
              <a:off x="3438337" y="4244032"/>
              <a:ext cx="86779" cy="72532"/>
            </a:xfrm>
            <a:custGeom>
              <a:avLst/>
              <a:gdLst/>
              <a:ahLst/>
              <a:cxnLst/>
              <a:rect l="l" t="t" r="r" b="b"/>
              <a:pathLst>
                <a:path w="135" h="113" extrusionOk="0">
                  <a:moveTo>
                    <a:pt x="113" y="0"/>
                  </a:moveTo>
                  <a:lnTo>
                    <a:pt x="135" y="0"/>
                  </a:lnTo>
                  <a:lnTo>
                    <a:pt x="135" y="113"/>
                  </a:lnTo>
                  <a:lnTo>
                    <a:pt x="0" y="113"/>
                  </a:lnTo>
                  <a:lnTo>
                    <a:pt x="113" y="0"/>
                  </a:ln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12" name="Google Shape;612;p37"/>
            <p:cNvSpPr/>
            <p:nvPr/>
          </p:nvSpPr>
          <p:spPr>
            <a:xfrm>
              <a:off x="3545839" y="4244032"/>
              <a:ext cx="64760" cy="66056"/>
            </a:xfrm>
            <a:custGeom>
              <a:avLst/>
              <a:gdLst/>
              <a:ahLst/>
              <a:cxnLst/>
              <a:rect l="l" t="t" r="r" b="b"/>
              <a:pathLst>
                <a:path w="101" h="103" extrusionOk="0">
                  <a:moveTo>
                    <a:pt x="101" y="0"/>
                  </a:moveTo>
                  <a:lnTo>
                    <a:pt x="0" y="103"/>
                  </a:lnTo>
                  <a:lnTo>
                    <a:pt x="0" y="0"/>
                  </a:lnTo>
                  <a:lnTo>
                    <a:pt x="101" y="0"/>
                  </a:ln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13" name="Google Shape;613;p37"/>
            <p:cNvSpPr/>
            <p:nvPr/>
          </p:nvSpPr>
          <p:spPr>
            <a:xfrm>
              <a:off x="3486260" y="4380676"/>
              <a:ext cx="38856" cy="38856"/>
            </a:xfrm>
            <a:custGeom>
              <a:avLst/>
              <a:gdLst/>
              <a:ahLst/>
              <a:cxnLst/>
              <a:rect l="l" t="t" r="r" b="b"/>
              <a:pathLst>
                <a:path w="61" h="61" extrusionOk="0">
                  <a:moveTo>
                    <a:pt x="0" y="61"/>
                  </a:moveTo>
                  <a:lnTo>
                    <a:pt x="61" y="0"/>
                  </a:lnTo>
                  <a:lnTo>
                    <a:pt x="61" y="61"/>
                  </a:lnTo>
                  <a:lnTo>
                    <a:pt x="0" y="61"/>
                  </a:ln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14" name="Google Shape;614;p37"/>
            <p:cNvSpPr/>
            <p:nvPr/>
          </p:nvSpPr>
          <p:spPr>
            <a:xfrm>
              <a:off x="3545839" y="4244032"/>
              <a:ext cx="145063" cy="161901"/>
            </a:xfrm>
            <a:custGeom>
              <a:avLst/>
              <a:gdLst/>
              <a:ahLst/>
              <a:cxnLst/>
              <a:rect l="l" t="t" r="r" b="b"/>
              <a:pathLst>
                <a:path w="225" h="251" extrusionOk="0">
                  <a:moveTo>
                    <a:pt x="225" y="0"/>
                  </a:moveTo>
                  <a:lnTo>
                    <a:pt x="225" y="23"/>
                  </a:lnTo>
                  <a:lnTo>
                    <a:pt x="106" y="145"/>
                  </a:lnTo>
                  <a:lnTo>
                    <a:pt x="0" y="251"/>
                  </a:lnTo>
                  <a:lnTo>
                    <a:pt x="0" y="182"/>
                  </a:lnTo>
                  <a:lnTo>
                    <a:pt x="37" y="145"/>
                  </a:lnTo>
                  <a:lnTo>
                    <a:pt x="66" y="113"/>
                  </a:lnTo>
                  <a:lnTo>
                    <a:pt x="180" y="0"/>
                  </a:lnTo>
                  <a:lnTo>
                    <a:pt x="225"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15" name="Google Shape;615;p37"/>
            <p:cNvSpPr/>
            <p:nvPr/>
          </p:nvSpPr>
          <p:spPr>
            <a:xfrm>
              <a:off x="3386529" y="4005714"/>
              <a:ext cx="139882" cy="73179"/>
            </a:xfrm>
            <a:custGeom>
              <a:avLst/>
              <a:gdLst/>
              <a:ahLst/>
              <a:cxnLst/>
              <a:rect l="l" t="t" r="r" b="b"/>
              <a:pathLst>
                <a:path w="217" h="114" extrusionOk="0">
                  <a:moveTo>
                    <a:pt x="0" y="0"/>
                  </a:moveTo>
                  <a:lnTo>
                    <a:pt x="217" y="0"/>
                  </a:lnTo>
                  <a:lnTo>
                    <a:pt x="217" y="114"/>
                  </a:lnTo>
                  <a:lnTo>
                    <a:pt x="0" y="114"/>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16" name="Google Shape;616;p37"/>
            <p:cNvSpPr/>
            <p:nvPr/>
          </p:nvSpPr>
          <p:spPr>
            <a:xfrm>
              <a:off x="3386529" y="4098321"/>
              <a:ext cx="139882" cy="82893"/>
            </a:xfrm>
            <a:custGeom>
              <a:avLst/>
              <a:gdLst/>
              <a:ahLst/>
              <a:cxnLst/>
              <a:rect l="l" t="t" r="r" b="b"/>
              <a:pathLst>
                <a:path w="217" h="129" extrusionOk="0">
                  <a:moveTo>
                    <a:pt x="0" y="0"/>
                  </a:moveTo>
                  <a:lnTo>
                    <a:pt x="217" y="0"/>
                  </a:lnTo>
                  <a:lnTo>
                    <a:pt x="217" y="129"/>
                  </a:lnTo>
                  <a:lnTo>
                    <a:pt x="0" y="129"/>
                  </a:lnTo>
                  <a:lnTo>
                    <a:pt x="0" y="0"/>
                  </a:lnTo>
                  <a:close/>
                </a:path>
              </a:pathLst>
            </a:custGeom>
            <a:solidFill>
              <a:schemeClr val="lt2"/>
            </a:solidFill>
            <a:ln>
              <a:noFill/>
            </a:ln>
          </p:spPr>
          <p:txBody>
            <a:bodyPr spcFirstLastPara="1" wrap="square" lIns="90000" tIns="1425" rIns="90000" bIns="1425"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17" name="Google Shape;617;p37"/>
            <p:cNvSpPr/>
            <p:nvPr/>
          </p:nvSpPr>
          <p:spPr>
            <a:xfrm>
              <a:off x="3545839" y="4005714"/>
              <a:ext cx="145063" cy="73179"/>
            </a:xfrm>
            <a:custGeom>
              <a:avLst/>
              <a:gdLst/>
              <a:ahLst/>
              <a:cxnLst/>
              <a:rect l="l" t="t" r="r" b="b"/>
              <a:pathLst>
                <a:path w="225" h="114" extrusionOk="0">
                  <a:moveTo>
                    <a:pt x="0" y="0"/>
                  </a:moveTo>
                  <a:lnTo>
                    <a:pt x="225" y="0"/>
                  </a:lnTo>
                  <a:lnTo>
                    <a:pt x="225" y="114"/>
                  </a:lnTo>
                  <a:lnTo>
                    <a:pt x="0" y="114"/>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18" name="Google Shape;618;p37"/>
            <p:cNvSpPr/>
            <p:nvPr/>
          </p:nvSpPr>
          <p:spPr>
            <a:xfrm>
              <a:off x="3545839" y="4098321"/>
              <a:ext cx="145063" cy="82893"/>
            </a:xfrm>
            <a:custGeom>
              <a:avLst/>
              <a:gdLst/>
              <a:ahLst/>
              <a:cxnLst/>
              <a:rect l="l" t="t" r="r" b="b"/>
              <a:pathLst>
                <a:path w="225" h="129" extrusionOk="0">
                  <a:moveTo>
                    <a:pt x="0" y="0"/>
                  </a:moveTo>
                  <a:lnTo>
                    <a:pt x="225" y="0"/>
                  </a:lnTo>
                  <a:lnTo>
                    <a:pt x="225" y="129"/>
                  </a:lnTo>
                  <a:lnTo>
                    <a:pt x="0" y="129"/>
                  </a:lnTo>
                  <a:lnTo>
                    <a:pt x="0" y="0"/>
                  </a:lnTo>
                  <a:close/>
                </a:path>
              </a:pathLst>
            </a:custGeom>
            <a:solidFill>
              <a:schemeClr val="lt2"/>
            </a:solidFill>
            <a:ln>
              <a:noFill/>
            </a:ln>
          </p:spPr>
          <p:txBody>
            <a:bodyPr spcFirstLastPara="1" wrap="square" lIns="90000" tIns="1425" rIns="90000" bIns="1425"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19" name="Google Shape;619;p37"/>
            <p:cNvSpPr/>
            <p:nvPr/>
          </p:nvSpPr>
          <p:spPr>
            <a:xfrm>
              <a:off x="3386529" y="4098321"/>
              <a:ext cx="131464" cy="82893"/>
            </a:xfrm>
            <a:custGeom>
              <a:avLst/>
              <a:gdLst/>
              <a:ahLst/>
              <a:cxnLst/>
              <a:rect l="l" t="t" r="r" b="b"/>
              <a:pathLst>
                <a:path w="204" h="129" extrusionOk="0">
                  <a:moveTo>
                    <a:pt x="204" y="0"/>
                  </a:moveTo>
                  <a:lnTo>
                    <a:pt x="74" y="129"/>
                  </a:lnTo>
                  <a:lnTo>
                    <a:pt x="0" y="129"/>
                  </a:lnTo>
                  <a:lnTo>
                    <a:pt x="0" y="50"/>
                  </a:lnTo>
                  <a:lnTo>
                    <a:pt x="51" y="0"/>
                  </a:lnTo>
                  <a:lnTo>
                    <a:pt x="204" y="0"/>
                  </a:lnTo>
                  <a:close/>
                </a:path>
              </a:pathLst>
            </a:custGeom>
            <a:solidFill>
              <a:schemeClr val="accent4"/>
            </a:solidFill>
            <a:ln>
              <a:noFill/>
            </a:ln>
          </p:spPr>
          <p:txBody>
            <a:bodyPr spcFirstLastPara="1" wrap="square" lIns="90000" tIns="1425" rIns="90000" bIns="1425"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20" name="Google Shape;620;p37"/>
            <p:cNvSpPr/>
            <p:nvPr/>
          </p:nvSpPr>
          <p:spPr>
            <a:xfrm>
              <a:off x="3438337" y="4005714"/>
              <a:ext cx="86779" cy="73179"/>
            </a:xfrm>
            <a:custGeom>
              <a:avLst/>
              <a:gdLst/>
              <a:ahLst/>
              <a:cxnLst/>
              <a:rect l="l" t="t" r="r" b="b"/>
              <a:pathLst>
                <a:path w="135" h="114" extrusionOk="0">
                  <a:moveTo>
                    <a:pt x="113" y="0"/>
                  </a:moveTo>
                  <a:lnTo>
                    <a:pt x="135" y="0"/>
                  </a:lnTo>
                  <a:lnTo>
                    <a:pt x="135" y="114"/>
                  </a:lnTo>
                  <a:lnTo>
                    <a:pt x="0" y="114"/>
                  </a:lnTo>
                  <a:lnTo>
                    <a:pt x="113" y="0"/>
                  </a:ln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21" name="Google Shape;621;p37"/>
            <p:cNvSpPr/>
            <p:nvPr/>
          </p:nvSpPr>
          <p:spPr>
            <a:xfrm>
              <a:off x="3545839" y="4005714"/>
              <a:ext cx="64760" cy="64113"/>
            </a:xfrm>
            <a:custGeom>
              <a:avLst/>
              <a:gdLst/>
              <a:ahLst/>
              <a:cxnLst/>
              <a:rect l="l" t="t" r="r" b="b"/>
              <a:pathLst>
                <a:path w="101" h="100" extrusionOk="0">
                  <a:moveTo>
                    <a:pt x="101" y="0"/>
                  </a:moveTo>
                  <a:lnTo>
                    <a:pt x="0" y="100"/>
                  </a:lnTo>
                  <a:lnTo>
                    <a:pt x="0" y="0"/>
                  </a:lnTo>
                  <a:lnTo>
                    <a:pt x="101" y="0"/>
                  </a:ln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22" name="Google Shape;622;p37"/>
            <p:cNvSpPr/>
            <p:nvPr/>
          </p:nvSpPr>
          <p:spPr>
            <a:xfrm>
              <a:off x="3486260" y="4143006"/>
              <a:ext cx="38856" cy="38209"/>
            </a:xfrm>
            <a:custGeom>
              <a:avLst/>
              <a:gdLst/>
              <a:ahLst/>
              <a:cxnLst/>
              <a:rect l="l" t="t" r="r" b="b"/>
              <a:pathLst>
                <a:path w="61" h="60" extrusionOk="0">
                  <a:moveTo>
                    <a:pt x="0" y="60"/>
                  </a:moveTo>
                  <a:lnTo>
                    <a:pt x="61" y="0"/>
                  </a:lnTo>
                  <a:lnTo>
                    <a:pt x="61" y="60"/>
                  </a:lnTo>
                  <a:lnTo>
                    <a:pt x="0" y="60"/>
                  </a:ln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23" name="Google Shape;623;p37"/>
            <p:cNvSpPr/>
            <p:nvPr/>
          </p:nvSpPr>
          <p:spPr>
            <a:xfrm>
              <a:off x="3545839" y="4005714"/>
              <a:ext cx="145063" cy="160606"/>
            </a:xfrm>
            <a:custGeom>
              <a:avLst/>
              <a:gdLst/>
              <a:ahLst/>
              <a:cxnLst/>
              <a:rect l="l" t="t" r="r" b="b"/>
              <a:pathLst>
                <a:path w="225" h="249" extrusionOk="0">
                  <a:moveTo>
                    <a:pt x="225" y="0"/>
                  </a:moveTo>
                  <a:lnTo>
                    <a:pt x="225" y="24"/>
                  </a:lnTo>
                  <a:lnTo>
                    <a:pt x="106" y="143"/>
                  </a:lnTo>
                  <a:lnTo>
                    <a:pt x="0" y="249"/>
                  </a:lnTo>
                  <a:lnTo>
                    <a:pt x="0" y="180"/>
                  </a:lnTo>
                  <a:lnTo>
                    <a:pt x="37" y="143"/>
                  </a:lnTo>
                  <a:lnTo>
                    <a:pt x="66" y="114"/>
                  </a:lnTo>
                  <a:lnTo>
                    <a:pt x="180" y="0"/>
                  </a:lnTo>
                  <a:lnTo>
                    <a:pt x="225" y="0"/>
                  </a:lnTo>
                  <a:close/>
                </a:path>
              </a:pathLst>
            </a:custGeom>
            <a:solidFill>
              <a:schemeClr val="accent4"/>
            </a:solidFill>
            <a:ln>
              <a:noFill/>
            </a:ln>
          </p:spPr>
          <p:txBody>
            <a:bodyPr spcFirstLastPara="1" wrap="square" lIns="90000" tIns="44625" rIns="90000" bIns="44625"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24" name="Google Shape;624;p37"/>
            <p:cNvSpPr/>
            <p:nvPr/>
          </p:nvSpPr>
          <p:spPr>
            <a:xfrm>
              <a:off x="2345182" y="3775814"/>
              <a:ext cx="26552" cy="62818"/>
            </a:xfrm>
            <a:custGeom>
              <a:avLst/>
              <a:gdLst/>
              <a:ahLst/>
              <a:cxnLst/>
              <a:rect l="l" t="t" r="r" b="b"/>
              <a:pathLst>
                <a:path w="42" h="98" extrusionOk="0">
                  <a:moveTo>
                    <a:pt x="18" y="0"/>
                  </a:moveTo>
                  <a:lnTo>
                    <a:pt x="42" y="24"/>
                  </a:lnTo>
                  <a:lnTo>
                    <a:pt x="42" y="74"/>
                  </a:lnTo>
                  <a:lnTo>
                    <a:pt x="18" y="98"/>
                  </a:lnTo>
                  <a:cubicBezTo>
                    <a:pt x="8" y="85"/>
                    <a:pt x="0" y="66"/>
                    <a:pt x="0" y="48"/>
                  </a:cubicBezTo>
                  <a:cubicBezTo>
                    <a:pt x="2" y="32"/>
                    <a:pt x="8" y="14"/>
                    <a:pt x="18"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25" name="Google Shape;625;p37"/>
            <p:cNvSpPr/>
            <p:nvPr/>
          </p:nvSpPr>
          <p:spPr>
            <a:xfrm>
              <a:off x="2365258" y="3757034"/>
              <a:ext cx="62818" cy="27199"/>
            </a:xfrm>
            <a:custGeom>
              <a:avLst/>
              <a:gdLst/>
              <a:ahLst/>
              <a:cxnLst/>
              <a:rect l="l" t="t" r="r" b="b"/>
              <a:pathLst>
                <a:path w="98" h="43" extrusionOk="0">
                  <a:moveTo>
                    <a:pt x="98" y="19"/>
                  </a:moveTo>
                  <a:lnTo>
                    <a:pt x="74" y="43"/>
                  </a:lnTo>
                  <a:lnTo>
                    <a:pt x="24" y="43"/>
                  </a:lnTo>
                  <a:lnTo>
                    <a:pt x="0" y="19"/>
                  </a:lnTo>
                  <a:cubicBezTo>
                    <a:pt x="14" y="8"/>
                    <a:pt x="33" y="0"/>
                    <a:pt x="51" y="0"/>
                  </a:cubicBezTo>
                  <a:cubicBezTo>
                    <a:pt x="70" y="0"/>
                    <a:pt x="85" y="8"/>
                    <a:pt x="98" y="1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26" name="Google Shape;626;p37"/>
            <p:cNvSpPr/>
            <p:nvPr/>
          </p:nvSpPr>
          <p:spPr>
            <a:xfrm>
              <a:off x="2363963" y="3832803"/>
              <a:ext cx="64113" cy="26552"/>
            </a:xfrm>
            <a:custGeom>
              <a:avLst/>
              <a:gdLst/>
              <a:ahLst/>
              <a:cxnLst/>
              <a:rect l="l" t="t" r="r" b="b"/>
              <a:pathLst>
                <a:path w="100" h="42" extrusionOk="0">
                  <a:moveTo>
                    <a:pt x="76" y="0"/>
                  </a:moveTo>
                  <a:lnTo>
                    <a:pt x="100" y="23"/>
                  </a:lnTo>
                  <a:cubicBezTo>
                    <a:pt x="87" y="34"/>
                    <a:pt x="69" y="42"/>
                    <a:pt x="50" y="42"/>
                  </a:cubicBezTo>
                  <a:cubicBezTo>
                    <a:pt x="32" y="42"/>
                    <a:pt x="13" y="37"/>
                    <a:pt x="0" y="23"/>
                  </a:cubicBezTo>
                  <a:lnTo>
                    <a:pt x="24" y="0"/>
                  </a:lnTo>
                  <a:lnTo>
                    <a:pt x="76" y="0"/>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27" name="Google Shape;627;p37"/>
            <p:cNvSpPr/>
            <p:nvPr/>
          </p:nvSpPr>
          <p:spPr>
            <a:xfrm>
              <a:off x="2420304" y="3775814"/>
              <a:ext cx="26552" cy="64760"/>
            </a:xfrm>
            <a:custGeom>
              <a:avLst/>
              <a:gdLst/>
              <a:ahLst/>
              <a:cxnLst/>
              <a:rect l="l" t="t" r="r" b="b"/>
              <a:pathLst>
                <a:path w="42" h="101" extrusionOk="0">
                  <a:moveTo>
                    <a:pt x="42" y="51"/>
                  </a:moveTo>
                  <a:cubicBezTo>
                    <a:pt x="42" y="69"/>
                    <a:pt x="37" y="88"/>
                    <a:pt x="24" y="101"/>
                  </a:cubicBezTo>
                  <a:lnTo>
                    <a:pt x="0" y="77"/>
                  </a:lnTo>
                  <a:lnTo>
                    <a:pt x="0" y="24"/>
                  </a:lnTo>
                  <a:lnTo>
                    <a:pt x="24" y="0"/>
                  </a:lnTo>
                  <a:cubicBezTo>
                    <a:pt x="37" y="14"/>
                    <a:pt x="42" y="32"/>
                    <a:pt x="42" y="5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28" name="Google Shape;628;p37"/>
            <p:cNvSpPr/>
            <p:nvPr/>
          </p:nvSpPr>
          <p:spPr>
            <a:xfrm>
              <a:off x="2480531" y="3775814"/>
              <a:ext cx="26552" cy="62818"/>
            </a:xfrm>
            <a:custGeom>
              <a:avLst/>
              <a:gdLst/>
              <a:ahLst/>
              <a:cxnLst/>
              <a:rect l="l" t="t" r="r" b="b"/>
              <a:pathLst>
                <a:path w="42" h="98" extrusionOk="0">
                  <a:moveTo>
                    <a:pt x="18" y="0"/>
                  </a:moveTo>
                  <a:lnTo>
                    <a:pt x="42" y="24"/>
                  </a:lnTo>
                  <a:lnTo>
                    <a:pt x="42" y="74"/>
                  </a:lnTo>
                  <a:lnTo>
                    <a:pt x="18" y="98"/>
                  </a:lnTo>
                  <a:cubicBezTo>
                    <a:pt x="8" y="85"/>
                    <a:pt x="0" y="66"/>
                    <a:pt x="0" y="48"/>
                  </a:cubicBezTo>
                  <a:cubicBezTo>
                    <a:pt x="0" y="32"/>
                    <a:pt x="8" y="14"/>
                    <a:pt x="18"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29" name="Google Shape;629;p37"/>
            <p:cNvSpPr/>
            <p:nvPr/>
          </p:nvSpPr>
          <p:spPr>
            <a:xfrm>
              <a:off x="2500607" y="3757034"/>
              <a:ext cx="62818" cy="27199"/>
            </a:xfrm>
            <a:custGeom>
              <a:avLst/>
              <a:gdLst/>
              <a:ahLst/>
              <a:cxnLst/>
              <a:rect l="l" t="t" r="r" b="b"/>
              <a:pathLst>
                <a:path w="98" h="43" extrusionOk="0">
                  <a:moveTo>
                    <a:pt x="98" y="19"/>
                  </a:moveTo>
                  <a:lnTo>
                    <a:pt x="75" y="43"/>
                  </a:lnTo>
                  <a:lnTo>
                    <a:pt x="24" y="43"/>
                  </a:lnTo>
                  <a:lnTo>
                    <a:pt x="0" y="19"/>
                  </a:lnTo>
                  <a:cubicBezTo>
                    <a:pt x="14" y="8"/>
                    <a:pt x="32" y="0"/>
                    <a:pt x="51" y="0"/>
                  </a:cubicBezTo>
                  <a:cubicBezTo>
                    <a:pt x="67" y="0"/>
                    <a:pt x="85" y="8"/>
                    <a:pt x="98" y="19"/>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30" name="Google Shape;630;p37"/>
            <p:cNvSpPr/>
            <p:nvPr/>
          </p:nvSpPr>
          <p:spPr>
            <a:xfrm>
              <a:off x="2499312" y="3832803"/>
              <a:ext cx="64113" cy="26552"/>
            </a:xfrm>
            <a:custGeom>
              <a:avLst/>
              <a:gdLst/>
              <a:ahLst/>
              <a:cxnLst/>
              <a:rect l="l" t="t" r="r" b="b"/>
              <a:pathLst>
                <a:path w="100" h="42" extrusionOk="0">
                  <a:moveTo>
                    <a:pt x="77" y="0"/>
                  </a:moveTo>
                  <a:lnTo>
                    <a:pt x="100" y="23"/>
                  </a:lnTo>
                  <a:cubicBezTo>
                    <a:pt x="87" y="34"/>
                    <a:pt x="69" y="42"/>
                    <a:pt x="50" y="42"/>
                  </a:cubicBezTo>
                  <a:cubicBezTo>
                    <a:pt x="32" y="42"/>
                    <a:pt x="13" y="37"/>
                    <a:pt x="0" y="23"/>
                  </a:cubicBezTo>
                  <a:lnTo>
                    <a:pt x="24" y="0"/>
                  </a:lnTo>
                  <a:lnTo>
                    <a:pt x="77" y="0"/>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31" name="Google Shape;631;p37"/>
            <p:cNvSpPr/>
            <p:nvPr/>
          </p:nvSpPr>
          <p:spPr>
            <a:xfrm>
              <a:off x="2555654" y="3775814"/>
              <a:ext cx="26552" cy="64760"/>
            </a:xfrm>
            <a:custGeom>
              <a:avLst/>
              <a:gdLst/>
              <a:ahLst/>
              <a:cxnLst/>
              <a:rect l="l" t="t" r="r" b="b"/>
              <a:pathLst>
                <a:path w="42" h="101" extrusionOk="0">
                  <a:moveTo>
                    <a:pt x="42" y="51"/>
                  </a:moveTo>
                  <a:cubicBezTo>
                    <a:pt x="42" y="69"/>
                    <a:pt x="37" y="88"/>
                    <a:pt x="24" y="101"/>
                  </a:cubicBezTo>
                  <a:lnTo>
                    <a:pt x="0" y="77"/>
                  </a:lnTo>
                  <a:lnTo>
                    <a:pt x="0" y="24"/>
                  </a:lnTo>
                  <a:lnTo>
                    <a:pt x="24" y="0"/>
                  </a:lnTo>
                  <a:cubicBezTo>
                    <a:pt x="37" y="14"/>
                    <a:pt x="42" y="32"/>
                    <a:pt x="42" y="51"/>
                  </a:cubicBez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32" name="Google Shape;632;p37"/>
            <p:cNvSpPr/>
            <p:nvPr/>
          </p:nvSpPr>
          <p:spPr>
            <a:xfrm>
              <a:off x="2195586" y="3679969"/>
              <a:ext cx="1649441" cy="45980"/>
            </a:xfrm>
            <a:custGeom>
              <a:avLst/>
              <a:gdLst/>
              <a:ahLst/>
              <a:cxnLst/>
              <a:rect l="l" t="t" r="r" b="b"/>
              <a:pathLst>
                <a:path w="2548" h="72" extrusionOk="0">
                  <a:moveTo>
                    <a:pt x="0" y="0"/>
                  </a:moveTo>
                  <a:lnTo>
                    <a:pt x="2548" y="0"/>
                  </a:lnTo>
                  <a:lnTo>
                    <a:pt x="2548" y="72"/>
                  </a:lnTo>
                  <a:lnTo>
                    <a:pt x="0" y="72"/>
                  </a:lnTo>
                  <a:lnTo>
                    <a:pt x="0" y="0"/>
                  </a:lnTo>
                  <a:close/>
                </a:path>
              </a:pathLst>
            </a:custGeom>
            <a:solidFill>
              <a:schemeClr val="accent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33" name="Google Shape;633;p37"/>
            <p:cNvSpPr/>
            <p:nvPr/>
          </p:nvSpPr>
          <p:spPr>
            <a:xfrm>
              <a:off x="2127588" y="4483645"/>
              <a:ext cx="1801624" cy="47275"/>
            </a:xfrm>
            <a:custGeom>
              <a:avLst/>
              <a:gdLst/>
              <a:ahLst/>
              <a:cxnLst/>
              <a:rect l="l" t="t" r="r" b="b"/>
              <a:pathLst>
                <a:path w="2783" h="74" extrusionOk="0">
                  <a:moveTo>
                    <a:pt x="0" y="0"/>
                  </a:moveTo>
                  <a:lnTo>
                    <a:pt x="2783" y="0"/>
                  </a:lnTo>
                  <a:lnTo>
                    <a:pt x="2783" y="74"/>
                  </a:lnTo>
                  <a:lnTo>
                    <a:pt x="0" y="74"/>
                  </a:lnTo>
                  <a:lnTo>
                    <a:pt x="0" y="0"/>
                  </a:lnTo>
                  <a:close/>
                </a:path>
              </a:pathLst>
            </a:custGeom>
            <a:solidFill>
              <a:schemeClr val="accent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34" name="Google Shape;634;p37"/>
            <p:cNvSpPr/>
            <p:nvPr/>
          </p:nvSpPr>
          <p:spPr>
            <a:xfrm>
              <a:off x="2411886" y="3499935"/>
              <a:ext cx="317973" cy="49218"/>
            </a:xfrm>
            <a:custGeom>
              <a:avLst/>
              <a:gdLst/>
              <a:ahLst/>
              <a:cxnLst/>
              <a:rect l="l" t="t" r="r" b="b"/>
              <a:pathLst>
                <a:path w="492" h="77" extrusionOk="0">
                  <a:moveTo>
                    <a:pt x="0" y="0"/>
                  </a:moveTo>
                  <a:lnTo>
                    <a:pt x="492" y="0"/>
                  </a:lnTo>
                  <a:lnTo>
                    <a:pt x="492" y="77"/>
                  </a:lnTo>
                  <a:lnTo>
                    <a:pt x="0" y="77"/>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35" name="Google Shape;635;p37"/>
            <p:cNvSpPr/>
            <p:nvPr/>
          </p:nvSpPr>
          <p:spPr>
            <a:xfrm>
              <a:off x="2886579" y="4077598"/>
              <a:ext cx="422236" cy="513551"/>
            </a:xfrm>
            <a:custGeom>
              <a:avLst/>
              <a:gdLst/>
              <a:ahLst/>
              <a:cxnLst/>
              <a:rect l="l" t="t" r="r" b="b"/>
              <a:pathLst>
                <a:path w="653" h="794" extrusionOk="0">
                  <a:moveTo>
                    <a:pt x="653" y="794"/>
                  </a:moveTo>
                  <a:lnTo>
                    <a:pt x="558" y="794"/>
                  </a:lnTo>
                  <a:lnTo>
                    <a:pt x="558" y="468"/>
                  </a:lnTo>
                  <a:cubicBezTo>
                    <a:pt x="558" y="262"/>
                    <a:pt x="391" y="95"/>
                    <a:pt x="185" y="95"/>
                  </a:cubicBezTo>
                  <a:lnTo>
                    <a:pt x="0" y="95"/>
                  </a:lnTo>
                  <a:lnTo>
                    <a:pt x="0" y="0"/>
                  </a:lnTo>
                  <a:lnTo>
                    <a:pt x="185" y="0"/>
                  </a:lnTo>
                  <a:cubicBezTo>
                    <a:pt x="444" y="0"/>
                    <a:pt x="653" y="209"/>
                    <a:pt x="653" y="468"/>
                  </a:cubicBezTo>
                  <a:lnTo>
                    <a:pt x="653" y="794"/>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36" name="Google Shape;636;p37"/>
            <p:cNvSpPr/>
            <p:nvPr/>
          </p:nvSpPr>
          <p:spPr>
            <a:xfrm>
              <a:off x="2884636" y="4077598"/>
              <a:ext cx="424179" cy="508371"/>
            </a:xfrm>
            <a:custGeom>
              <a:avLst/>
              <a:gdLst/>
              <a:ahLst/>
              <a:cxnLst/>
              <a:rect l="l" t="t" r="r" b="b"/>
              <a:pathLst>
                <a:path w="656" h="786" extrusionOk="0">
                  <a:moveTo>
                    <a:pt x="656" y="786"/>
                  </a:moveTo>
                  <a:lnTo>
                    <a:pt x="561" y="786"/>
                  </a:lnTo>
                  <a:lnTo>
                    <a:pt x="561" y="775"/>
                  </a:lnTo>
                  <a:lnTo>
                    <a:pt x="656" y="775"/>
                  </a:lnTo>
                  <a:lnTo>
                    <a:pt x="656" y="786"/>
                  </a:lnTo>
                  <a:moveTo>
                    <a:pt x="656" y="738"/>
                  </a:moveTo>
                  <a:lnTo>
                    <a:pt x="561" y="738"/>
                  </a:lnTo>
                  <a:lnTo>
                    <a:pt x="561" y="725"/>
                  </a:lnTo>
                  <a:lnTo>
                    <a:pt x="656" y="725"/>
                  </a:lnTo>
                  <a:lnTo>
                    <a:pt x="656" y="738"/>
                  </a:lnTo>
                  <a:moveTo>
                    <a:pt x="656" y="691"/>
                  </a:moveTo>
                  <a:lnTo>
                    <a:pt x="561" y="691"/>
                  </a:lnTo>
                  <a:lnTo>
                    <a:pt x="561" y="677"/>
                  </a:lnTo>
                  <a:lnTo>
                    <a:pt x="656" y="677"/>
                  </a:lnTo>
                  <a:lnTo>
                    <a:pt x="656" y="691"/>
                  </a:lnTo>
                  <a:moveTo>
                    <a:pt x="656" y="643"/>
                  </a:moveTo>
                  <a:lnTo>
                    <a:pt x="561" y="643"/>
                  </a:lnTo>
                  <a:lnTo>
                    <a:pt x="561" y="630"/>
                  </a:lnTo>
                  <a:lnTo>
                    <a:pt x="656" y="630"/>
                  </a:lnTo>
                  <a:lnTo>
                    <a:pt x="656" y="643"/>
                  </a:lnTo>
                  <a:moveTo>
                    <a:pt x="656" y="595"/>
                  </a:moveTo>
                  <a:lnTo>
                    <a:pt x="561" y="595"/>
                  </a:lnTo>
                  <a:lnTo>
                    <a:pt x="561" y="582"/>
                  </a:lnTo>
                  <a:lnTo>
                    <a:pt x="656" y="582"/>
                  </a:lnTo>
                  <a:lnTo>
                    <a:pt x="656" y="595"/>
                  </a:lnTo>
                  <a:moveTo>
                    <a:pt x="656" y="548"/>
                  </a:moveTo>
                  <a:lnTo>
                    <a:pt x="561" y="548"/>
                  </a:lnTo>
                  <a:lnTo>
                    <a:pt x="561" y="534"/>
                  </a:lnTo>
                  <a:lnTo>
                    <a:pt x="656" y="534"/>
                  </a:lnTo>
                  <a:lnTo>
                    <a:pt x="656" y="548"/>
                  </a:lnTo>
                  <a:moveTo>
                    <a:pt x="656" y="497"/>
                  </a:moveTo>
                  <a:lnTo>
                    <a:pt x="561" y="497"/>
                  </a:lnTo>
                  <a:lnTo>
                    <a:pt x="561" y="484"/>
                  </a:lnTo>
                  <a:lnTo>
                    <a:pt x="656" y="484"/>
                  </a:lnTo>
                  <a:lnTo>
                    <a:pt x="656" y="497"/>
                  </a:lnTo>
                  <a:moveTo>
                    <a:pt x="561" y="452"/>
                  </a:moveTo>
                  <a:cubicBezTo>
                    <a:pt x="561" y="450"/>
                    <a:pt x="561" y="444"/>
                    <a:pt x="561" y="442"/>
                  </a:cubicBezTo>
                  <a:lnTo>
                    <a:pt x="656" y="437"/>
                  </a:lnTo>
                  <a:cubicBezTo>
                    <a:pt x="656" y="442"/>
                    <a:pt x="656" y="444"/>
                    <a:pt x="656" y="450"/>
                  </a:cubicBezTo>
                  <a:lnTo>
                    <a:pt x="561" y="452"/>
                  </a:lnTo>
                  <a:moveTo>
                    <a:pt x="556" y="410"/>
                  </a:moveTo>
                  <a:cubicBezTo>
                    <a:pt x="556" y="407"/>
                    <a:pt x="556" y="402"/>
                    <a:pt x="553" y="399"/>
                  </a:cubicBezTo>
                  <a:lnTo>
                    <a:pt x="648" y="381"/>
                  </a:lnTo>
                  <a:cubicBezTo>
                    <a:pt x="648" y="386"/>
                    <a:pt x="651" y="389"/>
                    <a:pt x="651" y="394"/>
                  </a:cubicBezTo>
                  <a:lnTo>
                    <a:pt x="556" y="410"/>
                  </a:lnTo>
                  <a:moveTo>
                    <a:pt x="548" y="368"/>
                  </a:moveTo>
                  <a:cubicBezTo>
                    <a:pt x="548" y="365"/>
                    <a:pt x="545" y="360"/>
                    <a:pt x="545" y="357"/>
                  </a:cubicBezTo>
                  <a:lnTo>
                    <a:pt x="638" y="328"/>
                  </a:lnTo>
                  <a:cubicBezTo>
                    <a:pt x="638" y="333"/>
                    <a:pt x="640" y="336"/>
                    <a:pt x="640" y="341"/>
                  </a:cubicBezTo>
                  <a:lnTo>
                    <a:pt x="548" y="368"/>
                  </a:lnTo>
                  <a:moveTo>
                    <a:pt x="534" y="328"/>
                  </a:moveTo>
                  <a:cubicBezTo>
                    <a:pt x="532" y="325"/>
                    <a:pt x="532" y="323"/>
                    <a:pt x="529" y="317"/>
                  </a:cubicBezTo>
                  <a:lnTo>
                    <a:pt x="617" y="278"/>
                  </a:lnTo>
                  <a:cubicBezTo>
                    <a:pt x="619" y="283"/>
                    <a:pt x="619" y="286"/>
                    <a:pt x="622" y="291"/>
                  </a:cubicBezTo>
                  <a:lnTo>
                    <a:pt x="534" y="328"/>
                  </a:lnTo>
                  <a:moveTo>
                    <a:pt x="516" y="288"/>
                  </a:moveTo>
                  <a:cubicBezTo>
                    <a:pt x="513" y="286"/>
                    <a:pt x="513" y="283"/>
                    <a:pt x="511" y="278"/>
                  </a:cubicBezTo>
                  <a:lnTo>
                    <a:pt x="593" y="230"/>
                  </a:lnTo>
                  <a:cubicBezTo>
                    <a:pt x="595" y="233"/>
                    <a:pt x="598" y="238"/>
                    <a:pt x="598" y="241"/>
                  </a:cubicBezTo>
                  <a:lnTo>
                    <a:pt x="516" y="288"/>
                  </a:lnTo>
                  <a:moveTo>
                    <a:pt x="492" y="254"/>
                  </a:moveTo>
                  <a:cubicBezTo>
                    <a:pt x="490" y="251"/>
                    <a:pt x="487" y="249"/>
                    <a:pt x="487" y="246"/>
                  </a:cubicBezTo>
                  <a:lnTo>
                    <a:pt x="564" y="188"/>
                  </a:lnTo>
                  <a:cubicBezTo>
                    <a:pt x="566" y="190"/>
                    <a:pt x="569" y="196"/>
                    <a:pt x="572" y="198"/>
                  </a:cubicBezTo>
                  <a:lnTo>
                    <a:pt x="492" y="254"/>
                  </a:lnTo>
                  <a:moveTo>
                    <a:pt x="466" y="220"/>
                  </a:moveTo>
                  <a:cubicBezTo>
                    <a:pt x="463" y="217"/>
                    <a:pt x="460" y="214"/>
                    <a:pt x="458" y="212"/>
                  </a:cubicBezTo>
                  <a:lnTo>
                    <a:pt x="527" y="146"/>
                  </a:lnTo>
                  <a:cubicBezTo>
                    <a:pt x="529" y="148"/>
                    <a:pt x="532" y="151"/>
                    <a:pt x="534" y="156"/>
                  </a:cubicBezTo>
                  <a:lnTo>
                    <a:pt x="466" y="220"/>
                  </a:lnTo>
                  <a:moveTo>
                    <a:pt x="437" y="190"/>
                  </a:moveTo>
                  <a:cubicBezTo>
                    <a:pt x="434" y="188"/>
                    <a:pt x="431" y="185"/>
                    <a:pt x="429" y="183"/>
                  </a:cubicBezTo>
                  <a:lnTo>
                    <a:pt x="490" y="108"/>
                  </a:lnTo>
                  <a:cubicBezTo>
                    <a:pt x="492" y="111"/>
                    <a:pt x="497" y="114"/>
                    <a:pt x="500" y="116"/>
                  </a:cubicBezTo>
                  <a:lnTo>
                    <a:pt x="437" y="190"/>
                  </a:lnTo>
                  <a:moveTo>
                    <a:pt x="402" y="164"/>
                  </a:moveTo>
                  <a:cubicBezTo>
                    <a:pt x="400" y="161"/>
                    <a:pt x="397" y="159"/>
                    <a:pt x="394" y="159"/>
                  </a:cubicBezTo>
                  <a:lnTo>
                    <a:pt x="447" y="79"/>
                  </a:lnTo>
                  <a:cubicBezTo>
                    <a:pt x="450" y="82"/>
                    <a:pt x="455" y="85"/>
                    <a:pt x="458" y="87"/>
                  </a:cubicBezTo>
                  <a:lnTo>
                    <a:pt x="402" y="164"/>
                  </a:lnTo>
                  <a:moveTo>
                    <a:pt x="368" y="140"/>
                  </a:moveTo>
                  <a:cubicBezTo>
                    <a:pt x="365" y="138"/>
                    <a:pt x="363" y="138"/>
                    <a:pt x="357" y="135"/>
                  </a:cubicBezTo>
                  <a:lnTo>
                    <a:pt x="402" y="50"/>
                  </a:lnTo>
                  <a:cubicBezTo>
                    <a:pt x="407" y="53"/>
                    <a:pt x="410" y="56"/>
                    <a:pt x="415" y="56"/>
                  </a:cubicBezTo>
                  <a:lnTo>
                    <a:pt x="368" y="140"/>
                  </a:lnTo>
                  <a:moveTo>
                    <a:pt x="328" y="122"/>
                  </a:moveTo>
                  <a:cubicBezTo>
                    <a:pt x="325" y="119"/>
                    <a:pt x="323" y="119"/>
                    <a:pt x="318" y="119"/>
                  </a:cubicBezTo>
                  <a:lnTo>
                    <a:pt x="352" y="29"/>
                  </a:lnTo>
                  <a:cubicBezTo>
                    <a:pt x="357" y="32"/>
                    <a:pt x="360" y="32"/>
                    <a:pt x="365" y="34"/>
                  </a:cubicBezTo>
                  <a:lnTo>
                    <a:pt x="328" y="122"/>
                  </a:lnTo>
                  <a:moveTo>
                    <a:pt x="288" y="108"/>
                  </a:moveTo>
                  <a:cubicBezTo>
                    <a:pt x="286" y="108"/>
                    <a:pt x="281" y="106"/>
                    <a:pt x="278" y="106"/>
                  </a:cubicBezTo>
                  <a:lnTo>
                    <a:pt x="302" y="13"/>
                  </a:lnTo>
                  <a:cubicBezTo>
                    <a:pt x="307" y="13"/>
                    <a:pt x="310" y="16"/>
                    <a:pt x="315" y="16"/>
                  </a:cubicBezTo>
                  <a:lnTo>
                    <a:pt x="288" y="108"/>
                  </a:lnTo>
                  <a:moveTo>
                    <a:pt x="246" y="101"/>
                  </a:moveTo>
                  <a:cubicBezTo>
                    <a:pt x="243" y="101"/>
                    <a:pt x="238" y="101"/>
                    <a:pt x="236" y="98"/>
                  </a:cubicBezTo>
                  <a:lnTo>
                    <a:pt x="249" y="3"/>
                  </a:lnTo>
                  <a:cubicBezTo>
                    <a:pt x="254" y="3"/>
                    <a:pt x="257" y="3"/>
                    <a:pt x="262" y="5"/>
                  </a:cubicBezTo>
                  <a:lnTo>
                    <a:pt x="246" y="101"/>
                  </a:lnTo>
                  <a:moveTo>
                    <a:pt x="204" y="95"/>
                  </a:moveTo>
                  <a:cubicBezTo>
                    <a:pt x="201" y="95"/>
                    <a:pt x="196" y="95"/>
                    <a:pt x="193" y="95"/>
                  </a:cubicBezTo>
                  <a:lnTo>
                    <a:pt x="196" y="0"/>
                  </a:lnTo>
                  <a:cubicBezTo>
                    <a:pt x="201" y="0"/>
                    <a:pt x="204" y="0"/>
                    <a:pt x="209" y="0"/>
                  </a:cubicBezTo>
                  <a:lnTo>
                    <a:pt x="204" y="95"/>
                  </a:lnTo>
                  <a:moveTo>
                    <a:pt x="159" y="95"/>
                  </a:moveTo>
                  <a:lnTo>
                    <a:pt x="146" y="95"/>
                  </a:lnTo>
                  <a:lnTo>
                    <a:pt x="146" y="0"/>
                  </a:lnTo>
                  <a:lnTo>
                    <a:pt x="159" y="0"/>
                  </a:lnTo>
                  <a:lnTo>
                    <a:pt x="159" y="95"/>
                  </a:lnTo>
                  <a:moveTo>
                    <a:pt x="111" y="95"/>
                  </a:moveTo>
                  <a:lnTo>
                    <a:pt x="98" y="95"/>
                  </a:lnTo>
                  <a:lnTo>
                    <a:pt x="98" y="0"/>
                  </a:lnTo>
                  <a:lnTo>
                    <a:pt x="111" y="0"/>
                  </a:lnTo>
                  <a:lnTo>
                    <a:pt x="111" y="95"/>
                  </a:lnTo>
                  <a:moveTo>
                    <a:pt x="61" y="95"/>
                  </a:moveTo>
                  <a:lnTo>
                    <a:pt x="48" y="95"/>
                  </a:lnTo>
                  <a:lnTo>
                    <a:pt x="48" y="0"/>
                  </a:lnTo>
                  <a:lnTo>
                    <a:pt x="61" y="0"/>
                  </a:lnTo>
                  <a:lnTo>
                    <a:pt x="61" y="95"/>
                  </a:lnTo>
                  <a:moveTo>
                    <a:pt x="13" y="95"/>
                  </a:moveTo>
                  <a:lnTo>
                    <a:pt x="0" y="95"/>
                  </a:lnTo>
                  <a:lnTo>
                    <a:pt x="0" y="0"/>
                  </a:lnTo>
                  <a:lnTo>
                    <a:pt x="13" y="0"/>
                  </a:lnTo>
                  <a:lnTo>
                    <a:pt x="13" y="95"/>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37" name="Google Shape;637;p37"/>
            <p:cNvSpPr/>
            <p:nvPr/>
          </p:nvSpPr>
          <p:spPr>
            <a:xfrm>
              <a:off x="2762887" y="4202585"/>
              <a:ext cx="412523" cy="388562"/>
            </a:xfrm>
            <a:custGeom>
              <a:avLst/>
              <a:gdLst/>
              <a:ahLst/>
              <a:cxnLst/>
              <a:rect l="l" t="t" r="r" b="b"/>
              <a:pathLst>
                <a:path w="638" h="601" extrusionOk="0">
                  <a:moveTo>
                    <a:pt x="638" y="601"/>
                  </a:moveTo>
                  <a:lnTo>
                    <a:pt x="543" y="601"/>
                  </a:lnTo>
                  <a:lnTo>
                    <a:pt x="543" y="270"/>
                  </a:lnTo>
                  <a:cubicBezTo>
                    <a:pt x="543" y="175"/>
                    <a:pt x="466" y="98"/>
                    <a:pt x="371" y="98"/>
                  </a:cubicBezTo>
                  <a:lnTo>
                    <a:pt x="0" y="98"/>
                  </a:lnTo>
                  <a:lnTo>
                    <a:pt x="0" y="0"/>
                  </a:lnTo>
                  <a:lnTo>
                    <a:pt x="371" y="0"/>
                  </a:lnTo>
                  <a:cubicBezTo>
                    <a:pt x="519" y="0"/>
                    <a:pt x="638" y="119"/>
                    <a:pt x="638" y="267"/>
                  </a:cubicBezTo>
                  <a:lnTo>
                    <a:pt x="638" y="601"/>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38" name="Google Shape;638;p37"/>
            <p:cNvSpPr/>
            <p:nvPr/>
          </p:nvSpPr>
          <p:spPr>
            <a:xfrm>
              <a:off x="2761591" y="4202585"/>
              <a:ext cx="413821" cy="371077"/>
            </a:xfrm>
            <a:custGeom>
              <a:avLst/>
              <a:gdLst/>
              <a:ahLst/>
              <a:cxnLst/>
              <a:rect l="l" t="t" r="r" b="b"/>
              <a:pathLst>
                <a:path w="640" h="574" extrusionOk="0">
                  <a:moveTo>
                    <a:pt x="640" y="574"/>
                  </a:moveTo>
                  <a:lnTo>
                    <a:pt x="545" y="574"/>
                  </a:lnTo>
                  <a:lnTo>
                    <a:pt x="545" y="561"/>
                  </a:lnTo>
                  <a:lnTo>
                    <a:pt x="640" y="561"/>
                  </a:lnTo>
                  <a:lnTo>
                    <a:pt x="640" y="574"/>
                  </a:lnTo>
                  <a:moveTo>
                    <a:pt x="640" y="527"/>
                  </a:moveTo>
                  <a:lnTo>
                    <a:pt x="545" y="527"/>
                  </a:lnTo>
                  <a:lnTo>
                    <a:pt x="545" y="513"/>
                  </a:lnTo>
                  <a:lnTo>
                    <a:pt x="640" y="513"/>
                  </a:lnTo>
                  <a:lnTo>
                    <a:pt x="640" y="527"/>
                  </a:lnTo>
                  <a:moveTo>
                    <a:pt x="640" y="479"/>
                  </a:moveTo>
                  <a:lnTo>
                    <a:pt x="545" y="479"/>
                  </a:lnTo>
                  <a:lnTo>
                    <a:pt x="545" y="466"/>
                  </a:lnTo>
                  <a:lnTo>
                    <a:pt x="640" y="466"/>
                  </a:lnTo>
                  <a:lnTo>
                    <a:pt x="640" y="479"/>
                  </a:lnTo>
                  <a:moveTo>
                    <a:pt x="640" y="431"/>
                  </a:moveTo>
                  <a:lnTo>
                    <a:pt x="545" y="431"/>
                  </a:lnTo>
                  <a:lnTo>
                    <a:pt x="545" y="418"/>
                  </a:lnTo>
                  <a:lnTo>
                    <a:pt x="640" y="418"/>
                  </a:lnTo>
                  <a:lnTo>
                    <a:pt x="640" y="431"/>
                  </a:lnTo>
                  <a:moveTo>
                    <a:pt x="640" y="384"/>
                  </a:moveTo>
                  <a:lnTo>
                    <a:pt x="545" y="384"/>
                  </a:lnTo>
                  <a:lnTo>
                    <a:pt x="545" y="371"/>
                  </a:lnTo>
                  <a:lnTo>
                    <a:pt x="640" y="371"/>
                  </a:lnTo>
                  <a:lnTo>
                    <a:pt x="640" y="384"/>
                  </a:lnTo>
                  <a:moveTo>
                    <a:pt x="640" y="336"/>
                  </a:moveTo>
                  <a:lnTo>
                    <a:pt x="545" y="336"/>
                  </a:lnTo>
                  <a:lnTo>
                    <a:pt x="545" y="323"/>
                  </a:lnTo>
                  <a:lnTo>
                    <a:pt x="640" y="323"/>
                  </a:lnTo>
                  <a:lnTo>
                    <a:pt x="640" y="336"/>
                  </a:lnTo>
                  <a:moveTo>
                    <a:pt x="640" y="286"/>
                  </a:moveTo>
                  <a:lnTo>
                    <a:pt x="545" y="286"/>
                  </a:lnTo>
                  <a:lnTo>
                    <a:pt x="545" y="273"/>
                  </a:lnTo>
                  <a:lnTo>
                    <a:pt x="640" y="273"/>
                  </a:lnTo>
                  <a:lnTo>
                    <a:pt x="640" y="286"/>
                  </a:lnTo>
                  <a:moveTo>
                    <a:pt x="542" y="246"/>
                  </a:moveTo>
                  <a:cubicBezTo>
                    <a:pt x="542" y="244"/>
                    <a:pt x="542" y="241"/>
                    <a:pt x="539" y="236"/>
                  </a:cubicBezTo>
                  <a:lnTo>
                    <a:pt x="635" y="217"/>
                  </a:lnTo>
                  <a:cubicBezTo>
                    <a:pt x="635" y="222"/>
                    <a:pt x="637" y="228"/>
                    <a:pt x="637" y="230"/>
                  </a:cubicBezTo>
                  <a:lnTo>
                    <a:pt x="542" y="246"/>
                  </a:lnTo>
                  <a:moveTo>
                    <a:pt x="534" y="209"/>
                  </a:moveTo>
                  <a:cubicBezTo>
                    <a:pt x="534" y="206"/>
                    <a:pt x="531" y="204"/>
                    <a:pt x="531" y="201"/>
                  </a:cubicBezTo>
                  <a:lnTo>
                    <a:pt x="619" y="162"/>
                  </a:lnTo>
                  <a:cubicBezTo>
                    <a:pt x="621" y="167"/>
                    <a:pt x="621" y="169"/>
                    <a:pt x="624" y="175"/>
                  </a:cubicBezTo>
                  <a:lnTo>
                    <a:pt x="534" y="209"/>
                  </a:lnTo>
                  <a:moveTo>
                    <a:pt x="515" y="175"/>
                  </a:moveTo>
                  <a:cubicBezTo>
                    <a:pt x="513" y="172"/>
                    <a:pt x="513" y="169"/>
                    <a:pt x="510" y="167"/>
                  </a:cubicBezTo>
                  <a:lnTo>
                    <a:pt x="587" y="111"/>
                  </a:lnTo>
                  <a:cubicBezTo>
                    <a:pt x="590" y="114"/>
                    <a:pt x="592" y="119"/>
                    <a:pt x="595" y="124"/>
                  </a:cubicBezTo>
                  <a:lnTo>
                    <a:pt x="515" y="175"/>
                  </a:lnTo>
                  <a:moveTo>
                    <a:pt x="492" y="146"/>
                  </a:moveTo>
                  <a:cubicBezTo>
                    <a:pt x="489" y="143"/>
                    <a:pt x="486" y="140"/>
                    <a:pt x="484" y="140"/>
                  </a:cubicBezTo>
                  <a:lnTo>
                    <a:pt x="547" y="69"/>
                  </a:lnTo>
                  <a:cubicBezTo>
                    <a:pt x="550" y="72"/>
                    <a:pt x="555" y="74"/>
                    <a:pt x="558" y="80"/>
                  </a:cubicBezTo>
                  <a:lnTo>
                    <a:pt x="492" y="146"/>
                  </a:lnTo>
                  <a:moveTo>
                    <a:pt x="463" y="124"/>
                  </a:moveTo>
                  <a:cubicBezTo>
                    <a:pt x="460" y="122"/>
                    <a:pt x="457" y="122"/>
                    <a:pt x="455" y="119"/>
                  </a:cubicBezTo>
                  <a:lnTo>
                    <a:pt x="502" y="35"/>
                  </a:lnTo>
                  <a:cubicBezTo>
                    <a:pt x="508" y="37"/>
                    <a:pt x="510" y="40"/>
                    <a:pt x="515" y="42"/>
                  </a:cubicBezTo>
                  <a:lnTo>
                    <a:pt x="463" y="124"/>
                  </a:lnTo>
                  <a:moveTo>
                    <a:pt x="431" y="106"/>
                  </a:moveTo>
                  <a:cubicBezTo>
                    <a:pt x="428" y="106"/>
                    <a:pt x="426" y="103"/>
                    <a:pt x="423" y="103"/>
                  </a:cubicBezTo>
                  <a:lnTo>
                    <a:pt x="449" y="11"/>
                  </a:lnTo>
                  <a:cubicBezTo>
                    <a:pt x="455" y="13"/>
                    <a:pt x="460" y="13"/>
                    <a:pt x="463" y="16"/>
                  </a:cubicBezTo>
                  <a:lnTo>
                    <a:pt x="431" y="106"/>
                  </a:lnTo>
                  <a:moveTo>
                    <a:pt x="394" y="98"/>
                  </a:moveTo>
                  <a:cubicBezTo>
                    <a:pt x="391" y="98"/>
                    <a:pt x="388" y="98"/>
                    <a:pt x="383" y="98"/>
                  </a:cubicBezTo>
                  <a:lnTo>
                    <a:pt x="388" y="3"/>
                  </a:lnTo>
                  <a:cubicBezTo>
                    <a:pt x="394" y="3"/>
                    <a:pt x="399" y="3"/>
                    <a:pt x="404" y="3"/>
                  </a:cubicBezTo>
                  <a:lnTo>
                    <a:pt x="394" y="98"/>
                  </a:lnTo>
                  <a:moveTo>
                    <a:pt x="351" y="98"/>
                  </a:moveTo>
                  <a:lnTo>
                    <a:pt x="338" y="98"/>
                  </a:lnTo>
                  <a:lnTo>
                    <a:pt x="338" y="0"/>
                  </a:lnTo>
                  <a:lnTo>
                    <a:pt x="351" y="0"/>
                  </a:lnTo>
                  <a:lnTo>
                    <a:pt x="351" y="98"/>
                  </a:lnTo>
                  <a:moveTo>
                    <a:pt x="304" y="98"/>
                  </a:moveTo>
                  <a:lnTo>
                    <a:pt x="291" y="98"/>
                  </a:lnTo>
                  <a:lnTo>
                    <a:pt x="291" y="0"/>
                  </a:lnTo>
                  <a:lnTo>
                    <a:pt x="304" y="0"/>
                  </a:lnTo>
                  <a:lnTo>
                    <a:pt x="304" y="98"/>
                  </a:lnTo>
                  <a:moveTo>
                    <a:pt x="254" y="98"/>
                  </a:moveTo>
                  <a:lnTo>
                    <a:pt x="240" y="98"/>
                  </a:lnTo>
                  <a:lnTo>
                    <a:pt x="240" y="0"/>
                  </a:lnTo>
                  <a:lnTo>
                    <a:pt x="254" y="0"/>
                  </a:lnTo>
                  <a:lnTo>
                    <a:pt x="254" y="98"/>
                  </a:lnTo>
                  <a:moveTo>
                    <a:pt x="206" y="98"/>
                  </a:moveTo>
                  <a:lnTo>
                    <a:pt x="193" y="98"/>
                  </a:lnTo>
                  <a:lnTo>
                    <a:pt x="193" y="0"/>
                  </a:lnTo>
                  <a:lnTo>
                    <a:pt x="206" y="0"/>
                  </a:lnTo>
                  <a:lnTo>
                    <a:pt x="206" y="98"/>
                  </a:lnTo>
                  <a:moveTo>
                    <a:pt x="158" y="98"/>
                  </a:moveTo>
                  <a:lnTo>
                    <a:pt x="145" y="98"/>
                  </a:lnTo>
                  <a:lnTo>
                    <a:pt x="145" y="0"/>
                  </a:lnTo>
                  <a:lnTo>
                    <a:pt x="158" y="0"/>
                  </a:lnTo>
                  <a:lnTo>
                    <a:pt x="158" y="98"/>
                  </a:lnTo>
                  <a:moveTo>
                    <a:pt x="111" y="98"/>
                  </a:moveTo>
                  <a:lnTo>
                    <a:pt x="97" y="98"/>
                  </a:lnTo>
                  <a:lnTo>
                    <a:pt x="97" y="0"/>
                  </a:lnTo>
                  <a:lnTo>
                    <a:pt x="111" y="0"/>
                  </a:lnTo>
                  <a:lnTo>
                    <a:pt x="111" y="98"/>
                  </a:lnTo>
                  <a:moveTo>
                    <a:pt x="63" y="98"/>
                  </a:moveTo>
                  <a:lnTo>
                    <a:pt x="50" y="98"/>
                  </a:lnTo>
                  <a:lnTo>
                    <a:pt x="50" y="0"/>
                  </a:lnTo>
                  <a:lnTo>
                    <a:pt x="63" y="0"/>
                  </a:lnTo>
                  <a:lnTo>
                    <a:pt x="63" y="98"/>
                  </a:lnTo>
                  <a:moveTo>
                    <a:pt x="13" y="98"/>
                  </a:moveTo>
                  <a:lnTo>
                    <a:pt x="0" y="98"/>
                  </a:lnTo>
                  <a:lnTo>
                    <a:pt x="0" y="0"/>
                  </a:lnTo>
                  <a:lnTo>
                    <a:pt x="13" y="0"/>
                  </a:lnTo>
                  <a:lnTo>
                    <a:pt x="13" y="98"/>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39" name="Google Shape;639;p37"/>
            <p:cNvSpPr/>
            <p:nvPr/>
          </p:nvSpPr>
          <p:spPr>
            <a:xfrm>
              <a:off x="1767520" y="3899507"/>
              <a:ext cx="1171513" cy="691640"/>
            </a:xfrm>
            <a:custGeom>
              <a:avLst/>
              <a:gdLst/>
              <a:ahLst/>
              <a:cxnLst/>
              <a:rect l="l" t="t" r="r" b="b"/>
              <a:pathLst>
                <a:path w="1810" h="1069" extrusionOk="0">
                  <a:moveTo>
                    <a:pt x="1810" y="1069"/>
                  </a:moveTo>
                  <a:lnTo>
                    <a:pt x="0" y="1069"/>
                  </a:lnTo>
                  <a:lnTo>
                    <a:pt x="124" y="0"/>
                  </a:lnTo>
                  <a:lnTo>
                    <a:pt x="1691" y="0"/>
                  </a:lnTo>
                  <a:lnTo>
                    <a:pt x="1810" y="1069"/>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40" name="Google Shape;640;p37"/>
            <p:cNvSpPr/>
            <p:nvPr/>
          </p:nvSpPr>
          <p:spPr>
            <a:xfrm>
              <a:off x="1906107" y="3858060"/>
              <a:ext cx="260338" cy="40799"/>
            </a:xfrm>
            <a:custGeom>
              <a:avLst/>
              <a:gdLst/>
              <a:ahLst/>
              <a:cxnLst/>
              <a:rect l="l" t="t" r="r" b="b"/>
              <a:pathLst>
                <a:path w="403" h="64" extrusionOk="0">
                  <a:moveTo>
                    <a:pt x="0" y="0"/>
                  </a:moveTo>
                  <a:lnTo>
                    <a:pt x="403" y="0"/>
                  </a:lnTo>
                  <a:lnTo>
                    <a:pt x="403" y="64"/>
                  </a:lnTo>
                  <a:lnTo>
                    <a:pt x="0" y="64"/>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41" name="Google Shape;641;p37"/>
            <p:cNvSpPr/>
            <p:nvPr/>
          </p:nvSpPr>
          <p:spPr>
            <a:xfrm>
              <a:off x="1981877" y="4135882"/>
              <a:ext cx="525206" cy="455264"/>
            </a:xfrm>
            <a:custGeom>
              <a:avLst/>
              <a:gdLst/>
              <a:ahLst/>
              <a:cxnLst/>
              <a:rect l="l" t="t" r="r" b="b"/>
              <a:pathLst>
                <a:path w="812" h="704" extrusionOk="0">
                  <a:moveTo>
                    <a:pt x="0" y="0"/>
                  </a:moveTo>
                  <a:lnTo>
                    <a:pt x="812" y="0"/>
                  </a:lnTo>
                  <a:lnTo>
                    <a:pt x="812" y="704"/>
                  </a:lnTo>
                  <a:lnTo>
                    <a:pt x="0" y="704"/>
                  </a:lnTo>
                  <a:lnTo>
                    <a:pt x="0"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42" name="Google Shape;642;p37"/>
            <p:cNvSpPr/>
            <p:nvPr/>
          </p:nvSpPr>
          <p:spPr>
            <a:xfrm>
              <a:off x="1954030" y="4075655"/>
              <a:ext cx="582197" cy="62818"/>
            </a:xfrm>
            <a:custGeom>
              <a:avLst/>
              <a:gdLst/>
              <a:ahLst/>
              <a:cxnLst/>
              <a:rect l="l" t="t" r="r" b="b"/>
              <a:pathLst>
                <a:path w="900" h="98" extrusionOk="0">
                  <a:moveTo>
                    <a:pt x="0" y="0"/>
                  </a:moveTo>
                  <a:lnTo>
                    <a:pt x="900" y="0"/>
                  </a:lnTo>
                  <a:lnTo>
                    <a:pt x="900" y="98"/>
                  </a:lnTo>
                  <a:lnTo>
                    <a:pt x="0" y="98"/>
                  </a:lnTo>
                  <a:lnTo>
                    <a:pt x="0" y="0"/>
                  </a:lnTo>
                  <a:close/>
                </a:path>
              </a:pathLst>
            </a:custGeom>
            <a:solidFill>
              <a:schemeClr val="accen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43" name="Google Shape;643;p37"/>
            <p:cNvSpPr/>
            <p:nvPr/>
          </p:nvSpPr>
          <p:spPr>
            <a:xfrm>
              <a:off x="2191053" y="4525092"/>
              <a:ext cx="108798" cy="21371"/>
            </a:xfrm>
            <a:custGeom>
              <a:avLst/>
              <a:gdLst/>
              <a:ahLst/>
              <a:cxnLst/>
              <a:rect l="l" t="t" r="r" b="b"/>
              <a:pathLst>
                <a:path w="169" h="34" extrusionOk="0">
                  <a:moveTo>
                    <a:pt x="0" y="0"/>
                  </a:moveTo>
                  <a:lnTo>
                    <a:pt x="169" y="0"/>
                  </a:lnTo>
                  <a:lnTo>
                    <a:pt x="169" y="34"/>
                  </a:lnTo>
                  <a:lnTo>
                    <a:pt x="0" y="34"/>
                  </a:lnTo>
                  <a:lnTo>
                    <a:pt x="0" y="0"/>
                  </a:lnTo>
                  <a:close/>
                </a:path>
              </a:pathLst>
            </a:custGeom>
            <a:solidFill>
              <a:schemeClr val="dk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44" name="Google Shape;644;p37"/>
            <p:cNvSpPr/>
            <p:nvPr/>
          </p:nvSpPr>
          <p:spPr>
            <a:xfrm>
              <a:off x="2036275" y="4178624"/>
              <a:ext cx="415761" cy="6476"/>
            </a:xfrm>
            <a:custGeom>
              <a:avLst/>
              <a:gdLst/>
              <a:ahLst/>
              <a:cxnLst/>
              <a:rect l="l" t="t" r="r" b="b"/>
              <a:pathLst>
                <a:path w="643" h="11" extrusionOk="0">
                  <a:moveTo>
                    <a:pt x="0" y="0"/>
                  </a:moveTo>
                  <a:lnTo>
                    <a:pt x="643" y="0"/>
                  </a:lnTo>
                  <a:lnTo>
                    <a:pt x="643" y="11"/>
                  </a:lnTo>
                  <a:lnTo>
                    <a:pt x="0" y="11"/>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45" name="Google Shape;645;p37"/>
            <p:cNvSpPr/>
            <p:nvPr/>
          </p:nvSpPr>
          <p:spPr>
            <a:xfrm>
              <a:off x="2036275" y="4220071"/>
              <a:ext cx="415761" cy="5828"/>
            </a:xfrm>
            <a:custGeom>
              <a:avLst/>
              <a:gdLst/>
              <a:ahLst/>
              <a:cxnLst/>
              <a:rect l="l" t="t" r="r" b="b"/>
              <a:pathLst>
                <a:path w="643" h="10" extrusionOk="0">
                  <a:moveTo>
                    <a:pt x="0" y="0"/>
                  </a:moveTo>
                  <a:lnTo>
                    <a:pt x="643" y="0"/>
                  </a:lnTo>
                  <a:lnTo>
                    <a:pt x="643" y="10"/>
                  </a:lnTo>
                  <a:lnTo>
                    <a:pt x="0" y="10"/>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46" name="Google Shape;646;p37"/>
            <p:cNvSpPr/>
            <p:nvPr/>
          </p:nvSpPr>
          <p:spPr>
            <a:xfrm>
              <a:off x="2036275" y="4262812"/>
              <a:ext cx="415761" cy="5828"/>
            </a:xfrm>
            <a:custGeom>
              <a:avLst/>
              <a:gdLst/>
              <a:ahLst/>
              <a:cxnLst/>
              <a:rect l="l" t="t" r="r" b="b"/>
              <a:pathLst>
                <a:path w="643" h="10" extrusionOk="0">
                  <a:moveTo>
                    <a:pt x="0" y="0"/>
                  </a:moveTo>
                  <a:lnTo>
                    <a:pt x="643" y="0"/>
                  </a:lnTo>
                  <a:lnTo>
                    <a:pt x="643" y="10"/>
                  </a:lnTo>
                  <a:lnTo>
                    <a:pt x="0" y="10"/>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47" name="Google Shape;647;p37"/>
            <p:cNvSpPr/>
            <p:nvPr/>
          </p:nvSpPr>
          <p:spPr>
            <a:xfrm>
              <a:off x="2036275" y="4305554"/>
              <a:ext cx="415761" cy="5828"/>
            </a:xfrm>
            <a:custGeom>
              <a:avLst/>
              <a:gdLst/>
              <a:ahLst/>
              <a:cxnLst/>
              <a:rect l="l" t="t" r="r" b="b"/>
              <a:pathLst>
                <a:path w="643" h="10" extrusionOk="0">
                  <a:moveTo>
                    <a:pt x="0" y="0"/>
                  </a:moveTo>
                  <a:lnTo>
                    <a:pt x="643" y="0"/>
                  </a:lnTo>
                  <a:lnTo>
                    <a:pt x="643" y="10"/>
                  </a:lnTo>
                  <a:lnTo>
                    <a:pt x="0" y="10"/>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48" name="Google Shape;648;p37"/>
            <p:cNvSpPr/>
            <p:nvPr/>
          </p:nvSpPr>
          <p:spPr>
            <a:xfrm>
              <a:off x="2036275" y="4346353"/>
              <a:ext cx="415761" cy="6476"/>
            </a:xfrm>
            <a:custGeom>
              <a:avLst/>
              <a:gdLst/>
              <a:ahLst/>
              <a:cxnLst/>
              <a:rect l="l" t="t" r="r" b="b"/>
              <a:pathLst>
                <a:path w="643" h="11" extrusionOk="0">
                  <a:moveTo>
                    <a:pt x="0" y="0"/>
                  </a:moveTo>
                  <a:lnTo>
                    <a:pt x="643" y="0"/>
                  </a:lnTo>
                  <a:lnTo>
                    <a:pt x="643" y="11"/>
                  </a:lnTo>
                  <a:lnTo>
                    <a:pt x="0" y="11"/>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49" name="Google Shape;649;p37"/>
            <p:cNvSpPr/>
            <p:nvPr/>
          </p:nvSpPr>
          <p:spPr>
            <a:xfrm>
              <a:off x="2036275" y="4389743"/>
              <a:ext cx="415761" cy="5828"/>
            </a:xfrm>
            <a:custGeom>
              <a:avLst/>
              <a:gdLst/>
              <a:ahLst/>
              <a:cxnLst/>
              <a:rect l="l" t="t" r="r" b="b"/>
              <a:pathLst>
                <a:path w="643" h="10" extrusionOk="0">
                  <a:moveTo>
                    <a:pt x="0" y="0"/>
                  </a:moveTo>
                  <a:lnTo>
                    <a:pt x="643" y="0"/>
                  </a:lnTo>
                  <a:lnTo>
                    <a:pt x="643" y="10"/>
                  </a:lnTo>
                  <a:lnTo>
                    <a:pt x="0" y="10"/>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50" name="Google Shape;650;p37"/>
            <p:cNvSpPr/>
            <p:nvPr/>
          </p:nvSpPr>
          <p:spPr>
            <a:xfrm>
              <a:off x="2036275" y="4432485"/>
              <a:ext cx="415761" cy="5828"/>
            </a:xfrm>
            <a:custGeom>
              <a:avLst/>
              <a:gdLst/>
              <a:ahLst/>
              <a:cxnLst/>
              <a:rect l="l" t="t" r="r" b="b"/>
              <a:pathLst>
                <a:path w="643" h="10" extrusionOk="0">
                  <a:moveTo>
                    <a:pt x="0" y="0"/>
                  </a:moveTo>
                  <a:lnTo>
                    <a:pt x="643" y="0"/>
                  </a:lnTo>
                  <a:lnTo>
                    <a:pt x="643" y="10"/>
                  </a:lnTo>
                  <a:lnTo>
                    <a:pt x="0" y="10"/>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51" name="Google Shape;651;p37"/>
            <p:cNvSpPr/>
            <p:nvPr/>
          </p:nvSpPr>
          <p:spPr>
            <a:xfrm>
              <a:off x="2036275" y="4473284"/>
              <a:ext cx="415761" cy="6476"/>
            </a:xfrm>
            <a:custGeom>
              <a:avLst/>
              <a:gdLst/>
              <a:ahLst/>
              <a:cxnLst/>
              <a:rect l="l" t="t" r="r" b="b"/>
              <a:pathLst>
                <a:path w="643" h="11" extrusionOk="0">
                  <a:moveTo>
                    <a:pt x="0" y="0"/>
                  </a:moveTo>
                  <a:lnTo>
                    <a:pt x="643" y="0"/>
                  </a:lnTo>
                  <a:lnTo>
                    <a:pt x="643" y="11"/>
                  </a:lnTo>
                  <a:lnTo>
                    <a:pt x="0" y="11"/>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52" name="Google Shape;652;p37"/>
            <p:cNvSpPr/>
            <p:nvPr/>
          </p:nvSpPr>
          <p:spPr>
            <a:xfrm>
              <a:off x="2603576" y="4146244"/>
              <a:ext cx="211766" cy="233785"/>
            </a:xfrm>
            <a:custGeom>
              <a:avLst/>
              <a:gdLst/>
              <a:ahLst/>
              <a:cxnLst/>
              <a:rect l="l" t="t" r="r" b="b"/>
              <a:pathLst>
                <a:path w="328" h="362" extrusionOk="0">
                  <a:moveTo>
                    <a:pt x="0" y="0"/>
                  </a:moveTo>
                  <a:lnTo>
                    <a:pt x="328" y="0"/>
                  </a:lnTo>
                  <a:lnTo>
                    <a:pt x="328" y="362"/>
                  </a:lnTo>
                  <a:lnTo>
                    <a:pt x="0" y="36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53" name="Google Shape;653;p37"/>
            <p:cNvSpPr/>
            <p:nvPr/>
          </p:nvSpPr>
          <p:spPr>
            <a:xfrm>
              <a:off x="2603576" y="4146244"/>
              <a:ext cx="213709" cy="223423"/>
            </a:xfrm>
            <a:custGeom>
              <a:avLst/>
              <a:gdLst/>
              <a:ahLst/>
              <a:cxnLst/>
              <a:rect l="l" t="t" r="r" b="b"/>
              <a:pathLst>
                <a:path w="331" h="346" extrusionOk="0">
                  <a:moveTo>
                    <a:pt x="331" y="0"/>
                  </a:moveTo>
                  <a:lnTo>
                    <a:pt x="331" y="16"/>
                  </a:lnTo>
                  <a:lnTo>
                    <a:pt x="0" y="346"/>
                  </a:lnTo>
                  <a:lnTo>
                    <a:pt x="0" y="116"/>
                  </a:lnTo>
                  <a:lnTo>
                    <a:pt x="119" y="0"/>
                  </a:lnTo>
                  <a:lnTo>
                    <a:pt x="331"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54" name="Google Shape;654;p37"/>
            <p:cNvSpPr/>
            <p:nvPr/>
          </p:nvSpPr>
          <p:spPr>
            <a:xfrm>
              <a:off x="2672222" y="4233670"/>
              <a:ext cx="145063" cy="145064"/>
            </a:xfrm>
            <a:custGeom>
              <a:avLst/>
              <a:gdLst/>
              <a:ahLst/>
              <a:cxnLst/>
              <a:rect l="l" t="t" r="r" b="b"/>
              <a:pathLst>
                <a:path w="225" h="225" extrusionOk="0">
                  <a:moveTo>
                    <a:pt x="225" y="0"/>
                  </a:moveTo>
                  <a:lnTo>
                    <a:pt x="225" y="103"/>
                  </a:lnTo>
                  <a:lnTo>
                    <a:pt x="101" y="225"/>
                  </a:lnTo>
                  <a:lnTo>
                    <a:pt x="0" y="225"/>
                  </a:lnTo>
                  <a:lnTo>
                    <a:pt x="225" y="0"/>
                  </a:lnTo>
                  <a:close/>
                </a:path>
              </a:pathLst>
            </a:custGeom>
            <a:solidFill>
              <a:schemeClr val="accent4"/>
            </a:solidFill>
            <a:ln>
              <a:noFill/>
            </a:ln>
          </p:spPr>
          <p:txBody>
            <a:bodyPr spcFirstLastPara="1" wrap="square" lIns="90000" tIns="36000" rIns="90000" bIns="36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cxnSp>
          <p:nvCxnSpPr>
            <p:cNvPr id="655" name="Google Shape;655;p37"/>
            <p:cNvCxnSpPr/>
            <p:nvPr/>
          </p:nvCxnSpPr>
          <p:spPr>
            <a:xfrm>
              <a:off x="106675" y="4595950"/>
              <a:ext cx="3904500" cy="0"/>
            </a:xfrm>
            <a:prstGeom prst="straightConnector1">
              <a:avLst/>
            </a:prstGeom>
            <a:noFill/>
            <a:ln w="9525" cap="flat" cmpd="sng">
              <a:solidFill>
                <a:schemeClr val="dk1"/>
              </a:solidFill>
              <a:prstDash val="solid"/>
              <a:round/>
              <a:headEnd type="none" w="med" len="med"/>
              <a:tailEnd type="none" w="med" len="med"/>
            </a:ln>
          </p:spPr>
        </p:cxnSp>
        <p:cxnSp>
          <p:nvCxnSpPr>
            <p:cNvPr id="656" name="Google Shape;656;p37"/>
            <p:cNvCxnSpPr/>
            <p:nvPr/>
          </p:nvCxnSpPr>
          <p:spPr>
            <a:xfrm>
              <a:off x="4101539" y="4595959"/>
              <a:ext cx="2166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0AE483F3-5D31-73CD-B414-8BF4BD157298}"/>
              </a:ext>
            </a:extLst>
          </p:cNvPr>
          <p:cNvGrpSpPr/>
          <p:nvPr/>
        </p:nvGrpSpPr>
        <p:grpSpPr>
          <a:xfrm>
            <a:off x="5357965" y="449942"/>
            <a:ext cx="4018963" cy="4684545"/>
            <a:chOff x="234422" y="0"/>
            <a:chExt cx="4460950" cy="5199730"/>
          </a:xfrm>
        </p:grpSpPr>
        <p:pic>
          <p:nvPicPr>
            <p:cNvPr id="14" name="Picture 13">
              <a:extLst>
                <a:ext uri="{FF2B5EF4-FFF2-40B4-BE49-F238E27FC236}">
                  <a16:creationId xmlns:a16="http://schemas.microsoft.com/office/drawing/2014/main" id="{05AC963C-081A-331D-28A9-AA4A7B77FCAE}"/>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400000"/>
                      </a14:imgEffect>
                    </a14:imgLayer>
                  </a14:imgProps>
                </a:ext>
              </a:extLst>
            </a:blip>
            <a:srcRect b="11675"/>
            <a:stretch/>
          </p:blipFill>
          <p:spPr>
            <a:xfrm>
              <a:off x="234422" y="0"/>
              <a:ext cx="4460950" cy="4542971"/>
            </a:xfrm>
            <a:prstGeom prst="rect">
              <a:avLst/>
            </a:prstGeom>
          </p:spPr>
        </p:pic>
        <p:cxnSp>
          <p:nvCxnSpPr>
            <p:cNvPr id="18" name="Straight Connector 17">
              <a:extLst>
                <a:ext uri="{FF2B5EF4-FFF2-40B4-BE49-F238E27FC236}">
                  <a16:creationId xmlns:a16="http://schemas.microsoft.com/office/drawing/2014/main" id="{B82FA909-3E4C-6524-26E3-791434C8A3DA}"/>
                </a:ext>
              </a:extLst>
            </p:cNvPr>
            <p:cNvCxnSpPr/>
            <p:nvPr/>
          </p:nvCxnSpPr>
          <p:spPr>
            <a:xfrm>
              <a:off x="2133600" y="486229"/>
              <a:ext cx="192314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F06F203-A3B9-2B9C-5986-E16EC1AC3B96}"/>
                </a:ext>
              </a:extLst>
            </p:cNvPr>
            <p:cNvCxnSpPr/>
            <p:nvPr/>
          </p:nvCxnSpPr>
          <p:spPr>
            <a:xfrm>
              <a:off x="2133600" y="1190172"/>
              <a:ext cx="192314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4FE057A-4227-8E3C-9787-29BCFBEB080B}"/>
                </a:ext>
              </a:extLst>
            </p:cNvPr>
            <p:cNvCxnSpPr>
              <a:cxnSpLocks/>
            </p:cNvCxnSpPr>
            <p:nvPr/>
          </p:nvCxnSpPr>
          <p:spPr>
            <a:xfrm>
              <a:off x="849086" y="4376058"/>
              <a:ext cx="320765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D49E92B-51B3-DFCF-DC88-5151951E1EE4}"/>
                </a:ext>
              </a:extLst>
            </p:cNvPr>
            <p:cNvCxnSpPr>
              <a:cxnSpLocks/>
            </p:cNvCxnSpPr>
            <p:nvPr/>
          </p:nvCxnSpPr>
          <p:spPr>
            <a:xfrm>
              <a:off x="1400628" y="2467429"/>
              <a:ext cx="0" cy="119742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026446A-DB12-D37B-0067-6239C49D6F6B}"/>
                </a:ext>
              </a:extLst>
            </p:cNvPr>
            <p:cNvSpPr txBox="1"/>
            <p:nvPr/>
          </p:nvSpPr>
          <p:spPr>
            <a:xfrm>
              <a:off x="551542" y="4376058"/>
              <a:ext cx="3592285" cy="823672"/>
            </a:xfrm>
            <a:prstGeom prst="rect">
              <a:avLst/>
            </a:prstGeom>
            <a:noFill/>
          </p:spPr>
          <p:txBody>
            <a:bodyPr wrap="square" rtlCol="0">
              <a:spAutoFit/>
            </a:bodyPr>
            <a:lstStyle/>
            <a:p>
              <a:pPr algn="ctr">
                <a:lnSpc>
                  <a:spcPct val="150000"/>
                </a:lnSpc>
              </a:pPr>
              <a:r>
                <a:rPr lang="en-US" sz="1500" b="1" i="1">
                  <a:solidFill>
                    <a:schemeClr val="tx1"/>
                  </a:solidFill>
                </a:rPr>
                <a:t>Hình 3.3. </a:t>
              </a:r>
              <a:r>
                <a:rPr lang="en-US" sz="1500" i="1">
                  <a:solidFill>
                    <a:schemeClr val="tx1"/>
                  </a:solidFill>
                </a:rPr>
                <a:t>Cấu tạo máy phát điện xoay chiều ba pha </a:t>
              </a:r>
            </a:p>
          </p:txBody>
        </p:sp>
      </p:grpSp>
      <p:grpSp>
        <p:nvGrpSpPr>
          <p:cNvPr id="33" name="Group 32">
            <a:extLst>
              <a:ext uri="{FF2B5EF4-FFF2-40B4-BE49-F238E27FC236}">
                <a16:creationId xmlns:a16="http://schemas.microsoft.com/office/drawing/2014/main" id="{8025FB7B-36F8-3D6C-B4EA-EC0AF0B87A1B}"/>
              </a:ext>
            </a:extLst>
          </p:cNvPr>
          <p:cNvGrpSpPr/>
          <p:nvPr/>
        </p:nvGrpSpPr>
        <p:grpSpPr>
          <a:xfrm>
            <a:off x="-7776" y="804915"/>
            <a:ext cx="5298233" cy="1420325"/>
            <a:chOff x="-7776" y="71944"/>
            <a:chExt cx="5298233" cy="1420325"/>
          </a:xfrm>
        </p:grpSpPr>
        <p:sp>
          <p:nvSpPr>
            <p:cNvPr id="31" name="TextBox 30">
              <a:extLst>
                <a:ext uri="{FF2B5EF4-FFF2-40B4-BE49-F238E27FC236}">
                  <a16:creationId xmlns:a16="http://schemas.microsoft.com/office/drawing/2014/main" id="{137BD12C-8317-A589-9D95-2EDE28A4C398}"/>
                </a:ext>
              </a:extLst>
            </p:cNvPr>
            <p:cNvSpPr txBox="1"/>
            <p:nvPr/>
          </p:nvSpPr>
          <p:spPr>
            <a:xfrm>
              <a:off x="342426" y="71944"/>
              <a:ext cx="4948031" cy="1420325"/>
            </a:xfrm>
            <a:prstGeom prst="rect">
              <a:avLst/>
            </a:prstGeom>
            <a:noFill/>
          </p:spPr>
          <p:txBody>
            <a:bodyPr wrap="square">
              <a:spAutoFit/>
            </a:bodyPr>
            <a:lstStyle/>
            <a:p>
              <a:pPr algn="just">
                <a:lnSpc>
                  <a:spcPct val="150000"/>
                </a:lnSpc>
              </a:pPr>
              <a:r>
                <a:rPr lang="en-US" sz="2000" i="1"/>
                <a:t>Nghiên cứu mục I.2, I.3 trong SGK – tr14,15 kết hợp quan sát hình 3.3; 3.4; 3.5 và trả lời các câu hỏi sau:</a:t>
              </a:r>
            </a:p>
          </p:txBody>
        </p:sp>
        <p:sp>
          <p:nvSpPr>
            <p:cNvPr id="32" name="Isosceles Triangle 31">
              <a:extLst>
                <a:ext uri="{FF2B5EF4-FFF2-40B4-BE49-F238E27FC236}">
                  <a16:creationId xmlns:a16="http://schemas.microsoft.com/office/drawing/2014/main" id="{5DC57EAC-8ABE-3D40-40BA-F425D7155ACE}"/>
                </a:ext>
              </a:extLst>
            </p:cNvPr>
            <p:cNvSpPr/>
            <p:nvPr/>
          </p:nvSpPr>
          <p:spPr>
            <a:xfrm rot="5400000">
              <a:off x="-80348" y="529730"/>
              <a:ext cx="362857" cy="217714"/>
            </a:xfrm>
            <a:prstGeom prst="triangl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ECE50AFA-7659-D065-127E-1CDCBAB2B502}"/>
              </a:ext>
            </a:extLst>
          </p:cNvPr>
          <p:cNvGrpSpPr/>
          <p:nvPr/>
        </p:nvGrpSpPr>
        <p:grpSpPr>
          <a:xfrm>
            <a:off x="356534" y="2317709"/>
            <a:ext cx="4790233" cy="2445746"/>
            <a:chOff x="209938" y="1946677"/>
            <a:chExt cx="4790233" cy="2445746"/>
          </a:xfrm>
        </p:grpSpPr>
        <p:sp>
          <p:nvSpPr>
            <p:cNvPr id="36" name="Rectangle: Rounded Corners 35">
              <a:extLst>
                <a:ext uri="{FF2B5EF4-FFF2-40B4-BE49-F238E27FC236}">
                  <a16:creationId xmlns:a16="http://schemas.microsoft.com/office/drawing/2014/main" id="{B1771E12-260E-8272-03C5-F5341DF6231E}"/>
                </a:ext>
              </a:extLst>
            </p:cNvPr>
            <p:cNvSpPr/>
            <p:nvPr/>
          </p:nvSpPr>
          <p:spPr>
            <a:xfrm>
              <a:off x="209938" y="2329542"/>
              <a:ext cx="4790233" cy="2062881"/>
            </a:xfrm>
            <a:prstGeom prst="roundRect">
              <a:avLst>
                <a:gd name="adj" fmla="val 6787"/>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496CF153-9F17-6E6B-7C2C-4BD6C2B18B9E}"/>
                </a:ext>
              </a:extLst>
            </p:cNvPr>
            <p:cNvSpPr txBox="1"/>
            <p:nvPr/>
          </p:nvSpPr>
          <p:spPr>
            <a:xfrm>
              <a:off x="308838" y="2781757"/>
              <a:ext cx="4592431" cy="1420325"/>
            </a:xfrm>
            <a:prstGeom prst="rect">
              <a:avLst/>
            </a:prstGeom>
            <a:noFill/>
          </p:spPr>
          <p:txBody>
            <a:bodyPr wrap="square">
              <a:spAutoFit/>
            </a:bodyPr>
            <a:lstStyle/>
            <a:p>
              <a:pPr algn="just">
                <a:lnSpc>
                  <a:spcPct val="150000"/>
                </a:lnSpc>
              </a:pPr>
              <a:r>
                <a:rPr lang="vi-VN" sz="2000"/>
                <a:t>1. Dòng điện xoay chiều ba pha là gì?</a:t>
              </a:r>
            </a:p>
            <a:p>
              <a:pPr algn="just">
                <a:lnSpc>
                  <a:spcPct val="150000"/>
                </a:lnSpc>
              </a:pPr>
              <a:r>
                <a:rPr lang="vi-VN" sz="2000"/>
                <a:t>2. Dòng điện xoay chiều ba pha được tạo ra bằng cách nào?</a:t>
              </a:r>
            </a:p>
          </p:txBody>
        </p:sp>
        <p:sp>
          <p:nvSpPr>
            <p:cNvPr id="37" name="Freeform 7">
              <a:extLst>
                <a:ext uri="{FF2B5EF4-FFF2-40B4-BE49-F238E27FC236}">
                  <a16:creationId xmlns:a16="http://schemas.microsoft.com/office/drawing/2014/main" id="{4A41146F-BDE2-7F82-357F-F8A4026926AA}"/>
                </a:ext>
              </a:extLst>
            </p:cNvPr>
            <p:cNvSpPr/>
            <p:nvPr/>
          </p:nvSpPr>
          <p:spPr>
            <a:xfrm>
              <a:off x="2060694" y="1946677"/>
              <a:ext cx="1045363" cy="765729"/>
            </a:xfrm>
            <a:custGeom>
              <a:avLst/>
              <a:gdLst/>
              <a:ahLst/>
              <a:cxnLst/>
              <a:rect l="l" t="t" r="r" b="b"/>
              <a:pathLst>
                <a:path w="5617474" h="4114800">
                  <a:moveTo>
                    <a:pt x="0" y="0"/>
                  </a:moveTo>
                  <a:lnTo>
                    <a:pt x="5617474" y="0"/>
                  </a:lnTo>
                  <a:lnTo>
                    <a:pt x="561747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sp>
        <p:nvSpPr>
          <p:cNvPr id="39" name="TextBox 38">
            <a:extLst>
              <a:ext uri="{FF2B5EF4-FFF2-40B4-BE49-F238E27FC236}">
                <a16:creationId xmlns:a16="http://schemas.microsoft.com/office/drawing/2014/main" id="{74DDD413-F9D1-6BD2-25FE-9F55B85F0E2C}"/>
              </a:ext>
            </a:extLst>
          </p:cNvPr>
          <p:cNvSpPr txBox="1"/>
          <p:nvPr/>
        </p:nvSpPr>
        <p:spPr>
          <a:xfrm>
            <a:off x="210456" y="136483"/>
            <a:ext cx="8233229" cy="477054"/>
          </a:xfrm>
          <a:prstGeom prst="rect">
            <a:avLst/>
          </a:prstGeom>
          <a:noFill/>
        </p:spPr>
        <p:txBody>
          <a:bodyPr wrap="square">
            <a:spAutoFit/>
          </a:bodyPr>
          <a:lstStyle/>
          <a:p>
            <a:r>
              <a:rPr lang="en-US" sz="2400" b="1">
                <a:solidFill>
                  <a:srgbClr val="0070C0"/>
                </a:solidFill>
              </a:rPr>
              <a:t>2. Khái niệm dòng điện xoay chiều ba pha </a:t>
            </a:r>
          </a:p>
        </p:txBody>
      </p:sp>
    </p:spTree>
    <p:extLst>
      <p:ext uri="{BB962C8B-B14F-4D97-AF65-F5344CB8AC3E}">
        <p14:creationId xmlns:p14="http://schemas.microsoft.com/office/powerpoint/2010/main" val="5509423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up)">
                                      <p:cBhvr>
                                        <p:cTn id="18" dur="500"/>
                                        <p:tgtEl>
                                          <p:spTgt spid="38"/>
                                        </p:tgtEl>
                                      </p:cBhvr>
                                    </p:animEffect>
                                  </p:childTnLst>
                                </p:cTn>
                              </p:par>
                              <p:par>
                                <p:cTn id="19" presetID="22" presetClass="entr" presetSubtype="1"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up)">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425860-5A1A-A3D7-31CC-51D2FB3EE5C6}"/>
              </a:ext>
            </a:extLst>
          </p:cNvPr>
          <p:cNvGrpSpPr/>
          <p:nvPr/>
        </p:nvGrpSpPr>
        <p:grpSpPr>
          <a:xfrm>
            <a:off x="186747" y="1060291"/>
            <a:ext cx="4554107" cy="3694897"/>
            <a:chOff x="157718" y="596207"/>
            <a:chExt cx="4554107" cy="3694897"/>
          </a:xfrm>
        </p:grpSpPr>
        <p:sp>
          <p:nvSpPr>
            <p:cNvPr id="2" name="TextBox 1">
              <a:extLst>
                <a:ext uri="{FF2B5EF4-FFF2-40B4-BE49-F238E27FC236}">
                  <a16:creationId xmlns:a16="http://schemas.microsoft.com/office/drawing/2014/main" id="{E59D46B4-89FE-2670-0766-90C34129666B}"/>
                </a:ext>
              </a:extLst>
            </p:cNvPr>
            <p:cNvSpPr txBox="1"/>
            <p:nvPr/>
          </p:nvSpPr>
          <p:spPr>
            <a:xfrm>
              <a:off x="772010" y="3549041"/>
              <a:ext cx="3156857" cy="742063"/>
            </a:xfrm>
            <a:prstGeom prst="rect">
              <a:avLst/>
            </a:prstGeom>
            <a:noFill/>
          </p:spPr>
          <p:txBody>
            <a:bodyPr wrap="square" rtlCol="0">
              <a:spAutoFit/>
            </a:bodyPr>
            <a:lstStyle/>
            <a:p>
              <a:pPr algn="ctr">
                <a:lnSpc>
                  <a:spcPct val="150000"/>
                </a:lnSpc>
              </a:pPr>
              <a:r>
                <a:rPr lang="en-US" sz="1500" b="1" i="1">
                  <a:solidFill>
                    <a:srgbClr val="0070C0"/>
                  </a:solidFill>
                </a:rPr>
                <a:t>Hình 3.4. </a:t>
              </a:r>
              <a:r>
                <a:rPr lang="en-US" sz="1500" i="1">
                  <a:solidFill>
                    <a:srgbClr val="0070C0"/>
                  </a:solidFill>
                </a:rPr>
                <a:t>Đồ thị sức điện động ba pha đối xứng </a:t>
              </a:r>
            </a:p>
          </p:txBody>
        </p:sp>
        <p:pic>
          <p:nvPicPr>
            <p:cNvPr id="3" name="Picture 2">
              <a:extLst>
                <a:ext uri="{FF2B5EF4-FFF2-40B4-BE49-F238E27FC236}">
                  <a16:creationId xmlns:a16="http://schemas.microsoft.com/office/drawing/2014/main" id="{5D916C91-FBDD-D61D-AC4D-54A6BF51B770}"/>
                </a:ext>
              </a:extLst>
            </p:cNvPr>
            <p:cNvPicPr>
              <a:picLocks noChangeAspect="1"/>
            </p:cNvPicPr>
            <p:nvPr/>
          </p:nvPicPr>
          <p:blipFill rotWithShape="1">
            <a:blip r:embed="rId2">
              <a:clrChange>
                <a:clrFrom>
                  <a:srgbClr val="FFFFFF"/>
                </a:clrFrom>
                <a:clrTo>
                  <a:srgbClr val="FFFFFF">
                    <a:alpha val="0"/>
                  </a:srgbClr>
                </a:clrTo>
              </a:clrChange>
            </a:blip>
            <a:srcRect b="13943"/>
            <a:stretch/>
          </p:blipFill>
          <p:spPr>
            <a:xfrm>
              <a:off x="157718" y="596207"/>
              <a:ext cx="4554107" cy="2938022"/>
            </a:xfrm>
            <a:prstGeom prst="rect">
              <a:avLst/>
            </a:prstGeom>
          </p:spPr>
        </p:pic>
      </p:grpSp>
      <p:grpSp>
        <p:nvGrpSpPr>
          <p:cNvPr id="7" name="Group 6">
            <a:extLst>
              <a:ext uri="{FF2B5EF4-FFF2-40B4-BE49-F238E27FC236}">
                <a16:creationId xmlns:a16="http://schemas.microsoft.com/office/drawing/2014/main" id="{404E2E99-19D5-2B87-9888-AFA37CE6FD1A}"/>
              </a:ext>
            </a:extLst>
          </p:cNvPr>
          <p:cNvGrpSpPr/>
          <p:nvPr/>
        </p:nvGrpSpPr>
        <p:grpSpPr>
          <a:xfrm>
            <a:off x="4197383" y="313186"/>
            <a:ext cx="5113532" cy="4432232"/>
            <a:chOff x="4349782" y="112201"/>
            <a:chExt cx="5113532" cy="4432232"/>
          </a:xfrm>
        </p:grpSpPr>
        <p:sp>
          <p:nvSpPr>
            <p:cNvPr id="5" name="TextBox 4">
              <a:extLst>
                <a:ext uri="{FF2B5EF4-FFF2-40B4-BE49-F238E27FC236}">
                  <a16:creationId xmlns:a16="http://schemas.microsoft.com/office/drawing/2014/main" id="{16CEDB9E-6F2C-3605-F2F4-78A087AB1C05}"/>
                </a:ext>
              </a:extLst>
            </p:cNvPr>
            <p:cNvSpPr txBox="1"/>
            <p:nvPr/>
          </p:nvSpPr>
          <p:spPr>
            <a:xfrm>
              <a:off x="5328119" y="3802370"/>
              <a:ext cx="3156857" cy="742063"/>
            </a:xfrm>
            <a:prstGeom prst="rect">
              <a:avLst/>
            </a:prstGeom>
            <a:noFill/>
          </p:spPr>
          <p:txBody>
            <a:bodyPr wrap="square" rtlCol="0">
              <a:spAutoFit/>
            </a:bodyPr>
            <a:lstStyle/>
            <a:p>
              <a:pPr algn="ctr">
                <a:lnSpc>
                  <a:spcPct val="150000"/>
                </a:lnSpc>
              </a:pPr>
              <a:r>
                <a:rPr lang="en-US" sz="1500" b="1" i="1">
                  <a:solidFill>
                    <a:srgbClr val="0070C0"/>
                  </a:solidFill>
                </a:rPr>
                <a:t>Hình 3.5. </a:t>
              </a:r>
              <a:r>
                <a:rPr lang="en-US" sz="1500" i="1">
                  <a:solidFill>
                    <a:srgbClr val="0070C0"/>
                  </a:solidFill>
                </a:rPr>
                <a:t>Đồ thị véc-tơ sức điện động ba pha đối xứng </a:t>
              </a:r>
            </a:p>
          </p:txBody>
        </p:sp>
        <p:pic>
          <p:nvPicPr>
            <p:cNvPr id="6" name="Picture 5">
              <a:extLst>
                <a:ext uri="{FF2B5EF4-FFF2-40B4-BE49-F238E27FC236}">
                  <a16:creationId xmlns:a16="http://schemas.microsoft.com/office/drawing/2014/main" id="{E549C79F-E452-2430-D719-9CCF0E2199A4}"/>
                </a:ext>
              </a:extLst>
            </p:cNvPr>
            <p:cNvPicPr>
              <a:picLocks noChangeAspect="1"/>
            </p:cNvPicPr>
            <p:nvPr/>
          </p:nvPicPr>
          <p:blipFill rotWithShape="1">
            <a:blip r:embed="rId3">
              <a:clrChange>
                <a:clrFrom>
                  <a:srgbClr val="FFFFFF"/>
                </a:clrFrom>
                <a:clrTo>
                  <a:srgbClr val="FFFFFF">
                    <a:alpha val="0"/>
                  </a:srgbClr>
                </a:clrTo>
              </a:clrChange>
            </a:blip>
            <a:srcRect b="16707"/>
            <a:stretch/>
          </p:blipFill>
          <p:spPr>
            <a:xfrm>
              <a:off x="4349782" y="112201"/>
              <a:ext cx="5113532" cy="3804094"/>
            </a:xfrm>
            <a:prstGeom prst="rect">
              <a:avLst/>
            </a:prstGeom>
          </p:spPr>
        </p:pic>
      </p:grpSp>
    </p:spTree>
    <p:extLst>
      <p:ext uri="{BB962C8B-B14F-4D97-AF65-F5344CB8AC3E}">
        <p14:creationId xmlns:p14="http://schemas.microsoft.com/office/powerpoint/2010/main" val="25369307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25A5A65-4A63-359C-AB02-8A57F4B83193}"/>
              </a:ext>
            </a:extLst>
          </p:cNvPr>
          <p:cNvGrpSpPr/>
          <p:nvPr/>
        </p:nvGrpSpPr>
        <p:grpSpPr>
          <a:xfrm>
            <a:off x="355600" y="21771"/>
            <a:ext cx="8432800" cy="1845911"/>
            <a:chOff x="333829" y="2146163"/>
            <a:chExt cx="8432800" cy="1845911"/>
          </a:xfrm>
        </p:grpSpPr>
        <p:sp>
          <p:nvSpPr>
            <p:cNvPr id="9" name="Rectangle 8">
              <a:extLst>
                <a:ext uri="{FF2B5EF4-FFF2-40B4-BE49-F238E27FC236}">
                  <a16:creationId xmlns:a16="http://schemas.microsoft.com/office/drawing/2014/main" id="{49BF9789-BFE4-38C5-A6BF-757EB3D95D90}"/>
                </a:ext>
              </a:extLst>
            </p:cNvPr>
            <p:cNvSpPr/>
            <p:nvPr/>
          </p:nvSpPr>
          <p:spPr>
            <a:xfrm>
              <a:off x="333829" y="2358572"/>
              <a:ext cx="8432800" cy="1633502"/>
            </a:xfrm>
            <a:prstGeom prst="rect">
              <a:avLst/>
            </a:prstGeom>
            <a:solidFill>
              <a:schemeClr val="accent4"/>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E2C4726-5B01-6297-6C8C-E5C8BC1E47F8}"/>
                </a:ext>
              </a:extLst>
            </p:cNvPr>
            <p:cNvSpPr txBox="1"/>
            <p:nvPr/>
          </p:nvSpPr>
          <p:spPr>
            <a:xfrm>
              <a:off x="521607" y="2443307"/>
              <a:ext cx="8057243" cy="142032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vi-VN" sz="2000"/>
                <a:t>Dòng điện xoay chiều ba pha được tạo ra trong mạch điện ba pha</a:t>
              </a:r>
              <a:endParaRPr lang="en-US" sz="2000"/>
            </a:p>
            <a:p>
              <a:pPr marL="342900" indent="-342900" algn="just">
                <a:lnSpc>
                  <a:spcPct val="150000"/>
                </a:lnSpc>
                <a:buFont typeface="Arial" panose="020B0604020202020204" pitchFamily="34" charset="0"/>
                <a:buChar char="•"/>
              </a:pPr>
              <a:r>
                <a:rPr lang="vi-VN" sz="2000"/>
                <a:t>Mạch ba pha gồm nguồn điện ba pha, đường dây truyền tải ba pha và tải điện ba pha. </a:t>
              </a:r>
              <a:endParaRPr lang="en-US" sz="2000"/>
            </a:p>
          </p:txBody>
        </p:sp>
        <p:pic>
          <p:nvPicPr>
            <p:cNvPr id="11" name="Picture 2" descr="Pin ">
              <a:extLst>
                <a:ext uri="{FF2B5EF4-FFF2-40B4-BE49-F238E27FC236}">
                  <a16:creationId xmlns:a16="http://schemas.microsoft.com/office/drawing/2014/main" id="{7F0D8B0D-C74B-58DD-B41F-D11F29CB7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229" y="2146163"/>
              <a:ext cx="391886" cy="391886"/>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a:extLst>
              <a:ext uri="{FF2B5EF4-FFF2-40B4-BE49-F238E27FC236}">
                <a16:creationId xmlns:a16="http://schemas.microsoft.com/office/drawing/2014/main" id="{217DF4D9-6E8C-A165-38CB-A58D87E0FA1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361" y="2157558"/>
            <a:ext cx="3406931" cy="2796634"/>
          </a:xfrm>
          <a:prstGeom prst="rect">
            <a:avLst/>
          </a:prstGeom>
        </p:spPr>
      </p:pic>
      <p:grpSp>
        <p:nvGrpSpPr>
          <p:cNvPr id="16" name="Group 15">
            <a:extLst>
              <a:ext uri="{FF2B5EF4-FFF2-40B4-BE49-F238E27FC236}">
                <a16:creationId xmlns:a16="http://schemas.microsoft.com/office/drawing/2014/main" id="{3D2F32DF-9DA5-D982-3D41-412182980E26}"/>
              </a:ext>
            </a:extLst>
          </p:cNvPr>
          <p:cNvGrpSpPr/>
          <p:nvPr/>
        </p:nvGrpSpPr>
        <p:grpSpPr>
          <a:xfrm>
            <a:off x="3490686" y="2031339"/>
            <a:ext cx="5283200" cy="2949525"/>
            <a:chOff x="3505201" y="1885250"/>
            <a:chExt cx="5283200" cy="3096186"/>
          </a:xfrm>
        </p:grpSpPr>
        <p:sp>
          <p:nvSpPr>
            <p:cNvPr id="14" name="Rectangle: Rounded Corners 13">
              <a:extLst>
                <a:ext uri="{FF2B5EF4-FFF2-40B4-BE49-F238E27FC236}">
                  <a16:creationId xmlns:a16="http://schemas.microsoft.com/office/drawing/2014/main" id="{672AC963-CF3F-ED74-A020-5C17E35D81B9}"/>
                </a:ext>
              </a:extLst>
            </p:cNvPr>
            <p:cNvSpPr/>
            <p:nvPr/>
          </p:nvSpPr>
          <p:spPr>
            <a:xfrm>
              <a:off x="3505201" y="1885250"/>
              <a:ext cx="5283200" cy="3040942"/>
            </a:xfrm>
            <a:prstGeom prst="roundRect">
              <a:avLst>
                <a:gd name="adj" fmla="val 4761"/>
              </a:avLst>
            </a:prstGeom>
            <a:solidFill>
              <a:schemeClr val="accent4"/>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EE490FF-C1A2-568E-2688-A6EE555B7F47}"/>
                </a:ext>
              </a:extLst>
            </p:cNvPr>
            <p:cNvSpPr txBox="1"/>
            <p:nvPr/>
          </p:nvSpPr>
          <p:spPr>
            <a:xfrm>
              <a:off x="3621316" y="1885250"/>
              <a:ext cx="5050969" cy="3096186"/>
            </a:xfrm>
            <a:prstGeom prst="rect">
              <a:avLst/>
            </a:prstGeom>
            <a:noFill/>
          </p:spPr>
          <p:txBody>
            <a:bodyPr wrap="square" rtlCol="0">
              <a:spAutoFit/>
            </a:bodyPr>
            <a:lstStyle/>
            <a:p>
              <a:pPr algn="ctr">
                <a:lnSpc>
                  <a:spcPct val="150000"/>
                </a:lnSpc>
              </a:pPr>
              <a:r>
                <a:rPr lang="en-US" sz="1800" b="1"/>
                <a:t>Sơ đồ máy phát điện xoay chiều 3 pha </a:t>
              </a:r>
            </a:p>
            <a:p>
              <a:pPr marL="285750" indent="-285750" algn="just">
                <a:lnSpc>
                  <a:spcPct val="150000"/>
                </a:lnSpc>
                <a:buFontTx/>
                <a:buChar char="-"/>
              </a:pPr>
              <a:r>
                <a:rPr lang="en-US" sz="1800"/>
                <a:t>Stator (đứng yên) là phần cứng gồm 3 cuộn dây giống hệt nhau, đặt lệch nhau 120</a:t>
              </a:r>
              <a:r>
                <a:rPr lang="en-US" sz="1800" baseline="30000"/>
                <a:t>0</a:t>
              </a:r>
              <a:r>
                <a:rPr lang="en-US" sz="1800"/>
                <a:t> trên một vành tròn để tạo ra dòng điện xoay chiều 3 pha. </a:t>
              </a:r>
            </a:p>
            <a:p>
              <a:pPr marL="285750" indent="-285750" algn="just">
                <a:lnSpc>
                  <a:spcPct val="150000"/>
                </a:lnSpc>
                <a:buFontTx/>
                <a:buChar char="-"/>
              </a:pPr>
              <a:r>
                <a:rPr lang="en-US" sz="1800"/>
                <a:t>Rotor (phần quay) là một nam châm điện để tạo ra từ trường. </a:t>
              </a:r>
            </a:p>
          </p:txBody>
        </p:sp>
      </p:grpSp>
    </p:spTree>
    <p:extLst>
      <p:ext uri="{BB962C8B-B14F-4D97-AF65-F5344CB8AC3E}">
        <p14:creationId xmlns:p14="http://schemas.microsoft.com/office/powerpoint/2010/main" val="38807943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C7CE8F-5CEE-77B3-302D-09C8B6B04853}"/>
              </a:ext>
            </a:extLst>
          </p:cNvPr>
          <p:cNvSpPr/>
          <p:nvPr/>
        </p:nvSpPr>
        <p:spPr>
          <a:xfrm>
            <a:off x="-203200" y="348343"/>
            <a:ext cx="4419600" cy="51525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1">
                <a:solidFill>
                  <a:srgbClr val="000000"/>
                </a:solidFill>
              </a:rPr>
              <a:t>Trả lời câu hỏi 1, 2 SGK tr.14</a:t>
            </a:r>
          </a:p>
        </p:txBody>
      </p:sp>
      <p:grpSp>
        <p:nvGrpSpPr>
          <p:cNvPr id="12" name="Group 11">
            <a:extLst>
              <a:ext uri="{FF2B5EF4-FFF2-40B4-BE49-F238E27FC236}">
                <a16:creationId xmlns:a16="http://schemas.microsoft.com/office/drawing/2014/main" id="{C0C5EC8F-A10C-519A-8E83-2C57F3C32FD9}"/>
              </a:ext>
            </a:extLst>
          </p:cNvPr>
          <p:cNvGrpSpPr/>
          <p:nvPr/>
        </p:nvGrpSpPr>
        <p:grpSpPr>
          <a:xfrm>
            <a:off x="580572" y="1251498"/>
            <a:ext cx="8220528" cy="958660"/>
            <a:chOff x="689429" y="2136869"/>
            <a:chExt cx="8220528" cy="958660"/>
          </a:xfrm>
        </p:grpSpPr>
        <p:sp>
          <p:nvSpPr>
            <p:cNvPr id="5" name="Oval 4">
              <a:extLst>
                <a:ext uri="{FF2B5EF4-FFF2-40B4-BE49-F238E27FC236}">
                  <a16:creationId xmlns:a16="http://schemas.microsoft.com/office/drawing/2014/main" id="{53160404-E949-2DCB-AB2B-28AA122C5F7F}"/>
                </a:ext>
              </a:extLst>
            </p:cNvPr>
            <p:cNvSpPr/>
            <p:nvPr/>
          </p:nvSpPr>
          <p:spPr>
            <a:xfrm>
              <a:off x="689429" y="2344057"/>
              <a:ext cx="544285" cy="544285"/>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1</a:t>
              </a:r>
            </a:p>
          </p:txBody>
        </p:sp>
        <p:sp>
          <p:nvSpPr>
            <p:cNvPr id="7" name="TextBox 6">
              <a:extLst>
                <a:ext uri="{FF2B5EF4-FFF2-40B4-BE49-F238E27FC236}">
                  <a16:creationId xmlns:a16="http://schemas.microsoft.com/office/drawing/2014/main" id="{4C6424E8-7DB9-D170-3007-E05473F2F13B}"/>
                </a:ext>
              </a:extLst>
            </p:cNvPr>
            <p:cNvSpPr txBox="1"/>
            <p:nvPr/>
          </p:nvSpPr>
          <p:spPr>
            <a:xfrm>
              <a:off x="1320801" y="2136869"/>
              <a:ext cx="7589156" cy="95866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a:cs typeface="Arial"/>
                  <a:sym typeface="Arial"/>
                </a:rPr>
                <a:t>Dòng điện xoay chiều ba pha là dòng điện được tạo ra trong mạch điện ba pha.</a:t>
              </a:r>
            </a:p>
          </p:txBody>
        </p:sp>
      </p:grpSp>
      <p:grpSp>
        <p:nvGrpSpPr>
          <p:cNvPr id="17" name="Group 16">
            <a:extLst>
              <a:ext uri="{FF2B5EF4-FFF2-40B4-BE49-F238E27FC236}">
                <a16:creationId xmlns:a16="http://schemas.microsoft.com/office/drawing/2014/main" id="{43D34D8D-8922-83C8-E86B-D6F4EBC3761B}"/>
              </a:ext>
            </a:extLst>
          </p:cNvPr>
          <p:cNvGrpSpPr/>
          <p:nvPr/>
        </p:nvGrpSpPr>
        <p:grpSpPr>
          <a:xfrm>
            <a:off x="580572" y="2426581"/>
            <a:ext cx="8220528" cy="958660"/>
            <a:chOff x="689429" y="2136869"/>
            <a:chExt cx="8220528" cy="958660"/>
          </a:xfrm>
        </p:grpSpPr>
        <p:sp>
          <p:nvSpPr>
            <p:cNvPr id="18" name="Oval 17">
              <a:extLst>
                <a:ext uri="{FF2B5EF4-FFF2-40B4-BE49-F238E27FC236}">
                  <a16:creationId xmlns:a16="http://schemas.microsoft.com/office/drawing/2014/main" id="{FE8071CC-4040-E6F4-57A6-71C7CE7A4FF9}"/>
                </a:ext>
              </a:extLst>
            </p:cNvPr>
            <p:cNvSpPr/>
            <p:nvPr/>
          </p:nvSpPr>
          <p:spPr>
            <a:xfrm>
              <a:off x="689429" y="2344057"/>
              <a:ext cx="544285" cy="544285"/>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2</a:t>
              </a:r>
            </a:p>
          </p:txBody>
        </p:sp>
        <p:sp>
          <p:nvSpPr>
            <p:cNvPr id="19" name="TextBox 18">
              <a:extLst>
                <a:ext uri="{FF2B5EF4-FFF2-40B4-BE49-F238E27FC236}">
                  <a16:creationId xmlns:a16="http://schemas.microsoft.com/office/drawing/2014/main" id="{E6B0BCB2-60F6-BC84-936D-13CBD5636640}"/>
                </a:ext>
              </a:extLst>
            </p:cNvPr>
            <p:cNvSpPr txBox="1"/>
            <p:nvPr/>
          </p:nvSpPr>
          <p:spPr>
            <a:xfrm>
              <a:off x="1320801" y="2136869"/>
              <a:ext cx="7589156" cy="95866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a:cs typeface="Arial"/>
                  <a:sym typeface="Arial"/>
                </a:rPr>
                <a:t>Nguồn điện xoay chiều ba pha (sức điện động ba pha) được tạo ra bởi máy phát điện xoay chiều ba pha.</a:t>
              </a:r>
            </a:p>
          </p:txBody>
        </p:sp>
      </p:grpSp>
      <p:sp>
        <p:nvSpPr>
          <p:cNvPr id="20" name="Freeform 8">
            <a:extLst>
              <a:ext uri="{FF2B5EF4-FFF2-40B4-BE49-F238E27FC236}">
                <a16:creationId xmlns:a16="http://schemas.microsoft.com/office/drawing/2014/main" id="{10A5BDE4-9963-AEAE-E28E-51740F7EDB80}"/>
              </a:ext>
            </a:extLst>
          </p:cNvPr>
          <p:cNvSpPr/>
          <p:nvPr/>
        </p:nvSpPr>
        <p:spPr>
          <a:xfrm>
            <a:off x="2386246" y="3553364"/>
            <a:ext cx="4371507" cy="1590136"/>
          </a:xfrm>
          <a:custGeom>
            <a:avLst/>
            <a:gdLst/>
            <a:ahLst/>
            <a:cxnLst/>
            <a:rect l="l" t="t" r="r" b="b"/>
            <a:pathLst>
              <a:path w="7315200" h="2660904">
                <a:moveTo>
                  <a:pt x="0" y="0"/>
                </a:moveTo>
                <a:lnTo>
                  <a:pt x="7315200" y="0"/>
                </a:lnTo>
                <a:lnTo>
                  <a:pt x="7315200" y="2660904"/>
                </a:lnTo>
                <a:lnTo>
                  <a:pt x="0" y="26609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extLst>
      <p:ext uri="{BB962C8B-B14F-4D97-AF65-F5344CB8AC3E}">
        <p14:creationId xmlns:p14="http://schemas.microsoft.com/office/powerpoint/2010/main" val="4087466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BC315B-B16C-FDD9-BA47-6DEED240CE9B}"/>
              </a:ext>
            </a:extLst>
          </p:cNvPr>
          <p:cNvSpPr txBox="1"/>
          <p:nvPr/>
        </p:nvSpPr>
        <p:spPr>
          <a:xfrm>
            <a:off x="217951" y="143978"/>
            <a:ext cx="8233229" cy="477054"/>
          </a:xfrm>
          <a:prstGeom prst="rect">
            <a:avLst/>
          </a:prstGeom>
          <a:noFill/>
        </p:spPr>
        <p:txBody>
          <a:bodyPr wrap="square">
            <a:spAutoFit/>
          </a:bodyPr>
          <a:lstStyle/>
          <a:p>
            <a:r>
              <a:rPr lang="en-US" sz="2400" b="1">
                <a:solidFill>
                  <a:srgbClr val="0070C0"/>
                </a:solidFill>
              </a:rPr>
              <a:t>3. Nguyên lí tạo ra dòng điện xoay chiều ba pha</a:t>
            </a:r>
          </a:p>
        </p:txBody>
      </p:sp>
      <p:grpSp>
        <p:nvGrpSpPr>
          <p:cNvPr id="4" name="Group 3">
            <a:extLst>
              <a:ext uri="{FF2B5EF4-FFF2-40B4-BE49-F238E27FC236}">
                <a16:creationId xmlns:a16="http://schemas.microsoft.com/office/drawing/2014/main" id="{DEAA1661-340D-B028-2052-D6B03CAEF7CA}"/>
              </a:ext>
            </a:extLst>
          </p:cNvPr>
          <p:cNvGrpSpPr/>
          <p:nvPr/>
        </p:nvGrpSpPr>
        <p:grpSpPr>
          <a:xfrm>
            <a:off x="0" y="621032"/>
            <a:ext cx="3823511" cy="4456724"/>
            <a:chOff x="234422" y="0"/>
            <a:chExt cx="4460950" cy="5199730"/>
          </a:xfrm>
        </p:grpSpPr>
        <p:pic>
          <p:nvPicPr>
            <p:cNvPr id="6" name="Picture 5">
              <a:extLst>
                <a:ext uri="{FF2B5EF4-FFF2-40B4-BE49-F238E27FC236}">
                  <a16:creationId xmlns:a16="http://schemas.microsoft.com/office/drawing/2014/main" id="{A1E09001-C613-7274-9119-0049B1BDB243}"/>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400000"/>
                      </a14:imgEffect>
                    </a14:imgLayer>
                  </a14:imgProps>
                </a:ext>
              </a:extLst>
            </a:blip>
            <a:srcRect b="11675"/>
            <a:stretch/>
          </p:blipFill>
          <p:spPr>
            <a:xfrm>
              <a:off x="234422" y="0"/>
              <a:ext cx="4460950" cy="4542971"/>
            </a:xfrm>
            <a:prstGeom prst="rect">
              <a:avLst/>
            </a:prstGeom>
          </p:spPr>
        </p:pic>
        <p:cxnSp>
          <p:nvCxnSpPr>
            <p:cNvPr id="8" name="Straight Connector 7">
              <a:extLst>
                <a:ext uri="{FF2B5EF4-FFF2-40B4-BE49-F238E27FC236}">
                  <a16:creationId xmlns:a16="http://schemas.microsoft.com/office/drawing/2014/main" id="{33A1141E-9867-83B7-5F00-F03F1C202E03}"/>
                </a:ext>
              </a:extLst>
            </p:cNvPr>
            <p:cNvCxnSpPr/>
            <p:nvPr/>
          </p:nvCxnSpPr>
          <p:spPr>
            <a:xfrm>
              <a:off x="2133600" y="486229"/>
              <a:ext cx="192314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FBFD8D6-7F74-D850-FFCE-92E970FA7760}"/>
                </a:ext>
              </a:extLst>
            </p:cNvPr>
            <p:cNvCxnSpPr/>
            <p:nvPr/>
          </p:nvCxnSpPr>
          <p:spPr>
            <a:xfrm>
              <a:off x="2133600" y="1190172"/>
              <a:ext cx="192314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5B31947-114A-1E7C-5C5B-DB3E0419F572}"/>
                </a:ext>
              </a:extLst>
            </p:cNvPr>
            <p:cNvCxnSpPr>
              <a:cxnSpLocks/>
            </p:cNvCxnSpPr>
            <p:nvPr/>
          </p:nvCxnSpPr>
          <p:spPr>
            <a:xfrm>
              <a:off x="849086" y="4376058"/>
              <a:ext cx="320765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41D51C-C9E2-5CA6-4C4C-42574CF6BADA}"/>
                </a:ext>
              </a:extLst>
            </p:cNvPr>
            <p:cNvCxnSpPr>
              <a:cxnSpLocks/>
            </p:cNvCxnSpPr>
            <p:nvPr/>
          </p:nvCxnSpPr>
          <p:spPr>
            <a:xfrm>
              <a:off x="1400628" y="2467429"/>
              <a:ext cx="0" cy="119742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DCD00EE-65F5-5E0B-0A68-7C7F566D994D}"/>
                </a:ext>
              </a:extLst>
            </p:cNvPr>
            <p:cNvSpPr txBox="1"/>
            <p:nvPr/>
          </p:nvSpPr>
          <p:spPr>
            <a:xfrm>
              <a:off x="551542" y="4376058"/>
              <a:ext cx="3592285" cy="823672"/>
            </a:xfrm>
            <a:prstGeom prst="rect">
              <a:avLst/>
            </a:prstGeom>
            <a:noFill/>
          </p:spPr>
          <p:txBody>
            <a:bodyPr wrap="square" rtlCol="0">
              <a:spAutoFit/>
            </a:bodyPr>
            <a:lstStyle/>
            <a:p>
              <a:pPr algn="ctr">
                <a:lnSpc>
                  <a:spcPct val="150000"/>
                </a:lnSpc>
              </a:pPr>
              <a:r>
                <a:rPr lang="en-US" sz="1500" b="1" i="1">
                  <a:solidFill>
                    <a:schemeClr val="tx1"/>
                  </a:solidFill>
                </a:rPr>
                <a:t>Hình 3.3. </a:t>
              </a:r>
              <a:r>
                <a:rPr lang="en-US" sz="1500" i="1">
                  <a:solidFill>
                    <a:schemeClr val="tx1"/>
                  </a:solidFill>
                </a:rPr>
                <a:t>Cấu tạo máy phát điện xoay chiều ba pha </a:t>
              </a:r>
            </a:p>
          </p:txBody>
        </p:sp>
      </p:grpSp>
      <p:grpSp>
        <p:nvGrpSpPr>
          <p:cNvPr id="16" name="Group 15">
            <a:extLst>
              <a:ext uri="{FF2B5EF4-FFF2-40B4-BE49-F238E27FC236}">
                <a16:creationId xmlns:a16="http://schemas.microsoft.com/office/drawing/2014/main" id="{7009BDA1-B5F3-442C-9EDB-198037315CE5}"/>
              </a:ext>
            </a:extLst>
          </p:cNvPr>
          <p:cNvGrpSpPr/>
          <p:nvPr/>
        </p:nvGrpSpPr>
        <p:grpSpPr>
          <a:xfrm>
            <a:off x="4455885" y="1641137"/>
            <a:ext cx="4136571" cy="2046920"/>
            <a:chOff x="333829" y="2129198"/>
            <a:chExt cx="4136571" cy="2046920"/>
          </a:xfrm>
        </p:grpSpPr>
        <p:sp>
          <p:nvSpPr>
            <p:cNvPr id="21" name="Rectangle 20">
              <a:extLst>
                <a:ext uri="{FF2B5EF4-FFF2-40B4-BE49-F238E27FC236}">
                  <a16:creationId xmlns:a16="http://schemas.microsoft.com/office/drawing/2014/main" id="{35FB9541-34B4-6F7F-8A97-BDD05E727624}"/>
                </a:ext>
              </a:extLst>
            </p:cNvPr>
            <p:cNvSpPr/>
            <p:nvPr/>
          </p:nvSpPr>
          <p:spPr>
            <a:xfrm>
              <a:off x="333829" y="2358571"/>
              <a:ext cx="4136571" cy="1817547"/>
            </a:xfrm>
            <a:prstGeom prst="rect">
              <a:avLst/>
            </a:prstGeom>
            <a:solidFill>
              <a:schemeClr val="accent4"/>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AF96790-C7FD-98FE-E3CF-284C6A575735}"/>
                </a:ext>
              </a:extLst>
            </p:cNvPr>
            <p:cNvSpPr txBox="1"/>
            <p:nvPr/>
          </p:nvSpPr>
          <p:spPr>
            <a:xfrm>
              <a:off x="477157" y="2571749"/>
              <a:ext cx="3849914" cy="1486689"/>
            </a:xfrm>
            <a:prstGeom prst="rect">
              <a:avLst/>
            </a:prstGeom>
            <a:noFill/>
          </p:spPr>
          <p:txBody>
            <a:bodyPr wrap="square">
              <a:spAutoFit/>
            </a:bodyPr>
            <a:lstStyle/>
            <a:p>
              <a:pPr algn="just">
                <a:lnSpc>
                  <a:spcPct val="150000"/>
                </a:lnSpc>
              </a:pPr>
              <a:r>
                <a:rPr lang="en-US" sz="2100"/>
                <a:t>Nguồn điện xoay chiều ba pha được tạo ra bởi máy phát điện xoay chiều ba pha.</a:t>
              </a:r>
            </a:p>
          </p:txBody>
        </p:sp>
        <p:pic>
          <p:nvPicPr>
            <p:cNvPr id="23" name="Picture 2" descr="Pin ">
              <a:extLst>
                <a:ext uri="{FF2B5EF4-FFF2-40B4-BE49-F238E27FC236}">
                  <a16:creationId xmlns:a16="http://schemas.microsoft.com/office/drawing/2014/main" id="{41738225-25C1-019E-8953-67A6D4DC1F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2114" y="2129198"/>
              <a:ext cx="451225" cy="4512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98429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ACFEE18-92B9-8E24-537C-9F2CAA06FDE2}"/>
              </a:ext>
            </a:extLst>
          </p:cNvPr>
          <p:cNvGrpSpPr/>
          <p:nvPr/>
        </p:nvGrpSpPr>
        <p:grpSpPr>
          <a:xfrm>
            <a:off x="0" y="667656"/>
            <a:ext cx="4390571" cy="1925865"/>
            <a:chOff x="0" y="645885"/>
            <a:chExt cx="4390571" cy="2133600"/>
          </a:xfrm>
        </p:grpSpPr>
        <p:sp>
          <p:nvSpPr>
            <p:cNvPr id="7" name="Rectangle 6">
              <a:extLst>
                <a:ext uri="{FF2B5EF4-FFF2-40B4-BE49-F238E27FC236}">
                  <a16:creationId xmlns:a16="http://schemas.microsoft.com/office/drawing/2014/main" id="{8033B4AA-AB78-9E3B-340F-383B03DD3AA2}"/>
                </a:ext>
              </a:extLst>
            </p:cNvPr>
            <p:cNvSpPr/>
            <p:nvPr/>
          </p:nvSpPr>
          <p:spPr>
            <a:xfrm>
              <a:off x="0" y="645885"/>
              <a:ext cx="4390571" cy="21336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FFDF119-94C2-4C94-8112-B040707769E6}"/>
                </a:ext>
              </a:extLst>
            </p:cNvPr>
            <p:cNvSpPr txBox="1"/>
            <p:nvPr/>
          </p:nvSpPr>
          <p:spPr>
            <a:xfrm>
              <a:off x="312057" y="837051"/>
              <a:ext cx="3875314" cy="1703030"/>
            </a:xfrm>
            <a:prstGeom prst="rect">
              <a:avLst/>
            </a:prstGeom>
            <a:noFill/>
          </p:spPr>
          <p:txBody>
            <a:bodyPr wrap="square" rtlCol="0">
              <a:spAutoFit/>
            </a:bodyPr>
            <a:lstStyle/>
            <a:p>
              <a:pPr algn="just">
                <a:lnSpc>
                  <a:spcPct val="150000"/>
                </a:lnSpc>
              </a:pPr>
              <a:r>
                <a:rPr lang="en-US" sz="1800"/>
                <a:t>Sator (phần tĩnh) có ba cuộn dây: AX (pha A), BY (pha B) và CZ (pha Z) có cùng kích thước, đặt lệch nhau một góc 120</a:t>
              </a:r>
              <a:r>
                <a:rPr lang="en-US" sz="1800" baseline="30000"/>
                <a:t>0</a:t>
              </a:r>
              <a:r>
                <a:rPr lang="en-US" sz="1800"/>
                <a:t>. </a:t>
              </a:r>
            </a:p>
          </p:txBody>
        </p:sp>
      </p:grpSp>
      <p:grpSp>
        <p:nvGrpSpPr>
          <p:cNvPr id="15" name="Group 14">
            <a:extLst>
              <a:ext uri="{FF2B5EF4-FFF2-40B4-BE49-F238E27FC236}">
                <a16:creationId xmlns:a16="http://schemas.microsoft.com/office/drawing/2014/main" id="{CF5BDCBF-76BB-2C07-633E-BEC06F3E3B2F}"/>
              </a:ext>
            </a:extLst>
          </p:cNvPr>
          <p:cNvGrpSpPr/>
          <p:nvPr/>
        </p:nvGrpSpPr>
        <p:grpSpPr>
          <a:xfrm>
            <a:off x="4753429" y="667656"/>
            <a:ext cx="4390571" cy="1925865"/>
            <a:chOff x="0" y="645885"/>
            <a:chExt cx="4390571" cy="2133600"/>
          </a:xfrm>
        </p:grpSpPr>
        <p:sp>
          <p:nvSpPr>
            <p:cNvPr id="17" name="Rectangle 16">
              <a:extLst>
                <a:ext uri="{FF2B5EF4-FFF2-40B4-BE49-F238E27FC236}">
                  <a16:creationId xmlns:a16="http://schemas.microsoft.com/office/drawing/2014/main" id="{CD3FDA45-3D5E-931B-C91E-3BA35D4F7ED8}"/>
                </a:ext>
              </a:extLst>
            </p:cNvPr>
            <p:cNvSpPr/>
            <p:nvPr/>
          </p:nvSpPr>
          <p:spPr>
            <a:xfrm>
              <a:off x="0" y="645885"/>
              <a:ext cx="4390571" cy="21336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A7E64F7-B70F-7718-CF09-68CE467B66BF}"/>
                </a:ext>
              </a:extLst>
            </p:cNvPr>
            <p:cNvSpPr txBox="1"/>
            <p:nvPr/>
          </p:nvSpPr>
          <p:spPr>
            <a:xfrm>
              <a:off x="312057" y="837051"/>
              <a:ext cx="3875314" cy="872034"/>
            </a:xfrm>
            <a:prstGeom prst="rect">
              <a:avLst/>
            </a:prstGeom>
            <a:noFill/>
          </p:spPr>
          <p:txBody>
            <a:bodyPr wrap="square" rtlCol="0">
              <a:spAutoFit/>
            </a:bodyPr>
            <a:lstStyle/>
            <a:p>
              <a:pPr algn="just">
                <a:lnSpc>
                  <a:spcPct val="150000"/>
                </a:lnSpc>
              </a:pPr>
              <a:r>
                <a:rPr lang="en-US" sz="1800"/>
                <a:t>Rotor (phần động) là một nam châm điện một chiều.</a:t>
              </a:r>
            </a:p>
          </p:txBody>
        </p:sp>
      </p:grpSp>
      <p:sp>
        <p:nvSpPr>
          <p:cNvPr id="19" name="TextBox 18">
            <a:extLst>
              <a:ext uri="{FF2B5EF4-FFF2-40B4-BE49-F238E27FC236}">
                <a16:creationId xmlns:a16="http://schemas.microsoft.com/office/drawing/2014/main" id="{252C85B9-EC25-8C7B-7917-87F943EE6691}"/>
              </a:ext>
            </a:extLst>
          </p:cNvPr>
          <p:cNvSpPr txBox="1"/>
          <p:nvPr/>
        </p:nvSpPr>
        <p:spPr>
          <a:xfrm>
            <a:off x="3345543" y="163324"/>
            <a:ext cx="2452914" cy="446276"/>
          </a:xfrm>
          <a:prstGeom prst="rect">
            <a:avLst/>
          </a:prstGeom>
          <a:noFill/>
        </p:spPr>
        <p:txBody>
          <a:bodyPr wrap="square" rtlCol="0">
            <a:spAutoFit/>
          </a:bodyPr>
          <a:lstStyle/>
          <a:p>
            <a:pPr algn="ctr"/>
            <a:r>
              <a:rPr lang="en-US" sz="2300" b="1">
                <a:solidFill>
                  <a:srgbClr val="C00000"/>
                </a:solidFill>
              </a:rPr>
              <a:t>CẤU TẠO </a:t>
            </a:r>
          </a:p>
        </p:txBody>
      </p:sp>
      <p:sp>
        <p:nvSpPr>
          <p:cNvPr id="24" name="TextBox 23">
            <a:extLst>
              <a:ext uri="{FF2B5EF4-FFF2-40B4-BE49-F238E27FC236}">
                <a16:creationId xmlns:a16="http://schemas.microsoft.com/office/drawing/2014/main" id="{E67A112F-5E4D-2EFD-0458-06A46EE2E84D}"/>
              </a:ext>
            </a:extLst>
          </p:cNvPr>
          <p:cNvSpPr txBox="1"/>
          <p:nvPr/>
        </p:nvSpPr>
        <p:spPr>
          <a:xfrm>
            <a:off x="444499" y="3031577"/>
            <a:ext cx="8255000" cy="1703030"/>
          </a:xfrm>
          <a:prstGeom prst="rect">
            <a:avLst/>
          </a:prstGeom>
          <a:noFill/>
        </p:spPr>
        <p:txBody>
          <a:bodyPr wrap="square">
            <a:spAutoFit/>
          </a:bodyPr>
          <a:lstStyle/>
          <a:p>
            <a:pPr algn="just">
              <a:lnSpc>
                <a:spcPct val="150000"/>
              </a:lnSpc>
            </a:pPr>
            <a:r>
              <a:rPr lang="nl-NL" sz="1800" i="1">
                <a:solidFill>
                  <a:srgbClr val="000000"/>
                </a:solidFill>
                <a:effectLst/>
                <a:latin typeface="+mj-lt"/>
                <a:ea typeface="Times New Roman" panose="02020603050405020304" pitchFamily="18" charset="0"/>
              </a:rPr>
              <a:t>Khi quay rotor với tốc độ không đổi, từ trường của nam châm điện sẽ lần lượt quét qua các cuộn dây pha A, pha B, pha C và tạo ra trong ba cuộn dây ba sức điện động cảm ứng e</a:t>
            </a:r>
            <a:r>
              <a:rPr lang="nl-NL" sz="1800" i="1" baseline="-25000">
                <a:solidFill>
                  <a:srgbClr val="000000"/>
                </a:solidFill>
                <a:effectLst/>
                <a:latin typeface="+mj-lt"/>
                <a:ea typeface="Times New Roman" panose="02020603050405020304" pitchFamily="18" charset="0"/>
              </a:rPr>
              <a:t>A</a:t>
            </a:r>
            <a:r>
              <a:rPr lang="nl-NL" sz="1800" i="1">
                <a:solidFill>
                  <a:srgbClr val="000000"/>
                </a:solidFill>
                <a:effectLst/>
                <a:latin typeface="+mj-lt"/>
                <a:ea typeface="Times New Roman" panose="02020603050405020304" pitchFamily="18" charset="0"/>
              </a:rPr>
              <a:t>, e</a:t>
            </a:r>
            <a:r>
              <a:rPr lang="nl-NL" sz="1800" i="1" baseline="-25000">
                <a:solidFill>
                  <a:srgbClr val="000000"/>
                </a:solidFill>
                <a:effectLst/>
                <a:latin typeface="+mj-lt"/>
                <a:ea typeface="Times New Roman" panose="02020603050405020304" pitchFamily="18" charset="0"/>
              </a:rPr>
              <a:t>B</a:t>
            </a:r>
            <a:r>
              <a:rPr lang="nl-NL" sz="1800" i="1">
                <a:solidFill>
                  <a:srgbClr val="000000"/>
                </a:solidFill>
                <a:effectLst/>
                <a:latin typeface="+mj-lt"/>
                <a:ea typeface="Times New Roman" panose="02020603050405020304" pitchFamily="18" charset="0"/>
              </a:rPr>
              <a:t> và e</a:t>
            </a:r>
            <a:r>
              <a:rPr lang="nl-NL" sz="1800" i="1" baseline="-25000">
                <a:solidFill>
                  <a:srgbClr val="000000"/>
                </a:solidFill>
                <a:effectLst/>
                <a:latin typeface="+mj-lt"/>
                <a:ea typeface="Times New Roman" panose="02020603050405020304" pitchFamily="18" charset="0"/>
              </a:rPr>
              <a:t>C</a:t>
            </a:r>
            <a:r>
              <a:rPr lang="nl-NL" sz="1800" i="1">
                <a:solidFill>
                  <a:srgbClr val="000000"/>
                </a:solidFill>
                <a:effectLst/>
                <a:latin typeface="+mj-lt"/>
                <a:ea typeface="Times New Roman" panose="02020603050405020304" pitchFamily="18" charset="0"/>
              </a:rPr>
              <a:t> có cùng biên độ, cùng tần số nhưng lệch nhau về góc pha là 2π/3 rad, gọi là nguồn ba pha đối xứng.</a:t>
            </a:r>
            <a:endParaRPr lang="en-US" sz="1800" i="1">
              <a:latin typeface="+mj-lt"/>
            </a:endParaRPr>
          </a:p>
        </p:txBody>
      </p:sp>
      <p:sp>
        <p:nvSpPr>
          <p:cNvPr id="25" name="Isosceles Triangle 24">
            <a:extLst>
              <a:ext uri="{FF2B5EF4-FFF2-40B4-BE49-F238E27FC236}">
                <a16:creationId xmlns:a16="http://schemas.microsoft.com/office/drawing/2014/main" id="{3F69867C-A508-F10B-9B07-52E001191697}"/>
              </a:ext>
            </a:extLst>
          </p:cNvPr>
          <p:cNvSpPr/>
          <p:nvPr/>
        </p:nvSpPr>
        <p:spPr>
          <a:xfrm rot="10800000">
            <a:off x="4336142" y="2728913"/>
            <a:ext cx="471715" cy="241753"/>
          </a:xfrm>
          <a:prstGeom prst="triangl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7942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par>
                                <p:cTn id="13" presetID="22" presetClass="entr" presetSubtype="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grpSp>
        <p:nvGrpSpPr>
          <p:cNvPr id="798" name="Google Shape;798;p41"/>
          <p:cNvGrpSpPr/>
          <p:nvPr/>
        </p:nvGrpSpPr>
        <p:grpSpPr>
          <a:xfrm rot="-5400000" flipH="1">
            <a:off x="2887010" y="18687"/>
            <a:ext cx="172251" cy="4462123"/>
            <a:chOff x="8793402" y="-3495374"/>
            <a:chExt cx="255301" cy="6613492"/>
          </a:xfrm>
        </p:grpSpPr>
        <p:cxnSp>
          <p:nvCxnSpPr>
            <p:cNvPr id="799" name="Google Shape;799;p41"/>
            <p:cNvCxnSpPr/>
            <p:nvPr/>
          </p:nvCxnSpPr>
          <p:spPr>
            <a:xfrm rot="5400000">
              <a:off x="6076152" y="-778124"/>
              <a:ext cx="5434500" cy="0"/>
            </a:xfrm>
            <a:prstGeom prst="straightConnector1">
              <a:avLst/>
            </a:prstGeom>
            <a:noFill/>
            <a:ln w="9525" cap="rnd" cmpd="sng">
              <a:solidFill>
                <a:schemeClr val="dk1"/>
              </a:solidFill>
              <a:prstDash val="solid"/>
              <a:round/>
              <a:headEnd type="none" w="med" len="med"/>
              <a:tailEnd type="none" w="med" len="med"/>
            </a:ln>
          </p:spPr>
        </p:cxnSp>
        <p:grpSp>
          <p:nvGrpSpPr>
            <p:cNvPr id="800" name="Google Shape;800;p41"/>
            <p:cNvGrpSpPr/>
            <p:nvPr/>
          </p:nvGrpSpPr>
          <p:grpSpPr>
            <a:xfrm rot="5400000">
              <a:off x="8331433" y="2400849"/>
              <a:ext cx="1179247" cy="255292"/>
              <a:chOff x="1430975" y="976700"/>
              <a:chExt cx="1569400" cy="339800"/>
            </a:xfrm>
          </p:grpSpPr>
          <p:grpSp>
            <p:nvGrpSpPr>
              <p:cNvPr id="801" name="Google Shape;801;p41"/>
              <p:cNvGrpSpPr/>
              <p:nvPr/>
            </p:nvGrpSpPr>
            <p:grpSpPr>
              <a:xfrm>
                <a:off x="1430975" y="976700"/>
                <a:ext cx="392350" cy="339800"/>
                <a:chOff x="1430975" y="976700"/>
                <a:chExt cx="392350" cy="339800"/>
              </a:xfrm>
            </p:grpSpPr>
            <p:sp>
              <p:nvSpPr>
                <p:cNvPr id="802" name="Google Shape;802;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03" name="Google Shape;803;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nvGrpSpPr>
              <p:cNvPr id="804" name="Google Shape;804;p41"/>
              <p:cNvGrpSpPr/>
              <p:nvPr/>
            </p:nvGrpSpPr>
            <p:grpSpPr>
              <a:xfrm>
                <a:off x="1823325" y="976700"/>
                <a:ext cx="392350" cy="339800"/>
                <a:chOff x="1430975" y="976700"/>
                <a:chExt cx="392350" cy="339800"/>
              </a:xfrm>
            </p:grpSpPr>
            <p:sp>
              <p:nvSpPr>
                <p:cNvPr id="805" name="Google Shape;805;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06" name="Google Shape;806;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nvGrpSpPr>
              <p:cNvPr id="807" name="Google Shape;807;p41"/>
              <p:cNvGrpSpPr/>
              <p:nvPr/>
            </p:nvGrpSpPr>
            <p:grpSpPr>
              <a:xfrm>
                <a:off x="2215675" y="976700"/>
                <a:ext cx="392350" cy="339800"/>
                <a:chOff x="1430975" y="976700"/>
                <a:chExt cx="392350" cy="339800"/>
              </a:xfrm>
            </p:grpSpPr>
            <p:sp>
              <p:nvSpPr>
                <p:cNvPr id="808" name="Google Shape;808;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09" name="Google Shape;809;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nvGrpSpPr>
              <p:cNvPr id="810" name="Google Shape;810;p41"/>
              <p:cNvGrpSpPr/>
              <p:nvPr/>
            </p:nvGrpSpPr>
            <p:grpSpPr>
              <a:xfrm>
                <a:off x="2608025" y="976700"/>
                <a:ext cx="392350" cy="339800"/>
                <a:chOff x="1430975" y="976700"/>
                <a:chExt cx="392350" cy="339800"/>
              </a:xfrm>
            </p:grpSpPr>
            <p:sp>
              <p:nvSpPr>
                <p:cNvPr id="811" name="Google Shape;811;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12" name="Google Shape;812;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grpSp>
      <p:cxnSp>
        <p:nvCxnSpPr>
          <p:cNvPr id="813" name="Google Shape;813;p41"/>
          <p:cNvCxnSpPr/>
          <p:nvPr/>
        </p:nvCxnSpPr>
        <p:spPr>
          <a:xfrm>
            <a:off x="5585500" y="4552417"/>
            <a:ext cx="216600" cy="0"/>
          </a:xfrm>
          <a:prstGeom prst="straightConnector1">
            <a:avLst/>
          </a:prstGeom>
          <a:noFill/>
          <a:ln w="9525" cap="flat" cmpd="sng">
            <a:solidFill>
              <a:schemeClr val="dk1"/>
            </a:solidFill>
            <a:prstDash val="solid"/>
            <a:round/>
            <a:headEnd type="none" w="med" len="med"/>
            <a:tailEnd type="none" w="med" len="med"/>
          </a:ln>
        </p:spPr>
      </p:cxnSp>
      <p:grpSp>
        <p:nvGrpSpPr>
          <p:cNvPr id="814" name="Google Shape;814;p41"/>
          <p:cNvGrpSpPr/>
          <p:nvPr/>
        </p:nvGrpSpPr>
        <p:grpSpPr>
          <a:xfrm>
            <a:off x="5763348" y="1943365"/>
            <a:ext cx="3030330" cy="2660692"/>
            <a:chOff x="5552895" y="1943365"/>
            <a:chExt cx="3030330" cy="2660692"/>
          </a:xfrm>
        </p:grpSpPr>
        <p:sp>
          <p:nvSpPr>
            <p:cNvPr id="815" name="Google Shape;815;p41"/>
            <p:cNvSpPr/>
            <p:nvPr/>
          </p:nvSpPr>
          <p:spPr>
            <a:xfrm rot="149926">
              <a:off x="6449454" y="3151591"/>
              <a:ext cx="409596" cy="766785"/>
            </a:xfrm>
            <a:custGeom>
              <a:avLst/>
              <a:gdLst/>
              <a:ahLst/>
              <a:cxnLst/>
              <a:rect l="l" t="t" r="r" b="b"/>
              <a:pathLst>
                <a:path w="16383" h="29718" extrusionOk="0">
                  <a:moveTo>
                    <a:pt x="0" y="0"/>
                  </a:moveTo>
                  <a:cubicBezTo>
                    <a:pt x="1860" y="11158"/>
                    <a:pt x="6971" y="23443"/>
                    <a:pt x="16383" y="29718"/>
                  </a:cubicBezTo>
                </a:path>
              </a:pathLst>
            </a:custGeom>
            <a:noFill/>
            <a:ln w="9525" cap="flat" cmpd="sng">
              <a:solidFill>
                <a:schemeClr val="dk1"/>
              </a:solidFill>
              <a:prstDash val="solid"/>
              <a:round/>
              <a:headEnd type="none" w="med" len="med"/>
              <a:tailEnd type="none" w="med" len="med"/>
            </a:ln>
          </p:spPr>
        </p:sp>
        <p:cxnSp>
          <p:nvCxnSpPr>
            <p:cNvPr id="816" name="Google Shape;816;p41"/>
            <p:cNvCxnSpPr/>
            <p:nvPr/>
          </p:nvCxnSpPr>
          <p:spPr>
            <a:xfrm>
              <a:off x="5704425" y="4595950"/>
              <a:ext cx="2878800" cy="0"/>
            </a:xfrm>
            <a:prstGeom prst="straightConnector1">
              <a:avLst/>
            </a:prstGeom>
            <a:noFill/>
            <a:ln w="9525" cap="flat" cmpd="sng">
              <a:solidFill>
                <a:schemeClr val="dk1"/>
              </a:solidFill>
              <a:prstDash val="solid"/>
              <a:round/>
              <a:headEnd type="none" w="med" len="med"/>
              <a:tailEnd type="none" w="med" len="med"/>
            </a:ln>
          </p:spPr>
        </p:cxnSp>
        <p:sp>
          <p:nvSpPr>
            <p:cNvPr id="817" name="Google Shape;817;p41"/>
            <p:cNvSpPr/>
            <p:nvPr/>
          </p:nvSpPr>
          <p:spPr>
            <a:xfrm>
              <a:off x="7939813" y="3515393"/>
              <a:ext cx="120419" cy="1080547"/>
            </a:xfrm>
            <a:custGeom>
              <a:avLst/>
              <a:gdLst/>
              <a:ahLst/>
              <a:cxnLst/>
              <a:rect l="l" t="t" r="r" b="b"/>
              <a:pathLst>
                <a:path w="186" h="1661" extrusionOk="0">
                  <a:moveTo>
                    <a:pt x="127" y="0"/>
                  </a:moveTo>
                  <a:lnTo>
                    <a:pt x="119" y="0"/>
                  </a:lnTo>
                  <a:lnTo>
                    <a:pt x="103" y="0"/>
                  </a:lnTo>
                  <a:lnTo>
                    <a:pt x="84" y="0"/>
                  </a:lnTo>
                  <a:lnTo>
                    <a:pt x="71" y="0"/>
                  </a:lnTo>
                  <a:lnTo>
                    <a:pt x="63" y="0"/>
                  </a:lnTo>
                  <a:lnTo>
                    <a:pt x="0" y="1661"/>
                  </a:lnTo>
                  <a:lnTo>
                    <a:pt x="71" y="1661"/>
                  </a:lnTo>
                  <a:lnTo>
                    <a:pt x="84" y="1661"/>
                  </a:lnTo>
                  <a:lnTo>
                    <a:pt x="103" y="1661"/>
                  </a:lnTo>
                  <a:lnTo>
                    <a:pt x="119" y="1661"/>
                  </a:lnTo>
                  <a:lnTo>
                    <a:pt x="186" y="1661"/>
                  </a:lnTo>
                  <a:lnTo>
                    <a:pt x="127" y="0"/>
                  </a:ln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8" name="Google Shape;818;p41"/>
            <p:cNvSpPr/>
            <p:nvPr/>
          </p:nvSpPr>
          <p:spPr>
            <a:xfrm>
              <a:off x="7953482" y="3108561"/>
              <a:ext cx="93732" cy="406183"/>
            </a:xfrm>
            <a:custGeom>
              <a:avLst/>
              <a:gdLst/>
              <a:ahLst/>
              <a:cxnLst/>
              <a:rect l="l" t="t" r="r" b="b"/>
              <a:pathLst>
                <a:path w="145" h="625" extrusionOk="0">
                  <a:moveTo>
                    <a:pt x="39" y="0"/>
                  </a:moveTo>
                  <a:lnTo>
                    <a:pt x="0" y="582"/>
                  </a:lnTo>
                  <a:lnTo>
                    <a:pt x="74" y="625"/>
                  </a:lnTo>
                  <a:lnTo>
                    <a:pt x="145" y="582"/>
                  </a:lnTo>
                  <a:lnTo>
                    <a:pt x="108" y="43"/>
                  </a:lnTo>
                  <a:lnTo>
                    <a:pt x="39"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9" name="Google Shape;819;p41"/>
            <p:cNvSpPr/>
            <p:nvPr/>
          </p:nvSpPr>
          <p:spPr>
            <a:xfrm>
              <a:off x="8008159" y="3496516"/>
              <a:ext cx="358654" cy="240194"/>
            </a:xfrm>
            <a:custGeom>
              <a:avLst/>
              <a:gdLst/>
              <a:ahLst/>
              <a:cxnLst/>
              <a:rect l="l" t="t" r="r" b="b"/>
              <a:pathLst>
                <a:path w="552" h="370" extrusionOk="0">
                  <a:moveTo>
                    <a:pt x="552" y="330"/>
                  </a:moveTo>
                  <a:lnTo>
                    <a:pt x="71" y="0"/>
                  </a:lnTo>
                  <a:lnTo>
                    <a:pt x="0" y="42"/>
                  </a:lnTo>
                  <a:lnTo>
                    <a:pt x="0" y="127"/>
                  </a:lnTo>
                  <a:lnTo>
                    <a:pt x="481" y="370"/>
                  </a:lnTo>
                  <a:lnTo>
                    <a:pt x="552" y="33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0" name="Google Shape;820;p41"/>
            <p:cNvSpPr/>
            <p:nvPr/>
          </p:nvSpPr>
          <p:spPr>
            <a:xfrm>
              <a:off x="7655363" y="3496516"/>
              <a:ext cx="338477" cy="250610"/>
            </a:xfrm>
            <a:custGeom>
              <a:avLst/>
              <a:gdLst/>
              <a:ahLst/>
              <a:cxnLst/>
              <a:rect l="l" t="t" r="r" b="b"/>
              <a:pathLst>
                <a:path w="521" h="386" extrusionOk="0">
                  <a:moveTo>
                    <a:pt x="0" y="386"/>
                  </a:moveTo>
                  <a:lnTo>
                    <a:pt x="521" y="127"/>
                  </a:lnTo>
                  <a:lnTo>
                    <a:pt x="521" y="42"/>
                  </a:lnTo>
                  <a:lnTo>
                    <a:pt x="450" y="0"/>
                  </a:lnTo>
                  <a:lnTo>
                    <a:pt x="0" y="304"/>
                  </a:lnTo>
                  <a:lnTo>
                    <a:pt x="0" y="386"/>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1" name="Google Shape;821;p41"/>
            <p:cNvSpPr/>
            <p:nvPr/>
          </p:nvSpPr>
          <p:spPr>
            <a:xfrm>
              <a:off x="7973660" y="3487403"/>
              <a:ext cx="54677" cy="54678"/>
            </a:xfrm>
            <a:custGeom>
              <a:avLst/>
              <a:gdLst/>
              <a:ahLst/>
              <a:cxnLst/>
              <a:rect l="l" t="t" r="r" b="b"/>
              <a:pathLst>
                <a:path w="85" h="85" extrusionOk="0">
                  <a:moveTo>
                    <a:pt x="85" y="43"/>
                  </a:moveTo>
                  <a:cubicBezTo>
                    <a:pt x="85" y="67"/>
                    <a:pt x="67" y="85"/>
                    <a:pt x="43" y="85"/>
                  </a:cubicBezTo>
                  <a:cubicBezTo>
                    <a:pt x="19" y="85"/>
                    <a:pt x="0" y="67"/>
                    <a:pt x="0" y="43"/>
                  </a:cubicBezTo>
                  <a:cubicBezTo>
                    <a:pt x="0" y="19"/>
                    <a:pt x="19" y="0"/>
                    <a:pt x="43" y="0"/>
                  </a:cubicBezTo>
                  <a:cubicBezTo>
                    <a:pt x="67" y="0"/>
                    <a:pt x="85" y="19"/>
                    <a:pt x="85" y="43"/>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2" name="Google Shape;822;p41"/>
            <p:cNvSpPr/>
            <p:nvPr/>
          </p:nvSpPr>
          <p:spPr>
            <a:xfrm>
              <a:off x="7564235" y="2811085"/>
              <a:ext cx="199180" cy="1784863"/>
            </a:xfrm>
            <a:custGeom>
              <a:avLst/>
              <a:gdLst/>
              <a:ahLst/>
              <a:cxnLst/>
              <a:rect l="l" t="t" r="r" b="b"/>
              <a:pathLst>
                <a:path w="307" h="2743" extrusionOk="0">
                  <a:moveTo>
                    <a:pt x="206" y="0"/>
                  </a:moveTo>
                  <a:lnTo>
                    <a:pt x="193" y="0"/>
                  </a:lnTo>
                  <a:lnTo>
                    <a:pt x="166" y="0"/>
                  </a:lnTo>
                  <a:lnTo>
                    <a:pt x="137" y="0"/>
                  </a:lnTo>
                  <a:lnTo>
                    <a:pt x="114" y="0"/>
                  </a:lnTo>
                  <a:lnTo>
                    <a:pt x="100" y="0"/>
                  </a:lnTo>
                  <a:lnTo>
                    <a:pt x="0" y="2743"/>
                  </a:lnTo>
                  <a:lnTo>
                    <a:pt x="114" y="2743"/>
                  </a:lnTo>
                  <a:lnTo>
                    <a:pt x="137" y="2743"/>
                  </a:lnTo>
                  <a:lnTo>
                    <a:pt x="166" y="2743"/>
                  </a:lnTo>
                  <a:lnTo>
                    <a:pt x="193" y="2743"/>
                  </a:lnTo>
                  <a:lnTo>
                    <a:pt x="307" y="2743"/>
                  </a:lnTo>
                  <a:lnTo>
                    <a:pt x="206" y="0"/>
                  </a:ln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3" name="Google Shape;823;p41"/>
            <p:cNvSpPr/>
            <p:nvPr/>
          </p:nvSpPr>
          <p:spPr>
            <a:xfrm>
              <a:off x="7586366" y="2137371"/>
              <a:ext cx="154267" cy="673066"/>
            </a:xfrm>
            <a:custGeom>
              <a:avLst/>
              <a:gdLst/>
              <a:ahLst/>
              <a:cxnLst/>
              <a:rect l="l" t="t" r="r" b="b"/>
              <a:pathLst>
                <a:path w="238" h="1035" extrusionOk="0">
                  <a:moveTo>
                    <a:pt x="64" y="0"/>
                  </a:moveTo>
                  <a:lnTo>
                    <a:pt x="0" y="963"/>
                  </a:lnTo>
                  <a:lnTo>
                    <a:pt x="119" y="1035"/>
                  </a:lnTo>
                  <a:lnTo>
                    <a:pt x="238" y="963"/>
                  </a:lnTo>
                  <a:lnTo>
                    <a:pt x="177" y="72"/>
                  </a:lnTo>
                  <a:lnTo>
                    <a:pt x="64"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4" name="Google Shape;824;p41"/>
            <p:cNvSpPr/>
            <p:nvPr/>
          </p:nvSpPr>
          <p:spPr>
            <a:xfrm>
              <a:off x="7674239" y="2779840"/>
              <a:ext cx="596238" cy="395768"/>
            </a:xfrm>
            <a:custGeom>
              <a:avLst/>
              <a:gdLst/>
              <a:ahLst/>
              <a:cxnLst/>
              <a:rect l="l" t="t" r="r" b="b"/>
              <a:pathLst>
                <a:path w="917" h="609" extrusionOk="0">
                  <a:moveTo>
                    <a:pt x="917" y="545"/>
                  </a:moveTo>
                  <a:lnTo>
                    <a:pt x="122" y="0"/>
                  </a:lnTo>
                  <a:lnTo>
                    <a:pt x="0" y="66"/>
                  </a:lnTo>
                  <a:lnTo>
                    <a:pt x="0" y="206"/>
                  </a:lnTo>
                  <a:lnTo>
                    <a:pt x="798" y="609"/>
                  </a:lnTo>
                  <a:lnTo>
                    <a:pt x="917" y="545"/>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5" name="Google Shape;825;p41"/>
            <p:cNvSpPr/>
            <p:nvPr/>
          </p:nvSpPr>
          <p:spPr>
            <a:xfrm>
              <a:off x="7092321" y="2779840"/>
              <a:ext cx="560440" cy="412691"/>
            </a:xfrm>
            <a:custGeom>
              <a:avLst/>
              <a:gdLst/>
              <a:ahLst/>
              <a:cxnLst/>
              <a:rect l="l" t="t" r="r" b="b"/>
              <a:pathLst>
                <a:path w="862" h="635" extrusionOk="0">
                  <a:moveTo>
                    <a:pt x="0" y="635"/>
                  </a:moveTo>
                  <a:lnTo>
                    <a:pt x="862" y="206"/>
                  </a:lnTo>
                  <a:lnTo>
                    <a:pt x="862" y="69"/>
                  </a:lnTo>
                  <a:lnTo>
                    <a:pt x="741" y="0"/>
                  </a:lnTo>
                  <a:lnTo>
                    <a:pt x="3" y="503"/>
                  </a:lnTo>
                  <a:lnTo>
                    <a:pt x="0" y="635"/>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6" name="Google Shape;826;p41"/>
            <p:cNvSpPr/>
            <p:nvPr/>
          </p:nvSpPr>
          <p:spPr>
            <a:xfrm>
              <a:off x="7617610" y="2764218"/>
              <a:ext cx="92430" cy="92432"/>
            </a:xfrm>
            <a:custGeom>
              <a:avLst/>
              <a:gdLst/>
              <a:ahLst/>
              <a:cxnLst/>
              <a:rect l="l" t="t" r="r" b="b"/>
              <a:pathLst>
                <a:path w="143" h="143" extrusionOk="0">
                  <a:moveTo>
                    <a:pt x="143" y="72"/>
                  </a:moveTo>
                  <a:cubicBezTo>
                    <a:pt x="143" y="111"/>
                    <a:pt x="110" y="143"/>
                    <a:pt x="71" y="143"/>
                  </a:cubicBezTo>
                  <a:cubicBezTo>
                    <a:pt x="31" y="143"/>
                    <a:pt x="0" y="111"/>
                    <a:pt x="0" y="72"/>
                  </a:cubicBezTo>
                  <a:cubicBezTo>
                    <a:pt x="0" y="32"/>
                    <a:pt x="32" y="0"/>
                    <a:pt x="71" y="0"/>
                  </a:cubicBezTo>
                  <a:cubicBezTo>
                    <a:pt x="111" y="0"/>
                    <a:pt x="143" y="32"/>
                    <a:pt x="143" y="72"/>
                  </a:cubicBezTo>
                  <a:close/>
                </a:path>
              </a:pathLst>
            </a:custGeom>
            <a:solidFill>
              <a:schemeClr val="dk2"/>
            </a:solidFill>
            <a:ln>
              <a:noFill/>
            </a:ln>
          </p:spPr>
          <p:txBody>
            <a:bodyPr spcFirstLastPara="1" wrap="square" lIns="90000" tIns="6475" rIns="90000" bIns="64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7" name="Google Shape;827;p41"/>
            <p:cNvSpPr/>
            <p:nvPr/>
          </p:nvSpPr>
          <p:spPr>
            <a:xfrm>
              <a:off x="7729567" y="3950544"/>
              <a:ext cx="374276" cy="236939"/>
            </a:xfrm>
            <a:custGeom>
              <a:avLst/>
              <a:gdLst/>
              <a:ahLst/>
              <a:cxnLst/>
              <a:rect l="l" t="t" r="r" b="b"/>
              <a:pathLst>
                <a:path w="576" h="365" extrusionOk="0">
                  <a:moveTo>
                    <a:pt x="576" y="365"/>
                  </a:moveTo>
                  <a:lnTo>
                    <a:pt x="460" y="365"/>
                  </a:lnTo>
                  <a:lnTo>
                    <a:pt x="460" y="201"/>
                  </a:lnTo>
                  <a:cubicBezTo>
                    <a:pt x="460" y="153"/>
                    <a:pt x="423" y="116"/>
                    <a:pt x="375" y="116"/>
                  </a:cubicBezTo>
                  <a:lnTo>
                    <a:pt x="0" y="116"/>
                  </a:lnTo>
                  <a:lnTo>
                    <a:pt x="0" y="0"/>
                  </a:lnTo>
                  <a:lnTo>
                    <a:pt x="375" y="0"/>
                  </a:lnTo>
                  <a:cubicBezTo>
                    <a:pt x="487" y="0"/>
                    <a:pt x="576" y="90"/>
                    <a:pt x="576" y="201"/>
                  </a:cubicBezTo>
                  <a:lnTo>
                    <a:pt x="576" y="365"/>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8" name="Google Shape;828;p41"/>
            <p:cNvSpPr/>
            <p:nvPr/>
          </p:nvSpPr>
          <p:spPr>
            <a:xfrm>
              <a:off x="7855194" y="4174787"/>
              <a:ext cx="423745" cy="417897"/>
            </a:xfrm>
            <a:custGeom>
              <a:avLst/>
              <a:gdLst/>
              <a:ahLst/>
              <a:cxnLst/>
              <a:rect l="l" t="t" r="r" b="b"/>
              <a:pathLst>
                <a:path w="652" h="643" extrusionOk="0">
                  <a:moveTo>
                    <a:pt x="652" y="490"/>
                  </a:moveTo>
                  <a:lnTo>
                    <a:pt x="652" y="630"/>
                  </a:lnTo>
                  <a:cubicBezTo>
                    <a:pt x="652" y="638"/>
                    <a:pt x="647" y="643"/>
                    <a:pt x="639" y="643"/>
                  </a:cubicBezTo>
                  <a:lnTo>
                    <a:pt x="13" y="643"/>
                  </a:lnTo>
                  <a:cubicBezTo>
                    <a:pt x="5" y="643"/>
                    <a:pt x="0" y="638"/>
                    <a:pt x="0" y="630"/>
                  </a:cubicBezTo>
                  <a:lnTo>
                    <a:pt x="0" y="490"/>
                  </a:lnTo>
                  <a:cubicBezTo>
                    <a:pt x="0" y="487"/>
                    <a:pt x="0" y="484"/>
                    <a:pt x="0" y="482"/>
                  </a:cubicBezTo>
                  <a:cubicBezTo>
                    <a:pt x="0" y="476"/>
                    <a:pt x="3" y="474"/>
                    <a:pt x="5" y="471"/>
                  </a:cubicBezTo>
                  <a:lnTo>
                    <a:pt x="137" y="259"/>
                  </a:lnTo>
                  <a:cubicBezTo>
                    <a:pt x="143" y="254"/>
                    <a:pt x="145" y="246"/>
                    <a:pt x="145" y="238"/>
                  </a:cubicBezTo>
                  <a:cubicBezTo>
                    <a:pt x="148" y="233"/>
                    <a:pt x="148" y="228"/>
                    <a:pt x="148" y="220"/>
                  </a:cubicBezTo>
                  <a:lnTo>
                    <a:pt x="148" y="13"/>
                  </a:lnTo>
                  <a:cubicBezTo>
                    <a:pt x="148" y="5"/>
                    <a:pt x="153" y="0"/>
                    <a:pt x="161" y="0"/>
                  </a:cubicBezTo>
                  <a:lnTo>
                    <a:pt x="488" y="0"/>
                  </a:lnTo>
                  <a:cubicBezTo>
                    <a:pt x="496" y="0"/>
                    <a:pt x="502" y="5"/>
                    <a:pt x="502" y="13"/>
                  </a:cubicBezTo>
                  <a:lnTo>
                    <a:pt x="502" y="220"/>
                  </a:lnTo>
                  <a:cubicBezTo>
                    <a:pt x="502" y="225"/>
                    <a:pt x="502" y="230"/>
                    <a:pt x="504" y="238"/>
                  </a:cubicBezTo>
                  <a:cubicBezTo>
                    <a:pt x="507" y="246"/>
                    <a:pt x="510" y="251"/>
                    <a:pt x="512" y="259"/>
                  </a:cubicBezTo>
                  <a:lnTo>
                    <a:pt x="644" y="471"/>
                  </a:lnTo>
                  <a:cubicBezTo>
                    <a:pt x="647" y="474"/>
                    <a:pt x="647" y="479"/>
                    <a:pt x="650" y="482"/>
                  </a:cubicBezTo>
                  <a:cubicBezTo>
                    <a:pt x="652" y="484"/>
                    <a:pt x="652" y="487"/>
                    <a:pt x="652" y="49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9" name="Google Shape;829;p41"/>
            <p:cNvSpPr/>
            <p:nvPr/>
          </p:nvSpPr>
          <p:spPr>
            <a:xfrm>
              <a:off x="7493936" y="3264133"/>
              <a:ext cx="283798" cy="1328546"/>
            </a:xfrm>
            <a:custGeom>
              <a:avLst/>
              <a:gdLst/>
              <a:ahLst/>
              <a:cxnLst/>
              <a:rect l="l" t="t" r="r" b="b"/>
              <a:pathLst>
                <a:path w="437" h="2042" extrusionOk="0">
                  <a:moveTo>
                    <a:pt x="437" y="2042"/>
                  </a:moveTo>
                  <a:lnTo>
                    <a:pt x="0" y="2042"/>
                  </a:lnTo>
                  <a:lnTo>
                    <a:pt x="0" y="217"/>
                  </a:lnTo>
                  <a:cubicBezTo>
                    <a:pt x="0" y="97"/>
                    <a:pt x="98" y="0"/>
                    <a:pt x="217" y="0"/>
                  </a:cubicBezTo>
                  <a:lnTo>
                    <a:pt x="217" y="0"/>
                  </a:lnTo>
                  <a:cubicBezTo>
                    <a:pt x="336" y="0"/>
                    <a:pt x="434" y="97"/>
                    <a:pt x="434" y="217"/>
                  </a:cubicBezTo>
                  <a:lnTo>
                    <a:pt x="434" y="2042"/>
                  </a:lnTo>
                  <a:lnTo>
                    <a:pt x="437" y="204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0" name="Google Shape;830;p41"/>
            <p:cNvSpPr/>
            <p:nvPr/>
          </p:nvSpPr>
          <p:spPr>
            <a:xfrm>
              <a:off x="7494261" y="3501723"/>
              <a:ext cx="283148" cy="372982"/>
            </a:xfrm>
            <a:custGeom>
              <a:avLst/>
              <a:gdLst/>
              <a:ahLst/>
              <a:cxnLst/>
              <a:rect l="l" t="t" r="r" b="b"/>
              <a:pathLst>
                <a:path w="436" h="574" extrusionOk="0">
                  <a:moveTo>
                    <a:pt x="0" y="0"/>
                  </a:moveTo>
                  <a:lnTo>
                    <a:pt x="436" y="0"/>
                  </a:lnTo>
                  <a:lnTo>
                    <a:pt x="436" y="574"/>
                  </a:lnTo>
                  <a:lnTo>
                    <a:pt x="0" y="57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1" name="Google Shape;831;p41"/>
            <p:cNvSpPr/>
            <p:nvPr/>
          </p:nvSpPr>
          <p:spPr>
            <a:xfrm>
              <a:off x="7094274" y="3264133"/>
              <a:ext cx="283148" cy="1328546"/>
            </a:xfrm>
            <a:custGeom>
              <a:avLst/>
              <a:gdLst/>
              <a:ahLst/>
              <a:cxnLst/>
              <a:rect l="l" t="t" r="r" b="b"/>
              <a:pathLst>
                <a:path w="436" h="2042" extrusionOk="0">
                  <a:moveTo>
                    <a:pt x="436" y="2042"/>
                  </a:moveTo>
                  <a:lnTo>
                    <a:pt x="0" y="2042"/>
                  </a:lnTo>
                  <a:lnTo>
                    <a:pt x="0" y="217"/>
                  </a:lnTo>
                  <a:cubicBezTo>
                    <a:pt x="0" y="97"/>
                    <a:pt x="97" y="0"/>
                    <a:pt x="216" y="0"/>
                  </a:cubicBezTo>
                  <a:lnTo>
                    <a:pt x="216" y="0"/>
                  </a:lnTo>
                  <a:cubicBezTo>
                    <a:pt x="336" y="0"/>
                    <a:pt x="433" y="97"/>
                    <a:pt x="433" y="217"/>
                  </a:cubicBezTo>
                  <a:lnTo>
                    <a:pt x="433" y="2042"/>
                  </a:lnTo>
                  <a:lnTo>
                    <a:pt x="436" y="204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2" name="Google Shape;832;p41"/>
            <p:cNvSpPr/>
            <p:nvPr/>
          </p:nvSpPr>
          <p:spPr>
            <a:xfrm>
              <a:off x="7095576" y="3501723"/>
              <a:ext cx="283798" cy="372982"/>
            </a:xfrm>
            <a:custGeom>
              <a:avLst/>
              <a:gdLst/>
              <a:ahLst/>
              <a:cxnLst/>
              <a:rect l="l" t="t" r="r" b="b"/>
              <a:pathLst>
                <a:path w="437" h="574" extrusionOk="0">
                  <a:moveTo>
                    <a:pt x="0" y="0"/>
                  </a:moveTo>
                  <a:lnTo>
                    <a:pt x="437" y="0"/>
                  </a:lnTo>
                  <a:lnTo>
                    <a:pt x="437" y="574"/>
                  </a:lnTo>
                  <a:lnTo>
                    <a:pt x="0" y="57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3" name="Google Shape;833;p41"/>
            <p:cNvSpPr/>
            <p:nvPr/>
          </p:nvSpPr>
          <p:spPr>
            <a:xfrm>
              <a:off x="6694612" y="3264133"/>
              <a:ext cx="283148" cy="1328546"/>
            </a:xfrm>
            <a:custGeom>
              <a:avLst/>
              <a:gdLst/>
              <a:ahLst/>
              <a:cxnLst/>
              <a:rect l="l" t="t" r="r" b="b"/>
              <a:pathLst>
                <a:path w="436" h="2042" extrusionOk="0">
                  <a:moveTo>
                    <a:pt x="436" y="2042"/>
                  </a:moveTo>
                  <a:lnTo>
                    <a:pt x="0" y="2042"/>
                  </a:lnTo>
                  <a:lnTo>
                    <a:pt x="0" y="217"/>
                  </a:lnTo>
                  <a:cubicBezTo>
                    <a:pt x="0" y="97"/>
                    <a:pt x="98" y="0"/>
                    <a:pt x="217" y="0"/>
                  </a:cubicBezTo>
                  <a:lnTo>
                    <a:pt x="217" y="0"/>
                  </a:lnTo>
                  <a:cubicBezTo>
                    <a:pt x="336" y="0"/>
                    <a:pt x="434" y="97"/>
                    <a:pt x="434" y="217"/>
                  </a:cubicBezTo>
                  <a:lnTo>
                    <a:pt x="434" y="2042"/>
                  </a:lnTo>
                  <a:lnTo>
                    <a:pt x="436" y="204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4" name="Google Shape;834;p41"/>
            <p:cNvSpPr/>
            <p:nvPr/>
          </p:nvSpPr>
          <p:spPr>
            <a:xfrm>
              <a:off x="6694612" y="3501723"/>
              <a:ext cx="283148" cy="372982"/>
            </a:xfrm>
            <a:custGeom>
              <a:avLst/>
              <a:gdLst/>
              <a:ahLst/>
              <a:cxnLst/>
              <a:rect l="l" t="t" r="r" b="b"/>
              <a:pathLst>
                <a:path w="436" h="574" extrusionOk="0">
                  <a:moveTo>
                    <a:pt x="0" y="0"/>
                  </a:moveTo>
                  <a:lnTo>
                    <a:pt x="436" y="0"/>
                  </a:lnTo>
                  <a:lnTo>
                    <a:pt x="436" y="574"/>
                  </a:lnTo>
                  <a:lnTo>
                    <a:pt x="0" y="57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5" name="Google Shape;835;p41"/>
            <p:cNvSpPr/>
            <p:nvPr/>
          </p:nvSpPr>
          <p:spPr>
            <a:xfrm>
              <a:off x="7891165" y="4462019"/>
              <a:ext cx="254147" cy="133042"/>
            </a:xfrm>
            <a:custGeom>
              <a:avLst/>
              <a:gdLst/>
              <a:ahLst/>
              <a:cxnLst/>
              <a:rect l="l" t="t" r="r" b="b"/>
              <a:pathLst>
                <a:path w="576" h="302" extrusionOk="0">
                  <a:moveTo>
                    <a:pt x="526" y="0"/>
                  </a:moveTo>
                  <a:lnTo>
                    <a:pt x="50" y="0"/>
                  </a:lnTo>
                  <a:cubicBezTo>
                    <a:pt x="23" y="0"/>
                    <a:pt x="0" y="21"/>
                    <a:pt x="0" y="50"/>
                  </a:cubicBezTo>
                  <a:lnTo>
                    <a:pt x="0" y="251"/>
                  </a:lnTo>
                  <a:cubicBezTo>
                    <a:pt x="0" y="278"/>
                    <a:pt x="21" y="302"/>
                    <a:pt x="50" y="302"/>
                  </a:cubicBezTo>
                  <a:lnTo>
                    <a:pt x="526" y="302"/>
                  </a:lnTo>
                  <a:cubicBezTo>
                    <a:pt x="552" y="302"/>
                    <a:pt x="576" y="281"/>
                    <a:pt x="576" y="251"/>
                  </a:cubicBezTo>
                  <a:lnTo>
                    <a:pt x="576" y="50"/>
                  </a:lnTo>
                  <a:cubicBezTo>
                    <a:pt x="574" y="21"/>
                    <a:pt x="552" y="0"/>
                    <a:pt x="526"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6" name="Google Shape;836;p41"/>
            <p:cNvSpPr/>
            <p:nvPr/>
          </p:nvSpPr>
          <p:spPr>
            <a:xfrm>
              <a:off x="7619780" y="4462019"/>
              <a:ext cx="254147" cy="133042"/>
            </a:xfrm>
            <a:custGeom>
              <a:avLst/>
              <a:gdLst/>
              <a:ahLst/>
              <a:cxnLst/>
              <a:rect l="l" t="t" r="r" b="b"/>
              <a:pathLst>
                <a:path w="576" h="302" extrusionOk="0">
                  <a:moveTo>
                    <a:pt x="526" y="0"/>
                  </a:moveTo>
                  <a:lnTo>
                    <a:pt x="50" y="0"/>
                  </a:lnTo>
                  <a:cubicBezTo>
                    <a:pt x="24" y="0"/>
                    <a:pt x="0" y="21"/>
                    <a:pt x="0" y="50"/>
                  </a:cubicBezTo>
                  <a:lnTo>
                    <a:pt x="0" y="251"/>
                  </a:lnTo>
                  <a:cubicBezTo>
                    <a:pt x="0" y="278"/>
                    <a:pt x="21" y="302"/>
                    <a:pt x="50" y="302"/>
                  </a:cubicBezTo>
                  <a:lnTo>
                    <a:pt x="526" y="302"/>
                  </a:lnTo>
                  <a:cubicBezTo>
                    <a:pt x="553" y="302"/>
                    <a:pt x="576" y="281"/>
                    <a:pt x="576" y="251"/>
                  </a:cubicBezTo>
                  <a:lnTo>
                    <a:pt x="576" y="50"/>
                  </a:lnTo>
                  <a:cubicBezTo>
                    <a:pt x="574" y="21"/>
                    <a:pt x="553" y="0"/>
                    <a:pt x="526"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7" name="Google Shape;837;p41"/>
            <p:cNvSpPr/>
            <p:nvPr/>
          </p:nvSpPr>
          <p:spPr>
            <a:xfrm>
              <a:off x="7953482" y="4226861"/>
              <a:ext cx="229123" cy="45565"/>
            </a:xfrm>
            <a:custGeom>
              <a:avLst/>
              <a:gdLst/>
              <a:ahLst/>
              <a:cxnLst/>
              <a:rect l="l" t="t" r="r" b="b"/>
              <a:pathLst>
                <a:path w="353" h="71" extrusionOk="0">
                  <a:moveTo>
                    <a:pt x="0" y="0"/>
                  </a:moveTo>
                  <a:lnTo>
                    <a:pt x="353" y="0"/>
                  </a:lnTo>
                  <a:lnTo>
                    <a:pt x="353" y="71"/>
                  </a:lnTo>
                  <a:lnTo>
                    <a:pt x="0" y="71"/>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8" name="Google Shape;838;p41"/>
            <p:cNvSpPr/>
            <p:nvPr/>
          </p:nvSpPr>
          <p:spPr>
            <a:xfrm>
              <a:off x="7339998" y="4462019"/>
              <a:ext cx="254588" cy="133042"/>
            </a:xfrm>
            <a:custGeom>
              <a:avLst/>
              <a:gdLst/>
              <a:ahLst/>
              <a:cxnLst/>
              <a:rect l="l" t="t" r="r" b="b"/>
              <a:pathLst>
                <a:path w="577" h="302" extrusionOk="0">
                  <a:moveTo>
                    <a:pt x="527" y="0"/>
                  </a:moveTo>
                  <a:lnTo>
                    <a:pt x="51" y="0"/>
                  </a:lnTo>
                  <a:cubicBezTo>
                    <a:pt x="24" y="0"/>
                    <a:pt x="0" y="21"/>
                    <a:pt x="0" y="50"/>
                  </a:cubicBezTo>
                  <a:lnTo>
                    <a:pt x="0" y="251"/>
                  </a:lnTo>
                  <a:cubicBezTo>
                    <a:pt x="0" y="278"/>
                    <a:pt x="22" y="302"/>
                    <a:pt x="51" y="302"/>
                  </a:cubicBezTo>
                  <a:lnTo>
                    <a:pt x="527" y="302"/>
                  </a:lnTo>
                  <a:cubicBezTo>
                    <a:pt x="553" y="302"/>
                    <a:pt x="577" y="281"/>
                    <a:pt x="577" y="251"/>
                  </a:cubicBezTo>
                  <a:lnTo>
                    <a:pt x="577" y="50"/>
                  </a:lnTo>
                  <a:cubicBezTo>
                    <a:pt x="575" y="21"/>
                    <a:pt x="553" y="0"/>
                    <a:pt x="527"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839" name="Google Shape;839;p41"/>
            <p:cNvGrpSpPr/>
            <p:nvPr/>
          </p:nvGrpSpPr>
          <p:grpSpPr>
            <a:xfrm>
              <a:off x="5552895" y="1943365"/>
              <a:ext cx="1063614" cy="2660692"/>
              <a:chOff x="3899880" y="1817280"/>
              <a:chExt cx="1502280" cy="3758040"/>
            </a:xfrm>
          </p:grpSpPr>
          <p:sp>
            <p:nvSpPr>
              <p:cNvPr id="840" name="Google Shape;840;p41"/>
              <p:cNvSpPr/>
              <p:nvPr/>
            </p:nvSpPr>
            <p:spPr>
              <a:xfrm>
                <a:off x="4374000" y="1818000"/>
                <a:ext cx="554760" cy="3757320"/>
              </a:xfrm>
              <a:custGeom>
                <a:avLst/>
                <a:gdLst/>
                <a:ahLst/>
                <a:cxnLst/>
                <a:rect l="l" t="t" r="r" b="b"/>
                <a:pathLst>
                  <a:path w="1541" h="10437" extrusionOk="0">
                    <a:moveTo>
                      <a:pt x="1519" y="10437"/>
                    </a:moveTo>
                    <a:cubicBezTo>
                      <a:pt x="1508" y="10437"/>
                      <a:pt x="1498" y="10427"/>
                      <a:pt x="1496" y="10416"/>
                    </a:cubicBezTo>
                    <a:lnTo>
                      <a:pt x="918" y="47"/>
                    </a:lnTo>
                    <a:lnTo>
                      <a:pt x="625" y="47"/>
                    </a:lnTo>
                    <a:lnTo>
                      <a:pt x="46" y="10416"/>
                    </a:lnTo>
                    <a:cubicBezTo>
                      <a:pt x="46" y="10429"/>
                      <a:pt x="36" y="10439"/>
                      <a:pt x="22" y="10437"/>
                    </a:cubicBezTo>
                    <a:cubicBezTo>
                      <a:pt x="8" y="10437"/>
                      <a:pt x="0" y="10426"/>
                      <a:pt x="0" y="10413"/>
                    </a:cubicBezTo>
                    <a:lnTo>
                      <a:pt x="578" y="22"/>
                    </a:lnTo>
                    <a:cubicBezTo>
                      <a:pt x="578" y="10"/>
                      <a:pt x="588" y="0"/>
                      <a:pt x="601" y="0"/>
                    </a:cubicBezTo>
                    <a:lnTo>
                      <a:pt x="938" y="0"/>
                    </a:lnTo>
                    <a:cubicBezTo>
                      <a:pt x="950" y="0"/>
                      <a:pt x="960" y="10"/>
                      <a:pt x="961" y="22"/>
                    </a:cubicBezTo>
                    <a:lnTo>
                      <a:pt x="1541" y="10413"/>
                    </a:lnTo>
                    <a:cubicBezTo>
                      <a:pt x="1543" y="10426"/>
                      <a:pt x="1534" y="10436"/>
                      <a:pt x="1519" y="104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1" name="Google Shape;841;p41"/>
              <p:cNvSpPr/>
              <p:nvPr/>
            </p:nvSpPr>
            <p:spPr>
              <a:xfrm>
                <a:off x="4381200" y="1817280"/>
                <a:ext cx="527760" cy="3613320"/>
              </a:xfrm>
              <a:custGeom>
                <a:avLst/>
                <a:gdLst/>
                <a:ahLst/>
                <a:cxnLst/>
                <a:rect l="l" t="t" r="r" b="b"/>
                <a:pathLst>
                  <a:path w="1466" h="10037" extrusionOk="0">
                    <a:moveTo>
                      <a:pt x="25" y="10037"/>
                    </a:moveTo>
                    <a:cubicBezTo>
                      <a:pt x="16" y="10037"/>
                      <a:pt x="7" y="10031"/>
                      <a:pt x="3" y="10024"/>
                    </a:cubicBezTo>
                    <a:cubicBezTo>
                      <a:pt x="-3" y="10013"/>
                      <a:pt x="3" y="9999"/>
                      <a:pt x="15" y="9994"/>
                    </a:cubicBezTo>
                    <a:lnTo>
                      <a:pt x="1392" y="9377"/>
                    </a:lnTo>
                    <a:lnTo>
                      <a:pt x="93" y="8561"/>
                    </a:lnTo>
                    <a:cubicBezTo>
                      <a:pt x="86" y="8557"/>
                      <a:pt x="82" y="8550"/>
                      <a:pt x="83" y="8541"/>
                    </a:cubicBezTo>
                    <a:cubicBezTo>
                      <a:pt x="83" y="8532"/>
                      <a:pt x="88" y="8525"/>
                      <a:pt x="95" y="8522"/>
                    </a:cubicBezTo>
                    <a:lnTo>
                      <a:pt x="1309" y="7801"/>
                    </a:lnTo>
                    <a:lnTo>
                      <a:pt x="176" y="7125"/>
                    </a:lnTo>
                    <a:cubicBezTo>
                      <a:pt x="169" y="7120"/>
                      <a:pt x="165" y="7113"/>
                      <a:pt x="165" y="7106"/>
                    </a:cubicBezTo>
                    <a:cubicBezTo>
                      <a:pt x="165" y="7097"/>
                      <a:pt x="169" y="7090"/>
                      <a:pt x="175" y="7085"/>
                    </a:cubicBezTo>
                    <a:lnTo>
                      <a:pt x="1233" y="6422"/>
                    </a:lnTo>
                    <a:lnTo>
                      <a:pt x="249" y="5787"/>
                    </a:lnTo>
                    <a:cubicBezTo>
                      <a:pt x="243" y="5783"/>
                      <a:pt x="239" y="5778"/>
                      <a:pt x="239" y="5770"/>
                    </a:cubicBezTo>
                    <a:cubicBezTo>
                      <a:pt x="239" y="5763"/>
                      <a:pt x="242" y="5755"/>
                      <a:pt x="248" y="5751"/>
                    </a:cubicBezTo>
                    <a:lnTo>
                      <a:pt x="1161" y="5005"/>
                    </a:lnTo>
                    <a:lnTo>
                      <a:pt x="331" y="4304"/>
                    </a:lnTo>
                    <a:cubicBezTo>
                      <a:pt x="325" y="4299"/>
                      <a:pt x="322" y="4294"/>
                      <a:pt x="322" y="4286"/>
                    </a:cubicBezTo>
                    <a:cubicBezTo>
                      <a:pt x="322" y="4279"/>
                      <a:pt x="325" y="4273"/>
                      <a:pt x="331" y="4269"/>
                    </a:cubicBezTo>
                    <a:lnTo>
                      <a:pt x="1086" y="3622"/>
                    </a:lnTo>
                    <a:lnTo>
                      <a:pt x="402" y="3034"/>
                    </a:lnTo>
                    <a:cubicBezTo>
                      <a:pt x="396" y="3030"/>
                      <a:pt x="393" y="3022"/>
                      <a:pt x="393" y="3015"/>
                    </a:cubicBezTo>
                    <a:cubicBezTo>
                      <a:pt x="393" y="3008"/>
                      <a:pt x="398" y="3002"/>
                      <a:pt x="404" y="2998"/>
                    </a:cubicBezTo>
                    <a:lnTo>
                      <a:pt x="1020" y="2563"/>
                    </a:lnTo>
                    <a:lnTo>
                      <a:pt x="449" y="2208"/>
                    </a:lnTo>
                    <a:cubicBezTo>
                      <a:pt x="443" y="2204"/>
                      <a:pt x="439" y="2198"/>
                      <a:pt x="437" y="2189"/>
                    </a:cubicBezTo>
                    <a:cubicBezTo>
                      <a:pt x="437" y="2182"/>
                      <a:pt x="440" y="2174"/>
                      <a:pt x="446" y="2170"/>
                    </a:cubicBezTo>
                    <a:lnTo>
                      <a:pt x="976" y="1750"/>
                    </a:lnTo>
                    <a:lnTo>
                      <a:pt x="493" y="1383"/>
                    </a:lnTo>
                    <a:cubicBezTo>
                      <a:pt x="487" y="1379"/>
                      <a:pt x="484" y="1371"/>
                      <a:pt x="484" y="1364"/>
                    </a:cubicBezTo>
                    <a:cubicBezTo>
                      <a:pt x="484" y="1356"/>
                      <a:pt x="487" y="1350"/>
                      <a:pt x="493" y="1345"/>
                    </a:cubicBezTo>
                    <a:lnTo>
                      <a:pt x="936" y="994"/>
                    </a:lnTo>
                    <a:lnTo>
                      <a:pt x="532" y="697"/>
                    </a:lnTo>
                    <a:cubicBezTo>
                      <a:pt x="526" y="693"/>
                      <a:pt x="523" y="685"/>
                      <a:pt x="523" y="678"/>
                    </a:cubicBezTo>
                    <a:cubicBezTo>
                      <a:pt x="523" y="671"/>
                      <a:pt x="526" y="663"/>
                      <a:pt x="532" y="659"/>
                    </a:cubicBezTo>
                    <a:lnTo>
                      <a:pt x="903" y="362"/>
                    </a:lnTo>
                    <a:lnTo>
                      <a:pt x="567" y="41"/>
                    </a:lnTo>
                    <a:cubicBezTo>
                      <a:pt x="558" y="33"/>
                      <a:pt x="557" y="18"/>
                      <a:pt x="565" y="8"/>
                    </a:cubicBezTo>
                    <a:cubicBezTo>
                      <a:pt x="574" y="-1"/>
                      <a:pt x="589" y="-2"/>
                      <a:pt x="599" y="6"/>
                    </a:cubicBezTo>
                    <a:lnTo>
                      <a:pt x="954" y="344"/>
                    </a:lnTo>
                    <a:cubicBezTo>
                      <a:pt x="959" y="349"/>
                      <a:pt x="962" y="356"/>
                      <a:pt x="962" y="362"/>
                    </a:cubicBezTo>
                    <a:cubicBezTo>
                      <a:pt x="962" y="369"/>
                      <a:pt x="959" y="375"/>
                      <a:pt x="953" y="379"/>
                    </a:cubicBezTo>
                    <a:lnTo>
                      <a:pt x="584" y="675"/>
                    </a:lnTo>
                    <a:lnTo>
                      <a:pt x="988" y="972"/>
                    </a:lnTo>
                    <a:cubicBezTo>
                      <a:pt x="994" y="977"/>
                      <a:pt x="997" y="983"/>
                      <a:pt x="997" y="991"/>
                    </a:cubicBezTo>
                    <a:cubicBezTo>
                      <a:pt x="997" y="998"/>
                      <a:pt x="994" y="1006"/>
                      <a:pt x="988" y="1010"/>
                    </a:cubicBezTo>
                    <a:lnTo>
                      <a:pt x="545" y="1361"/>
                    </a:lnTo>
                    <a:lnTo>
                      <a:pt x="1029" y="1729"/>
                    </a:lnTo>
                    <a:cubicBezTo>
                      <a:pt x="1035" y="1733"/>
                      <a:pt x="1038" y="1740"/>
                      <a:pt x="1038" y="1748"/>
                    </a:cubicBezTo>
                    <a:cubicBezTo>
                      <a:pt x="1038" y="1755"/>
                      <a:pt x="1035" y="1762"/>
                      <a:pt x="1029" y="1766"/>
                    </a:cubicBezTo>
                    <a:lnTo>
                      <a:pt x="501" y="2185"/>
                    </a:lnTo>
                    <a:lnTo>
                      <a:pt x="1072" y="2537"/>
                    </a:lnTo>
                    <a:cubicBezTo>
                      <a:pt x="1080" y="2542"/>
                      <a:pt x="1083" y="2549"/>
                      <a:pt x="1084" y="2556"/>
                    </a:cubicBezTo>
                    <a:cubicBezTo>
                      <a:pt x="1084" y="2563"/>
                      <a:pt x="1081" y="2571"/>
                      <a:pt x="1074" y="2575"/>
                    </a:cubicBezTo>
                    <a:lnTo>
                      <a:pt x="453" y="3012"/>
                    </a:lnTo>
                    <a:lnTo>
                      <a:pt x="1135" y="3597"/>
                    </a:lnTo>
                    <a:cubicBezTo>
                      <a:pt x="1141" y="3601"/>
                      <a:pt x="1144" y="3608"/>
                      <a:pt x="1144" y="3615"/>
                    </a:cubicBezTo>
                    <a:cubicBezTo>
                      <a:pt x="1144" y="3623"/>
                      <a:pt x="1141" y="3628"/>
                      <a:pt x="1135" y="3632"/>
                    </a:cubicBezTo>
                    <a:lnTo>
                      <a:pt x="380" y="4279"/>
                    </a:lnTo>
                    <a:lnTo>
                      <a:pt x="1212" y="4980"/>
                    </a:lnTo>
                    <a:cubicBezTo>
                      <a:pt x="1218" y="4984"/>
                      <a:pt x="1221" y="4991"/>
                      <a:pt x="1221" y="4997"/>
                    </a:cubicBezTo>
                    <a:cubicBezTo>
                      <a:pt x="1221" y="5005"/>
                      <a:pt x="1218" y="5010"/>
                      <a:pt x="1212" y="5015"/>
                    </a:cubicBezTo>
                    <a:lnTo>
                      <a:pt x="302" y="5758"/>
                    </a:lnTo>
                    <a:lnTo>
                      <a:pt x="1290" y="6396"/>
                    </a:lnTo>
                    <a:cubicBezTo>
                      <a:pt x="1297" y="6400"/>
                      <a:pt x="1300" y="6408"/>
                      <a:pt x="1300" y="6415"/>
                    </a:cubicBezTo>
                    <a:cubicBezTo>
                      <a:pt x="1300" y="6422"/>
                      <a:pt x="1295" y="6430"/>
                      <a:pt x="1290" y="6434"/>
                    </a:cubicBezTo>
                    <a:lnTo>
                      <a:pt x="233" y="7095"/>
                    </a:lnTo>
                    <a:lnTo>
                      <a:pt x="1367" y="7773"/>
                    </a:lnTo>
                    <a:cubicBezTo>
                      <a:pt x="1374" y="7777"/>
                      <a:pt x="1378" y="7785"/>
                      <a:pt x="1378" y="7793"/>
                    </a:cubicBezTo>
                    <a:cubicBezTo>
                      <a:pt x="1378" y="7802"/>
                      <a:pt x="1374" y="7809"/>
                      <a:pt x="1367" y="7814"/>
                    </a:cubicBezTo>
                    <a:lnTo>
                      <a:pt x="153" y="8537"/>
                    </a:lnTo>
                    <a:lnTo>
                      <a:pt x="1456" y="9355"/>
                    </a:lnTo>
                    <a:cubicBezTo>
                      <a:pt x="1463" y="9360"/>
                      <a:pt x="1467" y="9368"/>
                      <a:pt x="1466" y="9377"/>
                    </a:cubicBezTo>
                    <a:cubicBezTo>
                      <a:pt x="1466" y="9386"/>
                      <a:pt x="1460" y="9393"/>
                      <a:pt x="1453" y="9396"/>
                    </a:cubicBezTo>
                    <a:lnTo>
                      <a:pt x="35" y="10030"/>
                    </a:lnTo>
                    <a:cubicBezTo>
                      <a:pt x="31" y="10036"/>
                      <a:pt x="28" y="10037"/>
                      <a:pt x="25" y="100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2" name="Google Shape;842;p41"/>
              <p:cNvSpPr/>
              <p:nvPr/>
            </p:nvSpPr>
            <p:spPr>
              <a:xfrm>
                <a:off x="4394520" y="1817640"/>
                <a:ext cx="527040" cy="3612960"/>
              </a:xfrm>
              <a:custGeom>
                <a:avLst/>
                <a:gdLst/>
                <a:ahLst/>
                <a:cxnLst/>
                <a:rect l="l" t="t" r="r" b="b"/>
                <a:pathLst>
                  <a:path w="1464" h="10036" extrusionOk="0">
                    <a:moveTo>
                      <a:pt x="1439" y="10036"/>
                    </a:moveTo>
                    <a:cubicBezTo>
                      <a:pt x="1436" y="10036"/>
                      <a:pt x="1433" y="10036"/>
                      <a:pt x="1430" y="10035"/>
                    </a:cubicBezTo>
                    <a:lnTo>
                      <a:pt x="13" y="9401"/>
                    </a:lnTo>
                    <a:cubicBezTo>
                      <a:pt x="5" y="9398"/>
                      <a:pt x="0" y="9389"/>
                      <a:pt x="0" y="9382"/>
                    </a:cubicBezTo>
                    <a:cubicBezTo>
                      <a:pt x="0" y="9373"/>
                      <a:pt x="2" y="9366"/>
                      <a:pt x="10" y="9360"/>
                    </a:cubicBezTo>
                    <a:lnTo>
                      <a:pt x="1312" y="8541"/>
                    </a:lnTo>
                    <a:lnTo>
                      <a:pt x="99" y="7817"/>
                    </a:lnTo>
                    <a:cubicBezTo>
                      <a:pt x="91" y="7813"/>
                      <a:pt x="87" y="7806"/>
                      <a:pt x="87" y="7797"/>
                    </a:cubicBezTo>
                    <a:cubicBezTo>
                      <a:pt x="87" y="7788"/>
                      <a:pt x="91" y="7781"/>
                      <a:pt x="99" y="7776"/>
                    </a:cubicBezTo>
                    <a:lnTo>
                      <a:pt x="1232" y="7099"/>
                    </a:lnTo>
                    <a:lnTo>
                      <a:pt x="176" y="6437"/>
                    </a:lnTo>
                    <a:cubicBezTo>
                      <a:pt x="169" y="6433"/>
                      <a:pt x="166" y="6426"/>
                      <a:pt x="166" y="6418"/>
                    </a:cubicBezTo>
                    <a:cubicBezTo>
                      <a:pt x="166" y="6411"/>
                      <a:pt x="170" y="6402"/>
                      <a:pt x="176" y="6399"/>
                    </a:cubicBezTo>
                    <a:lnTo>
                      <a:pt x="1164" y="5761"/>
                    </a:lnTo>
                    <a:lnTo>
                      <a:pt x="253" y="5018"/>
                    </a:lnTo>
                    <a:cubicBezTo>
                      <a:pt x="247" y="5014"/>
                      <a:pt x="244" y="5009"/>
                      <a:pt x="244" y="5001"/>
                    </a:cubicBezTo>
                    <a:cubicBezTo>
                      <a:pt x="244" y="4994"/>
                      <a:pt x="247" y="4988"/>
                      <a:pt x="253" y="4983"/>
                    </a:cubicBezTo>
                    <a:lnTo>
                      <a:pt x="1085" y="4282"/>
                    </a:lnTo>
                    <a:lnTo>
                      <a:pt x="330" y="3635"/>
                    </a:lnTo>
                    <a:cubicBezTo>
                      <a:pt x="324" y="3631"/>
                      <a:pt x="322" y="3625"/>
                      <a:pt x="322" y="3618"/>
                    </a:cubicBezTo>
                    <a:cubicBezTo>
                      <a:pt x="322" y="3611"/>
                      <a:pt x="324" y="3605"/>
                      <a:pt x="330" y="3600"/>
                    </a:cubicBezTo>
                    <a:lnTo>
                      <a:pt x="1012" y="3016"/>
                    </a:lnTo>
                    <a:lnTo>
                      <a:pt x="391" y="2579"/>
                    </a:lnTo>
                    <a:cubicBezTo>
                      <a:pt x="386" y="2574"/>
                      <a:pt x="381" y="2567"/>
                      <a:pt x="381" y="2560"/>
                    </a:cubicBezTo>
                    <a:cubicBezTo>
                      <a:pt x="381" y="2552"/>
                      <a:pt x="386" y="2545"/>
                      <a:pt x="393" y="2541"/>
                    </a:cubicBezTo>
                    <a:lnTo>
                      <a:pt x="964" y="2188"/>
                    </a:lnTo>
                    <a:lnTo>
                      <a:pt x="434" y="1767"/>
                    </a:lnTo>
                    <a:cubicBezTo>
                      <a:pt x="428" y="1763"/>
                      <a:pt x="425" y="1755"/>
                      <a:pt x="425" y="1748"/>
                    </a:cubicBezTo>
                    <a:cubicBezTo>
                      <a:pt x="425" y="1741"/>
                      <a:pt x="428" y="1733"/>
                      <a:pt x="434" y="1729"/>
                    </a:cubicBezTo>
                    <a:lnTo>
                      <a:pt x="917" y="1362"/>
                    </a:lnTo>
                    <a:lnTo>
                      <a:pt x="475" y="1011"/>
                    </a:lnTo>
                    <a:cubicBezTo>
                      <a:pt x="469" y="1006"/>
                      <a:pt x="466" y="999"/>
                      <a:pt x="466" y="992"/>
                    </a:cubicBezTo>
                    <a:cubicBezTo>
                      <a:pt x="466" y="984"/>
                      <a:pt x="469" y="977"/>
                      <a:pt x="475" y="973"/>
                    </a:cubicBezTo>
                    <a:lnTo>
                      <a:pt x="878" y="676"/>
                    </a:lnTo>
                    <a:lnTo>
                      <a:pt x="509" y="380"/>
                    </a:lnTo>
                    <a:cubicBezTo>
                      <a:pt x="504" y="375"/>
                      <a:pt x="501" y="369"/>
                      <a:pt x="501" y="362"/>
                    </a:cubicBezTo>
                    <a:cubicBezTo>
                      <a:pt x="501" y="354"/>
                      <a:pt x="504" y="349"/>
                      <a:pt x="508" y="345"/>
                    </a:cubicBezTo>
                    <a:lnTo>
                      <a:pt x="864" y="7"/>
                    </a:lnTo>
                    <a:cubicBezTo>
                      <a:pt x="872" y="-2"/>
                      <a:pt x="887" y="-2"/>
                      <a:pt x="897" y="8"/>
                    </a:cubicBezTo>
                    <a:cubicBezTo>
                      <a:pt x="906" y="17"/>
                      <a:pt x="906" y="32"/>
                      <a:pt x="896" y="42"/>
                    </a:cubicBezTo>
                    <a:lnTo>
                      <a:pt x="559" y="362"/>
                    </a:lnTo>
                    <a:lnTo>
                      <a:pt x="931" y="660"/>
                    </a:lnTo>
                    <a:cubicBezTo>
                      <a:pt x="936" y="664"/>
                      <a:pt x="939" y="670"/>
                      <a:pt x="939" y="678"/>
                    </a:cubicBezTo>
                    <a:cubicBezTo>
                      <a:pt x="939" y="685"/>
                      <a:pt x="936" y="693"/>
                      <a:pt x="931" y="697"/>
                    </a:cubicBezTo>
                    <a:lnTo>
                      <a:pt x="527" y="995"/>
                    </a:lnTo>
                    <a:lnTo>
                      <a:pt x="970" y="1346"/>
                    </a:lnTo>
                    <a:cubicBezTo>
                      <a:pt x="976" y="1350"/>
                      <a:pt x="979" y="1357"/>
                      <a:pt x="979" y="1365"/>
                    </a:cubicBezTo>
                    <a:cubicBezTo>
                      <a:pt x="979" y="1372"/>
                      <a:pt x="976" y="1379"/>
                      <a:pt x="970" y="1384"/>
                    </a:cubicBezTo>
                    <a:lnTo>
                      <a:pt x="486" y="1751"/>
                    </a:lnTo>
                    <a:lnTo>
                      <a:pt x="1017" y="2171"/>
                    </a:lnTo>
                    <a:cubicBezTo>
                      <a:pt x="1022" y="2175"/>
                      <a:pt x="1025" y="2181"/>
                      <a:pt x="1025" y="2189"/>
                    </a:cubicBezTo>
                    <a:cubicBezTo>
                      <a:pt x="1025" y="2196"/>
                      <a:pt x="1021" y="2204"/>
                      <a:pt x="1014" y="2208"/>
                    </a:cubicBezTo>
                    <a:lnTo>
                      <a:pt x="444" y="2560"/>
                    </a:lnTo>
                    <a:lnTo>
                      <a:pt x="1060" y="2994"/>
                    </a:lnTo>
                    <a:cubicBezTo>
                      <a:pt x="1066" y="2998"/>
                      <a:pt x="1070" y="3003"/>
                      <a:pt x="1070" y="3011"/>
                    </a:cubicBezTo>
                    <a:cubicBezTo>
                      <a:pt x="1070" y="3018"/>
                      <a:pt x="1068" y="3026"/>
                      <a:pt x="1062" y="3030"/>
                    </a:cubicBezTo>
                    <a:lnTo>
                      <a:pt x="378" y="3618"/>
                    </a:lnTo>
                    <a:lnTo>
                      <a:pt x="1133" y="4265"/>
                    </a:lnTo>
                    <a:cubicBezTo>
                      <a:pt x="1139" y="4269"/>
                      <a:pt x="1142" y="4275"/>
                      <a:pt x="1142" y="4282"/>
                    </a:cubicBezTo>
                    <a:cubicBezTo>
                      <a:pt x="1142" y="4290"/>
                      <a:pt x="1139" y="4295"/>
                      <a:pt x="1133" y="4300"/>
                    </a:cubicBezTo>
                    <a:lnTo>
                      <a:pt x="303" y="5001"/>
                    </a:lnTo>
                    <a:lnTo>
                      <a:pt x="1216" y="5747"/>
                    </a:lnTo>
                    <a:cubicBezTo>
                      <a:pt x="1222" y="5751"/>
                      <a:pt x="1225" y="5759"/>
                      <a:pt x="1225" y="5766"/>
                    </a:cubicBezTo>
                    <a:cubicBezTo>
                      <a:pt x="1225" y="5774"/>
                      <a:pt x="1221" y="5780"/>
                      <a:pt x="1215" y="5783"/>
                    </a:cubicBezTo>
                    <a:lnTo>
                      <a:pt x="231" y="6418"/>
                    </a:lnTo>
                    <a:lnTo>
                      <a:pt x="1289" y="7081"/>
                    </a:lnTo>
                    <a:cubicBezTo>
                      <a:pt x="1296" y="7086"/>
                      <a:pt x="1301" y="7093"/>
                      <a:pt x="1299" y="7102"/>
                    </a:cubicBezTo>
                    <a:cubicBezTo>
                      <a:pt x="1299" y="7110"/>
                      <a:pt x="1295" y="7118"/>
                      <a:pt x="1288" y="7121"/>
                    </a:cubicBezTo>
                    <a:lnTo>
                      <a:pt x="157" y="7797"/>
                    </a:lnTo>
                    <a:lnTo>
                      <a:pt x="1371" y="8518"/>
                    </a:lnTo>
                    <a:cubicBezTo>
                      <a:pt x="1378" y="8522"/>
                      <a:pt x="1382" y="8530"/>
                      <a:pt x="1382" y="8537"/>
                    </a:cubicBezTo>
                    <a:cubicBezTo>
                      <a:pt x="1382" y="8546"/>
                      <a:pt x="1378" y="8553"/>
                      <a:pt x="1372" y="8557"/>
                    </a:cubicBezTo>
                    <a:lnTo>
                      <a:pt x="74" y="9373"/>
                    </a:lnTo>
                    <a:lnTo>
                      <a:pt x="1451" y="9990"/>
                    </a:lnTo>
                    <a:cubicBezTo>
                      <a:pt x="1462" y="9995"/>
                      <a:pt x="1468" y="10009"/>
                      <a:pt x="1462" y="10020"/>
                    </a:cubicBezTo>
                    <a:cubicBezTo>
                      <a:pt x="1457" y="10030"/>
                      <a:pt x="1449" y="10036"/>
                      <a:pt x="1439" y="1003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3" name="Google Shape;843;p41"/>
              <p:cNvSpPr/>
              <p:nvPr/>
            </p:nvSpPr>
            <p:spPr>
              <a:xfrm>
                <a:off x="4150440" y="2053080"/>
                <a:ext cx="1001160" cy="136800"/>
              </a:xfrm>
              <a:custGeom>
                <a:avLst/>
                <a:gdLst/>
                <a:ahLst/>
                <a:cxnLst/>
                <a:rect l="l" t="t" r="r" b="b"/>
                <a:pathLst>
                  <a:path w="2781" h="380" extrusionOk="0">
                    <a:moveTo>
                      <a:pt x="1391" y="379"/>
                    </a:moveTo>
                    <a:cubicBezTo>
                      <a:pt x="1390" y="379"/>
                      <a:pt x="1389" y="379"/>
                      <a:pt x="1387" y="379"/>
                    </a:cubicBezTo>
                    <a:lnTo>
                      <a:pt x="19" y="135"/>
                    </a:lnTo>
                    <a:cubicBezTo>
                      <a:pt x="7" y="134"/>
                      <a:pt x="0" y="124"/>
                      <a:pt x="0" y="112"/>
                    </a:cubicBezTo>
                    <a:lnTo>
                      <a:pt x="0" y="23"/>
                    </a:lnTo>
                    <a:cubicBezTo>
                      <a:pt x="0" y="10"/>
                      <a:pt x="10" y="0"/>
                      <a:pt x="23" y="0"/>
                    </a:cubicBezTo>
                    <a:lnTo>
                      <a:pt x="2757" y="0"/>
                    </a:lnTo>
                    <a:cubicBezTo>
                      <a:pt x="2770" y="0"/>
                      <a:pt x="2781" y="10"/>
                      <a:pt x="2781" y="23"/>
                    </a:cubicBezTo>
                    <a:lnTo>
                      <a:pt x="2781" y="113"/>
                    </a:lnTo>
                    <a:cubicBezTo>
                      <a:pt x="2781" y="125"/>
                      <a:pt x="2772" y="134"/>
                      <a:pt x="2762" y="137"/>
                    </a:cubicBezTo>
                    <a:lnTo>
                      <a:pt x="1394" y="380"/>
                    </a:lnTo>
                    <a:cubicBezTo>
                      <a:pt x="1394" y="379"/>
                      <a:pt x="1393" y="379"/>
                      <a:pt x="1391" y="379"/>
                    </a:cubicBezTo>
                    <a:moveTo>
                      <a:pt x="47" y="93"/>
                    </a:moveTo>
                    <a:lnTo>
                      <a:pt x="1391" y="332"/>
                    </a:lnTo>
                    <a:lnTo>
                      <a:pt x="2735" y="93"/>
                    </a:lnTo>
                    <a:lnTo>
                      <a:pt x="2735" y="45"/>
                    </a:lnTo>
                    <a:lnTo>
                      <a:pt x="47" y="45"/>
                    </a:lnTo>
                    <a:lnTo>
                      <a:pt x="47" y="93"/>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4" name="Google Shape;844;p41"/>
              <p:cNvSpPr/>
              <p:nvPr/>
            </p:nvSpPr>
            <p:spPr>
              <a:xfrm>
                <a:off x="4150800" y="2053080"/>
                <a:ext cx="429840" cy="184680"/>
              </a:xfrm>
              <a:custGeom>
                <a:avLst/>
                <a:gdLst/>
                <a:ahLst/>
                <a:cxnLst/>
                <a:rect l="l" t="t" r="r" b="b"/>
                <a:pathLst>
                  <a:path w="1194" h="513" extrusionOk="0">
                    <a:moveTo>
                      <a:pt x="24" y="513"/>
                    </a:moveTo>
                    <a:cubicBezTo>
                      <a:pt x="11" y="513"/>
                      <a:pt x="0" y="502"/>
                      <a:pt x="0" y="489"/>
                    </a:cubicBezTo>
                    <a:lnTo>
                      <a:pt x="0" y="23"/>
                    </a:lnTo>
                    <a:cubicBezTo>
                      <a:pt x="0" y="14"/>
                      <a:pt x="5" y="7"/>
                      <a:pt x="12" y="3"/>
                    </a:cubicBezTo>
                    <a:cubicBezTo>
                      <a:pt x="19" y="-2"/>
                      <a:pt x="30" y="0"/>
                      <a:pt x="35" y="4"/>
                    </a:cubicBezTo>
                    <a:lnTo>
                      <a:pt x="204" y="118"/>
                    </a:lnTo>
                    <a:lnTo>
                      <a:pt x="429" y="3"/>
                    </a:lnTo>
                    <a:cubicBezTo>
                      <a:pt x="439" y="-2"/>
                      <a:pt x="451" y="0"/>
                      <a:pt x="458" y="8"/>
                    </a:cubicBezTo>
                    <a:lnTo>
                      <a:pt x="596" y="183"/>
                    </a:lnTo>
                    <a:lnTo>
                      <a:pt x="879" y="4"/>
                    </a:lnTo>
                    <a:cubicBezTo>
                      <a:pt x="888" y="-2"/>
                      <a:pt x="901" y="0"/>
                      <a:pt x="908" y="7"/>
                    </a:cubicBezTo>
                    <a:lnTo>
                      <a:pt x="1188" y="301"/>
                    </a:lnTo>
                    <a:cubicBezTo>
                      <a:pt x="1197" y="310"/>
                      <a:pt x="1197" y="325"/>
                      <a:pt x="1186" y="335"/>
                    </a:cubicBezTo>
                    <a:cubicBezTo>
                      <a:pt x="1178" y="344"/>
                      <a:pt x="1163" y="344"/>
                      <a:pt x="1153" y="333"/>
                    </a:cubicBezTo>
                    <a:lnTo>
                      <a:pt x="886" y="52"/>
                    </a:lnTo>
                    <a:lnTo>
                      <a:pt x="602" y="233"/>
                    </a:lnTo>
                    <a:cubicBezTo>
                      <a:pt x="592" y="239"/>
                      <a:pt x="579" y="237"/>
                      <a:pt x="572" y="227"/>
                    </a:cubicBezTo>
                    <a:lnTo>
                      <a:pt x="433" y="51"/>
                    </a:lnTo>
                    <a:lnTo>
                      <a:pt x="215" y="164"/>
                    </a:lnTo>
                    <a:cubicBezTo>
                      <a:pt x="207" y="169"/>
                      <a:pt x="199" y="167"/>
                      <a:pt x="191" y="163"/>
                    </a:cubicBezTo>
                    <a:lnTo>
                      <a:pt x="47" y="65"/>
                    </a:lnTo>
                    <a:lnTo>
                      <a:pt x="47" y="488"/>
                    </a:lnTo>
                    <a:cubicBezTo>
                      <a:pt x="46" y="502"/>
                      <a:pt x="35" y="513"/>
                      <a:pt x="24" y="51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5" name="Google Shape;845;p41"/>
              <p:cNvSpPr/>
              <p:nvPr/>
            </p:nvSpPr>
            <p:spPr>
              <a:xfrm>
                <a:off x="4722120" y="2052360"/>
                <a:ext cx="429840" cy="185400"/>
              </a:xfrm>
              <a:custGeom>
                <a:avLst/>
                <a:gdLst/>
                <a:ahLst/>
                <a:cxnLst/>
                <a:rect l="l" t="t" r="r" b="b"/>
                <a:pathLst>
                  <a:path w="1194" h="515" extrusionOk="0">
                    <a:moveTo>
                      <a:pt x="1171" y="515"/>
                    </a:moveTo>
                    <a:cubicBezTo>
                      <a:pt x="1158" y="515"/>
                      <a:pt x="1147" y="504"/>
                      <a:pt x="1147" y="491"/>
                    </a:cubicBezTo>
                    <a:lnTo>
                      <a:pt x="1147" y="69"/>
                    </a:lnTo>
                    <a:lnTo>
                      <a:pt x="1004" y="166"/>
                    </a:lnTo>
                    <a:cubicBezTo>
                      <a:pt x="997" y="171"/>
                      <a:pt x="988" y="172"/>
                      <a:pt x="981" y="168"/>
                    </a:cubicBezTo>
                    <a:lnTo>
                      <a:pt x="762" y="54"/>
                    </a:lnTo>
                    <a:lnTo>
                      <a:pt x="624" y="230"/>
                    </a:lnTo>
                    <a:cubicBezTo>
                      <a:pt x="617" y="239"/>
                      <a:pt x="603" y="242"/>
                      <a:pt x="593" y="236"/>
                    </a:cubicBezTo>
                    <a:lnTo>
                      <a:pt x="308" y="54"/>
                    </a:lnTo>
                    <a:lnTo>
                      <a:pt x="41" y="334"/>
                    </a:lnTo>
                    <a:cubicBezTo>
                      <a:pt x="32" y="343"/>
                      <a:pt x="18" y="344"/>
                      <a:pt x="7" y="335"/>
                    </a:cubicBezTo>
                    <a:cubicBezTo>
                      <a:pt x="-1" y="327"/>
                      <a:pt x="-3" y="312"/>
                      <a:pt x="6" y="302"/>
                    </a:cubicBezTo>
                    <a:lnTo>
                      <a:pt x="286" y="8"/>
                    </a:lnTo>
                    <a:cubicBezTo>
                      <a:pt x="293" y="0"/>
                      <a:pt x="306" y="-3"/>
                      <a:pt x="315" y="5"/>
                    </a:cubicBezTo>
                    <a:lnTo>
                      <a:pt x="598" y="184"/>
                    </a:lnTo>
                    <a:lnTo>
                      <a:pt x="736" y="9"/>
                    </a:lnTo>
                    <a:cubicBezTo>
                      <a:pt x="743" y="0"/>
                      <a:pt x="755" y="-3"/>
                      <a:pt x="765" y="3"/>
                    </a:cubicBezTo>
                    <a:lnTo>
                      <a:pt x="990" y="118"/>
                    </a:lnTo>
                    <a:lnTo>
                      <a:pt x="1158" y="5"/>
                    </a:lnTo>
                    <a:cubicBezTo>
                      <a:pt x="1165" y="0"/>
                      <a:pt x="1174" y="-1"/>
                      <a:pt x="1181" y="3"/>
                    </a:cubicBezTo>
                    <a:cubicBezTo>
                      <a:pt x="1188" y="8"/>
                      <a:pt x="1193" y="15"/>
                      <a:pt x="1193" y="24"/>
                    </a:cubicBezTo>
                    <a:lnTo>
                      <a:pt x="1193" y="490"/>
                    </a:lnTo>
                    <a:cubicBezTo>
                      <a:pt x="1194" y="504"/>
                      <a:pt x="1182" y="515"/>
                      <a:pt x="1171" y="51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6" name="Google Shape;846;p41"/>
              <p:cNvSpPr/>
              <p:nvPr/>
            </p:nvSpPr>
            <p:spPr>
              <a:xfrm>
                <a:off x="4102200" y="3223800"/>
                <a:ext cx="1098360" cy="148680"/>
              </a:xfrm>
              <a:custGeom>
                <a:avLst/>
                <a:gdLst/>
                <a:ahLst/>
                <a:cxnLst/>
                <a:rect l="l" t="t" r="r" b="b"/>
                <a:pathLst>
                  <a:path w="3051" h="413" extrusionOk="0">
                    <a:moveTo>
                      <a:pt x="3028" y="413"/>
                    </a:moveTo>
                    <a:lnTo>
                      <a:pt x="23" y="413"/>
                    </a:lnTo>
                    <a:cubicBezTo>
                      <a:pt x="10" y="413"/>
                      <a:pt x="0" y="403"/>
                      <a:pt x="0" y="389"/>
                    </a:cubicBezTo>
                    <a:lnTo>
                      <a:pt x="0" y="290"/>
                    </a:lnTo>
                    <a:cubicBezTo>
                      <a:pt x="0" y="279"/>
                      <a:pt x="9" y="270"/>
                      <a:pt x="19" y="267"/>
                    </a:cubicBezTo>
                    <a:lnTo>
                      <a:pt x="1521" y="0"/>
                    </a:lnTo>
                    <a:cubicBezTo>
                      <a:pt x="1524" y="0"/>
                      <a:pt x="1527" y="0"/>
                      <a:pt x="1530" y="0"/>
                    </a:cubicBezTo>
                    <a:lnTo>
                      <a:pt x="3031" y="267"/>
                    </a:lnTo>
                    <a:cubicBezTo>
                      <a:pt x="3043" y="268"/>
                      <a:pt x="3050" y="279"/>
                      <a:pt x="3050" y="290"/>
                    </a:cubicBezTo>
                    <a:lnTo>
                      <a:pt x="3050" y="389"/>
                    </a:lnTo>
                    <a:cubicBezTo>
                      <a:pt x="3051" y="403"/>
                      <a:pt x="3040" y="413"/>
                      <a:pt x="3028" y="413"/>
                    </a:cubicBezTo>
                    <a:moveTo>
                      <a:pt x="47" y="368"/>
                    </a:moveTo>
                    <a:lnTo>
                      <a:pt x="3005" y="368"/>
                    </a:lnTo>
                    <a:lnTo>
                      <a:pt x="3005" y="311"/>
                    </a:lnTo>
                    <a:lnTo>
                      <a:pt x="1525" y="48"/>
                    </a:lnTo>
                    <a:lnTo>
                      <a:pt x="45" y="311"/>
                    </a:lnTo>
                    <a:lnTo>
                      <a:pt x="45" y="368"/>
                    </a:lnTo>
                    <a:lnTo>
                      <a:pt x="47" y="368"/>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7" name="Google Shape;847;p41"/>
              <p:cNvSpPr/>
              <p:nvPr/>
            </p:nvSpPr>
            <p:spPr>
              <a:xfrm>
                <a:off x="4102200" y="3249720"/>
                <a:ext cx="416520" cy="279360"/>
              </a:xfrm>
              <a:custGeom>
                <a:avLst/>
                <a:gdLst/>
                <a:ahLst/>
                <a:cxnLst/>
                <a:rect l="l" t="t" r="r" b="b"/>
                <a:pathLst>
                  <a:path w="1157" h="776" extrusionOk="0">
                    <a:moveTo>
                      <a:pt x="23" y="776"/>
                    </a:moveTo>
                    <a:cubicBezTo>
                      <a:pt x="10" y="776"/>
                      <a:pt x="0" y="766"/>
                      <a:pt x="0" y="753"/>
                    </a:cubicBezTo>
                    <a:lnTo>
                      <a:pt x="0" y="317"/>
                    </a:lnTo>
                    <a:cubicBezTo>
                      <a:pt x="0" y="309"/>
                      <a:pt x="4" y="301"/>
                      <a:pt x="12" y="297"/>
                    </a:cubicBezTo>
                    <a:lnTo>
                      <a:pt x="229" y="173"/>
                    </a:lnTo>
                    <a:cubicBezTo>
                      <a:pt x="236" y="169"/>
                      <a:pt x="245" y="169"/>
                      <a:pt x="252" y="173"/>
                    </a:cubicBezTo>
                    <a:lnTo>
                      <a:pt x="452" y="288"/>
                    </a:lnTo>
                    <a:lnTo>
                      <a:pt x="629" y="93"/>
                    </a:lnTo>
                    <a:cubicBezTo>
                      <a:pt x="634" y="89"/>
                      <a:pt x="640" y="86"/>
                      <a:pt x="645" y="86"/>
                    </a:cubicBezTo>
                    <a:cubicBezTo>
                      <a:pt x="651" y="86"/>
                      <a:pt x="657" y="87"/>
                      <a:pt x="661" y="92"/>
                    </a:cubicBezTo>
                    <a:lnTo>
                      <a:pt x="873" y="285"/>
                    </a:lnTo>
                    <a:lnTo>
                      <a:pt x="1117" y="7"/>
                    </a:lnTo>
                    <a:cubicBezTo>
                      <a:pt x="1126" y="-3"/>
                      <a:pt x="1141" y="-3"/>
                      <a:pt x="1150" y="6"/>
                    </a:cubicBezTo>
                    <a:cubicBezTo>
                      <a:pt x="1160" y="14"/>
                      <a:pt x="1160" y="29"/>
                      <a:pt x="1151" y="38"/>
                    </a:cubicBezTo>
                    <a:lnTo>
                      <a:pt x="890" y="335"/>
                    </a:lnTo>
                    <a:cubicBezTo>
                      <a:pt x="886" y="339"/>
                      <a:pt x="880" y="342"/>
                      <a:pt x="874" y="342"/>
                    </a:cubicBezTo>
                    <a:cubicBezTo>
                      <a:pt x="868" y="342"/>
                      <a:pt x="863" y="341"/>
                      <a:pt x="857" y="336"/>
                    </a:cubicBezTo>
                    <a:lnTo>
                      <a:pt x="645" y="143"/>
                    </a:lnTo>
                    <a:lnTo>
                      <a:pt x="471" y="335"/>
                    </a:lnTo>
                    <a:cubicBezTo>
                      <a:pt x="463" y="344"/>
                      <a:pt x="452" y="345"/>
                      <a:pt x="441" y="339"/>
                    </a:cubicBezTo>
                    <a:lnTo>
                      <a:pt x="237" y="221"/>
                    </a:lnTo>
                    <a:lnTo>
                      <a:pt x="44" y="332"/>
                    </a:lnTo>
                    <a:lnTo>
                      <a:pt x="44" y="753"/>
                    </a:lnTo>
                    <a:cubicBezTo>
                      <a:pt x="47" y="766"/>
                      <a:pt x="35" y="776"/>
                      <a:pt x="23" y="77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8" name="Google Shape;848;p41"/>
              <p:cNvSpPr/>
              <p:nvPr/>
            </p:nvSpPr>
            <p:spPr>
              <a:xfrm>
                <a:off x="4783320" y="3249360"/>
                <a:ext cx="416880" cy="279720"/>
              </a:xfrm>
              <a:custGeom>
                <a:avLst/>
                <a:gdLst/>
                <a:ahLst/>
                <a:cxnLst/>
                <a:rect l="l" t="t" r="r" b="b"/>
                <a:pathLst>
                  <a:path w="1158" h="777" extrusionOk="0">
                    <a:moveTo>
                      <a:pt x="1136" y="777"/>
                    </a:moveTo>
                    <a:cubicBezTo>
                      <a:pt x="1123" y="777"/>
                      <a:pt x="1113" y="767"/>
                      <a:pt x="1113" y="754"/>
                    </a:cubicBezTo>
                    <a:lnTo>
                      <a:pt x="1113" y="333"/>
                    </a:lnTo>
                    <a:lnTo>
                      <a:pt x="920" y="222"/>
                    </a:lnTo>
                    <a:lnTo>
                      <a:pt x="716" y="340"/>
                    </a:lnTo>
                    <a:cubicBezTo>
                      <a:pt x="707" y="346"/>
                      <a:pt x="694" y="343"/>
                      <a:pt x="687" y="336"/>
                    </a:cubicBezTo>
                    <a:lnTo>
                      <a:pt x="512" y="144"/>
                    </a:lnTo>
                    <a:lnTo>
                      <a:pt x="301" y="336"/>
                    </a:lnTo>
                    <a:cubicBezTo>
                      <a:pt x="296" y="340"/>
                      <a:pt x="291" y="342"/>
                      <a:pt x="283" y="342"/>
                    </a:cubicBezTo>
                    <a:cubicBezTo>
                      <a:pt x="278" y="342"/>
                      <a:pt x="272" y="339"/>
                      <a:pt x="267" y="334"/>
                    </a:cubicBezTo>
                    <a:lnTo>
                      <a:pt x="6" y="37"/>
                    </a:lnTo>
                    <a:cubicBezTo>
                      <a:pt x="-2" y="27"/>
                      <a:pt x="-1" y="12"/>
                      <a:pt x="8" y="5"/>
                    </a:cubicBezTo>
                    <a:cubicBezTo>
                      <a:pt x="18" y="-4"/>
                      <a:pt x="33" y="-2"/>
                      <a:pt x="40" y="7"/>
                    </a:cubicBezTo>
                    <a:lnTo>
                      <a:pt x="285" y="285"/>
                    </a:lnTo>
                    <a:lnTo>
                      <a:pt x="496" y="91"/>
                    </a:lnTo>
                    <a:cubicBezTo>
                      <a:pt x="500" y="87"/>
                      <a:pt x="506" y="85"/>
                      <a:pt x="512" y="85"/>
                    </a:cubicBezTo>
                    <a:cubicBezTo>
                      <a:pt x="518" y="85"/>
                      <a:pt x="524" y="88"/>
                      <a:pt x="528" y="93"/>
                    </a:cubicBezTo>
                    <a:lnTo>
                      <a:pt x="706" y="288"/>
                    </a:lnTo>
                    <a:lnTo>
                      <a:pt x="906" y="173"/>
                    </a:lnTo>
                    <a:cubicBezTo>
                      <a:pt x="913" y="168"/>
                      <a:pt x="922" y="168"/>
                      <a:pt x="929" y="173"/>
                    </a:cubicBezTo>
                    <a:lnTo>
                      <a:pt x="1145" y="297"/>
                    </a:lnTo>
                    <a:cubicBezTo>
                      <a:pt x="1152" y="301"/>
                      <a:pt x="1157" y="308"/>
                      <a:pt x="1157" y="317"/>
                    </a:cubicBezTo>
                    <a:lnTo>
                      <a:pt x="1157" y="753"/>
                    </a:lnTo>
                    <a:cubicBezTo>
                      <a:pt x="1159" y="767"/>
                      <a:pt x="1148" y="777"/>
                      <a:pt x="1136" y="77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9" name="Google Shape;849;p41"/>
              <p:cNvSpPr/>
              <p:nvPr/>
            </p:nvSpPr>
            <p:spPr>
              <a:xfrm>
                <a:off x="3900240" y="2660760"/>
                <a:ext cx="1501920" cy="163800"/>
              </a:xfrm>
              <a:custGeom>
                <a:avLst/>
                <a:gdLst/>
                <a:ahLst/>
                <a:cxnLst/>
                <a:rect l="l" t="t" r="r" b="b"/>
                <a:pathLst>
                  <a:path w="4172" h="455" extrusionOk="0">
                    <a:moveTo>
                      <a:pt x="4149" y="455"/>
                    </a:moveTo>
                    <a:lnTo>
                      <a:pt x="23" y="455"/>
                    </a:lnTo>
                    <a:cubicBezTo>
                      <a:pt x="10" y="455"/>
                      <a:pt x="0" y="445"/>
                      <a:pt x="0" y="432"/>
                    </a:cubicBezTo>
                    <a:lnTo>
                      <a:pt x="0" y="296"/>
                    </a:lnTo>
                    <a:cubicBezTo>
                      <a:pt x="0" y="285"/>
                      <a:pt x="9" y="274"/>
                      <a:pt x="20" y="273"/>
                    </a:cubicBezTo>
                    <a:lnTo>
                      <a:pt x="2084" y="0"/>
                    </a:lnTo>
                    <a:cubicBezTo>
                      <a:pt x="2085" y="0"/>
                      <a:pt x="2088" y="0"/>
                      <a:pt x="2089" y="0"/>
                    </a:cubicBezTo>
                    <a:lnTo>
                      <a:pt x="4152" y="273"/>
                    </a:lnTo>
                    <a:cubicBezTo>
                      <a:pt x="4163" y="274"/>
                      <a:pt x="4172" y="285"/>
                      <a:pt x="4172" y="296"/>
                    </a:cubicBezTo>
                    <a:lnTo>
                      <a:pt x="4172" y="432"/>
                    </a:lnTo>
                    <a:cubicBezTo>
                      <a:pt x="4172" y="445"/>
                      <a:pt x="4162" y="455"/>
                      <a:pt x="4149" y="455"/>
                    </a:cubicBezTo>
                    <a:moveTo>
                      <a:pt x="47" y="408"/>
                    </a:moveTo>
                    <a:lnTo>
                      <a:pt x="4125" y="408"/>
                    </a:lnTo>
                    <a:lnTo>
                      <a:pt x="4125" y="317"/>
                    </a:lnTo>
                    <a:lnTo>
                      <a:pt x="2086" y="47"/>
                    </a:lnTo>
                    <a:lnTo>
                      <a:pt x="47" y="317"/>
                    </a:lnTo>
                    <a:lnTo>
                      <a:pt x="47" y="408"/>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0" name="Google Shape;850;p41"/>
              <p:cNvSpPr/>
              <p:nvPr/>
            </p:nvSpPr>
            <p:spPr>
              <a:xfrm>
                <a:off x="3900240" y="2675160"/>
                <a:ext cx="650880" cy="278280"/>
              </a:xfrm>
              <a:custGeom>
                <a:avLst/>
                <a:gdLst/>
                <a:ahLst/>
                <a:cxnLst/>
                <a:rect l="l" t="t" r="r" b="b"/>
                <a:pathLst>
                  <a:path w="1808" h="773" extrusionOk="0">
                    <a:moveTo>
                      <a:pt x="23" y="773"/>
                    </a:moveTo>
                    <a:cubicBezTo>
                      <a:pt x="10" y="773"/>
                      <a:pt x="0" y="762"/>
                      <a:pt x="0" y="749"/>
                    </a:cubicBezTo>
                    <a:lnTo>
                      <a:pt x="0" y="256"/>
                    </a:lnTo>
                    <a:cubicBezTo>
                      <a:pt x="0" y="248"/>
                      <a:pt x="4" y="240"/>
                      <a:pt x="12" y="236"/>
                    </a:cubicBezTo>
                    <a:cubicBezTo>
                      <a:pt x="19" y="231"/>
                      <a:pt x="28" y="231"/>
                      <a:pt x="35" y="236"/>
                    </a:cubicBezTo>
                    <a:lnTo>
                      <a:pt x="267" y="364"/>
                    </a:lnTo>
                    <a:lnTo>
                      <a:pt x="526" y="169"/>
                    </a:lnTo>
                    <a:cubicBezTo>
                      <a:pt x="535" y="163"/>
                      <a:pt x="545" y="163"/>
                      <a:pt x="554" y="169"/>
                    </a:cubicBezTo>
                    <a:lnTo>
                      <a:pt x="822" y="363"/>
                    </a:lnTo>
                    <a:lnTo>
                      <a:pt x="1126" y="92"/>
                    </a:lnTo>
                    <a:cubicBezTo>
                      <a:pt x="1135" y="84"/>
                      <a:pt x="1148" y="84"/>
                      <a:pt x="1157" y="92"/>
                    </a:cubicBezTo>
                    <a:lnTo>
                      <a:pt x="1460" y="360"/>
                    </a:lnTo>
                    <a:lnTo>
                      <a:pt x="1769" y="9"/>
                    </a:lnTo>
                    <a:cubicBezTo>
                      <a:pt x="1778" y="-2"/>
                      <a:pt x="1792" y="-2"/>
                      <a:pt x="1801" y="7"/>
                    </a:cubicBezTo>
                    <a:cubicBezTo>
                      <a:pt x="1811" y="16"/>
                      <a:pt x="1811" y="30"/>
                      <a:pt x="1802" y="39"/>
                    </a:cubicBezTo>
                    <a:lnTo>
                      <a:pt x="1479" y="408"/>
                    </a:lnTo>
                    <a:cubicBezTo>
                      <a:pt x="1475" y="412"/>
                      <a:pt x="1469" y="415"/>
                      <a:pt x="1463" y="415"/>
                    </a:cubicBezTo>
                    <a:cubicBezTo>
                      <a:pt x="1457" y="415"/>
                      <a:pt x="1451" y="414"/>
                      <a:pt x="1445" y="409"/>
                    </a:cubicBezTo>
                    <a:lnTo>
                      <a:pt x="1141" y="140"/>
                    </a:lnTo>
                    <a:lnTo>
                      <a:pt x="838" y="409"/>
                    </a:lnTo>
                    <a:cubicBezTo>
                      <a:pt x="829" y="417"/>
                      <a:pt x="817" y="417"/>
                      <a:pt x="809" y="411"/>
                    </a:cubicBezTo>
                    <a:lnTo>
                      <a:pt x="539" y="217"/>
                    </a:lnTo>
                    <a:lnTo>
                      <a:pt x="281" y="411"/>
                    </a:lnTo>
                    <a:cubicBezTo>
                      <a:pt x="274" y="417"/>
                      <a:pt x="264" y="417"/>
                      <a:pt x="256" y="412"/>
                    </a:cubicBezTo>
                    <a:lnTo>
                      <a:pt x="45" y="296"/>
                    </a:lnTo>
                    <a:lnTo>
                      <a:pt x="45" y="749"/>
                    </a:lnTo>
                    <a:cubicBezTo>
                      <a:pt x="47" y="762"/>
                      <a:pt x="36" y="773"/>
                      <a:pt x="23" y="7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1" name="Google Shape;851;p41"/>
              <p:cNvSpPr/>
              <p:nvPr/>
            </p:nvSpPr>
            <p:spPr>
              <a:xfrm>
                <a:off x="3899880" y="2691720"/>
                <a:ext cx="643320" cy="132840"/>
              </a:xfrm>
              <a:custGeom>
                <a:avLst/>
                <a:gdLst/>
                <a:ahLst/>
                <a:cxnLst/>
                <a:rect l="l" t="t" r="r" b="b"/>
                <a:pathLst>
                  <a:path w="1787" h="369" extrusionOk="0">
                    <a:moveTo>
                      <a:pt x="24" y="369"/>
                    </a:moveTo>
                    <a:cubicBezTo>
                      <a:pt x="17" y="369"/>
                      <a:pt x="10" y="366"/>
                      <a:pt x="5" y="359"/>
                    </a:cubicBezTo>
                    <a:cubicBezTo>
                      <a:pt x="-2" y="349"/>
                      <a:pt x="-1" y="334"/>
                      <a:pt x="11" y="327"/>
                    </a:cubicBezTo>
                    <a:lnTo>
                      <a:pt x="243" y="161"/>
                    </a:lnTo>
                    <a:cubicBezTo>
                      <a:pt x="250" y="155"/>
                      <a:pt x="260" y="155"/>
                      <a:pt x="268" y="159"/>
                    </a:cubicBezTo>
                    <a:lnTo>
                      <a:pt x="539" y="317"/>
                    </a:lnTo>
                    <a:lnTo>
                      <a:pt x="767" y="92"/>
                    </a:lnTo>
                    <a:cubicBezTo>
                      <a:pt x="775" y="85"/>
                      <a:pt x="786" y="83"/>
                      <a:pt x="797" y="89"/>
                    </a:cubicBezTo>
                    <a:lnTo>
                      <a:pt x="1149" y="315"/>
                    </a:lnTo>
                    <a:lnTo>
                      <a:pt x="1422" y="8"/>
                    </a:lnTo>
                    <a:cubicBezTo>
                      <a:pt x="1426" y="3"/>
                      <a:pt x="1432" y="0"/>
                      <a:pt x="1438" y="0"/>
                    </a:cubicBezTo>
                    <a:cubicBezTo>
                      <a:pt x="1443" y="0"/>
                      <a:pt x="1451" y="3"/>
                      <a:pt x="1455" y="8"/>
                    </a:cubicBezTo>
                    <a:lnTo>
                      <a:pt x="1781" y="330"/>
                    </a:lnTo>
                    <a:cubicBezTo>
                      <a:pt x="1790" y="338"/>
                      <a:pt x="1790" y="353"/>
                      <a:pt x="1781" y="363"/>
                    </a:cubicBezTo>
                    <a:cubicBezTo>
                      <a:pt x="1773" y="372"/>
                      <a:pt x="1758" y="372"/>
                      <a:pt x="1748" y="363"/>
                    </a:cubicBezTo>
                    <a:lnTo>
                      <a:pt x="1439" y="57"/>
                    </a:lnTo>
                    <a:lnTo>
                      <a:pt x="1170" y="362"/>
                    </a:lnTo>
                    <a:cubicBezTo>
                      <a:pt x="1162" y="371"/>
                      <a:pt x="1149" y="372"/>
                      <a:pt x="1140" y="366"/>
                    </a:cubicBezTo>
                    <a:lnTo>
                      <a:pt x="786" y="140"/>
                    </a:lnTo>
                    <a:lnTo>
                      <a:pt x="558" y="362"/>
                    </a:lnTo>
                    <a:cubicBezTo>
                      <a:pt x="550" y="369"/>
                      <a:pt x="539" y="371"/>
                      <a:pt x="530" y="365"/>
                    </a:cubicBezTo>
                    <a:lnTo>
                      <a:pt x="256" y="206"/>
                    </a:lnTo>
                    <a:lnTo>
                      <a:pt x="37" y="363"/>
                    </a:lnTo>
                    <a:cubicBezTo>
                      <a:pt x="33" y="368"/>
                      <a:pt x="29" y="369"/>
                      <a:pt x="24" y="36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2" name="Google Shape;852;p41"/>
              <p:cNvSpPr/>
              <p:nvPr/>
            </p:nvSpPr>
            <p:spPr>
              <a:xfrm>
                <a:off x="4750920" y="2675520"/>
                <a:ext cx="651240" cy="277920"/>
              </a:xfrm>
              <a:custGeom>
                <a:avLst/>
                <a:gdLst/>
                <a:ahLst/>
                <a:cxnLst/>
                <a:rect l="l" t="t" r="r" b="b"/>
                <a:pathLst>
                  <a:path w="1809" h="772" extrusionOk="0">
                    <a:moveTo>
                      <a:pt x="1786" y="772"/>
                    </a:moveTo>
                    <a:cubicBezTo>
                      <a:pt x="1773" y="772"/>
                      <a:pt x="1762" y="761"/>
                      <a:pt x="1762" y="748"/>
                    </a:cubicBezTo>
                    <a:lnTo>
                      <a:pt x="1762" y="295"/>
                    </a:lnTo>
                    <a:lnTo>
                      <a:pt x="1551" y="411"/>
                    </a:lnTo>
                    <a:cubicBezTo>
                      <a:pt x="1542" y="416"/>
                      <a:pt x="1534" y="416"/>
                      <a:pt x="1526" y="410"/>
                    </a:cubicBezTo>
                    <a:lnTo>
                      <a:pt x="1268" y="216"/>
                    </a:lnTo>
                    <a:lnTo>
                      <a:pt x="1000" y="410"/>
                    </a:lnTo>
                    <a:cubicBezTo>
                      <a:pt x="991" y="416"/>
                      <a:pt x="979" y="416"/>
                      <a:pt x="971" y="408"/>
                    </a:cubicBezTo>
                    <a:lnTo>
                      <a:pt x="668" y="139"/>
                    </a:lnTo>
                    <a:lnTo>
                      <a:pt x="363" y="408"/>
                    </a:lnTo>
                    <a:cubicBezTo>
                      <a:pt x="359" y="413"/>
                      <a:pt x="353" y="414"/>
                      <a:pt x="346" y="414"/>
                    </a:cubicBezTo>
                    <a:cubicBezTo>
                      <a:pt x="340" y="414"/>
                      <a:pt x="334" y="411"/>
                      <a:pt x="330" y="407"/>
                    </a:cubicBezTo>
                    <a:lnTo>
                      <a:pt x="6" y="38"/>
                    </a:lnTo>
                    <a:cubicBezTo>
                      <a:pt x="-3" y="28"/>
                      <a:pt x="-1" y="13"/>
                      <a:pt x="8" y="6"/>
                    </a:cubicBezTo>
                    <a:cubicBezTo>
                      <a:pt x="18" y="-3"/>
                      <a:pt x="32" y="-1"/>
                      <a:pt x="40" y="8"/>
                    </a:cubicBezTo>
                    <a:lnTo>
                      <a:pt x="349" y="359"/>
                    </a:lnTo>
                    <a:lnTo>
                      <a:pt x="652" y="91"/>
                    </a:lnTo>
                    <a:cubicBezTo>
                      <a:pt x="660" y="83"/>
                      <a:pt x="673" y="83"/>
                      <a:pt x="682" y="91"/>
                    </a:cubicBezTo>
                    <a:lnTo>
                      <a:pt x="987" y="362"/>
                    </a:lnTo>
                    <a:lnTo>
                      <a:pt x="1254" y="168"/>
                    </a:lnTo>
                    <a:cubicBezTo>
                      <a:pt x="1263" y="162"/>
                      <a:pt x="1273" y="162"/>
                      <a:pt x="1282" y="168"/>
                    </a:cubicBezTo>
                    <a:lnTo>
                      <a:pt x="1541" y="363"/>
                    </a:lnTo>
                    <a:lnTo>
                      <a:pt x="1773" y="235"/>
                    </a:lnTo>
                    <a:cubicBezTo>
                      <a:pt x="1780" y="230"/>
                      <a:pt x="1789" y="230"/>
                      <a:pt x="1796" y="235"/>
                    </a:cubicBezTo>
                    <a:cubicBezTo>
                      <a:pt x="1803" y="239"/>
                      <a:pt x="1808" y="247"/>
                      <a:pt x="1808" y="255"/>
                    </a:cubicBezTo>
                    <a:lnTo>
                      <a:pt x="1808" y="748"/>
                    </a:lnTo>
                    <a:cubicBezTo>
                      <a:pt x="1809" y="761"/>
                      <a:pt x="1799" y="772"/>
                      <a:pt x="1786" y="77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3" name="Google Shape;853;p41"/>
              <p:cNvSpPr/>
              <p:nvPr/>
            </p:nvSpPr>
            <p:spPr>
              <a:xfrm>
                <a:off x="4759200" y="2691720"/>
                <a:ext cx="642960" cy="132840"/>
              </a:xfrm>
              <a:custGeom>
                <a:avLst/>
                <a:gdLst/>
                <a:ahLst/>
                <a:cxnLst/>
                <a:rect l="l" t="t" r="r" b="b"/>
                <a:pathLst>
                  <a:path w="1786" h="369" extrusionOk="0">
                    <a:moveTo>
                      <a:pt x="1763" y="369"/>
                    </a:moveTo>
                    <a:cubicBezTo>
                      <a:pt x="1758" y="369"/>
                      <a:pt x="1754" y="368"/>
                      <a:pt x="1750" y="365"/>
                    </a:cubicBezTo>
                    <a:lnTo>
                      <a:pt x="1531" y="207"/>
                    </a:lnTo>
                    <a:lnTo>
                      <a:pt x="1257" y="366"/>
                    </a:lnTo>
                    <a:cubicBezTo>
                      <a:pt x="1248" y="372"/>
                      <a:pt x="1237" y="371"/>
                      <a:pt x="1229" y="363"/>
                    </a:cubicBezTo>
                    <a:lnTo>
                      <a:pt x="1002" y="140"/>
                    </a:lnTo>
                    <a:lnTo>
                      <a:pt x="648" y="366"/>
                    </a:lnTo>
                    <a:cubicBezTo>
                      <a:pt x="637" y="372"/>
                      <a:pt x="626" y="371"/>
                      <a:pt x="618" y="362"/>
                    </a:cubicBezTo>
                    <a:lnTo>
                      <a:pt x="349" y="57"/>
                    </a:lnTo>
                    <a:lnTo>
                      <a:pt x="40" y="363"/>
                    </a:lnTo>
                    <a:cubicBezTo>
                      <a:pt x="31" y="372"/>
                      <a:pt x="17" y="372"/>
                      <a:pt x="6" y="363"/>
                    </a:cubicBezTo>
                    <a:cubicBezTo>
                      <a:pt x="-2" y="355"/>
                      <a:pt x="-2" y="340"/>
                      <a:pt x="6" y="330"/>
                    </a:cubicBezTo>
                    <a:lnTo>
                      <a:pt x="333" y="8"/>
                    </a:lnTo>
                    <a:cubicBezTo>
                      <a:pt x="337" y="3"/>
                      <a:pt x="343" y="0"/>
                      <a:pt x="350" y="0"/>
                    </a:cubicBezTo>
                    <a:cubicBezTo>
                      <a:pt x="356" y="0"/>
                      <a:pt x="362" y="3"/>
                      <a:pt x="366" y="8"/>
                    </a:cubicBezTo>
                    <a:lnTo>
                      <a:pt x="639" y="315"/>
                    </a:lnTo>
                    <a:lnTo>
                      <a:pt x="991" y="89"/>
                    </a:lnTo>
                    <a:cubicBezTo>
                      <a:pt x="1000" y="83"/>
                      <a:pt x="1012" y="85"/>
                      <a:pt x="1021" y="92"/>
                    </a:cubicBezTo>
                    <a:lnTo>
                      <a:pt x="1248" y="317"/>
                    </a:lnTo>
                    <a:lnTo>
                      <a:pt x="1519" y="159"/>
                    </a:lnTo>
                    <a:cubicBezTo>
                      <a:pt x="1527" y="155"/>
                      <a:pt x="1537" y="155"/>
                      <a:pt x="1544" y="161"/>
                    </a:cubicBezTo>
                    <a:lnTo>
                      <a:pt x="1776" y="327"/>
                    </a:lnTo>
                    <a:cubicBezTo>
                      <a:pt x="1786" y="334"/>
                      <a:pt x="1789" y="349"/>
                      <a:pt x="1782" y="359"/>
                    </a:cubicBezTo>
                    <a:cubicBezTo>
                      <a:pt x="1777" y="365"/>
                      <a:pt x="1770" y="369"/>
                      <a:pt x="1763" y="36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8" name="Group 7">
            <a:extLst>
              <a:ext uri="{FF2B5EF4-FFF2-40B4-BE49-F238E27FC236}">
                <a16:creationId xmlns:a16="http://schemas.microsoft.com/office/drawing/2014/main" id="{3D552003-A921-6636-61C7-6423D12F8584}"/>
              </a:ext>
            </a:extLst>
          </p:cNvPr>
          <p:cNvGrpSpPr/>
          <p:nvPr/>
        </p:nvGrpSpPr>
        <p:grpSpPr>
          <a:xfrm>
            <a:off x="385493" y="1070483"/>
            <a:ext cx="5101588" cy="2852203"/>
            <a:chOff x="1065080" y="1598950"/>
            <a:chExt cx="5101588" cy="2852203"/>
          </a:xfrm>
        </p:grpSpPr>
        <p:sp>
          <p:nvSpPr>
            <p:cNvPr id="9" name="Rectangle 8">
              <a:extLst>
                <a:ext uri="{FF2B5EF4-FFF2-40B4-BE49-F238E27FC236}">
                  <a16:creationId xmlns:a16="http://schemas.microsoft.com/office/drawing/2014/main" id="{D35CE56C-DFA7-51EE-F1DB-FFB829C42FD7}"/>
                </a:ext>
              </a:extLst>
            </p:cNvPr>
            <p:cNvSpPr/>
            <p:nvPr/>
          </p:nvSpPr>
          <p:spPr>
            <a:xfrm>
              <a:off x="3059058" y="1598950"/>
              <a:ext cx="1037772" cy="91440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500" b="1" i="0" u="none" strike="noStrike" kern="0" cap="none" spc="0" normalizeH="0" baseline="0" noProof="0">
                  <a:ln>
                    <a:noFill/>
                  </a:ln>
                  <a:solidFill>
                    <a:srgbClr val="ECECEC"/>
                  </a:solidFill>
                  <a:effectLst/>
                  <a:uLnTx/>
                  <a:uFillTx/>
                  <a:latin typeface="Arial"/>
                  <a:ea typeface="+mn-ea"/>
                  <a:cs typeface="+mn-cs"/>
                  <a:sym typeface="Arial"/>
                </a:rPr>
                <a:t>II</a:t>
              </a:r>
            </a:p>
          </p:txBody>
        </p:sp>
        <p:sp>
          <p:nvSpPr>
            <p:cNvPr id="10" name="TextBox 9">
              <a:extLst>
                <a:ext uri="{FF2B5EF4-FFF2-40B4-BE49-F238E27FC236}">
                  <a16:creationId xmlns:a16="http://schemas.microsoft.com/office/drawing/2014/main" id="{F52ACDBA-A039-CC07-E248-170989888D36}"/>
                </a:ext>
              </a:extLst>
            </p:cNvPr>
            <p:cNvSpPr txBox="1"/>
            <p:nvPr/>
          </p:nvSpPr>
          <p:spPr>
            <a:xfrm>
              <a:off x="1065080" y="3059425"/>
              <a:ext cx="5101588" cy="139172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000000"/>
                  </a:solidFill>
                  <a:effectLst/>
                  <a:uLnTx/>
                  <a:uFillTx/>
                  <a:latin typeface="Arial"/>
                  <a:cs typeface="Arial"/>
                  <a:sym typeface="Arial"/>
                </a:rPr>
                <a:t>CÁCH NỐI NGUỒN VÀ TẢI ĐIỆN BA PHA</a:t>
              </a:r>
            </a:p>
          </p:txBody>
        </p:sp>
      </p:grpSp>
    </p:spTree>
    <p:extLst>
      <p:ext uri="{BB962C8B-B14F-4D97-AF65-F5344CB8AC3E}">
        <p14:creationId xmlns:p14="http://schemas.microsoft.com/office/powerpoint/2010/main" val="23930142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FFE601D-EC30-EF30-AE4C-3CBBD4AEB166}"/>
              </a:ext>
            </a:extLst>
          </p:cNvPr>
          <p:cNvGrpSpPr/>
          <p:nvPr/>
        </p:nvGrpSpPr>
        <p:grpSpPr>
          <a:xfrm>
            <a:off x="239419" y="271431"/>
            <a:ext cx="8026532" cy="587244"/>
            <a:chOff x="333762" y="554459"/>
            <a:chExt cx="8026532" cy="587244"/>
          </a:xfrm>
        </p:grpSpPr>
        <p:sp>
          <p:nvSpPr>
            <p:cNvPr id="10" name="TextBox 9">
              <a:extLst>
                <a:ext uri="{FF2B5EF4-FFF2-40B4-BE49-F238E27FC236}">
                  <a16:creationId xmlns:a16="http://schemas.microsoft.com/office/drawing/2014/main" id="{6FB3FCCE-4129-5CAC-021A-CACEF7F2CE43}"/>
                </a:ext>
              </a:extLst>
            </p:cNvPr>
            <p:cNvSpPr txBox="1"/>
            <p:nvPr/>
          </p:nvSpPr>
          <p:spPr>
            <a:xfrm>
              <a:off x="1132180" y="741593"/>
              <a:ext cx="7228114" cy="400110"/>
            </a:xfrm>
            <a:prstGeom prst="rect">
              <a:avLst/>
            </a:prstGeom>
            <a:noFill/>
          </p:spPr>
          <p:txBody>
            <a:bodyPr wrap="square">
              <a:spAutoFit/>
            </a:bodyPr>
            <a:lstStyle/>
            <a:p>
              <a:r>
                <a:rPr lang="en-US" sz="2000" i="1">
                  <a:solidFill>
                    <a:srgbClr val="002060"/>
                  </a:solidFill>
                </a:rPr>
                <a:t>Nghiên cứu mục II SGK và trả lời câu hỏi sau:</a:t>
              </a:r>
            </a:p>
          </p:txBody>
        </p:sp>
        <p:sp>
          <p:nvSpPr>
            <p:cNvPr id="11" name="Freeform 2">
              <a:extLst>
                <a:ext uri="{FF2B5EF4-FFF2-40B4-BE49-F238E27FC236}">
                  <a16:creationId xmlns:a16="http://schemas.microsoft.com/office/drawing/2014/main" id="{A28D567B-626C-C996-1568-86CEB62449E4}"/>
                </a:ext>
              </a:extLst>
            </p:cNvPr>
            <p:cNvSpPr/>
            <p:nvPr/>
          </p:nvSpPr>
          <p:spPr>
            <a:xfrm>
              <a:off x="333762" y="554459"/>
              <a:ext cx="686835" cy="587244"/>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21" name="Group 20">
            <a:extLst>
              <a:ext uri="{FF2B5EF4-FFF2-40B4-BE49-F238E27FC236}">
                <a16:creationId xmlns:a16="http://schemas.microsoft.com/office/drawing/2014/main" id="{ADB49DA0-87B6-3464-D16A-93E9395B3898}"/>
              </a:ext>
            </a:extLst>
          </p:cNvPr>
          <p:cNvGrpSpPr/>
          <p:nvPr/>
        </p:nvGrpSpPr>
        <p:grpSpPr>
          <a:xfrm>
            <a:off x="415922" y="1091943"/>
            <a:ext cx="8220528" cy="544285"/>
            <a:chOff x="689429" y="2344057"/>
            <a:chExt cx="8220528" cy="544285"/>
          </a:xfrm>
        </p:grpSpPr>
        <p:sp>
          <p:nvSpPr>
            <p:cNvPr id="22" name="Oval 21">
              <a:extLst>
                <a:ext uri="{FF2B5EF4-FFF2-40B4-BE49-F238E27FC236}">
                  <a16:creationId xmlns:a16="http://schemas.microsoft.com/office/drawing/2014/main" id="{B630774F-C7FA-4014-544C-F4B40EACEB83}"/>
                </a:ext>
              </a:extLst>
            </p:cNvPr>
            <p:cNvSpPr/>
            <p:nvPr/>
          </p:nvSpPr>
          <p:spPr>
            <a:xfrm>
              <a:off x="689429" y="2344057"/>
              <a:ext cx="544285" cy="544285"/>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4"/>
                  </a:solidFill>
                </a:rPr>
                <a:t>1</a:t>
              </a:r>
            </a:p>
          </p:txBody>
        </p:sp>
        <p:sp>
          <p:nvSpPr>
            <p:cNvPr id="23" name="TextBox 22">
              <a:extLst>
                <a:ext uri="{FF2B5EF4-FFF2-40B4-BE49-F238E27FC236}">
                  <a16:creationId xmlns:a16="http://schemas.microsoft.com/office/drawing/2014/main" id="{FE689DFD-FBB2-9DE5-4D44-40E1F44CCD83}"/>
                </a:ext>
              </a:extLst>
            </p:cNvPr>
            <p:cNvSpPr txBox="1"/>
            <p:nvPr/>
          </p:nvSpPr>
          <p:spPr>
            <a:xfrm>
              <a:off x="1320801" y="2367701"/>
              <a:ext cx="7589156"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a:cs typeface="Arial"/>
                  <a:sym typeface="Arial"/>
                </a:rPr>
                <a:t>Nêu các cách nối nguồn và tải điện ba pha</a:t>
              </a:r>
            </a:p>
          </p:txBody>
        </p:sp>
      </p:grpSp>
      <p:grpSp>
        <p:nvGrpSpPr>
          <p:cNvPr id="26" name="Group 25">
            <a:extLst>
              <a:ext uri="{FF2B5EF4-FFF2-40B4-BE49-F238E27FC236}">
                <a16:creationId xmlns:a16="http://schemas.microsoft.com/office/drawing/2014/main" id="{D55205EB-C193-95A3-5F05-B6EE96D00330}"/>
              </a:ext>
            </a:extLst>
          </p:cNvPr>
          <p:cNvGrpSpPr/>
          <p:nvPr/>
        </p:nvGrpSpPr>
        <p:grpSpPr>
          <a:xfrm>
            <a:off x="415922" y="1925867"/>
            <a:ext cx="8220528" cy="544285"/>
            <a:chOff x="689429" y="2344057"/>
            <a:chExt cx="8220528" cy="544285"/>
          </a:xfrm>
        </p:grpSpPr>
        <p:sp>
          <p:nvSpPr>
            <p:cNvPr id="27" name="Oval 26">
              <a:extLst>
                <a:ext uri="{FF2B5EF4-FFF2-40B4-BE49-F238E27FC236}">
                  <a16:creationId xmlns:a16="http://schemas.microsoft.com/office/drawing/2014/main" id="{CD924320-3148-04BA-46FA-87D1335A81AD}"/>
                </a:ext>
              </a:extLst>
            </p:cNvPr>
            <p:cNvSpPr/>
            <p:nvPr/>
          </p:nvSpPr>
          <p:spPr>
            <a:xfrm>
              <a:off x="689429" y="2344057"/>
              <a:ext cx="544285" cy="544285"/>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4"/>
                  </a:solidFill>
                </a:rPr>
                <a:t>2</a:t>
              </a:r>
            </a:p>
          </p:txBody>
        </p:sp>
        <p:sp>
          <p:nvSpPr>
            <p:cNvPr id="28" name="TextBox 27">
              <a:extLst>
                <a:ext uri="{FF2B5EF4-FFF2-40B4-BE49-F238E27FC236}">
                  <a16:creationId xmlns:a16="http://schemas.microsoft.com/office/drawing/2014/main" id="{F1A23419-378B-E5C1-9B5B-3AF472EE9600}"/>
                </a:ext>
              </a:extLst>
            </p:cNvPr>
            <p:cNvSpPr txBox="1"/>
            <p:nvPr/>
          </p:nvSpPr>
          <p:spPr>
            <a:xfrm>
              <a:off x="1320801" y="2360444"/>
              <a:ext cx="7589156"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a:cs typeface="Arial"/>
                  <a:sym typeface="Arial"/>
                </a:rPr>
                <a:t>Quan sát Hình 3.6, 3.7 và trình bày cách nối nguồn điện ba pha </a:t>
              </a:r>
            </a:p>
          </p:txBody>
        </p:sp>
      </p:grpSp>
      <p:pic>
        <p:nvPicPr>
          <p:cNvPr id="29" name="Picture 28">
            <a:extLst>
              <a:ext uri="{FF2B5EF4-FFF2-40B4-BE49-F238E27FC236}">
                <a16:creationId xmlns:a16="http://schemas.microsoft.com/office/drawing/2014/main" id="{0A59407D-B4D6-4DED-5A72-483E9381423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81428" y="2966247"/>
            <a:ext cx="6124996" cy="2123332"/>
          </a:xfrm>
          <a:prstGeom prst="rect">
            <a:avLst/>
          </a:prstGeom>
        </p:spPr>
      </p:pic>
      <p:pic>
        <p:nvPicPr>
          <p:cNvPr id="30" name="Picture 29">
            <a:extLst>
              <a:ext uri="{FF2B5EF4-FFF2-40B4-BE49-F238E27FC236}">
                <a16:creationId xmlns:a16="http://schemas.microsoft.com/office/drawing/2014/main" id="{24D03195-A6AF-B159-0EF3-ABC5136FB5A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008882" y="2768921"/>
            <a:ext cx="2866571" cy="2137781"/>
          </a:xfrm>
          <a:prstGeom prst="rect">
            <a:avLst/>
          </a:prstGeom>
        </p:spPr>
      </p:pic>
    </p:spTree>
    <p:extLst>
      <p:ext uri="{BB962C8B-B14F-4D97-AF65-F5344CB8AC3E}">
        <p14:creationId xmlns:p14="http://schemas.microsoft.com/office/powerpoint/2010/main" val="3133444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par>
                                <p:cTn id="19" presetID="14" presetClass="entr" presetSubtype="1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randombar(horizontal)">
                                      <p:cBhvr>
                                        <p:cTn id="21" dur="500"/>
                                        <p:tgtEl>
                                          <p:spTgt spid="29"/>
                                        </p:tgtEl>
                                      </p:cBhvr>
                                    </p:animEffect>
                                  </p:childTnLst>
                                </p:cTn>
                              </p:par>
                              <p:par>
                                <p:cTn id="22" presetID="14" presetClass="entr" presetSubtype="1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EC2AEC1-97D8-DF85-7E87-2B584E089C22}"/>
              </a:ext>
            </a:extLst>
          </p:cNvPr>
          <p:cNvGrpSpPr/>
          <p:nvPr/>
        </p:nvGrpSpPr>
        <p:grpSpPr>
          <a:xfrm>
            <a:off x="415922" y="430900"/>
            <a:ext cx="8220528" cy="544285"/>
            <a:chOff x="689429" y="2344057"/>
            <a:chExt cx="8220528" cy="544285"/>
          </a:xfrm>
        </p:grpSpPr>
        <p:sp>
          <p:nvSpPr>
            <p:cNvPr id="3" name="Oval 2">
              <a:extLst>
                <a:ext uri="{FF2B5EF4-FFF2-40B4-BE49-F238E27FC236}">
                  <a16:creationId xmlns:a16="http://schemas.microsoft.com/office/drawing/2014/main" id="{3EE376B9-0D64-0F76-CF2D-6BF9F5BDCEDD}"/>
                </a:ext>
              </a:extLst>
            </p:cNvPr>
            <p:cNvSpPr/>
            <p:nvPr/>
          </p:nvSpPr>
          <p:spPr>
            <a:xfrm>
              <a:off x="689429" y="2344057"/>
              <a:ext cx="544285" cy="544285"/>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accent4"/>
                  </a:solidFill>
                </a:rPr>
                <a:t>3</a:t>
              </a:r>
            </a:p>
          </p:txBody>
        </p:sp>
        <p:sp>
          <p:nvSpPr>
            <p:cNvPr id="5" name="TextBox 4">
              <a:extLst>
                <a:ext uri="{FF2B5EF4-FFF2-40B4-BE49-F238E27FC236}">
                  <a16:creationId xmlns:a16="http://schemas.microsoft.com/office/drawing/2014/main" id="{EC366A9A-4BC2-79B6-CA80-1447E49AC1A6}"/>
                </a:ext>
              </a:extLst>
            </p:cNvPr>
            <p:cNvSpPr txBox="1"/>
            <p:nvPr/>
          </p:nvSpPr>
          <p:spPr>
            <a:xfrm>
              <a:off x="1320801" y="2360444"/>
              <a:ext cx="7589156"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a:cs typeface="Arial"/>
                  <a:sym typeface="Arial"/>
                </a:rPr>
                <a:t>Quan sát Hình 3.8 và trình bày cách nối tải ba pha </a:t>
              </a:r>
            </a:p>
          </p:txBody>
        </p:sp>
      </p:grpSp>
      <p:grpSp>
        <p:nvGrpSpPr>
          <p:cNvPr id="13" name="Group 12">
            <a:extLst>
              <a:ext uri="{FF2B5EF4-FFF2-40B4-BE49-F238E27FC236}">
                <a16:creationId xmlns:a16="http://schemas.microsoft.com/office/drawing/2014/main" id="{53426659-2AA2-28C5-AB65-161EC1B657DE}"/>
              </a:ext>
            </a:extLst>
          </p:cNvPr>
          <p:cNvGrpSpPr/>
          <p:nvPr/>
        </p:nvGrpSpPr>
        <p:grpSpPr>
          <a:xfrm>
            <a:off x="61497" y="1304384"/>
            <a:ext cx="9191360" cy="3058211"/>
            <a:chOff x="105040" y="1253584"/>
            <a:chExt cx="9191360" cy="3058211"/>
          </a:xfrm>
        </p:grpSpPr>
        <p:grpSp>
          <p:nvGrpSpPr>
            <p:cNvPr id="12" name="Group 11">
              <a:extLst>
                <a:ext uri="{FF2B5EF4-FFF2-40B4-BE49-F238E27FC236}">
                  <a16:creationId xmlns:a16="http://schemas.microsoft.com/office/drawing/2014/main" id="{66DADBDC-054C-003D-AC5E-3920BEEA8F12}"/>
                </a:ext>
              </a:extLst>
            </p:cNvPr>
            <p:cNvGrpSpPr/>
            <p:nvPr/>
          </p:nvGrpSpPr>
          <p:grpSpPr>
            <a:xfrm>
              <a:off x="105040" y="1253584"/>
              <a:ext cx="9191360" cy="2433002"/>
              <a:chOff x="90526" y="1710784"/>
              <a:chExt cx="9191360" cy="2433002"/>
            </a:xfrm>
          </p:grpSpPr>
          <p:pic>
            <p:nvPicPr>
              <p:cNvPr id="7" name="Picture 6">
                <a:extLst>
                  <a:ext uri="{FF2B5EF4-FFF2-40B4-BE49-F238E27FC236}">
                    <a16:creationId xmlns:a16="http://schemas.microsoft.com/office/drawing/2014/main" id="{5F157719-F893-4125-17F6-7C2B53195AF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0526" y="1961218"/>
                <a:ext cx="6107074" cy="2182568"/>
              </a:xfrm>
              <a:prstGeom prst="rect">
                <a:avLst/>
              </a:prstGeom>
            </p:spPr>
          </p:pic>
          <p:pic>
            <p:nvPicPr>
              <p:cNvPr id="10" name="Picture 9">
                <a:extLst>
                  <a:ext uri="{FF2B5EF4-FFF2-40B4-BE49-F238E27FC236}">
                    <a16:creationId xmlns:a16="http://schemas.microsoft.com/office/drawing/2014/main" id="{63F994FE-A680-A530-69A1-8AD7F3327FD8}"/>
                  </a:ext>
                </a:extLst>
              </p:cNvPr>
              <p:cNvPicPr>
                <a:picLocks noChangeAspect="1"/>
              </p:cNvPicPr>
              <p:nvPr/>
            </p:nvPicPr>
            <p:blipFill rotWithShape="1">
              <a:blip r:embed="rId4">
                <a:clrChange>
                  <a:clrFrom>
                    <a:srgbClr val="FFFFFF"/>
                  </a:clrFrom>
                  <a:clrTo>
                    <a:srgbClr val="FFFFFF">
                      <a:alpha val="0"/>
                    </a:srgbClr>
                  </a:clrTo>
                </a:clrChange>
              </a:blip>
              <a:srcRect l="3144" r="7676" b="10939"/>
              <a:stretch/>
            </p:blipFill>
            <p:spPr>
              <a:xfrm>
                <a:off x="6197600" y="1710784"/>
                <a:ext cx="3084286" cy="2433002"/>
              </a:xfrm>
              <a:prstGeom prst="rect">
                <a:avLst/>
              </a:prstGeom>
            </p:spPr>
          </p:pic>
        </p:grpSp>
        <p:sp>
          <p:nvSpPr>
            <p:cNvPr id="11" name="TextBox 10">
              <a:extLst>
                <a:ext uri="{FF2B5EF4-FFF2-40B4-BE49-F238E27FC236}">
                  <a16:creationId xmlns:a16="http://schemas.microsoft.com/office/drawing/2014/main" id="{06C97A1D-845F-061F-2993-2DF3A6A0866D}"/>
                </a:ext>
              </a:extLst>
            </p:cNvPr>
            <p:cNvSpPr txBox="1"/>
            <p:nvPr/>
          </p:nvSpPr>
          <p:spPr>
            <a:xfrm>
              <a:off x="2873828" y="3988630"/>
              <a:ext cx="3396343" cy="323165"/>
            </a:xfrm>
            <a:prstGeom prst="rect">
              <a:avLst/>
            </a:prstGeom>
            <a:noFill/>
          </p:spPr>
          <p:txBody>
            <a:bodyPr wrap="square" rtlCol="0">
              <a:spAutoFit/>
            </a:bodyPr>
            <a:lstStyle/>
            <a:p>
              <a:pPr algn="ctr"/>
              <a:r>
                <a:rPr lang="en-US" sz="1500" b="1" i="1">
                  <a:solidFill>
                    <a:srgbClr val="002060"/>
                  </a:solidFill>
                </a:rPr>
                <a:t>Hình 3.8. </a:t>
              </a:r>
              <a:r>
                <a:rPr lang="en-US" sz="1500" i="1">
                  <a:solidFill>
                    <a:srgbClr val="002060"/>
                  </a:solidFill>
                </a:rPr>
                <a:t>Cách nối tải ba pha </a:t>
              </a:r>
            </a:p>
          </p:txBody>
        </p:sp>
      </p:grpSp>
    </p:spTree>
    <p:extLst>
      <p:ext uri="{BB962C8B-B14F-4D97-AF65-F5344CB8AC3E}">
        <p14:creationId xmlns:p14="http://schemas.microsoft.com/office/powerpoint/2010/main" val="29087099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EC1BD91-3D3F-7A1D-3515-3A5A13BE3C4B}"/>
              </a:ext>
            </a:extLst>
          </p:cNvPr>
          <p:cNvSpPr/>
          <p:nvPr/>
        </p:nvSpPr>
        <p:spPr>
          <a:xfrm>
            <a:off x="2169886" y="312055"/>
            <a:ext cx="4804228" cy="595087"/>
          </a:xfrm>
          <a:prstGeom prst="roundRect">
            <a:avLst>
              <a:gd name="adj" fmla="val 13096"/>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a:solidFill>
                  <a:schemeClr val="accent4"/>
                </a:solidFill>
              </a:rPr>
              <a:t>Cách nối nguồn và tải ba pha </a:t>
            </a:r>
          </a:p>
        </p:txBody>
      </p:sp>
      <p:sp>
        <p:nvSpPr>
          <p:cNvPr id="6" name="Rectangle: Rounded Corners 5">
            <a:extLst>
              <a:ext uri="{FF2B5EF4-FFF2-40B4-BE49-F238E27FC236}">
                <a16:creationId xmlns:a16="http://schemas.microsoft.com/office/drawing/2014/main" id="{B7E127EE-BF85-6C86-187E-66ED4F46E0DD}"/>
              </a:ext>
            </a:extLst>
          </p:cNvPr>
          <p:cNvSpPr/>
          <p:nvPr/>
        </p:nvSpPr>
        <p:spPr>
          <a:xfrm>
            <a:off x="674914" y="1454150"/>
            <a:ext cx="3142343" cy="1132114"/>
          </a:xfrm>
          <a:prstGeom prst="roundRect">
            <a:avLst>
              <a:gd name="adj" fmla="val 9241"/>
            </a:avLst>
          </a:prstGeom>
          <a:solidFill>
            <a:schemeClr val="accent4"/>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effectLst/>
                <a:latin typeface="+mj-lt"/>
                <a:ea typeface="Times New Roman" panose="02020603050405020304" pitchFamily="18" charset="0"/>
              </a:rPr>
              <a:t>Nối hình sao (Y)</a:t>
            </a:r>
            <a:endParaRPr lang="en-US" sz="2000">
              <a:solidFill>
                <a:schemeClr val="tx1"/>
              </a:solidFill>
              <a:latin typeface="+mj-lt"/>
            </a:endParaRPr>
          </a:p>
        </p:txBody>
      </p:sp>
      <p:sp>
        <p:nvSpPr>
          <p:cNvPr id="8" name="Rectangle: Rounded Corners 7">
            <a:extLst>
              <a:ext uri="{FF2B5EF4-FFF2-40B4-BE49-F238E27FC236}">
                <a16:creationId xmlns:a16="http://schemas.microsoft.com/office/drawing/2014/main" id="{2E9E49FC-F2F9-A5FB-79A1-C57BBC6CE7E6}"/>
              </a:ext>
            </a:extLst>
          </p:cNvPr>
          <p:cNvSpPr/>
          <p:nvPr/>
        </p:nvSpPr>
        <p:spPr>
          <a:xfrm>
            <a:off x="5326743" y="1454150"/>
            <a:ext cx="3142343" cy="1132114"/>
          </a:xfrm>
          <a:prstGeom prst="roundRect">
            <a:avLst>
              <a:gd name="adj" fmla="val 9241"/>
            </a:avLst>
          </a:prstGeom>
          <a:solidFill>
            <a:schemeClr val="accent4"/>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effectLst/>
                <a:latin typeface="+mj-lt"/>
                <a:ea typeface="Times New Roman" panose="02020603050405020304" pitchFamily="18" charset="0"/>
              </a:rPr>
              <a:t>Nối hình tam giác (</a:t>
            </a:r>
            <a:r>
              <a:rPr lang="el-GR" sz="2000">
                <a:solidFill>
                  <a:schemeClr val="tx1"/>
                </a:solidFill>
                <a:effectLst/>
                <a:latin typeface="+mj-lt"/>
                <a:ea typeface="Times New Roman" panose="02020603050405020304" pitchFamily="18" charset="0"/>
              </a:rPr>
              <a:t>Δ)</a:t>
            </a:r>
            <a:endParaRPr lang="en-US" sz="2000">
              <a:solidFill>
                <a:schemeClr val="tx1"/>
              </a:solidFill>
              <a:latin typeface="+mj-lt"/>
            </a:endParaRPr>
          </a:p>
        </p:txBody>
      </p:sp>
      <p:cxnSp>
        <p:nvCxnSpPr>
          <p:cNvPr id="14" name="Straight Connector 13">
            <a:extLst>
              <a:ext uri="{FF2B5EF4-FFF2-40B4-BE49-F238E27FC236}">
                <a16:creationId xmlns:a16="http://schemas.microsoft.com/office/drawing/2014/main" id="{FD4F5158-A088-B83B-234E-6BFA1B752F06}"/>
              </a:ext>
            </a:extLst>
          </p:cNvPr>
          <p:cNvCxnSpPr>
            <a:stCxn id="4" idx="2"/>
            <a:endCxn id="6" idx="0"/>
          </p:cNvCxnSpPr>
          <p:nvPr/>
        </p:nvCxnSpPr>
        <p:spPr>
          <a:xfrm rot="5400000">
            <a:off x="3135539" y="17689"/>
            <a:ext cx="547008" cy="2325914"/>
          </a:xfrm>
          <a:prstGeom prst="bentConnector3">
            <a:avLst>
              <a:gd name="adj1" fmla="val 50000"/>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9191F8-0283-13CE-4D3B-9ED13BFF31C3}"/>
              </a:ext>
            </a:extLst>
          </p:cNvPr>
          <p:cNvCxnSpPr>
            <a:cxnSpLocks/>
            <a:stCxn id="4" idx="2"/>
            <a:endCxn id="8" idx="0"/>
          </p:cNvCxnSpPr>
          <p:nvPr/>
        </p:nvCxnSpPr>
        <p:spPr>
          <a:xfrm rot="16200000" flipH="1">
            <a:off x="5461453" y="17688"/>
            <a:ext cx="547008" cy="2325915"/>
          </a:xfrm>
          <a:prstGeom prst="bentConnector3">
            <a:avLst>
              <a:gd name="adj1" fmla="val 50000"/>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248E50E5-E27C-76AB-6413-FDBA9E8CCABD}"/>
              </a:ext>
            </a:extLst>
          </p:cNvPr>
          <p:cNvPicPr>
            <a:picLocks noChangeAspect="1"/>
          </p:cNvPicPr>
          <p:nvPr/>
        </p:nvPicPr>
        <p:blipFill rotWithShape="1">
          <a:blip r:embed="rId3">
            <a:clrChange>
              <a:clrFrom>
                <a:srgbClr val="FFFFFF"/>
              </a:clrFrom>
              <a:clrTo>
                <a:srgbClr val="FFFFFF">
                  <a:alpha val="0"/>
                </a:srgbClr>
              </a:clrTo>
            </a:clrChange>
          </a:blip>
          <a:srcRect b="10905"/>
          <a:stretch/>
        </p:blipFill>
        <p:spPr>
          <a:xfrm>
            <a:off x="5602515" y="2862570"/>
            <a:ext cx="2866571" cy="1904678"/>
          </a:xfrm>
          <a:prstGeom prst="rect">
            <a:avLst/>
          </a:prstGeom>
        </p:spPr>
      </p:pic>
      <p:pic>
        <p:nvPicPr>
          <p:cNvPr id="19" name="Picture 18">
            <a:extLst>
              <a:ext uri="{FF2B5EF4-FFF2-40B4-BE49-F238E27FC236}">
                <a16:creationId xmlns:a16="http://schemas.microsoft.com/office/drawing/2014/main" id="{4CFDF7D7-1B49-5E48-40A7-E9C14F813E4D}"/>
              </a:ext>
            </a:extLst>
          </p:cNvPr>
          <p:cNvPicPr>
            <a:picLocks noChangeAspect="1"/>
          </p:cNvPicPr>
          <p:nvPr/>
        </p:nvPicPr>
        <p:blipFill rotWithShape="1">
          <a:blip r:embed="rId4">
            <a:clrChange>
              <a:clrFrom>
                <a:srgbClr val="FFFFFF"/>
              </a:clrFrom>
              <a:clrTo>
                <a:srgbClr val="FFFFFF">
                  <a:alpha val="0"/>
                </a:srgbClr>
              </a:clrTo>
            </a:clrChange>
          </a:blip>
          <a:srcRect l="47630" b="21458"/>
          <a:stretch/>
        </p:blipFill>
        <p:spPr>
          <a:xfrm>
            <a:off x="150602" y="2891118"/>
            <a:ext cx="3731969" cy="1940327"/>
          </a:xfrm>
          <a:prstGeom prst="rect">
            <a:avLst/>
          </a:prstGeom>
        </p:spPr>
      </p:pic>
    </p:spTree>
    <p:extLst>
      <p:ext uri="{BB962C8B-B14F-4D97-AF65-F5344CB8AC3E}">
        <p14:creationId xmlns:p14="http://schemas.microsoft.com/office/powerpoint/2010/main" val="2306995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par>
                                <p:cTn id="13" presetID="22" presetClass="entr" presetSubtype="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C61762-0342-FA49-7A0C-28B0FED9C994}"/>
              </a:ext>
            </a:extLst>
          </p:cNvPr>
          <p:cNvSpPr txBox="1"/>
          <p:nvPr/>
        </p:nvSpPr>
        <p:spPr>
          <a:xfrm>
            <a:off x="2492828" y="217715"/>
            <a:ext cx="4158343" cy="630942"/>
          </a:xfrm>
          <a:prstGeom prst="rect">
            <a:avLst/>
          </a:prstGeom>
          <a:noFill/>
        </p:spPr>
        <p:txBody>
          <a:bodyPr wrap="square" rtlCol="0">
            <a:spAutoFit/>
          </a:bodyPr>
          <a:lstStyle/>
          <a:p>
            <a:pPr algn="ctr"/>
            <a:r>
              <a:rPr lang="en-US" sz="3500" b="1">
                <a:solidFill>
                  <a:srgbClr val="0070C0"/>
                </a:solidFill>
              </a:rPr>
              <a:t>KHỞI ĐỘNG </a:t>
            </a:r>
          </a:p>
        </p:txBody>
      </p:sp>
      <p:grpSp>
        <p:nvGrpSpPr>
          <p:cNvPr id="10" name="Group 9">
            <a:extLst>
              <a:ext uri="{FF2B5EF4-FFF2-40B4-BE49-F238E27FC236}">
                <a16:creationId xmlns:a16="http://schemas.microsoft.com/office/drawing/2014/main" id="{E7FCA94F-6FC6-1E80-C1E9-5CDE7D2D57C6}"/>
              </a:ext>
            </a:extLst>
          </p:cNvPr>
          <p:cNvGrpSpPr/>
          <p:nvPr/>
        </p:nvGrpSpPr>
        <p:grpSpPr>
          <a:xfrm>
            <a:off x="312268" y="1239454"/>
            <a:ext cx="4521200" cy="2998716"/>
            <a:chOff x="878114" y="1391855"/>
            <a:chExt cx="4521200" cy="2998716"/>
          </a:xfrm>
        </p:grpSpPr>
        <p:sp>
          <p:nvSpPr>
            <p:cNvPr id="8" name="Rectangle: Rounded Corners 7">
              <a:extLst>
                <a:ext uri="{FF2B5EF4-FFF2-40B4-BE49-F238E27FC236}">
                  <a16:creationId xmlns:a16="http://schemas.microsoft.com/office/drawing/2014/main" id="{FEDD9941-EC14-496F-85DF-4751FB1FE714}"/>
                </a:ext>
              </a:extLst>
            </p:cNvPr>
            <p:cNvSpPr/>
            <p:nvPr/>
          </p:nvSpPr>
          <p:spPr>
            <a:xfrm>
              <a:off x="878114" y="1814286"/>
              <a:ext cx="4521200" cy="2576285"/>
            </a:xfrm>
            <a:prstGeom prst="roundRect">
              <a:avLst>
                <a:gd name="adj" fmla="val 7371"/>
              </a:avLst>
            </a:prstGeom>
            <a:solidFill>
              <a:schemeClr val="accent6"/>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AE727DB-4D7E-F5A2-C304-1C6CBA536323}"/>
                </a:ext>
              </a:extLst>
            </p:cNvPr>
            <p:cNvSpPr txBox="1"/>
            <p:nvPr/>
          </p:nvSpPr>
          <p:spPr>
            <a:xfrm>
              <a:off x="1059542" y="2071985"/>
              <a:ext cx="4158343" cy="2060885"/>
            </a:xfrm>
            <a:prstGeom prst="rect">
              <a:avLst/>
            </a:prstGeom>
            <a:noFill/>
          </p:spPr>
          <p:txBody>
            <a:bodyPr wrap="square">
              <a:spAutoFit/>
            </a:bodyPr>
            <a:lstStyle/>
            <a:p>
              <a:pPr algn="just">
                <a:lnSpc>
                  <a:spcPct val="150000"/>
                </a:lnSpc>
              </a:pPr>
              <a:r>
                <a:rPr lang="vi-VN" sz="2200"/>
                <a:t>Động cơ điện trên Hình 3.1 sử dụng nguồn điện nào để hoạt động? Dòng điện trong động cơ có đặc điểm gì? </a:t>
              </a:r>
              <a:endParaRPr lang="en-US" sz="2200"/>
            </a:p>
          </p:txBody>
        </p:sp>
        <p:sp>
          <p:nvSpPr>
            <p:cNvPr id="9" name="Freeform 9">
              <a:extLst>
                <a:ext uri="{FF2B5EF4-FFF2-40B4-BE49-F238E27FC236}">
                  <a16:creationId xmlns:a16="http://schemas.microsoft.com/office/drawing/2014/main" id="{1DDB9EEF-F966-8660-CC7C-AAEC2307A021}"/>
                </a:ext>
              </a:extLst>
            </p:cNvPr>
            <p:cNvSpPr/>
            <p:nvPr/>
          </p:nvSpPr>
          <p:spPr>
            <a:xfrm>
              <a:off x="2813526" y="1391855"/>
              <a:ext cx="650374" cy="680130"/>
            </a:xfrm>
            <a:custGeom>
              <a:avLst/>
              <a:gdLst/>
              <a:ahLst/>
              <a:cxnLst/>
              <a:rect l="l" t="t" r="r" b="b"/>
              <a:pathLst>
                <a:path w="3934778" h="4114800">
                  <a:moveTo>
                    <a:pt x="0" y="0"/>
                  </a:moveTo>
                  <a:lnTo>
                    <a:pt x="3934777" y="0"/>
                  </a:lnTo>
                  <a:lnTo>
                    <a:pt x="393477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15" name="Group 14">
            <a:extLst>
              <a:ext uri="{FF2B5EF4-FFF2-40B4-BE49-F238E27FC236}">
                <a16:creationId xmlns:a16="http://schemas.microsoft.com/office/drawing/2014/main" id="{FABFCF8C-95B0-0386-EE50-4630FA396010}"/>
              </a:ext>
            </a:extLst>
          </p:cNvPr>
          <p:cNvGrpSpPr/>
          <p:nvPr/>
        </p:nvGrpSpPr>
        <p:grpSpPr>
          <a:xfrm>
            <a:off x="5130589" y="1239454"/>
            <a:ext cx="3788229" cy="3577964"/>
            <a:chOff x="5043503" y="1532240"/>
            <a:chExt cx="3788229" cy="3577964"/>
          </a:xfrm>
        </p:grpSpPr>
        <p:pic>
          <p:nvPicPr>
            <p:cNvPr id="11" name="Picture 10">
              <a:extLst>
                <a:ext uri="{FF2B5EF4-FFF2-40B4-BE49-F238E27FC236}">
                  <a16:creationId xmlns:a16="http://schemas.microsoft.com/office/drawing/2014/main" id="{06EE414D-102E-3C29-35E3-8148EB5BA97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050971" y="1532240"/>
              <a:ext cx="3780761" cy="2835571"/>
            </a:xfrm>
            <a:prstGeom prst="rect">
              <a:avLst/>
            </a:prstGeom>
          </p:spPr>
        </p:pic>
        <p:sp>
          <p:nvSpPr>
            <p:cNvPr id="14" name="TextBox 13">
              <a:extLst>
                <a:ext uri="{FF2B5EF4-FFF2-40B4-BE49-F238E27FC236}">
                  <a16:creationId xmlns:a16="http://schemas.microsoft.com/office/drawing/2014/main" id="{DE8F56D2-AA9D-9F7D-65A2-7B80BC0DD6B3}"/>
                </a:ext>
              </a:extLst>
            </p:cNvPr>
            <p:cNvSpPr txBox="1"/>
            <p:nvPr/>
          </p:nvSpPr>
          <p:spPr>
            <a:xfrm>
              <a:off x="5043503" y="4238170"/>
              <a:ext cx="3780761" cy="872034"/>
            </a:xfrm>
            <a:prstGeom prst="rect">
              <a:avLst/>
            </a:prstGeom>
            <a:noFill/>
          </p:spPr>
          <p:txBody>
            <a:bodyPr wrap="square" rtlCol="0">
              <a:spAutoFit/>
            </a:bodyPr>
            <a:lstStyle/>
            <a:p>
              <a:pPr algn="ctr">
                <a:lnSpc>
                  <a:spcPct val="150000"/>
                </a:lnSpc>
              </a:pPr>
              <a:r>
                <a:rPr lang="en-US" sz="1800" b="1" i="1">
                  <a:solidFill>
                    <a:srgbClr val="0070C0"/>
                  </a:solidFill>
                </a:rPr>
                <a:t>Hình 3.1. </a:t>
              </a:r>
              <a:r>
                <a:rPr lang="en-US" sz="1800" i="1">
                  <a:solidFill>
                    <a:srgbClr val="0070C0"/>
                  </a:solidFill>
                </a:rPr>
                <a:t>Động cơ điện xoay chiều ba pha </a:t>
              </a:r>
            </a:p>
          </p:txBody>
        </p:sp>
      </p:grpSp>
    </p:spTree>
    <p:extLst>
      <p:ext uri="{BB962C8B-B14F-4D97-AF65-F5344CB8AC3E}">
        <p14:creationId xmlns:p14="http://schemas.microsoft.com/office/powerpoint/2010/main" val="2834148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A0CD49-CF88-E3A0-B5F9-F60B1BF9EA74}"/>
              </a:ext>
            </a:extLst>
          </p:cNvPr>
          <p:cNvSpPr txBox="1"/>
          <p:nvPr/>
        </p:nvSpPr>
        <p:spPr>
          <a:xfrm>
            <a:off x="224972" y="205340"/>
            <a:ext cx="5856514" cy="461665"/>
          </a:xfrm>
          <a:prstGeom prst="rect">
            <a:avLst/>
          </a:prstGeom>
          <a:noFill/>
        </p:spPr>
        <p:txBody>
          <a:bodyPr wrap="square">
            <a:spAutoFit/>
          </a:bodyPr>
          <a:lstStyle/>
          <a:p>
            <a:r>
              <a:rPr lang="en-US" sz="2400" b="1">
                <a:solidFill>
                  <a:srgbClr val="C00000"/>
                </a:solidFill>
              </a:rPr>
              <a:t>1. Nối nguồn điện ba pha </a:t>
            </a:r>
          </a:p>
        </p:txBody>
      </p:sp>
      <p:sp>
        <p:nvSpPr>
          <p:cNvPr id="5" name="Rectangle 4">
            <a:extLst>
              <a:ext uri="{FF2B5EF4-FFF2-40B4-BE49-F238E27FC236}">
                <a16:creationId xmlns:a16="http://schemas.microsoft.com/office/drawing/2014/main" id="{FF15B22F-39F1-9C4A-F006-6A3A98496FD2}"/>
              </a:ext>
            </a:extLst>
          </p:cNvPr>
          <p:cNvSpPr/>
          <p:nvPr/>
        </p:nvSpPr>
        <p:spPr>
          <a:xfrm>
            <a:off x="1" y="854586"/>
            <a:ext cx="2300514" cy="461665"/>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a. Nối hình sao </a:t>
            </a:r>
          </a:p>
        </p:txBody>
      </p:sp>
      <p:sp>
        <p:nvSpPr>
          <p:cNvPr id="6" name="Rectangle: Rounded Corners 5">
            <a:extLst>
              <a:ext uri="{FF2B5EF4-FFF2-40B4-BE49-F238E27FC236}">
                <a16:creationId xmlns:a16="http://schemas.microsoft.com/office/drawing/2014/main" id="{1A3698BE-806F-1F52-F2EE-BB5E482445AB}"/>
              </a:ext>
            </a:extLst>
          </p:cNvPr>
          <p:cNvSpPr/>
          <p:nvPr/>
        </p:nvSpPr>
        <p:spPr>
          <a:xfrm>
            <a:off x="674914" y="1570846"/>
            <a:ext cx="4252686" cy="1564821"/>
          </a:xfrm>
          <a:prstGeom prst="roundRect">
            <a:avLst>
              <a:gd name="adj" fmla="val 92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tx1"/>
                </a:solidFill>
                <a:latin typeface="+mj-lt"/>
              </a:rPr>
              <a:t>Điểm cuối cuộn dây của các pha X, Y, Z được nối với điểm trung tính O của nguồn. </a:t>
            </a:r>
          </a:p>
        </p:txBody>
      </p:sp>
      <p:sp>
        <p:nvSpPr>
          <p:cNvPr id="8" name="Rectangle: Rounded Corners 7">
            <a:extLst>
              <a:ext uri="{FF2B5EF4-FFF2-40B4-BE49-F238E27FC236}">
                <a16:creationId xmlns:a16="http://schemas.microsoft.com/office/drawing/2014/main" id="{6485F946-98CC-535A-DA06-3002F4A1B2D9}"/>
              </a:ext>
            </a:extLst>
          </p:cNvPr>
          <p:cNvSpPr/>
          <p:nvPr/>
        </p:nvSpPr>
        <p:spPr>
          <a:xfrm>
            <a:off x="674914" y="3362128"/>
            <a:ext cx="4252686" cy="1564821"/>
          </a:xfrm>
          <a:prstGeom prst="roundRect">
            <a:avLst>
              <a:gd name="adj" fmla="val 92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tx1"/>
                </a:solidFill>
                <a:latin typeface="+mj-lt"/>
              </a:rPr>
              <a:t>Điểm đầu A, B, C của các cuộn dây được nối với đường dây truyền tải điện. </a:t>
            </a:r>
          </a:p>
        </p:txBody>
      </p:sp>
      <p:pic>
        <p:nvPicPr>
          <p:cNvPr id="9" name="Picture 8">
            <a:extLst>
              <a:ext uri="{FF2B5EF4-FFF2-40B4-BE49-F238E27FC236}">
                <a16:creationId xmlns:a16="http://schemas.microsoft.com/office/drawing/2014/main" id="{3B3DD188-EB5D-16BD-5717-B7D087E0D42E}"/>
              </a:ext>
            </a:extLst>
          </p:cNvPr>
          <p:cNvPicPr>
            <a:picLocks noChangeAspect="1"/>
          </p:cNvPicPr>
          <p:nvPr/>
        </p:nvPicPr>
        <p:blipFill rotWithShape="1">
          <a:blip r:embed="rId3">
            <a:clrChange>
              <a:clrFrom>
                <a:srgbClr val="FFFFFF"/>
              </a:clrFrom>
              <a:clrTo>
                <a:srgbClr val="FFFFFF">
                  <a:alpha val="0"/>
                </a:srgbClr>
              </a:clrTo>
            </a:clrChange>
          </a:blip>
          <a:srcRect r="49199" b="11054"/>
          <a:stretch/>
        </p:blipFill>
        <p:spPr>
          <a:xfrm>
            <a:off x="5105401" y="229769"/>
            <a:ext cx="3686627" cy="2237661"/>
          </a:xfrm>
          <a:prstGeom prst="rect">
            <a:avLst/>
          </a:prstGeom>
        </p:spPr>
      </p:pic>
      <p:pic>
        <p:nvPicPr>
          <p:cNvPr id="10" name="Picture 9">
            <a:extLst>
              <a:ext uri="{FF2B5EF4-FFF2-40B4-BE49-F238E27FC236}">
                <a16:creationId xmlns:a16="http://schemas.microsoft.com/office/drawing/2014/main" id="{3E84162D-DF94-8AB9-0DBC-C2457880B054}"/>
              </a:ext>
            </a:extLst>
          </p:cNvPr>
          <p:cNvPicPr>
            <a:picLocks noChangeAspect="1"/>
          </p:cNvPicPr>
          <p:nvPr/>
        </p:nvPicPr>
        <p:blipFill rotWithShape="1">
          <a:blip r:embed="rId3">
            <a:clrChange>
              <a:clrFrom>
                <a:srgbClr val="FFFFFF"/>
              </a:clrFrom>
              <a:clrTo>
                <a:srgbClr val="FFFFFF">
                  <a:alpha val="0"/>
                </a:srgbClr>
              </a:clrTo>
            </a:clrChange>
          </a:blip>
          <a:srcRect l="51259" r="-2060" b="11054"/>
          <a:stretch/>
        </p:blipFill>
        <p:spPr>
          <a:xfrm>
            <a:off x="5116286" y="2676071"/>
            <a:ext cx="3686627" cy="2237661"/>
          </a:xfrm>
          <a:prstGeom prst="rect">
            <a:avLst/>
          </a:prstGeom>
        </p:spPr>
      </p:pic>
    </p:spTree>
    <p:extLst>
      <p:ext uri="{BB962C8B-B14F-4D97-AF65-F5344CB8AC3E}">
        <p14:creationId xmlns:p14="http://schemas.microsoft.com/office/powerpoint/2010/main" val="958063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par>
                                <p:cTn id="27" presetID="22" presetClass="entr" presetSubtype="1"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15B22F-39F1-9C4A-F006-6A3A98496FD2}"/>
              </a:ext>
            </a:extLst>
          </p:cNvPr>
          <p:cNvSpPr/>
          <p:nvPr/>
        </p:nvSpPr>
        <p:spPr>
          <a:xfrm>
            <a:off x="0" y="436624"/>
            <a:ext cx="2773180" cy="461665"/>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b. Nối hình tam giác</a:t>
            </a:r>
          </a:p>
        </p:txBody>
      </p:sp>
      <p:sp>
        <p:nvSpPr>
          <p:cNvPr id="6" name="Rectangle: Rounded Corners 5">
            <a:extLst>
              <a:ext uri="{FF2B5EF4-FFF2-40B4-BE49-F238E27FC236}">
                <a16:creationId xmlns:a16="http://schemas.microsoft.com/office/drawing/2014/main" id="{1A3698BE-806F-1F52-F2EE-BB5E482445AB}"/>
              </a:ext>
            </a:extLst>
          </p:cNvPr>
          <p:cNvSpPr/>
          <p:nvPr/>
        </p:nvSpPr>
        <p:spPr>
          <a:xfrm>
            <a:off x="319314" y="1454731"/>
            <a:ext cx="4252686" cy="2877783"/>
          </a:xfrm>
          <a:prstGeom prst="roundRect">
            <a:avLst>
              <a:gd name="adj" fmla="val 92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tx1"/>
                </a:solidFill>
                <a:latin typeface="+mj-lt"/>
              </a:rPr>
              <a:t>Điểm cuối của cuộn dây pha này được nối với điểm đầu của cuộn dây pha kia: </a:t>
            </a:r>
          </a:p>
          <a:p>
            <a:pPr marL="342900" indent="-342900" algn="just">
              <a:lnSpc>
                <a:spcPct val="150000"/>
              </a:lnSpc>
              <a:buFont typeface="Wingdings" panose="05000000000000000000" pitchFamily="2" charset="2"/>
              <a:buChar char="§"/>
            </a:pPr>
            <a:r>
              <a:rPr lang="en-US" sz="2000">
                <a:solidFill>
                  <a:schemeClr val="tx1"/>
                </a:solidFill>
                <a:latin typeface="+mj-lt"/>
              </a:rPr>
              <a:t>X nối với B. </a:t>
            </a:r>
          </a:p>
          <a:p>
            <a:pPr marL="342900" indent="-342900" algn="just">
              <a:lnSpc>
                <a:spcPct val="150000"/>
              </a:lnSpc>
              <a:buFont typeface="Wingdings" panose="05000000000000000000" pitchFamily="2" charset="2"/>
              <a:buChar char="§"/>
            </a:pPr>
            <a:r>
              <a:rPr lang="en-US" sz="2000">
                <a:solidFill>
                  <a:schemeClr val="tx1"/>
                </a:solidFill>
                <a:latin typeface="+mj-lt"/>
              </a:rPr>
              <a:t>Y nối với C.</a:t>
            </a:r>
          </a:p>
          <a:p>
            <a:pPr marL="342900" indent="-342900" algn="just">
              <a:lnSpc>
                <a:spcPct val="150000"/>
              </a:lnSpc>
              <a:buFont typeface="Wingdings" panose="05000000000000000000" pitchFamily="2" charset="2"/>
              <a:buChar char="§"/>
            </a:pPr>
            <a:r>
              <a:rPr lang="en-US" sz="2000">
                <a:solidFill>
                  <a:schemeClr val="tx1"/>
                </a:solidFill>
                <a:latin typeface="+mj-lt"/>
              </a:rPr>
              <a:t>Z nối với A. </a:t>
            </a:r>
          </a:p>
        </p:txBody>
      </p:sp>
      <p:pic>
        <p:nvPicPr>
          <p:cNvPr id="7" name="Picture 6">
            <a:extLst>
              <a:ext uri="{FF2B5EF4-FFF2-40B4-BE49-F238E27FC236}">
                <a16:creationId xmlns:a16="http://schemas.microsoft.com/office/drawing/2014/main" id="{43EF50FA-D749-9229-7AEF-E433E673449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72000" y="1232118"/>
            <a:ext cx="4455853" cy="3323008"/>
          </a:xfrm>
          <a:prstGeom prst="rect">
            <a:avLst/>
          </a:prstGeom>
        </p:spPr>
      </p:pic>
    </p:spTree>
    <p:extLst>
      <p:ext uri="{BB962C8B-B14F-4D97-AF65-F5344CB8AC3E}">
        <p14:creationId xmlns:p14="http://schemas.microsoft.com/office/powerpoint/2010/main" val="34964593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15B22F-39F1-9C4A-F006-6A3A98496FD2}"/>
              </a:ext>
            </a:extLst>
          </p:cNvPr>
          <p:cNvSpPr/>
          <p:nvPr/>
        </p:nvSpPr>
        <p:spPr>
          <a:xfrm>
            <a:off x="0" y="825500"/>
            <a:ext cx="2242457" cy="461665"/>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a. Nối hình sao</a:t>
            </a:r>
          </a:p>
        </p:txBody>
      </p:sp>
      <p:sp>
        <p:nvSpPr>
          <p:cNvPr id="6" name="Rectangle: Rounded Corners 5">
            <a:extLst>
              <a:ext uri="{FF2B5EF4-FFF2-40B4-BE49-F238E27FC236}">
                <a16:creationId xmlns:a16="http://schemas.microsoft.com/office/drawing/2014/main" id="{1A3698BE-806F-1F52-F2EE-BB5E482445AB}"/>
              </a:ext>
            </a:extLst>
          </p:cNvPr>
          <p:cNvSpPr/>
          <p:nvPr/>
        </p:nvSpPr>
        <p:spPr>
          <a:xfrm>
            <a:off x="436141" y="1668966"/>
            <a:ext cx="4252686" cy="2877783"/>
          </a:xfrm>
          <a:prstGeom prst="roundRect">
            <a:avLst>
              <a:gd name="adj" fmla="val 92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anose="05000000000000000000" pitchFamily="2" charset="2"/>
              <a:buChar char="§"/>
            </a:pPr>
            <a:r>
              <a:rPr lang="en-US" sz="2000">
                <a:solidFill>
                  <a:schemeClr val="tx1"/>
                </a:solidFill>
                <a:latin typeface="+mj-lt"/>
              </a:rPr>
              <a:t>Tổng trở các pha của tải điện là Z</a:t>
            </a:r>
            <a:r>
              <a:rPr lang="en-US" sz="2000" baseline="-25000">
                <a:solidFill>
                  <a:schemeClr val="tx1"/>
                </a:solidFill>
                <a:latin typeface="+mj-lt"/>
              </a:rPr>
              <a:t>A</a:t>
            </a:r>
            <a:r>
              <a:rPr lang="en-US" sz="2000">
                <a:solidFill>
                  <a:schemeClr val="tx1"/>
                </a:solidFill>
                <a:latin typeface="+mj-lt"/>
              </a:rPr>
              <a:t>, Z</a:t>
            </a:r>
            <a:r>
              <a:rPr lang="en-US" sz="2000" baseline="-25000">
                <a:solidFill>
                  <a:schemeClr val="tx1"/>
                </a:solidFill>
                <a:latin typeface="+mj-lt"/>
              </a:rPr>
              <a:t>B</a:t>
            </a:r>
            <a:r>
              <a:rPr lang="en-US" sz="2000">
                <a:solidFill>
                  <a:schemeClr val="tx1"/>
                </a:solidFill>
                <a:latin typeface="+mj-lt"/>
              </a:rPr>
              <a:t>, Z</a:t>
            </a:r>
            <a:r>
              <a:rPr lang="en-US" sz="2000" baseline="-25000">
                <a:solidFill>
                  <a:schemeClr val="tx1"/>
                </a:solidFill>
                <a:latin typeface="+mj-lt"/>
              </a:rPr>
              <a:t>C</a:t>
            </a:r>
            <a:r>
              <a:rPr lang="en-US" sz="2000">
                <a:solidFill>
                  <a:schemeClr val="tx1"/>
                </a:solidFill>
                <a:latin typeface="+mj-lt"/>
              </a:rPr>
              <a:t>; O’ được gọi là điểm trung tính của tải. </a:t>
            </a:r>
          </a:p>
          <a:p>
            <a:pPr marL="342900" indent="-342900" algn="just">
              <a:lnSpc>
                <a:spcPct val="150000"/>
              </a:lnSpc>
              <a:buFont typeface="Wingdings" panose="05000000000000000000" pitchFamily="2" charset="2"/>
              <a:buChar char="§"/>
            </a:pPr>
            <a:r>
              <a:rPr lang="en-US" sz="2000">
                <a:solidFill>
                  <a:schemeClr val="tx1"/>
                </a:solidFill>
                <a:latin typeface="+mj-lt"/>
              </a:rPr>
              <a:t>Tải điện ba pha nối hình sao đối xứng khi Z</a:t>
            </a:r>
            <a:r>
              <a:rPr lang="en-US" sz="2000" baseline="-25000">
                <a:solidFill>
                  <a:schemeClr val="tx1"/>
                </a:solidFill>
                <a:latin typeface="+mj-lt"/>
              </a:rPr>
              <a:t>A</a:t>
            </a:r>
            <a:r>
              <a:rPr lang="en-US" sz="2000">
                <a:solidFill>
                  <a:schemeClr val="tx1"/>
                </a:solidFill>
                <a:latin typeface="+mj-lt"/>
              </a:rPr>
              <a:t> = Z</a:t>
            </a:r>
            <a:r>
              <a:rPr lang="en-US" sz="2000" baseline="-25000">
                <a:solidFill>
                  <a:schemeClr val="tx1"/>
                </a:solidFill>
                <a:latin typeface="+mj-lt"/>
              </a:rPr>
              <a:t>B</a:t>
            </a:r>
            <a:r>
              <a:rPr lang="en-US" sz="2000">
                <a:solidFill>
                  <a:schemeClr val="tx1"/>
                </a:solidFill>
                <a:latin typeface="+mj-lt"/>
              </a:rPr>
              <a:t> = Z</a:t>
            </a:r>
            <a:r>
              <a:rPr lang="en-US" sz="2000" baseline="-25000">
                <a:solidFill>
                  <a:schemeClr val="tx1"/>
                </a:solidFill>
                <a:latin typeface="+mj-lt"/>
              </a:rPr>
              <a:t>C</a:t>
            </a:r>
            <a:r>
              <a:rPr lang="en-US" sz="2000">
                <a:solidFill>
                  <a:schemeClr val="tx1"/>
                </a:solidFill>
                <a:latin typeface="+mj-lt"/>
              </a:rPr>
              <a:t>. </a:t>
            </a:r>
          </a:p>
        </p:txBody>
      </p:sp>
      <p:sp>
        <p:nvSpPr>
          <p:cNvPr id="11" name="TextBox 10">
            <a:extLst>
              <a:ext uri="{FF2B5EF4-FFF2-40B4-BE49-F238E27FC236}">
                <a16:creationId xmlns:a16="http://schemas.microsoft.com/office/drawing/2014/main" id="{4EA5B4DF-491E-F5DB-6D33-17644C3E4C8F}"/>
              </a:ext>
            </a:extLst>
          </p:cNvPr>
          <p:cNvSpPr txBox="1"/>
          <p:nvPr/>
        </p:nvSpPr>
        <p:spPr>
          <a:xfrm>
            <a:off x="224972" y="205340"/>
            <a:ext cx="5856514" cy="461665"/>
          </a:xfrm>
          <a:prstGeom prst="rect">
            <a:avLst/>
          </a:prstGeom>
          <a:noFill/>
        </p:spPr>
        <p:txBody>
          <a:bodyPr wrap="square">
            <a:spAutoFit/>
          </a:bodyPr>
          <a:lstStyle/>
          <a:p>
            <a:r>
              <a:rPr lang="en-US" sz="2400" b="1">
                <a:solidFill>
                  <a:srgbClr val="C00000"/>
                </a:solidFill>
              </a:rPr>
              <a:t>2. Nối tải điện ba pha </a:t>
            </a:r>
          </a:p>
        </p:txBody>
      </p:sp>
      <p:pic>
        <p:nvPicPr>
          <p:cNvPr id="18" name="Picture 17">
            <a:extLst>
              <a:ext uri="{FF2B5EF4-FFF2-40B4-BE49-F238E27FC236}">
                <a16:creationId xmlns:a16="http://schemas.microsoft.com/office/drawing/2014/main" id="{7888D910-F362-20AF-8ABC-C16FD47C9C03}"/>
              </a:ext>
            </a:extLst>
          </p:cNvPr>
          <p:cNvPicPr>
            <a:picLocks noChangeAspect="1"/>
          </p:cNvPicPr>
          <p:nvPr/>
        </p:nvPicPr>
        <p:blipFill rotWithShape="1">
          <a:blip r:embed="rId3">
            <a:clrChange>
              <a:clrFrom>
                <a:srgbClr val="FFFFFF"/>
              </a:clrFrom>
              <a:clrTo>
                <a:srgbClr val="FFFFFF">
                  <a:alpha val="0"/>
                </a:srgbClr>
              </a:clrTo>
            </a:clrChange>
          </a:blip>
          <a:srcRect r="50587"/>
          <a:stretch/>
        </p:blipFill>
        <p:spPr>
          <a:xfrm>
            <a:off x="5427858" y="0"/>
            <a:ext cx="3280001" cy="2372300"/>
          </a:xfrm>
          <a:prstGeom prst="rect">
            <a:avLst/>
          </a:prstGeom>
        </p:spPr>
      </p:pic>
      <p:pic>
        <p:nvPicPr>
          <p:cNvPr id="20" name="Picture 19">
            <a:extLst>
              <a:ext uri="{FF2B5EF4-FFF2-40B4-BE49-F238E27FC236}">
                <a16:creationId xmlns:a16="http://schemas.microsoft.com/office/drawing/2014/main" id="{6CE42D9A-2F2E-30BB-F55D-B09E5FA2C494}"/>
              </a:ext>
            </a:extLst>
          </p:cNvPr>
          <p:cNvPicPr>
            <a:picLocks noChangeAspect="1"/>
          </p:cNvPicPr>
          <p:nvPr/>
        </p:nvPicPr>
        <p:blipFill rotWithShape="1">
          <a:blip r:embed="rId3">
            <a:clrChange>
              <a:clrFrom>
                <a:srgbClr val="FFFFFF"/>
              </a:clrFrom>
              <a:clrTo>
                <a:srgbClr val="FFFFFF">
                  <a:alpha val="0"/>
                </a:srgbClr>
              </a:clrTo>
            </a:clrChange>
          </a:blip>
          <a:srcRect l="50687" r="-100"/>
          <a:stretch/>
        </p:blipFill>
        <p:spPr>
          <a:xfrm>
            <a:off x="5307936" y="2669186"/>
            <a:ext cx="3280001" cy="2372300"/>
          </a:xfrm>
          <a:prstGeom prst="rect">
            <a:avLst/>
          </a:prstGeom>
        </p:spPr>
      </p:pic>
    </p:spTree>
    <p:extLst>
      <p:ext uri="{BB962C8B-B14F-4D97-AF65-F5344CB8AC3E}">
        <p14:creationId xmlns:p14="http://schemas.microsoft.com/office/powerpoint/2010/main" val="32619706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15B22F-39F1-9C4A-F006-6A3A98496FD2}"/>
              </a:ext>
            </a:extLst>
          </p:cNvPr>
          <p:cNvSpPr/>
          <p:nvPr/>
        </p:nvSpPr>
        <p:spPr>
          <a:xfrm>
            <a:off x="0" y="379956"/>
            <a:ext cx="2953062" cy="461665"/>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b. Nối hình tam giác </a:t>
            </a:r>
          </a:p>
        </p:txBody>
      </p:sp>
      <p:sp>
        <p:nvSpPr>
          <p:cNvPr id="6" name="Rectangle: Rounded Corners 5">
            <a:extLst>
              <a:ext uri="{FF2B5EF4-FFF2-40B4-BE49-F238E27FC236}">
                <a16:creationId xmlns:a16="http://schemas.microsoft.com/office/drawing/2014/main" id="{1A3698BE-806F-1F52-F2EE-BB5E482445AB}"/>
              </a:ext>
            </a:extLst>
          </p:cNvPr>
          <p:cNvSpPr/>
          <p:nvPr/>
        </p:nvSpPr>
        <p:spPr>
          <a:xfrm>
            <a:off x="395690" y="1473200"/>
            <a:ext cx="4510137" cy="2813212"/>
          </a:xfrm>
          <a:prstGeom prst="roundRect">
            <a:avLst>
              <a:gd name="adj" fmla="val 92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anose="05000000000000000000" pitchFamily="2" charset="2"/>
              <a:buChar char="§"/>
            </a:pPr>
            <a:r>
              <a:rPr lang="en-US" sz="2000">
                <a:solidFill>
                  <a:schemeClr val="tx1"/>
                </a:solidFill>
                <a:latin typeface="+mj-lt"/>
              </a:rPr>
              <a:t>Tổng trở các pha của tải điện là Z</a:t>
            </a:r>
            <a:r>
              <a:rPr lang="en-US" sz="2000" baseline="-25000">
                <a:solidFill>
                  <a:schemeClr val="tx1"/>
                </a:solidFill>
                <a:latin typeface="+mj-lt"/>
              </a:rPr>
              <a:t>AB</a:t>
            </a:r>
            <a:r>
              <a:rPr lang="en-US" sz="2000">
                <a:solidFill>
                  <a:schemeClr val="tx1"/>
                </a:solidFill>
                <a:latin typeface="+mj-lt"/>
              </a:rPr>
              <a:t>, Z</a:t>
            </a:r>
            <a:r>
              <a:rPr lang="en-US" sz="2000" baseline="-25000">
                <a:solidFill>
                  <a:schemeClr val="tx1"/>
                </a:solidFill>
                <a:latin typeface="+mj-lt"/>
              </a:rPr>
              <a:t>AB</a:t>
            </a:r>
            <a:r>
              <a:rPr lang="en-US" sz="2000">
                <a:solidFill>
                  <a:schemeClr val="tx1"/>
                </a:solidFill>
                <a:latin typeface="+mj-lt"/>
              </a:rPr>
              <a:t> và Z</a:t>
            </a:r>
            <a:r>
              <a:rPr lang="en-US" sz="2000" baseline="-25000">
                <a:solidFill>
                  <a:schemeClr val="tx1"/>
                </a:solidFill>
                <a:latin typeface="+mj-lt"/>
              </a:rPr>
              <a:t>AC</a:t>
            </a:r>
            <a:r>
              <a:rPr lang="en-US" sz="2000">
                <a:solidFill>
                  <a:schemeClr val="tx1"/>
                </a:solidFill>
                <a:latin typeface="+mj-lt"/>
              </a:rPr>
              <a:t>.</a:t>
            </a:r>
          </a:p>
          <a:p>
            <a:pPr marL="342900" indent="-342900" algn="just">
              <a:lnSpc>
                <a:spcPct val="150000"/>
              </a:lnSpc>
              <a:buFont typeface="Wingdings" panose="05000000000000000000" pitchFamily="2" charset="2"/>
              <a:buChar char="§"/>
            </a:pPr>
            <a:r>
              <a:rPr lang="en-US" sz="2000">
                <a:solidFill>
                  <a:schemeClr val="tx1"/>
                </a:solidFill>
                <a:latin typeface="+mj-lt"/>
              </a:rPr>
              <a:t>Tải điện ba pha nối hình tam giác đối xứng khi Z</a:t>
            </a:r>
            <a:r>
              <a:rPr lang="en-US" sz="2000" baseline="-25000">
                <a:solidFill>
                  <a:schemeClr val="tx1"/>
                </a:solidFill>
                <a:latin typeface="+mj-lt"/>
              </a:rPr>
              <a:t>AB</a:t>
            </a:r>
            <a:r>
              <a:rPr lang="en-US" sz="2000">
                <a:solidFill>
                  <a:schemeClr val="tx1"/>
                </a:solidFill>
                <a:latin typeface="+mj-lt"/>
              </a:rPr>
              <a:t> = Z</a:t>
            </a:r>
            <a:r>
              <a:rPr lang="en-US" sz="2000" baseline="-25000">
                <a:solidFill>
                  <a:schemeClr val="tx1"/>
                </a:solidFill>
                <a:latin typeface="+mj-lt"/>
              </a:rPr>
              <a:t>BC</a:t>
            </a:r>
            <a:r>
              <a:rPr lang="en-US" sz="2000">
                <a:solidFill>
                  <a:schemeClr val="tx1"/>
                </a:solidFill>
                <a:latin typeface="+mj-lt"/>
              </a:rPr>
              <a:t> = Z</a:t>
            </a:r>
            <a:r>
              <a:rPr lang="en-US" sz="2000" baseline="-25000">
                <a:solidFill>
                  <a:schemeClr val="tx1"/>
                </a:solidFill>
                <a:latin typeface="+mj-lt"/>
              </a:rPr>
              <a:t>CA</a:t>
            </a:r>
            <a:r>
              <a:rPr lang="en-US" sz="2000">
                <a:solidFill>
                  <a:schemeClr val="tx1"/>
                </a:solidFill>
                <a:latin typeface="+mj-lt"/>
              </a:rPr>
              <a:t>.  </a:t>
            </a:r>
          </a:p>
        </p:txBody>
      </p:sp>
      <p:pic>
        <p:nvPicPr>
          <p:cNvPr id="4" name="Picture 3">
            <a:extLst>
              <a:ext uri="{FF2B5EF4-FFF2-40B4-BE49-F238E27FC236}">
                <a16:creationId xmlns:a16="http://schemas.microsoft.com/office/drawing/2014/main" id="{52D1FC44-97FC-7542-198D-2DB6A611EEB7}"/>
              </a:ext>
            </a:extLst>
          </p:cNvPr>
          <p:cNvPicPr>
            <a:picLocks noChangeAspect="1"/>
          </p:cNvPicPr>
          <p:nvPr/>
        </p:nvPicPr>
        <p:blipFill rotWithShape="1">
          <a:blip r:embed="rId3">
            <a:clrChange>
              <a:clrFrom>
                <a:srgbClr val="FFFFFF"/>
              </a:clrFrom>
              <a:clrTo>
                <a:srgbClr val="FFFFFF">
                  <a:alpha val="0"/>
                </a:srgbClr>
              </a:clrTo>
            </a:clrChange>
          </a:blip>
          <a:srcRect l="3144" r="7676" b="10939"/>
          <a:stretch/>
        </p:blipFill>
        <p:spPr>
          <a:xfrm>
            <a:off x="5152571" y="1175657"/>
            <a:ext cx="4072262" cy="3212355"/>
          </a:xfrm>
          <a:prstGeom prst="rect">
            <a:avLst/>
          </a:prstGeom>
        </p:spPr>
      </p:pic>
    </p:spTree>
    <p:extLst>
      <p:ext uri="{BB962C8B-B14F-4D97-AF65-F5344CB8AC3E}">
        <p14:creationId xmlns:p14="http://schemas.microsoft.com/office/powerpoint/2010/main" val="31238100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1D0B24-D891-F4DB-F06A-1B3517A83AE2}"/>
              </a:ext>
            </a:extLst>
          </p:cNvPr>
          <p:cNvSpPr txBox="1"/>
          <p:nvPr/>
        </p:nvSpPr>
        <p:spPr>
          <a:xfrm>
            <a:off x="283029" y="227112"/>
            <a:ext cx="7242629" cy="461665"/>
          </a:xfrm>
          <a:prstGeom prst="rect">
            <a:avLst/>
          </a:prstGeom>
          <a:noFill/>
        </p:spPr>
        <p:txBody>
          <a:bodyPr wrap="square">
            <a:spAutoFit/>
          </a:bodyPr>
          <a:lstStyle/>
          <a:p>
            <a:r>
              <a:rPr lang="en-US" sz="2400" b="1">
                <a:solidFill>
                  <a:srgbClr val="C00000"/>
                </a:solidFill>
              </a:rPr>
              <a:t>3. Nối nguồn ba pha với tải điện ba pha</a:t>
            </a:r>
          </a:p>
        </p:txBody>
      </p:sp>
      <p:grpSp>
        <p:nvGrpSpPr>
          <p:cNvPr id="13" name="Group 12">
            <a:extLst>
              <a:ext uri="{FF2B5EF4-FFF2-40B4-BE49-F238E27FC236}">
                <a16:creationId xmlns:a16="http://schemas.microsoft.com/office/drawing/2014/main" id="{AA0C17C8-6D93-4BA0-2B92-7553FDEE7C9D}"/>
              </a:ext>
            </a:extLst>
          </p:cNvPr>
          <p:cNvGrpSpPr/>
          <p:nvPr/>
        </p:nvGrpSpPr>
        <p:grpSpPr>
          <a:xfrm>
            <a:off x="3918857" y="1177800"/>
            <a:ext cx="5169106" cy="3476007"/>
            <a:chOff x="3974894" y="1141514"/>
            <a:chExt cx="5169106" cy="3476007"/>
          </a:xfrm>
        </p:grpSpPr>
        <p:pic>
          <p:nvPicPr>
            <p:cNvPr id="9" name="Picture 8">
              <a:extLst>
                <a:ext uri="{FF2B5EF4-FFF2-40B4-BE49-F238E27FC236}">
                  <a16:creationId xmlns:a16="http://schemas.microsoft.com/office/drawing/2014/main" id="{F5AE75F8-42A2-4DE4-32D4-BB5B162D0B9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974894" y="1141514"/>
              <a:ext cx="5169106" cy="2690664"/>
            </a:xfrm>
            <a:prstGeom prst="rect">
              <a:avLst/>
            </a:prstGeom>
          </p:spPr>
        </p:pic>
        <p:sp>
          <p:nvSpPr>
            <p:cNvPr id="12" name="TextBox 11">
              <a:extLst>
                <a:ext uri="{FF2B5EF4-FFF2-40B4-BE49-F238E27FC236}">
                  <a16:creationId xmlns:a16="http://schemas.microsoft.com/office/drawing/2014/main" id="{D8BB1C7C-EED0-C6E4-5C43-0D5EF1D57637}"/>
                </a:ext>
              </a:extLst>
            </p:cNvPr>
            <p:cNvSpPr txBox="1"/>
            <p:nvPr/>
          </p:nvSpPr>
          <p:spPr>
            <a:xfrm>
              <a:off x="4702629" y="3832178"/>
              <a:ext cx="3991428" cy="785343"/>
            </a:xfrm>
            <a:prstGeom prst="rect">
              <a:avLst/>
            </a:prstGeom>
            <a:noFill/>
          </p:spPr>
          <p:txBody>
            <a:bodyPr wrap="square" rtlCol="0">
              <a:spAutoFit/>
            </a:bodyPr>
            <a:lstStyle/>
            <a:p>
              <a:pPr algn="ctr">
                <a:lnSpc>
                  <a:spcPct val="150000"/>
                </a:lnSpc>
              </a:pPr>
              <a:r>
                <a:rPr lang="en-US" sz="1600" b="1" i="1">
                  <a:solidFill>
                    <a:srgbClr val="002060"/>
                  </a:solidFill>
                </a:rPr>
                <a:t>Hình 3.9. </a:t>
              </a:r>
              <a:r>
                <a:rPr lang="en-US" sz="1600" i="1">
                  <a:solidFill>
                    <a:srgbClr val="002060"/>
                  </a:solidFill>
                </a:rPr>
                <a:t>Cách nối nguồn điện ba pha với tải điện ba pha </a:t>
              </a:r>
            </a:p>
          </p:txBody>
        </p:sp>
      </p:grpSp>
      <p:sp>
        <p:nvSpPr>
          <p:cNvPr id="15" name="TextBox 14">
            <a:extLst>
              <a:ext uri="{FF2B5EF4-FFF2-40B4-BE49-F238E27FC236}">
                <a16:creationId xmlns:a16="http://schemas.microsoft.com/office/drawing/2014/main" id="{B3F23F4D-9090-D3F0-BB83-9B2842F0FE29}"/>
              </a:ext>
            </a:extLst>
          </p:cNvPr>
          <p:cNvSpPr txBox="1"/>
          <p:nvPr/>
        </p:nvSpPr>
        <p:spPr>
          <a:xfrm>
            <a:off x="304800" y="2444181"/>
            <a:ext cx="3730171" cy="2118529"/>
          </a:xfrm>
          <a:prstGeom prst="rect">
            <a:avLst/>
          </a:prstGeom>
          <a:noFill/>
        </p:spPr>
        <p:txBody>
          <a:bodyPr wrap="square">
            <a:spAutoFit/>
          </a:bodyPr>
          <a:lstStyle/>
          <a:p>
            <a:pPr algn="just">
              <a:lnSpc>
                <a:spcPct val="150000"/>
              </a:lnSpc>
            </a:pPr>
            <a:r>
              <a:rPr lang="vi-VN" sz="1800"/>
              <a:t>1. Quan sát hình 3.9 và cho biết các cách nối nguồn ba pha với tải điện ba pha </a:t>
            </a:r>
          </a:p>
          <a:p>
            <a:pPr algn="just">
              <a:lnSpc>
                <a:spcPct val="150000"/>
              </a:lnSpc>
            </a:pPr>
            <a:r>
              <a:rPr lang="vi-VN" sz="1800"/>
              <a:t>2. Mạch ba pha ba dây và ba pha bốn dây khác nhau như thế nào? </a:t>
            </a:r>
          </a:p>
        </p:txBody>
      </p:sp>
      <p:grpSp>
        <p:nvGrpSpPr>
          <p:cNvPr id="19" name="Group 18">
            <a:extLst>
              <a:ext uri="{FF2B5EF4-FFF2-40B4-BE49-F238E27FC236}">
                <a16:creationId xmlns:a16="http://schemas.microsoft.com/office/drawing/2014/main" id="{453878A8-22EA-5D55-02E5-7524087139C4}"/>
              </a:ext>
            </a:extLst>
          </p:cNvPr>
          <p:cNvGrpSpPr/>
          <p:nvPr/>
        </p:nvGrpSpPr>
        <p:grpSpPr>
          <a:xfrm>
            <a:off x="239353" y="969884"/>
            <a:ext cx="4062639" cy="1287532"/>
            <a:chOff x="86953" y="903608"/>
            <a:chExt cx="4062639" cy="1287532"/>
          </a:xfrm>
        </p:grpSpPr>
        <p:sp>
          <p:nvSpPr>
            <p:cNvPr id="17" name="TextBox 16">
              <a:extLst>
                <a:ext uri="{FF2B5EF4-FFF2-40B4-BE49-F238E27FC236}">
                  <a16:creationId xmlns:a16="http://schemas.microsoft.com/office/drawing/2014/main" id="{F7E9555D-06B2-0008-1797-021B825FC162}"/>
                </a:ext>
              </a:extLst>
            </p:cNvPr>
            <p:cNvSpPr txBox="1"/>
            <p:nvPr/>
          </p:nvSpPr>
          <p:spPr>
            <a:xfrm>
              <a:off x="767764" y="903608"/>
              <a:ext cx="3381828" cy="128753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1" u="none" strike="noStrike" kern="0" cap="none" spc="0" normalizeH="0" baseline="0" noProof="0">
                  <a:ln>
                    <a:noFill/>
                  </a:ln>
                  <a:solidFill>
                    <a:srgbClr val="000000"/>
                  </a:solidFill>
                  <a:effectLst/>
                  <a:uLnTx/>
                  <a:uFillTx/>
                  <a:latin typeface="Arial"/>
                  <a:cs typeface="Arial"/>
                  <a:sym typeface="Arial"/>
                </a:rPr>
                <a:t>Nghiên cứu mục II.3 trong SGK, quan sát hình 3.9 và trả lời câu hỏi:  </a:t>
              </a:r>
            </a:p>
          </p:txBody>
        </p:sp>
        <p:sp>
          <p:nvSpPr>
            <p:cNvPr id="18" name="Freeform 2">
              <a:extLst>
                <a:ext uri="{FF2B5EF4-FFF2-40B4-BE49-F238E27FC236}">
                  <a16:creationId xmlns:a16="http://schemas.microsoft.com/office/drawing/2014/main" id="{1941ADF6-3965-7345-6889-90B512E791AF}"/>
                </a:ext>
              </a:extLst>
            </p:cNvPr>
            <p:cNvSpPr/>
            <p:nvPr/>
          </p:nvSpPr>
          <p:spPr>
            <a:xfrm>
              <a:off x="86953" y="1250122"/>
              <a:ext cx="695325" cy="594503"/>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Tree>
    <p:extLst>
      <p:ext uri="{BB962C8B-B14F-4D97-AF65-F5344CB8AC3E}">
        <p14:creationId xmlns:p14="http://schemas.microsoft.com/office/powerpoint/2010/main" val="37901845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9EC97C-7B69-2B59-CED2-97ABA0C94CF0}"/>
              </a:ext>
            </a:extLst>
          </p:cNvPr>
          <p:cNvSpPr/>
          <p:nvPr/>
        </p:nvSpPr>
        <p:spPr>
          <a:xfrm>
            <a:off x="-127000" y="181427"/>
            <a:ext cx="9398000" cy="4572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CÁCH THỨC NỐI </a:t>
            </a:r>
          </a:p>
        </p:txBody>
      </p:sp>
      <p:grpSp>
        <p:nvGrpSpPr>
          <p:cNvPr id="27" name="Group 26">
            <a:extLst>
              <a:ext uri="{FF2B5EF4-FFF2-40B4-BE49-F238E27FC236}">
                <a16:creationId xmlns:a16="http://schemas.microsoft.com/office/drawing/2014/main" id="{538AA3D8-2C82-48FE-17A1-71DD6C9051FA}"/>
              </a:ext>
            </a:extLst>
          </p:cNvPr>
          <p:cNvGrpSpPr/>
          <p:nvPr/>
        </p:nvGrpSpPr>
        <p:grpSpPr>
          <a:xfrm>
            <a:off x="406395" y="857874"/>
            <a:ext cx="3570516" cy="1977857"/>
            <a:chOff x="261255" y="879645"/>
            <a:chExt cx="3570516" cy="1977857"/>
          </a:xfrm>
        </p:grpSpPr>
        <p:pic>
          <p:nvPicPr>
            <p:cNvPr id="5" name="Picture 4">
              <a:extLst>
                <a:ext uri="{FF2B5EF4-FFF2-40B4-BE49-F238E27FC236}">
                  <a16:creationId xmlns:a16="http://schemas.microsoft.com/office/drawing/2014/main" id="{00103788-B92E-CA6B-255A-22918CBCC397}"/>
                </a:ext>
              </a:extLst>
            </p:cNvPr>
            <p:cNvPicPr>
              <a:picLocks noChangeAspect="1"/>
            </p:cNvPicPr>
            <p:nvPr/>
          </p:nvPicPr>
          <p:blipFill rotWithShape="1">
            <a:blip r:embed="rId3">
              <a:clrChange>
                <a:clrFrom>
                  <a:srgbClr val="FFFFFF"/>
                </a:clrFrom>
                <a:clrTo>
                  <a:srgbClr val="FFFFFF">
                    <a:alpha val="0"/>
                  </a:srgbClr>
                </a:clrTo>
              </a:clrChange>
            </a:blip>
            <a:srcRect l="3935" r="48833" b="60203"/>
            <a:stretch/>
          </p:blipFill>
          <p:spPr>
            <a:xfrm>
              <a:off x="261255" y="879645"/>
              <a:ext cx="3570516" cy="1566014"/>
            </a:xfrm>
            <a:prstGeom prst="rect">
              <a:avLst/>
            </a:prstGeom>
          </p:spPr>
        </p:pic>
        <p:sp>
          <p:nvSpPr>
            <p:cNvPr id="6" name="Rectangle: Rounded Corners 5">
              <a:extLst>
                <a:ext uri="{FF2B5EF4-FFF2-40B4-BE49-F238E27FC236}">
                  <a16:creationId xmlns:a16="http://schemas.microsoft.com/office/drawing/2014/main" id="{0027DD2E-64BE-78A5-7BE5-61C84B43D1F0}"/>
                </a:ext>
              </a:extLst>
            </p:cNvPr>
            <p:cNvSpPr/>
            <p:nvPr/>
          </p:nvSpPr>
          <p:spPr>
            <a:xfrm>
              <a:off x="1346199" y="2523674"/>
              <a:ext cx="1400628" cy="333828"/>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Nối Y - Y</a:t>
              </a:r>
            </a:p>
          </p:txBody>
        </p:sp>
      </p:grpSp>
      <p:grpSp>
        <p:nvGrpSpPr>
          <p:cNvPr id="25" name="Group 24">
            <a:extLst>
              <a:ext uri="{FF2B5EF4-FFF2-40B4-BE49-F238E27FC236}">
                <a16:creationId xmlns:a16="http://schemas.microsoft.com/office/drawing/2014/main" id="{30FB8994-87B1-E820-83EC-FBB2B968F4F3}"/>
              </a:ext>
            </a:extLst>
          </p:cNvPr>
          <p:cNvGrpSpPr/>
          <p:nvPr/>
        </p:nvGrpSpPr>
        <p:grpSpPr>
          <a:xfrm>
            <a:off x="5246908" y="857874"/>
            <a:ext cx="3570516" cy="1977857"/>
            <a:chOff x="5101768" y="879645"/>
            <a:chExt cx="3570516" cy="1977857"/>
          </a:xfrm>
        </p:grpSpPr>
        <p:pic>
          <p:nvPicPr>
            <p:cNvPr id="7" name="Picture 6">
              <a:extLst>
                <a:ext uri="{FF2B5EF4-FFF2-40B4-BE49-F238E27FC236}">
                  <a16:creationId xmlns:a16="http://schemas.microsoft.com/office/drawing/2014/main" id="{C3B1C55F-8D43-FCE8-4ADD-2A645591BA59}"/>
                </a:ext>
              </a:extLst>
            </p:cNvPr>
            <p:cNvPicPr>
              <a:picLocks noChangeAspect="1"/>
            </p:cNvPicPr>
            <p:nvPr/>
          </p:nvPicPr>
          <p:blipFill rotWithShape="1">
            <a:blip r:embed="rId3">
              <a:clrChange>
                <a:clrFrom>
                  <a:srgbClr val="FFFFFF"/>
                </a:clrFrom>
                <a:clrTo>
                  <a:srgbClr val="FFFFFF">
                    <a:alpha val="0"/>
                  </a:srgbClr>
                </a:clrTo>
              </a:clrChange>
            </a:blip>
            <a:srcRect l="53936" r="-1168" b="60203"/>
            <a:stretch/>
          </p:blipFill>
          <p:spPr>
            <a:xfrm>
              <a:off x="5101768" y="879645"/>
              <a:ext cx="3570516" cy="1566014"/>
            </a:xfrm>
            <a:prstGeom prst="rect">
              <a:avLst/>
            </a:prstGeom>
          </p:spPr>
        </p:pic>
        <p:sp>
          <p:nvSpPr>
            <p:cNvPr id="8" name="Rectangle: Rounded Corners 7">
              <a:extLst>
                <a:ext uri="{FF2B5EF4-FFF2-40B4-BE49-F238E27FC236}">
                  <a16:creationId xmlns:a16="http://schemas.microsoft.com/office/drawing/2014/main" id="{9689C2F5-960F-5C13-2DC7-EF78A9252C3E}"/>
                </a:ext>
              </a:extLst>
            </p:cNvPr>
            <p:cNvSpPr/>
            <p:nvPr/>
          </p:nvSpPr>
          <p:spPr>
            <a:xfrm>
              <a:off x="5954484" y="2523674"/>
              <a:ext cx="1400628" cy="333828"/>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Nối Y - </a:t>
              </a:r>
              <a:r>
                <a:rPr lang="nl-NL" sz="1800">
                  <a:solidFill>
                    <a:srgbClr val="000000"/>
                  </a:solidFill>
                  <a:effectLst/>
                  <a:latin typeface="Times New Roman" panose="02020603050405020304" pitchFamily="18" charset="0"/>
                  <a:ea typeface="Times New Roman" panose="02020603050405020304" pitchFamily="18" charset="0"/>
                </a:rPr>
                <a:t>Δ</a:t>
              </a:r>
              <a:endParaRPr lang="en-US" sz="1800">
                <a:solidFill>
                  <a:srgbClr val="000000"/>
                </a:solidFill>
              </a:endParaRPr>
            </a:p>
          </p:txBody>
        </p:sp>
      </p:grpSp>
      <p:grpSp>
        <p:nvGrpSpPr>
          <p:cNvPr id="26" name="Group 25">
            <a:extLst>
              <a:ext uri="{FF2B5EF4-FFF2-40B4-BE49-F238E27FC236}">
                <a16:creationId xmlns:a16="http://schemas.microsoft.com/office/drawing/2014/main" id="{03212574-2587-A2B1-739E-691EA96416C3}"/>
              </a:ext>
            </a:extLst>
          </p:cNvPr>
          <p:cNvGrpSpPr/>
          <p:nvPr/>
        </p:nvGrpSpPr>
        <p:grpSpPr>
          <a:xfrm>
            <a:off x="406395" y="2962445"/>
            <a:ext cx="3570516" cy="1977857"/>
            <a:chOff x="261255" y="2984216"/>
            <a:chExt cx="3570516" cy="1977857"/>
          </a:xfrm>
        </p:grpSpPr>
        <p:pic>
          <p:nvPicPr>
            <p:cNvPr id="10" name="Picture 9">
              <a:extLst>
                <a:ext uri="{FF2B5EF4-FFF2-40B4-BE49-F238E27FC236}">
                  <a16:creationId xmlns:a16="http://schemas.microsoft.com/office/drawing/2014/main" id="{8EF11D7A-74A3-0A55-D611-5265DCBC1E49}"/>
                </a:ext>
              </a:extLst>
            </p:cNvPr>
            <p:cNvPicPr>
              <a:picLocks noChangeAspect="1"/>
            </p:cNvPicPr>
            <p:nvPr/>
          </p:nvPicPr>
          <p:blipFill rotWithShape="1">
            <a:blip r:embed="rId3">
              <a:clrChange>
                <a:clrFrom>
                  <a:srgbClr val="FFFFFF"/>
                </a:clrFrom>
                <a:clrTo>
                  <a:srgbClr val="FFFFFF">
                    <a:alpha val="0"/>
                  </a:srgbClr>
                </a:clrTo>
              </a:clrChange>
            </a:blip>
            <a:srcRect l="4512" t="50000" r="48256" b="10203"/>
            <a:stretch/>
          </p:blipFill>
          <p:spPr>
            <a:xfrm>
              <a:off x="261255" y="2984216"/>
              <a:ext cx="3570516" cy="1566014"/>
            </a:xfrm>
            <a:prstGeom prst="rect">
              <a:avLst/>
            </a:prstGeom>
          </p:spPr>
        </p:pic>
        <p:sp>
          <p:nvSpPr>
            <p:cNvPr id="11" name="Rectangle: Rounded Corners 10">
              <a:extLst>
                <a:ext uri="{FF2B5EF4-FFF2-40B4-BE49-F238E27FC236}">
                  <a16:creationId xmlns:a16="http://schemas.microsoft.com/office/drawing/2014/main" id="{9ACFFC88-61D7-B7BF-095E-74D23970A6C2}"/>
                </a:ext>
              </a:extLst>
            </p:cNvPr>
            <p:cNvSpPr/>
            <p:nvPr/>
          </p:nvSpPr>
          <p:spPr>
            <a:xfrm>
              <a:off x="1346199" y="4628245"/>
              <a:ext cx="1400628" cy="333828"/>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Nối </a:t>
              </a:r>
              <a:r>
                <a:rPr kumimoji="0" lang="nl-NL" sz="18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sym typeface="Arial"/>
                </a:rPr>
                <a:t>Δ</a:t>
              </a:r>
              <a:r>
                <a:rPr lang="en-US" sz="1800">
                  <a:solidFill>
                    <a:srgbClr val="000000"/>
                  </a:solidFill>
                </a:rPr>
                <a:t> - </a:t>
              </a:r>
              <a:r>
                <a:rPr kumimoji="0" lang="nl-NL" sz="18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sym typeface="Arial"/>
                </a:rPr>
                <a:t>Δ</a:t>
              </a:r>
              <a:endParaRPr lang="en-US" sz="1800">
                <a:solidFill>
                  <a:srgbClr val="000000"/>
                </a:solidFill>
              </a:endParaRPr>
            </a:p>
          </p:txBody>
        </p:sp>
      </p:grpSp>
      <p:grpSp>
        <p:nvGrpSpPr>
          <p:cNvPr id="24" name="Group 23">
            <a:extLst>
              <a:ext uri="{FF2B5EF4-FFF2-40B4-BE49-F238E27FC236}">
                <a16:creationId xmlns:a16="http://schemas.microsoft.com/office/drawing/2014/main" id="{91794520-DC14-D54F-3A3E-6F73EA941769}"/>
              </a:ext>
            </a:extLst>
          </p:cNvPr>
          <p:cNvGrpSpPr/>
          <p:nvPr/>
        </p:nvGrpSpPr>
        <p:grpSpPr>
          <a:xfrm>
            <a:off x="5246908" y="2962445"/>
            <a:ext cx="3570516" cy="1977857"/>
            <a:chOff x="5101768" y="2984216"/>
            <a:chExt cx="3570516" cy="1977857"/>
          </a:xfrm>
        </p:grpSpPr>
        <p:pic>
          <p:nvPicPr>
            <p:cNvPr id="14" name="Picture 13">
              <a:extLst>
                <a:ext uri="{FF2B5EF4-FFF2-40B4-BE49-F238E27FC236}">
                  <a16:creationId xmlns:a16="http://schemas.microsoft.com/office/drawing/2014/main" id="{0E2425BB-60E6-9950-83CE-219E801D9A88}"/>
                </a:ext>
              </a:extLst>
            </p:cNvPr>
            <p:cNvPicPr>
              <a:picLocks noChangeAspect="1"/>
            </p:cNvPicPr>
            <p:nvPr/>
          </p:nvPicPr>
          <p:blipFill rotWithShape="1">
            <a:blip r:embed="rId3">
              <a:clrChange>
                <a:clrFrom>
                  <a:srgbClr val="FFFFFF"/>
                </a:clrFrom>
                <a:clrTo>
                  <a:srgbClr val="FFFFFF">
                    <a:alpha val="0"/>
                  </a:srgbClr>
                </a:clrTo>
              </a:clrChange>
            </a:blip>
            <a:srcRect l="53936" t="51396" r="-1168" b="8806"/>
            <a:stretch/>
          </p:blipFill>
          <p:spPr>
            <a:xfrm>
              <a:off x="5101768" y="2984216"/>
              <a:ext cx="3570516" cy="1566014"/>
            </a:xfrm>
            <a:prstGeom prst="rect">
              <a:avLst/>
            </a:prstGeom>
          </p:spPr>
        </p:pic>
        <p:sp>
          <p:nvSpPr>
            <p:cNvPr id="16" name="Rectangle: Rounded Corners 15">
              <a:extLst>
                <a:ext uri="{FF2B5EF4-FFF2-40B4-BE49-F238E27FC236}">
                  <a16:creationId xmlns:a16="http://schemas.microsoft.com/office/drawing/2014/main" id="{C0D0A57B-88C0-1080-9DE7-3E67329E9E21}"/>
                </a:ext>
              </a:extLst>
            </p:cNvPr>
            <p:cNvSpPr/>
            <p:nvPr/>
          </p:nvSpPr>
          <p:spPr>
            <a:xfrm>
              <a:off x="5954484" y="4628245"/>
              <a:ext cx="1400628" cy="333828"/>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Nối </a:t>
              </a:r>
              <a:r>
                <a:rPr lang="nl-NL" sz="1800">
                  <a:solidFill>
                    <a:srgbClr val="000000"/>
                  </a:solidFill>
                  <a:effectLst/>
                  <a:latin typeface="Times New Roman" panose="02020603050405020304" pitchFamily="18" charset="0"/>
                  <a:ea typeface="Times New Roman" panose="02020603050405020304" pitchFamily="18" charset="0"/>
                </a:rPr>
                <a:t>Δ - Y</a:t>
              </a:r>
              <a:endParaRPr lang="en-US" sz="1800">
                <a:solidFill>
                  <a:srgbClr val="000000"/>
                </a:solidFill>
              </a:endParaRPr>
            </a:p>
          </p:txBody>
        </p:sp>
      </p:grpSp>
    </p:spTree>
    <p:extLst>
      <p:ext uri="{BB962C8B-B14F-4D97-AF65-F5344CB8AC3E}">
        <p14:creationId xmlns:p14="http://schemas.microsoft.com/office/powerpoint/2010/main" val="9922587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par>
                                <p:cTn id="13" presetID="14" presetClass="entr" presetSubtype="1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randombar(horizontal)">
                                      <p:cBhvr>
                                        <p:cTn id="15" dur="500"/>
                                        <p:tgtEl>
                                          <p:spTgt spid="25"/>
                                        </p:tgtEl>
                                      </p:cBhvr>
                                    </p:animEffect>
                                  </p:childTnLst>
                                </p:cTn>
                              </p:par>
                              <p:par>
                                <p:cTn id="16" presetID="14" presetClass="entr" presetSubtype="1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par>
                                <p:cTn id="19" presetID="14" presetClass="entr" presetSubtype="1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99032AA-B1AB-DA64-145D-5F388B821AAC}"/>
              </a:ext>
            </a:extLst>
          </p:cNvPr>
          <p:cNvSpPr/>
          <p:nvPr/>
        </p:nvSpPr>
        <p:spPr>
          <a:xfrm>
            <a:off x="3254828" y="544281"/>
            <a:ext cx="2634343" cy="573316"/>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a:solidFill>
                  <a:schemeClr val="accent4"/>
                </a:solidFill>
              </a:rPr>
              <a:t>Phân loại </a:t>
            </a:r>
          </a:p>
        </p:txBody>
      </p:sp>
      <p:sp>
        <p:nvSpPr>
          <p:cNvPr id="3" name="Rectangle: Rounded Corners 2">
            <a:extLst>
              <a:ext uri="{FF2B5EF4-FFF2-40B4-BE49-F238E27FC236}">
                <a16:creationId xmlns:a16="http://schemas.microsoft.com/office/drawing/2014/main" id="{3ECB282D-CE4A-3695-CD0F-421A7C0B786C}"/>
              </a:ext>
            </a:extLst>
          </p:cNvPr>
          <p:cNvSpPr/>
          <p:nvPr/>
        </p:nvSpPr>
        <p:spPr>
          <a:xfrm>
            <a:off x="611504" y="1633225"/>
            <a:ext cx="3486881" cy="2283441"/>
          </a:xfrm>
          <a:prstGeom prst="roundRect">
            <a:avLst>
              <a:gd name="adj" fmla="val 92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tx1"/>
                </a:solidFill>
                <a:latin typeface="+mj-lt"/>
              </a:rPr>
              <a:t>Mạch ba pha ba dây: chỉ có ba dây A-A, B-B và C–C. Các dây này gọi là dây pha. </a:t>
            </a:r>
          </a:p>
        </p:txBody>
      </p:sp>
      <p:sp>
        <p:nvSpPr>
          <p:cNvPr id="9" name="Rectangle: Rounded Corners 8">
            <a:extLst>
              <a:ext uri="{FF2B5EF4-FFF2-40B4-BE49-F238E27FC236}">
                <a16:creationId xmlns:a16="http://schemas.microsoft.com/office/drawing/2014/main" id="{AD6CA269-0ACA-2341-35BD-9341146020BF}"/>
              </a:ext>
            </a:extLst>
          </p:cNvPr>
          <p:cNvSpPr/>
          <p:nvPr/>
        </p:nvSpPr>
        <p:spPr>
          <a:xfrm>
            <a:off x="5045616" y="1633225"/>
            <a:ext cx="3486881" cy="2283441"/>
          </a:xfrm>
          <a:prstGeom prst="roundRect">
            <a:avLst>
              <a:gd name="adj" fmla="val 92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rPr>
              <a:t>Mạch ba pha bốn dây: ngoài ba dây pha còn có đường dây O-O gọi là dây trung tính. </a:t>
            </a:r>
            <a:endParaRPr lang="en-US" sz="2000">
              <a:solidFill>
                <a:schemeClr val="tx1"/>
              </a:solidFill>
            </a:endParaRPr>
          </a:p>
        </p:txBody>
      </p:sp>
      <p:cxnSp>
        <p:nvCxnSpPr>
          <p:cNvPr id="13" name="Straight Connector 12">
            <a:extLst>
              <a:ext uri="{FF2B5EF4-FFF2-40B4-BE49-F238E27FC236}">
                <a16:creationId xmlns:a16="http://schemas.microsoft.com/office/drawing/2014/main" id="{BCCA118E-80AC-7CD9-2FD2-8807C8FDA216}"/>
              </a:ext>
            </a:extLst>
          </p:cNvPr>
          <p:cNvCxnSpPr>
            <a:stCxn id="2" idx="2"/>
            <a:endCxn id="3" idx="0"/>
          </p:cNvCxnSpPr>
          <p:nvPr/>
        </p:nvCxnSpPr>
        <p:spPr>
          <a:xfrm rot="5400000">
            <a:off x="3205659" y="266884"/>
            <a:ext cx="515628" cy="2217055"/>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DFA9316-8C85-4EE0-0EA3-CA820B5B37C9}"/>
              </a:ext>
            </a:extLst>
          </p:cNvPr>
          <p:cNvCxnSpPr>
            <a:cxnSpLocks/>
            <a:stCxn id="2" idx="2"/>
            <a:endCxn id="9" idx="0"/>
          </p:cNvCxnSpPr>
          <p:nvPr/>
        </p:nvCxnSpPr>
        <p:spPr>
          <a:xfrm rot="16200000" flipH="1">
            <a:off x="5422714" y="266882"/>
            <a:ext cx="515628" cy="2217057"/>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222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par>
                                <p:cTn id="13" presetID="22" presetClass="entr" presetSubtype="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pic>
        <p:nvPicPr>
          <p:cNvPr id="1026" name="Picture 2" descr="Dòng điện xoay chiều ba pha có đặc điểm gì?">
            <a:extLst>
              <a:ext uri="{FF2B5EF4-FFF2-40B4-BE49-F238E27FC236}">
                <a16:creationId xmlns:a16="http://schemas.microsoft.com/office/drawing/2014/main" id="{3A4CA088-7597-1074-600E-6B785C871882}"/>
              </a:ext>
            </a:extLst>
          </p:cNvPr>
          <p:cNvPicPr>
            <a:picLocks noChangeAspect="1" noChangeArrowheads="1"/>
          </p:cNvPicPr>
          <p:nvPr/>
        </p:nvPicPr>
        <p:blipFill rotWithShape="1">
          <a:blip r:embed="rId3">
            <a:clrChange>
              <a:clrFrom>
                <a:srgbClr val="FFFFFF"/>
              </a:clrFrom>
              <a:clrTo>
                <a:srgbClr val="FFFFFF">
                  <a:alpha val="0"/>
                </a:srgbClr>
              </a:clrTo>
            </a:clrChange>
            <a:biLevel thresh="75000"/>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r="64222"/>
          <a:stretch/>
        </p:blipFill>
        <p:spPr bwMode="auto">
          <a:xfrm>
            <a:off x="255812" y="451019"/>
            <a:ext cx="4679043" cy="453373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FCF3B943-1F2F-BD46-625F-D30D915AF0A9}"/>
              </a:ext>
            </a:extLst>
          </p:cNvPr>
          <p:cNvGrpSpPr/>
          <p:nvPr/>
        </p:nvGrpSpPr>
        <p:grpSpPr>
          <a:xfrm>
            <a:off x="5087257" y="990684"/>
            <a:ext cx="3628571" cy="3454400"/>
            <a:chOff x="5080000" y="820057"/>
            <a:chExt cx="3628571" cy="3454400"/>
          </a:xfrm>
        </p:grpSpPr>
        <p:sp>
          <p:nvSpPr>
            <p:cNvPr id="6" name="Rectangle: Rounded Corners 5">
              <a:extLst>
                <a:ext uri="{FF2B5EF4-FFF2-40B4-BE49-F238E27FC236}">
                  <a16:creationId xmlns:a16="http://schemas.microsoft.com/office/drawing/2014/main" id="{8E5C8483-8ADE-889B-83A6-DEDC72CB92B3}"/>
                </a:ext>
              </a:extLst>
            </p:cNvPr>
            <p:cNvSpPr/>
            <p:nvPr/>
          </p:nvSpPr>
          <p:spPr>
            <a:xfrm>
              <a:off x="5080000" y="820057"/>
              <a:ext cx="3628571" cy="3454400"/>
            </a:xfrm>
            <a:prstGeom prst="roundRect">
              <a:avLst>
                <a:gd name="adj" fmla="val 5953"/>
              </a:avLst>
            </a:prstGeom>
            <a:solidFill>
              <a:schemeClr val="accent4"/>
            </a:solidFill>
            <a:ln>
              <a:solidFill>
                <a:schemeClr val="accent1">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4699086-129F-CC56-CBB3-F8FFDF61E468}"/>
                </a:ext>
              </a:extLst>
            </p:cNvPr>
            <p:cNvSpPr txBox="1"/>
            <p:nvPr/>
          </p:nvSpPr>
          <p:spPr>
            <a:xfrm>
              <a:off x="5141685" y="934681"/>
              <a:ext cx="3505200" cy="3266985"/>
            </a:xfrm>
            <a:prstGeom prst="rect">
              <a:avLst/>
            </a:prstGeom>
            <a:noFill/>
          </p:spPr>
          <p:txBody>
            <a:bodyPr wrap="square">
              <a:spAutoFit/>
            </a:bodyPr>
            <a:lstStyle/>
            <a:p>
              <a:pPr algn="just">
                <a:lnSpc>
                  <a:spcPct val="150000"/>
                </a:lnSpc>
              </a:pPr>
              <a:r>
                <a:rPr lang="vi-VN" sz="2000"/>
                <a:t>Mạch điện xoay chiều ba pha đối xứng khi nguồn đối xứng, đường dây đối xứng (</a:t>
              </a:r>
              <a:r>
                <a:rPr lang="vi-VN" sz="2000" i="1">
                  <a:solidFill>
                    <a:srgbClr val="C00000"/>
                  </a:solidFill>
                </a:rPr>
                <a:t>tổng trở các đường dây bằng nhau</a:t>
              </a:r>
              <a:r>
                <a:rPr lang="vi-VN" sz="2000"/>
                <a:t>) và tải điện đối xứng (</a:t>
              </a:r>
              <a:r>
                <a:rPr lang="vi-VN" sz="2000" i="1">
                  <a:solidFill>
                    <a:srgbClr val="C00000"/>
                  </a:solidFill>
                </a:rPr>
                <a:t>tổng trở các pha của tải điện bằng nhau</a:t>
              </a:r>
              <a:r>
                <a:rPr lang="vi-VN" sz="2000"/>
                <a:t>).</a:t>
              </a:r>
              <a:endParaRPr lang="en-US" sz="2000"/>
            </a:p>
          </p:txBody>
        </p:sp>
      </p:grpSp>
    </p:spTree>
    <p:extLst>
      <p:ext uri="{BB962C8B-B14F-4D97-AF65-F5344CB8AC3E}">
        <p14:creationId xmlns:p14="http://schemas.microsoft.com/office/powerpoint/2010/main" val="1759707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grpSp>
        <p:nvGrpSpPr>
          <p:cNvPr id="798" name="Google Shape;798;p41"/>
          <p:cNvGrpSpPr/>
          <p:nvPr/>
        </p:nvGrpSpPr>
        <p:grpSpPr>
          <a:xfrm rot="-5400000" flipH="1">
            <a:off x="4333934" y="-1428237"/>
            <a:ext cx="202206" cy="7385926"/>
            <a:chOff x="8793402" y="-3495374"/>
            <a:chExt cx="255301" cy="6613492"/>
          </a:xfrm>
        </p:grpSpPr>
        <p:cxnSp>
          <p:nvCxnSpPr>
            <p:cNvPr id="799" name="Google Shape;799;p41"/>
            <p:cNvCxnSpPr/>
            <p:nvPr/>
          </p:nvCxnSpPr>
          <p:spPr>
            <a:xfrm rot="5400000">
              <a:off x="6076152" y="-778124"/>
              <a:ext cx="5434500" cy="0"/>
            </a:xfrm>
            <a:prstGeom prst="straightConnector1">
              <a:avLst/>
            </a:prstGeom>
            <a:noFill/>
            <a:ln w="9525" cap="rnd" cmpd="sng">
              <a:solidFill>
                <a:schemeClr val="dk1"/>
              </a:solidFill>
              <a:prstDash val="solid"/>
              <a:round/>
              <a:headEnd type="none" w="med" len="med"/>
              <a:tailEnd type="none" w="med" len="med"/>
            </a:ln>
          </p:spPr>
        </p:cxnSp>
        <p:grpSp>
          <p:nvGrpSpPr>
            <p:cNvPr id="800" name="Google Shape;800;p41"/>
            <p:cNvGrpSpPr/>
            <p:nvPr/>
          </p:nvGrpSpPr>
          <p:grpSpPr>
            <a:xfrm rot="5400000">
              <a:off x="8331433" y="2400849"/>
              <a:ext cx="1179247" cy="255292"/>
              <a:chOff x="1430975" y="976700"/>
              <a:chExt cx="1569400" cy="339800"/>
            </a:xfrm>
          </p:grpSpPr>
          <p:grpSp>
            <p:nvGrpSpPr>
              <p:cNvPr id="801" name="Google Shape;801;p41"/>
              <p:cNvGrpSpPr/>
              <p:nvPr/>
            </p:nvGrpSpPr>
            <p:grpSpPr>
              <a:xfrm>
                <a:off x="1430975" y="976700"/>
                <a:ext cx="392350" cy="339800"/>
                <a:chOff x="1430975" y="976700"/>
                <a:chExt cx="392350" cy="339800"/>
              </a:xfrm>
            </p:grpSpPr>
            <p:sp>
              <p:nvSpPr>
                <p:cNvPr id="802" name="Google Shape;802;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03" name="Google Shape;803;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nvGrpSpPr>
              <p:cNvPr id="804" name="Google Shape;804;p41"/>
              <p:cNvGrpSpPr/>
              <p:nvPr/>
            </p:nvGrpSpPr>
            <p:grpSpPr>
              <a:xfrm>
                <a:off x="1823325" y="976700"/>
                <a:ext cx="392350" cy="339800"/>
                <a:chOff x="1430975" y="976700"/>
                <a:chExt cx="392350" cy="339800"/>
              </a:xfrm>
            </p:grpSpPr>
            <p:sp>
              <p:nvSpPr>
                <p:cNvPr id="805" name="Google Shape;805;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06" name="Google Shape;806;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nvGrpSpPr>
              <p:cNvPr id="807" name="Google Shape;807;p41"/>
              <p:cNvGrpSpPr/>
              <p:nvPr/>
            </p:nvGrpSpPr>
            <p:grpSpPr>
              <a:xfrm>
                <a:off x="2215675" y="976700"/>
                <a:ext cx="392350" cy="339800"/>
                <a:chOff x="1430975" y="976700"/>
                <a:chExt cx="392350" cy="339800"/>
              </a:xfrm>
            </p:grpSpPr>
            <p:sp>
              <p:nvSpPr>
                <p:cNvPr id="808" name="Google Shape;808;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09" name="Google Shape;809;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nvGrpSpPr>
              <p:cNvPr id="810" name="Google Shape;810;p41"/>
              <p:cNvGrpSpPr/>
              <p:nvPr/>
            </p:nvGrpSpPr>
            <p:grpSpPr>
              <a:xfrm>
                <a:off x="2608025" y="976700"/>
                <a:ext cx="392350" cy="339800"/>
                <a:chOff x="1430975" y="976700"/>
                <a:chExt cx="392350" cy="339800"/>
              </a:xfrm>
            </p:grpSpPr>
            <p:sp>
              <p:nvSpPr>
                <p:cNvPr id="811" name="Google Shape;811;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12" name="Google Shape;812;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grpSp>
      <p:grpSp>
        <p:nvGrpSpPr>
          <p:cNvPr id="8" name="Group 7">
            <a:extLst>
              <a:ext uri="{FF2B5EF4-FFF2-40B4-BE49-F238E27FC236}">
                <a16:creationId xmlns:a16="http://schemas.microsoft.com/office/drawing/2014/main" id="{3D552003-A921-6636-61C7-6423D12F8584}"/>
              </a:ext>
            </a:extLst>
          </p:cNvPr>
          <p:cNvGrpSpPr/>
          <p:nvPr/>
        </p:nvGrpSpPr>
        <p:grpSpPr>
          <a:xfrm>
            <a:off x="580571" y="1070483"/>
            <a:ext cx="7982857" cy="3501157"/>
            <a:chOff x="1260158" y="1598950"/>
            <a:chExt cx="7982857" cy="3501157"/>
          </a:xfrm>
        </p:grpSpPr>
        <p:sp>
          <p:nvSpPr>
            <p:cNvPr id="9" name="Rectangle 8">
              <a:extLst>
                <a:ext uri="{FF2B5EF4-FFF2-40B4-BE49-F238E27FC236}">
                  <a16:creationId xmlns:a16="http://schemas.microsoft.com/office/drawing/2014/main" id="{D35CE56C-DFA7-51EE-F1DB-FFB829C42FD7}"/>
                </a:ext>
              </a:extLst>
            </p:cNvPr>
            <p:cNvSpPr/>
            <p:nvPr/>
          </p:nvSpPr>
          <p:spPr>
            <a:xfrm>
              <a:off x="4732701" y="1598950"/>
              <a:ext cx="1037772" cy="91440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500" b="1" i="0" u="none" strike="noStrike" kern="0" cap="none" spc="0" normalizeH="0" baseline="0" noProof="0">
                  <a:ln>
                    <a:noFill/>
                  </a:ln>
                  <a:solidFill>
                    <a:srgbClr val="ECECEC"/>
                  </a:solidFill>
                  <a:effectLst/>
                  <a:uLnTx/>
                  <a:uFillTx/>
                  <a:latin typeface="Arial"/>
                  <a:ea typeface="+mn-ea"/>
                  <a:cs typeface="+mn-cs"/>
                  <a:sym typeface="Arial"/>
                </a:rPr>
                <a:t>III</a:t>
              </a:r>
            </a:p>
          </p:txBody>
        </p:sp>
        <p:sp>
          <p:nvSpPr>
            <p:cNvPr id="10" name="TextBox 9">
              <a:extLst>
                <a:ext uri="{FF2B5EF4-FFF2-40B4-BE49-F238E27FC236}">
                  <a16:creationId xmlns:a16="http://schemas.microsoft.com/office/drawing/2014/main" id="{F52ACDBA-A039-CC07-E248-170989888D36}"/>
                </a:ext>
              </a:extLst>
            </p:cNvPr>
            <p:cNvSpPr txBox="1"/>
            <p:nvPr/>
          </p:nvSpPr>
          <p:spPr>
            <a:xfrm>
              <a:off x="1260158" y="3015882"/>
              <a:ext cx="7982857" cy="208422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3000" b="1" i="0" u="none" strike="noStrike" kern="0" cap="none" spc="0" normalizeH="0" baseline="0" noProof="0">
                  <a:ln>
                    <a:noFill/>
                  </a:ln>
                  <a:solidFill>
                    <a:srgbClr val="000000"/>
                  </a:solidFill>
                  <a:effectLst/>
                  <a:uLnTx/>
                  <a:uFillTx/>
                  <a:latin typeface="Arial"/>
                  <a:cs typeface="Arial"/>
                  <a:sym typeface="Arial"/>
                </a:rPr>
                <a:t>QUAN HỆ GIÁ TRỊ HIỆU DỤNG CỦA CÁC ĐẠI LƯỢNG DÂY VÀ PHA TRONG MẠCH ĐIỆN BA PHA ĐỐI XỨNG</a:t>
              </a:r>
              <a:endParaRPr kumimoji="0" lang="en-US" sz="3000" b="1"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9488729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58349FD-ED74-D49D-5CC8-79EEDE6C5A4D}"/>
              </a:ext>
            </a:extLst>
          </p:cNvPr>
          <p:cNvGrpSpPr/>
          <p:nvPr/>
        </p:nvGrpSpPr>
        <p:grpSpPr>
          <a:xfrm>
            <a:off x="219300" y="130628"/>
            <a:ext cx="8104642" cy="601387"/>
            <a:chOff x="248329" y="246742"/>
            <a:chExt cx="8104642" cy="601387"/>
          </a:xfrm>
        </p:grpSpPr>
        <p:sp>
          <p:nvSpPr>
            <p:cNvPr id="3" name="Freeform 9">
              <a:extLst>
                <a:ext uri="{FF2B5EF4-FFF2-40B4-BE49-F238E27FC236}">
                  <a16:creationId xmlns:a16="http://schemas.microsoft.com/office/drawing/2014/main" id="{06226883-CD1F-C580-1894-3983D5EA016C}"/>
                </a:ext>
              </a:extLst>
            </p:cNvPr>
            <p:cNvSpPr/>
            <p:nvPr/>
          </p:nvSpPr>
          <p:spPr>
            <a:xfrm>
              <a:off x="248329" y="246742"/>
              <a:ext cx="644762" cy="601387"/>
            </a:xfrm>
            <a:custGeom>
              <a:avLst/>
              <a:gdLst/>
              <a:ahLst/>
              <a:cxnLst/>
              <a:rect l="l" t="t" r="r" b="b"/>
              <a:pathLst>
                <a:path w="4411579" h="4114800">
                  <a:moveTo>
                    <a:pt x="0" y="0"/>
                  </a:moveTo>
                  <a:lnTo>
                    <a:pt x="4411579" y="0"/>
                  </a:lnTo>
                  <a:lnTo>
                    <a:pt x="441157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5">
              <a:extLst>
                <a:ext uri="{FF2B5EF4-FFF2-40B4-BE49-F238E27FC236}">
                  <a16:creationId xmlns:a16="http://schemas.microsoft.com/office/drawing/2014/main" id="{5A5F7F56-119A-3B2E-47DE-274CF1043AF8}"/>
                </a:ext>
              </a:extLst>
            </p:cNvPr>
            <p:cNvSpPr txBox="1"/>
            <p:nvPr/>
          </p:nvSpPr>
          <p:spPr>
            <a:xfrm>
              <a:off x="994228" y="347380"/>
              <a:ext cx="7358743" cy="400110"/>
            </a:xfrm>
            <a:prstGeom prst="rect">
              <a:avLst/>
            </a:prstGeom>
            <a:noFill/>
          </p:spPr>
          <p:txBody>
            <a:bodyPr wrap="square">
              <a:spAutoFit/>
            </a:bodyPr>
            <a:lstStyle/>
            <a:p>
              <a:r>
                <a:rPr lang="en-US" sz="2000" i="1"/>
                <a:t>Nghiên cứu SGK và hoàn thành nội dung Phiếu học tập.</a:t>
              </a:r>
            </a:p>
          </p:txBody>
        </p:sp>
      </p:grpSp>
      <p:sp>
        <p:nvSpPr>
          <p:cNvPr id="10" name="TextBox 9">
            <a:extLst>
              <a:ext uri="{FF2B5EF4-FFF2-40B4-BE49-F238E27FC236}">
                <a16:creationId xmlns:a16="http://schemas.microsoft.com/office/drawing/2014/main" id="{DED7778E-6BAF-9723-7678-DDFB6BF3382D}"/>
              </a:ext>
            </a:extLst>
          </p:cNvPr>
          <p:cNvSpPr txBox="1"/>
          <p:nvPr/>
        </p:nvSpPr>
        <p:spPr>
          <a:xfrm>
            <a:off x="2362200" y="605405"/>
            <a:ext cx="4419600" cy="369332"/>
          </a:xfrm>
          <a:prstGeom prst="rect">
            <a:avLst/>
          </a:prstGeom>
          <a:noFill/>
        </p:spPr>
        <p:txBody>
          <a:bodyPr wrap="square" rtlCol="0">
            <a:spAutoFit/>
          </a:bodyPr>
          <a:lstStyle/>
          <a:p>
            <a:pPr algn="ctr"/>
            <a:r>
              <a:rPr lang="en-US" sz="1800" b="1">
                <a:solidFill>
                  <a:srgbClr val="0070C0"/>
                </a:solidFill>
              </a:rPr>
              <a:t>PHIẾU HỌC TẬP </a:t>
            </a:r>
          </a:p>
        </p:txBody>
      </p:sp>
      <p:grpSp>
        <p:nvGrpSpPr>
          <p:cNvPr id="13" name="Group 12">
            <a:extLst>
              <a:ext uri="{FF2B5EF4-FFF2-40B4-BE49-F238E27FC236}">
                <a16:creationId xmlns:a16="http://schemas.microsoft.com/office/drawing/2014/main" id="{1A09F1ED-C5BF-0D5D-A159-5DA6AC834349}"/>
              </a:ext>
            </a:extLst>
          </p:cNvPr>
          <p:cNvGrpSpPr/>
          <p:nvPr/>
        </p:nvGrpSpPr>
        <p:grpSpPr>
          <a:xfrm>
            <a:off x="132443" y="946182"/>
            <a:ext cx="8879114" cy="4065893"/>
            <a:chOff x="165039" y="711762"/>
            <a:chExt cx="8846457" cy="4044904"/>
          </a:xfrm>
        </p:grpSpPr>
        <p:sp>
          <p:nvSpPr>
            <p:cNvPr id="14" name="Rectangle: Rounded Corners 13">
              <a:extLst>
                <a:ext uri="{FF2B5EF4-FFF2-40B4-BE49-F238E27FC236}">
                  <a16:creationId xmlns:a16="http://schemas.microsoft.com/office/drawing/2014/main" id="{CF52B73E-C6BF-58E6-EB17-5BC79EC0CD77}"/>
                </a:ext>
              </a:extLst>
            </p:cNvPr>
            <p:cNvSpPr/>
            <p:nvPr/>
          </p:nvSpPr>
          <p:spPr>
            <a:xfrm>
              <a:off x="165039" y="711762"/>
              <a:ext cx="8846457" cy="4044904"/>
            </a:xfrm>
            <a:prstGeom prst="roundRect">
              <a:avLst>
                <a:gd name="adj" fmla="val 3765"/>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F447CE7-80F2-D97B-36C5-4CC2F9F18FC6}"/>
                </a:ext>
              </a:extLst>
            </p:cNvPr>
            <p:cNvSpPr txBox="1"/>
            <p:nvPr/>
          </p:nvSpPr>
          <p:spPr>
            <a:xfrm>
              <a:off x="344714" y="755079"/>
              <a:ext cx="8454572" cy="1995579"/>
            </a:xfrm>
            <a:prstGeom prst="rect">
              <a:avLst/>
            </a:prstGeom>
            <a:noFill/>
          </p:spPr>
          <p:txBody>
            <a:bodyPr wrap="square">
              <a:spAutoFit/>
            </a:bodyPr>
            <a:lstStyle/>
            <a:p>
              <a:pPr algn="just">
                <a:lnSpc>
                  <a:spcPct val="150000"/>
                </a:lnSpc>
              </a:pPr>
              <a:r>
                <a:rPr lang="vi-VN" sz="1700" b="1" i="1"/>
                <a:t>Câu 1: </a:t>
              </a:r>
              <a:r>
                <a:rPr lang="vi-VN" sz="1700"/>
                <a:t>Trong mạch điện ba pha, thế nào là dòng điện dây, dòng điện pha, điện áp dây, điện áp pha? </a:t>
              </a:r>
            </a:p>
            <a:p>
              <a:pPr algn="just">
                <a:lnSpc>
                  <a:spcPct val="150000"/>
                </a:lnSpc>
              </a:pPr>
              <a:r>
                <a:rPr lang="vi-VN" sz="1700" b="1" i="1"/>
                <a:t>Câu 2: </a:t>
              </a:r>
              <a:r>
                <a:rPr lang="vi-VN" sz="1700"/>
                <a:t>Giá trị hiệu dụng của các đại lượng U</a:t>
              </a:r>
              <a:r>
                <a:rPr lang="vi-VN" sz="1700" baseline="-25000"/>
                <a:t>p</a:t>
              </a:r>
              <a:r>
                <a:rPr lang="vi-VN" sz="1700"/>
                <a:t>, U</a:t>
              </a:r>
              <a:r>
                <a:rPr lang="vi-VN" sz="1700" baseline="-25000"/>
                <a:t>d</a:t>
              </a:r>
              <a:r>
                <a:rPr lang="vi-VN" sz="1700"/>
                <a:t>, I</a:t>
              </a:r>
              <a:r>
                <a:rPr lang="vi-VN" sz="1700" baseline="-25000"/>
                <a:t>p</a:t>
              </a:r>
              <a:r>
                <a:rPr lang="vi-VN" sz="1700"/>
                <a:t> và I</a:t>
              </a:r>
              <a:r>
                <a:rPr lang="vi-VN" sz="1700" baseline="-25000"/>
                <a:t>d</a:t>
              </a:r>
              <a:r>
                <a:rPr lang="vi-VN" sz="1700"/>
                <a:t> có quan hệ như thế nào trong mạch ba pha tải điện nối hình sao đối xứng và trong mạch ba pha tải điện nối hình tam giác đối xứng?</a:t>
              </a:r>
            </a:p>
          </p:txBody>
        </p:sp>
        <p:pic>
          <p:nvPicPr>
            <p:cNvPr id="16" name="Picture 15">
              <a:extLst>
                <a:ext uri="{FF2B5EF4-FFF2-40B4-BE49-F238E27FC236}">
                  <a16:creationId xmlns:a16="http://schemas.microsoft.com/office/drawing/2014/main" id="{DAA10C66-7F77-D7F4-C7A0-FF34596F5FC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900787" y="2657356"/>
              <a:ext cx="2112645" cy="2099310"/>
            </a:xfrm>
            <a:prstGeom prst="rect">
              <a:avLst/>
            </a:prstGeom>
          </p:spPr>
        </p:pic>
        <p:pic>
          <p:nvPicPr>
            <p:cNvPr id="17" name="Picture 16">
              <a:extLst>
                <a:ext uri="{FF2B5EF4-FFF2-40B4-BE49-F238E27FC236}">
                  <a16:creationId xmlns:a16="http://schemas.microsoft.com/office/drawing/2014/main" id="{BE6B059D-5C57-8FDC-64A4-50E8F17A9122}"/>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5130570" y="2591586"/>
              <a:ext cx="2747414" cy="2099310"/>
            </a:xfrm>
            <a:prstGeom prst="rect">
              <a:avLst/>
            </a:prstGeom>
          </p:spPr>
        </p:pic>
      </p:grpSp>
    </p:spTree>
    <p:extLst>
      <p:ext uri="{BB962C8B-B14F-4D97-AF65-F5344CB8AC3E}">
        <p14:creationId xmlns:p14="http://schemas.microsoft.com/office/powerpoint/2010/main" val="23164664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22" presetClass="entr" presetSubtype="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5D8B500-D4D3-2B28-C23E-C746EFCC7D7E}"/>
              </a:ext>
            </a:extLst>
          </p:cNvPr>
          <p:cNvGrpSpPr/>
          <p:nvPr/>
        </p:nvGrpSpPr>
        <p:grpSpPr>
          <a:xfrm>
            <a:off x="363282" y="754959"/>
            <a:ext cx="4267202" cy="4072436"/>
            <a:chOff x="4942540" y="1037768"/>
            <a:chExt cx="4267202" cy="4072436"/>
          </a:xfrm>
        </p:grpSpPr>
        <p:pic>
          <p:nvPicPr>
            <p:cNvPr id="3" name="Picture 2">
              <a:extLst>
                <a:ext uri="{FF2B5EF4-FFF2-40B4-BE49-F238E27FC236}">
                  <a16:creationId xmlns:a16="http://schemas.microsoft.com/office/drawing/2014/main" id="{57B11250-2D38-8EF1-F903-C1148BF84CB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942540" y="1037768"/>
              <a:ext cx="4267202" cy="3200402"/>
            </a:xfrm>
            <a:prstGeom prst="rect">
              <a:avLst/>
            </a:prstGeom>
          </p:spPr>
        </p:pic>
        <p:sp>
          <p:nvSpPr>
            <p:cNvPr id="4" name="TextBox 3">
              <a:extLst>
                <a:ext uri="{FF2B5EF4-FFF2-40B4-BE49-F238E27FC236}">
                  <a16:creationId xmlns:a16="http://schemas.microsoft.com/office/drawing/2014/main" id="{BD299CB6-6451-31FD-807D-FF62DDCF4D7F}"/>
                </a:ext>
              </a:extLst>
            </p:cNvPr>
            <p:cNvSpPr txBox="1"/>
            <p:nvPr/>
          </p:nvSpPr>
          <p:spPr>
            <a:xfrm>
              <a:off x="5043503" y="4238170"/>
              <a:ext cx="3780761" cy="872034"/>
            </a:xfrm>
            <a:prstGeom prst="rect">
              <a:avLst/>
            </a:prstGeom>
            <a:noFill/>
          </p:spPr>
          <p:txBody>
            <a:bodyPr wrap="square" rtlCol="0">
              <a:spAutoFit/>
            </a:bodyPr>
            <a:lstStyle/>
            <a:p>
              <a:pPr algn="ctr">
                <a:lnSpc>
                  <a:spcPct val="150000"/>
                </a:lnSpc>
              </a:pPr>
              <a:r>
                <a:rPr lang="en-US" sz="1800" b="1" i="1">
                  <a:solidFill>
                    <a:srgbClr val="0070C0"/>
                  </a:solidFill>
                </a:rPr>
                <a:t>Hình 3.1. </a:t>
              </a:r>
              <a:r>
                <a:rPr lang="en-US" sz="1800" i="1">
                  <a:solidFill>
                    <a:srgbClr val="0070C0"/>
                  </a:solidFill>
                </a:rPr>
                <a:t>Động cơ điện xoay chiều ba pha </a:t>
              </a:r>
            </a:p>
          </p:txBody>
        </p:sp>
      </p:grpSp>
      <p:grpSp>
        <p:nvGrpSpPr>
          <p:cNvPr id="17" name="Group 16">
            <a:extLst>
              <a:ext uri="{FF2B5EF4-FFF2-40B4-BE49-F238E27FC236}">
                <a16:creationId xmlns:a16="http://schemas.microsoft.com/office/drawing/2014/main" id="{0AEF011E-D721-E163-9FD8-5393C026B0A6}"/>
              </a:ext>
            </a:extLst>
          </p:cNvPr>
          <p:cNvGrpSpPr/>
          <p:nvPr/>
        </p:nvGrpSpPr>
        <p:grpSpPr>
          <a:xfrm>
            <a:off x="4630484" y="711200"/>
            <a:ext cx="4013201" cy="3721099"/>
            <a:chOff x="4572000" y="541664"/>
            <a:chExt cx="4013201" cy="3721099"/>
          </a:xfrm>
        </p:grpSpPr>
        <p:sp>
          <p:nvSpPr>
            <p:cNvPr id="6" name="Rectangle: Rounded Corners 5">
              <a:extLst>
                <a:ext uri="{FF2B5EF4-FFF2-40B4-BE49-F238E27FC236}">
                  <a16:creationId xmlns:a16="http://schemas.microsoft.com/office/drawing/2014/main" id="{360A1B5C-655F-3319-6980-0E853A05702E}"/>
                </a:ext>
              </a:extLst>
            </p:cNvPr>
            <p:cNvSpPr/>
            <p:nvPr/>
          </p:nvSpPr>
          <p:spPr>
            <a:xfrm>
              <a:off x="4953211" y="541664"/>
              <a:ext cx="3439886" cy="449943"/>
            </a:xfrm>
            <a:prstGeom prst="round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i="1">
                  <a:solidFill>
                    <a:schemeClr val="accent4"/>
                  </a:solidFill>
                </a:rPr>
                <a:t>Gợi ý trả lời </a:t>
              </a:r>
            </a:p>
          </p:txBody>
        </p:sp>
        <p:sp>
          <p:nvSpPr>
            <p:cNvPr id="16" name="TextBox 15">
              <a:extLst>
                <a:ext uri="{FF2B5EF4-FFF2-40B4-BE49-F238E27FC236}">
                  <a16:creationId xmlns:a16="http://schemas.microsoft.com/office/drawing/2014/main" id="{8C8B481C-EC90-9977-DA16-A76D1756CDBA}"/>
                </a:ext>
              </a:extLst>
            </p:cNvPr>
            <p:cNvSpPr txBox="1"/>
            <p:nvPr/>
          </p:nvSpPr>
          <p:spPr>
            <a:xfrm>
              <a:off x="4572000" y="1188139"/>
              <a:ext cx="4013201" cy="3074624"/>
            </a:xfrm>
            <a:prstGeom prst="rect">
              <a:avLst/>
            </a:prstGeom>
            <a:noFill/>
          </p:spPr>
          <p:txBody>
            <a:bodyPr wrap="square">
              <a:spAutoFit/>
            </a:bodyPr>
            <a:lstStyle/>
            <a:p>
              <a:pPr marL="342900" indent="-342900" algn="just">
                <a:lnSpc>
                  <a:spcPct val="200000"/>
                </a:lnSpc>
                <a:buFont typeface="Wingdings" panose="05000000000000000000" pitchFamily="2" charset="2"/>
                <a:buChar char="§"/>
              </a:pPr>
              <a:r>
                <a:rPr lang="vi-VN" sz="2000"/>
                <a:t>Động cơ điện trên Hình 3.1 sử dụng nguồn điện xoay chiều.</a:t>
              </a:r>
            </a:p>
            <a:p>
              <a:pPr marL="342900" indent="-342900" algn="just">
                <a:lnSpc>
                  <a:spcPct val="200000"/>
                </a:lnSpc>
                <a:buFont typeface="Wingdings" panose="05000000000000000000" pitchFamily="2" charset="2"/>
                <a:buChar char="§"/>
              </a:pPr>
              <a:r>
                <a:rPr lang="vi-VN" sz="2000"/>
                <a:t>Dòng điện trong động cơ có đặc điểm: sử dụng rộng rãi trong đời sống và sản xuất.</a:t>
              </a:r>
            </a:p>
          </p:txBody>
        </p:sp>
      </p:grpSp>
    </p:spTree>
    <p:extLst>
      <p:ext uri="{BB962C8B-B14F-4D97-AF65-F5344CB8AC3E}">
        <p14:creationId xmlns:p14="http://schemas.microsoft.com/office/powerpoint/2010/main" val="3275151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7E735D1-1828-4E5E-FD63-686C49448B5D}"/>
              </a:ext>
            </a:extLst>
          </p:cNvPr>
          <p:cNvSpPr/>
          <p:nvPr/>
        </p:nvSpPr>
        <p:spPr>
          <a:xfrm>
            <a:off x="0" y="159658"/>
            <a:ext cx="3156857" cy="48622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1">
                <a:solidFill>
                  <a:srgbClr val="000000"/>
                </a:solidFill>
              </a:rPr>
              <a:t>Hướng dẫn thực hiện </a:t>
            </a:r>
          </a:p>
        </p:txBody>
      </p:sp>
      <p:grpSp>
        <p:nvGrpSpPr>
          <p:cNvPr id="18" name="Group 17">
            <a:extLst>
              <a:ext uri="{FF2B5EF4-FFF2-40B4-BE49-F238E27FC236}">
                <a16:creationId xmlns:a16="http://schemas.microsoft.com/office/drawing/2014/main" id="{9E2A2AB8-0D63-FF26-DDA4-A42DD85F8F4D}"/>
              </a:ext>
            </a:extLst>
          </p:cNvPr>
          <p:cNvGrpSpPr/>
          <p:nvPr/>
        </p:nvGrpSpPr>
        <p:grpSpPr>
          <a:xfrm>
            <a:off x="250371" y="820056"/>
            <a:ext cx="8744858" cy="2235632"/>
            <a:chOff x="199571" y="1132114"/>
            <a:chExt cx="8744858" cy="2235632"/>
          </a:xfrm>
        </p:grpSpPr>
        <p:sp>
          <p:nvSpPr>
            <p:cNvPr id="15" name="Rectangle: Rounded Corners 14">
              <a:extLst>
                <a:ext uri="{FF2B5EF4-FFF2-40B4-BE49-F238E27FC236}">
                  <a16:creationId xmlns:a16="http://schemas.microsoft.com/office/drawing/2014/main" id="{263BA826-3A14-CDCA-2887-73CE4A43164A}"/>
                </a:ext>
              </a:extLst>
            </p:cNvPr>
            <p:cNvSpPr/>
            <p:nvPr/>
          </p:nvSpPr>
          <p:spPr>
            <a:xfrm>
              <a:off x="297543" y="1293583"/>
              <a:ext cx="8646886" cy="2074163"/>
            </a:xfrm>
            <a:prstGeom prst="roundRect">
              <a:avLst>
                <a:gd name="adj" fmla="val 1115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1D1805B-721F-836A-76D5-870EC3C408EB}"/>
                </a:ext>
              </a:extLst>
            </p:cNvPr>
            <p:cNvSpPr/>
            <p:nvPr/>
          </p:nvSpPr>
          <p:spPr>
            <a:xfrm>
              <a:off x="199571" y="1132114"/>
              <a:ext cx="457200" cy="4572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1</a:t>
              </a:r>
            </a:p>
          </p:txBody>
        </p:sp>
        <p:sp>
          <p:nvSpPr>
            <p:cNvPr id="17" name="TextBox 16">
              <a:extLst>
                <a:ext uri="{FF2B5EF4-FFF2-40B4-BE49-F238E27FC236}">
                  <a16:creationId xmlns:a16="http://schemas.microsoft.com/office/drawing/2014/main" id="{EA82B9E5-1355-0A29-141D-99C42721BAC2}"/>
                </a:ext>
              </a:extLst>
            </p:cNvPr>
            <p:cNvSpPr txBox="1"/>
            <p:nvPr/>
          </p:nvSpPr>
          <p:spPr>
            <a:xfrm>
              <a:off x="600529" y="1479149"/>
              <a:ext cx="8040914" cy="1703030"/>
            </a:xfrm>
            <a:prstGeom prst="rect">
              <a:avLst/>
            </a:prstGeom>
            <a:noFill/>
          </p:spPr>
          <p:txBody>
            <a:bodyPr wrap="square">
              <a:spAutoFit/>
            </a:bodyPr>
            <a:lstStyle/>
            <a:p>
              <a:pPr marL="285750" indent="-285750" algn="just">
                <a:lnSpc>
                  <a:spcPct val="150000"/>
                </a:lnSpc>
                <a:buFont typeface="Wingdings" panose="05000000000000000000" pitchFamily="2" charset="2"/>
                <a:buChar char="§"/>
              </a:pPr>
              <a:r>
                <a:rPr lang="en-US" sz="1800"/>
                <a:t>Dòng điện dây I</a:t>
              </a:r>
              <a:r>
                <a:rPr lang="en-US" sz="1800" baseline="-25000"/>
                <a:t>d</a:t>
              </a:r>
              <a:r>
                <a:rPr lang="en-US" sz="1800"/>
                <a:t>: là dòng điện hiệu dụng trên các dây pha.</a:t>
              </a:r>
            </a:p>
            <a:p>
              <a:pPr marL="285750" indent="-285750" algn="just">
                <a:lnSpc>
                  <a:spcPct val="150000"/>
                </a:lnSpc>
                <a:buFont typeface="Wingdings" panose="05000000000000000000" pitchFamily="2" charset="2"/>
                <a:buChar char="§"/>
              </a:pPr>
              <a:r>
                <a:rPr lang="en-US" sz="1800"/>
                <a:t>Dòng điện pha I</a:t>
              </a:r>
              <a:r>
                <a:rPr lang="en-US" sz="1800" baseline="-25000"/>
                <a:t>p</a:t>
              </a:r>
              <a:r>
                <a:rPr lang="en-US" sz="1800"/>
                <a:t>: là dòng điện hiệu dụng chạy qua các tải điện mỗi pha.</a:t>
              </a:r>
            </a:p>
            <a:p>
              <a:pPr marL="285750" indent="-285750" algn="just">
                <a:lnSpc>
                  <a:spcPct val="150000"/>
                </a:lnSpc>
                <a:buFont typeface="Wingdings" panose="05000000000000000000" pitchFamily="2" charset="2"/>
                <a:buChar char="§"/>
              </a:pPr>
              <a:r>
                <a:rPr lang="en-US" sz="1800"/>
                <a:t>Điện áp dây U</a:t>
              </a:r>
              <a:r>
                <a:rPr lang="en-US" sz="1800" baseline="-25000"/>
                <a:t>d</a:t>
              </a:r>
              <a:r>
                <a:rPr lang="en-US" sz="1800"/>
                <a:t>: là điện áp hiệu dụng giữa hai dây pha.</a:t>
              </a:r>
            </a:p>
            <a:p>
              <a:pPr marL="285750" indent="-285750" algn="just">
                <a:lnSpc>
                  <a:spcPct val="150000"/>
                </a:lnSpc>
                <a:buFont typeface="Wingdings" panose="05000000000000000000" pitchFamily="2" charset="2"/>
                <a:buChar char="§"/>
              </a:pPr>
              <a:r>
                <a:rPr lang="en-US" sz="1800"/>
                <a:t>Điện áp pha U</a:t>
              </a:r>
              <a:r>
                <a:rPr lang="en-US" sz="1800" baseline="-25000"/>
                <a:t>p</a:t>
              </a:r>
              <a:r>
                <a:rPr lang="en-US" sz="1800"/>
                <a:t>: là điện áp hiệu dụng trên các tải điện mỗi pha.</a:t>
              </a:r>
            </a:p>
          </p:txBody>
        </p:sp>
      </p:grpSp>
      <p:pic>
        <p:nvPicPr>
          <p:cNvPr id="2050" name="Picture 2" descr="Mạch điện xoay chiều ba pha là gì? Đặc điểm của mạch điện xoay chiều ba pha">
            <a:extLst>
              <a:ext uri="{FF2B5EF4-FFF2-40B4-BE49-F238E27FC236}">
                <a16:creationId xmlns:a16="http://schemas.microsoft.com/office/drawing/2014/main" id="{CD02FE13-B7B2-EDFA-A4F7-8AA553141C6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98814" y="3024617"/>
            <a:ext cx="6545943" cy="227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6041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par>
                                <p:cTn id="13" presetID="14" presetClass="entr" presetSubtype="1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randombar(horizontal)">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F1D1805B-721F-836A-76D5-870EC3C408EB}"/>
              </a:ext>
            </a:extLst>
          </p:cNvPr>
          <p:cNvSpPr/>
          <p:nvPr/>
        </p:nvSpPr>
        <p:spPr>
          <a:xfrm>
            <a:off x="250371" y="217714"/>
            <a:ext cx="457200" cy="45720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2</a:t>
            </a:r>
          </a:p>
        </p:txBody>
      </p:sp>
      <p:sp>
        <p:nvSpPr>
          <p:cNvPr id="3" name="TextBox 2">
            <a:extLst>
              <a:ext uri="{FF2B5EF4-FFF2-40B4-BE49-F238E27FC236}">
                <a16:creationId xmlns:a16="http://schemas.microsoft.com/office/drawing/2014/main" id="{85108831-7F46-EA8A-795B-90A0AD5889FC}"/>
              </a:ext>
            </a:extLst>
          </p:cNvPr>
          <p:cNvSpPr txBox="1"/>
          <p:nvPr/>
        </p:nvSpPr>
        <p:spPr>
          <a:xfrm>
            <a:off x="812121" y="155826"/>
            <a:ext cx="5798457" cy="1287532"/>
          </a:xfrm>
          <a:prstGeom prst="rect">
            <a:avLst/>
          </a:prstGeom>
          <a:noFill/>
        </p:spPr>
        <p:txBody>
          <a:bodyPr wrap="square">
            <a:spAutoFit/>
          </a:bodyPr>
          <a:lstStyle/>
          <a:p>
            <a:pPr marL="285750" indent="-285750" algn="just">
              <a:lnSpc>
                <a:spcPct val="150000"/>
              </a:lnSpc>
              <a:buFont typeface="Wingdings" panose="05000000000000000000" pitchFamily="2" charset="2"/>
              <a:buChar char="§"/>
            </a:pPr>
            <a:r>
              <a:rPr lang="vi-VN" sz="1800"/>
              <a:t>Giá trị hiệu dụng của các đại lượng U</a:t>
            </a:r>
            <a:r>
              <a:rPr lang="vi-VN" sz="1800" baseline="-25000"/>
              <a:t>p</a:t>
            </a:r>
            <a:r>
              <a:rPr lang="vi-VN" sz="1800"/>
              <a:t>, U</a:t>
            </a:r>
            <a:r>
              <a:rPr lang="vi-VN" sz="1800" baseline="-25000"/>
              <a:t>d</a:t>
            </a:r>
            <a:r>
              <a:rPr lang="vi-VN" sz="1800"/>
              <a:t>, I</a:t>
            </a:r>
            <a:r>
              <a:rPr lang="vi-VN" sz="1800" baseline="-25000"/>
              <a:t>p</a:t>
            </a:r>
            <a:r>
              <a:rPr lang="vi-VN" sz="1800"/>
              <a:t> và I</a:t>
            </a:r>
            <a:r>
              <a:rPr lang="vi-VN" sz="1800" baseline="-25000"/>
              <a:t>d</a:t>
            </a:r>
            <a:r>
              <a:rPr lang="vi-VN" sz="1800"/>
              <a:t> (Hình 3.10) trong mạch ba pha tải điện nối hình sao đối xứng có quan hệ như sau:</a:t>
            </a:r>
            <a:endParaRPr lang="en-US" sz="1800"/>
          </a:p>
        </p:txBody>
      </p:sp>
      <p:pic>
        <p:nvPicPr>
          <p:cNvPr id="4" name="Picture 3">
            <a:extLst>
              <a:ext uri="{FF2B5EF4-FFF2-40B4-BE49-F238E27FC236}">
                <a16:creationId xmlns:a16="http://schemas.microsoft.com/office/drawing/2014/main" id="{B8A5E0BA-8EC1-EA54-5697-D8A381C6377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73185" y="217714"/>
            <a:ext cx="2120444" cy="2110203"/>
          </a:xfrm>
          <a:prstGeom prst="rect">
            <a:avLst/>
          </a:prstGeom>
        </p:spPr>
      </p:pic>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2C314533-C704-277D-14C8-A750367930DC}"/>
                  </a:ext>
                </a:extLst>
              </p:cNvPr>
              <p:cNvSpPr/>
              <p:nvPr/>
            </p:nvSpPr>
            <p:spPr>
              <a:xfrm>
                <a:off x="3222171" y="1464318"/>
                <a:ext cx="2050143" cy="1061169"/>
              </a:xfrm>
              <a:prstGeom prst="roundRect">
                <a:avLst>
                  <a:gd name="adj" fmla="val 1115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spcAft>
                    <a:spcPts val="800"/>
                  </a:spcAft>
                </a:pPr>
                <a:r>
                  <a:rPr lang="nl-NL" sz="1800">
                    <a:solidFill>
                      <a:srgbClr val="000000"/>
                    </a:solidFill>
                    <a:effectLst/>
                    <a:latin typeface="+mj-lt"/>
                    <a:ea typeface="Times New Roman" panose="02020603050405020304" pitchFamily="18" charset="0"/>
                  </a:rPr>
                  <a:t>I</a:t>
                </a:r>
                <a:r>
                  <a:rPr lang="nl-NL" sz="1800" baseline="-25000">
                    <a:solidFill>
                      <a:srgbClr val="000000"/>
                    </a:solidFill>
                    <a:effectLst/>
                    <a:latin typeface="+mj-lt"/>
                    <a:ea typeface="Times New Roman" panose="02020603050405020304" pitchFamily="18" charset="0"/>
                  </a:rPr>
                  <a:t>d</a:t>
                </a:r>
                <a:r>
                  <a:rPr lang="nl-NL" sz="1800">
                    <a:solidFill>
                      <a:srgbClr val="000000"/>
                    </a:solidFill>
                    <a:effectLst/>
                    <a:latin typeface="+mj-lt"/>
                    <a:ea typeface="Times New Roman" panose="02020603050405020304" pitchFamily="18" charset="0"/>
                  </a:rPr>
                  <a:t> = I</a:t>
                </a:r>
                <a:r>
                  <a:rPr lang="nl-NL" sz="1800" baseline="-25000">
                    <a:solidFill>
                      <a:srgbClr val="000000"/>
                    </a:solidFill>
                    <a:effectLst/>
                    <a:latin typeface="+mj-lt"/>
                    <a:ea typeface="Times New Roman" panose="02020603050405020304" pitchFamily="18" charset="0"/>
                  </a:rPr>
                  <a:t>p</a:t>
                </a: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800" i="1" smtClean="0">
                              <a:solidFill>
                                <a:srgbClr val="000000"/>
                              </a:solidFill>
                              <a:effectLst/>
                              <a:latin typeface="Cambria Math" panose="02040503050406030204" pitchFamily="18" charset="0"/>
                              <a:ea typeface="Times New Roman" panose="02020603050405020304" pitchFamily="18" charset="0"/>
                            </a:rPr>
                          </m:ctrlPr>
                        </m:sSubPr>
                        <m:e>
                          <m:r>
                            <m:rPr>
                              <m:sty m:val="p"/>
                            </m:rPr>
                            <a:rPr lang="nl-NL" sz="1800">
                              <a:solidFill>
                                <a:srgbClr val="000000"/>
                              </a:solidFill>
                              <a:effectLst/>
                              <a:latin typeface="Cambria Math" panose="02040503050406030204" pitchFamily="18" charset="0"/>
                              <a:ea typeface="Times New Roman" panose="02020603050405020304" pitchFamily="18" charset="0"/>
                            </a:rPr>
                            <m:t>U</m:t>
                          </m:r>
                        </m:e>
                        <m:sub>
                          <m:r>
                            <m:rPr>
                              <m:sty m:val="p"/>
                            </m:rPr>
                            <a:rPr lang="nl-NL" sz="1800">
                              <a:solidFill>
                                <a:srgbClr val="000000"/>
                              </a:solidFill>
                              <a:effectLst/>
                              <a:latin typeface="Cambria Math" panose="02040503050406030204" pitchFamily="18" charset="0"/>
                              <a:ea typeface="Times New Roman" panose="02020603050405020304" pitchFamily="18" charset="0"/>
                            </a:rPr>
                            <m:t>d</m:t>
                          </m:r>
                        </m:sub>
                      </m:sSub>
                      <m:r>
                        <a:rPr lang="nl-NL" sz="1800">
                          <a:solidFill>
                            <a:srgbClr val="000000"/>
                          </a:solidFill>
                          <a:effectLst/>
                          <a:latin typeface="Cambria Math" panose="02040503050406030204" pitchFamily="18" charset="0"/>
                          <a:ea typeface="Times New Roman" panose="02020603050405020304" pitchFamily="18" charset="0"/>
                        </a:rPr>
                        <m:t>=</m:t>
                      </m:r>
                      <m:rad>
                        <m:radPr>
                          <m:degHide m:val="on"/>
                          <m:ctrlPr>
                            <a:rPr lang="en-US" sz="1800" i="1">
                              <a:solidFill>
                                <a:srgbClr val="000000"/>
                              </a:solidFill>
                              <a:effectLst/>
                              <a:latin typeface="Cambria Math" panose="02040503050406030204" pitchFamily="18" charset="0"/>
                              <a:ea typeface="Times New Roman" panose="02020603050405020304" pitchFamily="18" charset="0"/>
                            </a:rPr>
                          </m:ctrlPr>
                        </m:radPr>
                        <m:deg/>
                        <m:e>
                          <m:r>
                            <a:rPr lang="nl-NL" sz="1800">
                              <a:solidFill>
                                <a:srgbClr val="000000"/>
                              </a:solidFill>
                              <a:effectLst/>
                              <a:latin typeface="Cambria Math" panose="02040503050406030204" pitchFamily="18" charset="0"/>
                              <a:ea typeface="Times New Roman" panose="02020603050405020304" pitchFamily="18" charset="0"/>
                            </a:rPr>
                            <m:t>3</m:t>
                          </m:r>
                        </m:e>
                      </m:rad>
                      <m:sSub>
                        <m:sSubPr>
                          <m:ctrlPr>
                            <a:rPr lang="en-US" sz="1800" i="1">
                              <a:solidFill>
                                <a:srgbClr val="000000"/>
                              </a:solidFill>
                              <a:effectLst/>
                              <a:latin typeface="Cambria Math" panose="02040503050406030204" pitchFamily="18" charset="0"/>
                              <a:ea typeface="Times New Roman" panose="02020603050405020304" pitchFamily="18" charset="0"/>
                            </a:rPr>
                          </m:ctrlPr>
                        </m:sSubPr>
                        <m:e>
                          <m:r>
                            <m:rPr>
                              <m:sty m:val="p"/>
                            </m:rPr>
                            <a:rPr lang="nl-NL" sz="1800">
                              <a:solidFill>
                                <a:srgbClr val="000000"/>
                              </a:solidFill>
                              <a:effectLst/>
                              <a:latin typeface="Cambria Math" panose="02040503050406030204" pitchFamily="18" charset="0"/>
                              <a:ea typeface="Times New Roman" panose="02020603050405020304" pitchFamily="18" charset="0"/>
                            </a:rPr>
                            <m:t>U</m:t>
                          </m:r>
                        </m:e>
                        <m:sub>
                          <m:r>
                            <m:rPr>
                              <m:sty m:val="p"/>
                            </m:rPr>
                            <a:rPr lang="nl-NL" sz="1800">
                              <a:solidFill>
                                <a:srgbClr val="000000"/>
                              </a:solidFill>
                              <a:effectLst/>
                              <a:latin typeface="Cambria Math" panose="02040503050406030204" pitchFamily="18" charset="0"/>
                              <a:ea typeface="Times New Roman" panose="02020603050405020304" pitchFamily="18" charset="0"/>
                            </a:rPr>
                            <m:t>p</m:t>
                          </m:r>
                        </m:sub>
                      </m:sSub>
                    </m:oMath>
                  </m:oMathPara>
                </a14:m>
                <a:endParaRPr lang="en-US" sz="1800">
                  <a:solidFill>
                    <a:srgbClr val="000000"/>
                  </a:solidFill>
                  <a:effectLst/>
                  <a:latin typeface="+mj-lt"/>
                  <a:ea typeface="Times New Roman" panose="02020603050405020304" pitchFamily="18" charset="0"/>
                </a:endParaRPr>
              </a:p>
            </p:txBody>
          </p:sp>
        </mc:Choice>
        <mc:Fallback xmlns="">
          <p:sp>
            <p:nvSpPr>
              <p:cNvPr id="5" name="Rectangle: Rounded Corners 4">
                <a:extLst>
                  <a:ext uri="{FF2B5EF4-FFF2-40B4-BE49-F238E27FC236}">
                    <a16:creationId xmlns:a16="http://schemas.microsoft.com/office/drawing/2014/main" id="{2C314533-C704-277D-14C8-A750367930DC}"/>
                  </a:ext>
                </a:extLst>
              </p:cNvPr>
              <p:cNvSpPr>
                <a:spLocks noRot="1" noChangeAspect="1" noMove="1" noResize="1" noEditPoints="1" noAdjustHandles="1" noChangeArrowheads="1" noChangeShapeType="1" noTextEdit="1"/>
              </p:cNvSpPr>
              <p:nvPr/>
            </p:nvSpPr>
            <p:spPr>
              <a:xfrm>
                <a:off x="3222171" y="1464318"/>
                <a:ext cx="2050143" cy="1061169"/>
              </a:xfrm>
              <a:prstGeom prst="roundRect">
                <a:avLst>
                  <a:gd name="adj" fmla="val 11153"/>
                </a:avLst>
              </a:prstGeom>
              <a:blipFill>
                <a:blip r:embed="rId4"/>
                <a:stretch>
                  <a:fillRect t="-1724"/>
                </a:stretch>
              </a:blipFill>
              <a:ln>
                <a:noFill/>
              </a:ln>
            </p:spPr>
            <p:txBody>
              <a:bodyPr/>
              <a:lstStyle/>
              <a:p>
                <a:r>
                  <a:rPr lang="en-US">
                    <a:noFill/>
                  </a:rPr>
                  <a:t> </a:t>
                </a:r>
              </a:p>
            </p:txBody>
          </p:sp>
        </mc:Fallback>
      </mc:AlternateContent>
      <p:sp>
        <p:nvSpPr>
          <p:cNvPr id="6" name="TextBox 5">
            <a:extLst>
              <a:ext uri="{FF2B5EF4-FFF2-40B4-BE49-F238E27FC236}">
                <a16:creationId xmlns:a16="http://schemas.microsoft.com/office/drawing/2014/main" id="{D44199CA-70C3-C44C-007C-9B1E35AAFB95}"/>
              </a:ext>
            </a:extLst>
          </p:cNvPr>
          <p:cNvSpPr txBox="1"/>
          <p:nvPr/>
        </p:nvSpPr>
        <p:spPr>
          <a:xfrm>
            <a:off x="322942" y="2565589"/>
            <a:ext cx="5798457" cy="1287532"/>
          </a:xfrm>
          <a:prstGeom prst="rect">
            <a:avLst/>
          </a:prstGeom>
          <a:noFill/>
        </p:spPr>
        <p:txBody>
          <a:bodyPr wrap="square">
            <a:spAutoFit/>
          </a:bodyPr>
          <a:lstStyle/>
          <a:p>
            <a:pPr marL="285750" indent="-285750" algn="just">
              <a:lnSpc>
                <a:spcPct val="150000"/>
              </a:lnSpc>
              <a:buFont typeface="Wingdings" panose="05000000000000000000" pitchFamily="2" charset="2"/>
              <a:buChar char="§"/>
            </a:pPr>
            <a:r>
              <a:rPr lang="vi-VN" sz="1800"/>
              <a:t>Giá trị hiệu dụng của các đại lượng U</a:t>
            </a:r>
            <a:r>
              <a:rPr lang="vi-VN" sz="1800" baseline="-25000"/>
              <a:t>p</a:t>
            </a:r>
            <a:r>
              <a:rPr lang="vi-VN" sz="1800"/>
              <a:t>, U</a:t>
            </a:r>
            <a:r>
              <a:rPr lang="vi-VN" sz="1800" baseline="-25000"/>
              <a:t>d</a:t>
            </a:r>
            <a:r>
              <a:rPr lang="vi-VN" sz="1800"/>
              <a:t>, I</a:t>
            </a:r>
            <a:r>
              <a:rPr lang="vi-VN" sz="1800" baseline="-25000"/>
              <a:t>p</a:t>
            </a:r>
            <a:r>
              <a:rPr lang="vi-VN" sz="1800"/>
              <a:t> và I</a:t>
            </a:r>
            <a:r>
              <a:rPr lang="vi-VN" sz="1800" baseline="-25000"/>
              <a:t>d </a:t>
            </a:r>
            <a:r>
              <a:rPr lang="vi-VN" sz="1800"/>
              <a:t>(Hình 3.11) trong mạch ba pha tải điện nối hình tam giác đối xứng có quan hệ như sau:</a:t>
            </a:r>
            <a:endParaRPr lang="en-US" sz="1800"/>
          </a:p>
        </p:txBody>
      </p:sp>
      <p:pic>
        <p:nvPicPr>
          <p:cNvPr id="7" name="Picture 6">
            <a:extLst>
              <a:ext uri="{FF2B5EF4-FFF2-40B4-BE49-F238E27FC236}">
                <a16:creationId xmlns:a16="http://schemas.microsoft.com/office/drawing/2014/main" id="{DF5EF16C-BC28-20E6-F789-D87EC5205F9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6255675" y="2778671"/>
            <a:ext cx="2757556" cy="2110203"/>
          </a:xfrm>
          <a:prstGeom prst="rect">
            <a:avLst/>
          </a:prstGeom>
        </p:spPr>
      </p:pic>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EF9D3CB2-B319-D5FD-B397-BD49FE96055E}"/>
                  </a:ext>
                </a:extLst>
              </p:cNvPr>
              <p:cNvSpPr/>
              <p:nvPr/>
            </p:nvSpPr>
            <p:spPr>
              <a:xfrm>
                <a:off x="3222170" y="3893223"/>
                <a:ext cx="2050143" cy="963386"/>
              </a:xfrm>
              <a:prstGeom prst="roundRect">
                <a:avLst>
                  <a:gd name="adj" fmla="val 1115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spcAft>
                    <a:spcPts val="800"/>
                  </a:spcAft>
                </a:pPr>
                <a:r>
                  <a:rPr lang="nl-NL" sz="1800">
                    <a:solidFill>
                      <a:srgbClr val="000000"/>
                    </a:solidFill>
                    <a:effectLst/>
                    <a:latin typeface="Times New Roman" panose="02020603050405020304" pitchFamily="18" charset="0"/>
                    <a:ea typeface="Times New Roman" panose="02020603050405020304" pitchFamily="18" charset="0"/>
                  </a:rPr>
                  <a:t>U</a:t>
                </a:r>
                <a:r>
                  <a:rPr lang="nl-NL" sz="1800" baseline="-25000">
                    <a:solidFill>
                      <a:srgbClr val="000000"/>
                    </a:solidFill>
                    <a:effectLst/>
                    <a:latin typeface="Times New Roman" panose="02020603050405020304" pitchFamily="18" charset="0"/>
                    <a:ea typeface="Times New Roman" panose="02020603050405020304" pitchFamily="18" charset="0"/>
                  </a:rPr>
                  <a:t>d</a:t>
                </a:r>
                <a:r>
                  <a:rPr lang="nl-NL" sz="1800">
                    <a:solidFill>
                      <a:srgbClr val="000000"/>
                    </a:solidFill>
                    <a:effectLst/>
                    <a:latin typeface="Times New Roman" panose="02020603050405020304" pitchFamily="18" charset="0"/>
                    <a:ea typeface="Times New Roman" panose="02020603050405020304" pitchFamily="18" charset="0"/>
                  </a:rPr>
                  <a:t> = U</a:t>
                </a:r>
                <a:r>
                  <a:rPr lang="nl-NL" sz="1800" baseline="-25000">
                    <a:solidFill>
                      <a:srgbClr val="000000"/>
                    </a:solidFill>
                    <a:effectLst/>
                    <a:latin typeface="Times New Roman" panose="02020603050405020304" pitchFamily="18" charset="0"/>
                    <a:ea typeface="Times New Roman" panose="02020603050405020304" pitchFamily="18" charset="0"/>
                  </a:rPr>
                  <a:t>p</a:t>
                </a:r>
                <a:endParaRPr lang="en-US" sz="1600">
                  <a:solidFill>
                    <a:srgbClr val="000000"/>
                  </a:solidFill>
                  <a:effectLst/>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sz="1800" i="1">
                              <a:solidFill>
                                <a:srgbClr val="000000"/>
                              </a:solidFill>
                              <a:effectLst/>
                              <a:latin typeface="Cambria Math" panose="02040503050406030204" pitchFamily="18" charset="0"/>
                            </a:rPr>
                          </m:ctrlPr>
                        </m:sSubPr>
                        <m:e>
                          <m:r>
                            <a:rPr lang="nl-NL"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nl-NL"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𝑑</m:t>
                          </m:r>
                        </m:sub>
                      </m:sSub>
                      <m:r>
                        <a:rPr lang="nl-NL"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1800" i="1">
                              <a:solidFill>
                                <a:srgbClr val="000000"/>
                              </a:solidFill>
                              <a:effectLst/>
                              <a:latin typeface="Cambria Math" panose="02040503050406030204" pitchFamily="18" charset="0"/>
                            </a:rPr>
                          </m:ctrlPr>
                        </m:radPr>
                        <m:deg/>
                        <m:e>
                          <m:r>
                            <a:rPr lang="nl-NL"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e>
                      </m:rad>
                      <m:sSub>
                        <m:sSubPr>
                          <m:ctrlPr>
                            <a:rPr lang="en-US" sz="1800" i="1">
                              <a:solidFill>
                                <a:srgbClr val="000000"/>
                              </a:solidFill>
                              <a:effectLst/>
                              <a:latin typeface="Cambria Math" panose="02040503050406030204" pitchFamily="18" charset="0"/>
                            </a:rPr>
                          </m:ctrlPr>
                        </m:sSubPr>
                        <m:e>
                          <m:r>
                            <a:rPr lang="nl-NL"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nl-NL"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𝑝</m:t>
                          </m:r>
                        </m:sub>
                      </m:sSub>
                    </m:oMath>
                  </m:oMathPara>
                </a14:m>
                <a:endParaRPr lang="en-US" sz="1800">
                  <a:solidFill>
                    <a:srgbClr val="000000"/>
                  </a:solidFill>
                  <a:effectLst/>
                  <a:latin typeface="+mj-lt"/>
                  <a:ea typeface="Times New Roman" panose="02020603050405020304" pitchFamily="18" charset="0"/>
                </a:endParaRPr>
              </a:p>
            </p:txBody>
          </p:sp>
        </mc:Choice>
        <mc:Fallback xmlns="">
          <p:sp>
            <p:nvSpPr>
              <p:cNvPr id="8" name="Rectangle: Rounded Corners 7">
                <a:extLst>
                  <a:ext uri="{FF2B5EF4-FFF2-40B4-BE49-F238E27FC236}">
                    <a16:creationId xmlns:a16="http://schemas.microsoft.com/office/drawing/2014/main" id="{EF9D3CB2-B319-D5FD-B397-BD49FE96055E}"/>
                  </a:ext>
                </a:extLst>
              </p:cNvPr>
              <p:cNvSpPr>
                <a:spLocks noRot="1" noChangeAspect="1" noMove="1" noResize="1" noEditPoints="1" noAdjustHandles="1" noChangeArrowheads="1" noChangeShapeType="1" noTextEdit="1"/>
              </p:cNvSpPr>
              <p:nvPr/>
            </p:nvSpPr>
            <p:spPr>
              <a:xfrm>
                <a:off x="3222170" y="3893223"/>
                <a:ext cx="2050143" cy="963386"/>
              </a:xfrm>
              <a:prstGeom prst="roundRect">
                <a:avLst>
                  <a:gd name="adj" fmla="val 11153"/>
                </a:avLst>
              </a:prstGeom>
              <a:blipFill>
                <a:blip r:embed="rId7"/>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5939286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605DAA8-F17D-29EA-7872-E98460E35BF8}"/>
              </a:ext>
            </a:extLst>
          </p:cNvPr>
          <p:cNvSpPr txBox="1"/>
          <p:nvPr/>
        </p:nvSpPr>
        <p:spPr>
          <a:xfrm>
            <a:off x="261258" y="256140"/>
            <a:ext cx="6502400" cy="461665"/>
          </a:xfrm>
          <a:prstGeom prst="rect">
            <a:avLst/>
          </a:prstGeom>
          <a:noFill/>
        </p:spPr>
        <p:txBody>
          <a:bodyPr wrap="square">
            <a:spAutoFit/>
          </a:bodyPr>
          <a:lstStyle/>
          <a:p>
            <a:r>
              <a:rPr lang="en-US" sz="2400" b="1">
                <a:solidFill>
                  <a:srgbClr val="C00000"/>
                </a:solidFill>
              </a:rPr>
              <a:t>1. Tải điện nối hình sao có dây trung tính</a:t>
            </a:r>
          </a:p>
        </p:txBody>
      </p:sp>
      <p:sp>
        <p:nvSpPr>
          <p:cNvPr id="11" name="TextBox 10">
            <a:extLst>
              <a:ext uri="{FF2B5EF4-FFF2-40B4-BE49-F238E27FC236}">
                <a16:creationId xmlns:a16="http://schemas.microsoft.com/office/drawing/2014/main" id="{FBF3CB84-1652-9F92-6ED8-A68CBBE671C6}"/>
              </a:ext>
            </a:extLst>
          </p:cNvPr>
          <p:cNvSpPr txBox="1"/>
          <p:nvPr/>
        </p:nvSpPr>
        <p:spPr>
          <a:xfrm>
            <a:off x="223157" y="809954"/>
            <a:ext cx="8697686" cy="958660"/>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vi-VN" sz="2000"/>
              <a:t>Với tải điện ba pha có dây trung tính nối hình sao (Hình 3.10), quan hệ giá trị hiệu dụng của các đại lượng dây và pha: </a:t>
            </a:r>
            <a:endParaRPr lang="en-US" sz="2000"/>
          </a:p>
        </p:txBody>
      </p:sp>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id="{91771A59-65DC-FBF9-95C4-3D9A5335F3BC}"/>
                  </a:ext>
                </a:extLst>
              </p:cNvPr>
              <p:cNvSpPr/>
              <p:nvPr/>
            </p:nvSpPr>
            <p:spPr>
              <a:xfrm>
                <a:off x="970643" y="2503007"/>
                <a:ext cx="2730500" cy="1335939"/>
              </a:xfrm>
              <a:prstGeom prst="roundRect">
                <a:avLst>
                  <a:gd name="adj" fmla="val 1115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spcAft>
                    <a:spcPts val="800"/>
                  </a:spcAft>
                </a:pPr>
                <a:r>
                  <a:rPr lang="nl-NL" sz="2000">
                    <a:solidFill>
                      <a:srgbClr val="000000"/>
                    </a:solidFill>
                    <a:effectLst/>
                    <a:latin typeface="+mj-lt"/>
                    <a:ea typeface="Times New Roman" panose="02020603050405020304" pitchFamily="18" charset="0"/>
                  </a:rPr>
                  <a:t>I</a:t>
                </a:r>
                <a:r>
                  <a:rPr lang="nl-NL" sz="2000" baseline="-25000">
                    <a:solidFill>
                      <a:srgbClr val="000000"/>
                    </a:solidFill>
                    <a:effectLst/>
                    <a:latin typeface="+mj-lt"/>
                    <a:ea typeface="Times New Roman" panose="02020603050405020304" pitchFamily="18" charset="0"/>
                  </a:rPr>
                  <a:t>d</a:t>
                </a:r>
                <a:r>
                  <a:rPr lang="nl-NL" sz="2000">
                    <a:solidFill>
                      <a:srgbClr val="000000"/>
                    </a:solidFill>
                    <a:effectLst/>
                    <a:latin typeface="+mj-lt"/>
                    <a:ea typeface="Times New Roman" panose="02020603050405020304" pitchFamily="18" charset="0"/>
                  </a:rPr>
                  <a:t> = I</a:t>
                </a:r>
                <a:r>
                  <a:rPr lang="nl-NL" sz="2000" baseline="-25000">
                    <a:solidFill>
                      <a:srgbClr val="000000"/>
                    </a:solidFill>
                    <a:effectLst/>
                    <a:latin typeface="+mj-lt"/>
                    <a:ea typeface="Times New Roman" panose="02020603050405020304" pitchFamily="18" charset="0"/>
                  </a:rPr>
                  <a:t>p</a:t>
                </a: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2000" i="1" smtClean="0">
                              <a:solidFill>
                                <a:srgbClr val="000000"/>
                              </a:solidFill>
                              <a:effectLst/>
                              <a:latin typeface="Cambria Math" panose="02040503050406030204" pitchFamily="18" charset="0"/>
                              <a:ea typeface="Times New Roman" panose="02020603050405020304" pitchFamily="18" charset="0"/>
                            </a:rPr>
                          </m:ctrlPr>
                        </m:sSubPr>
                        <m:e>
                          <m:r>
                            <m:rPr>
                              <m:sty m:val="p"/>
                            </m:rPr>
                            <a:rPr lang="nl-NL" sz="2000">
                              <a:solidFill>
                                <a:srgbClr val="000000"/>
                              </a:solidFill>
                              <a:effectLst/>
                              <a:latin typeface="Cambria Math" panose="02040503050406030204" pitchFamily="18" charset="0"/>
                              <a:ea typeface="Times New Roman" panose="02020603050405020304" pitchFamily="18" charset="0"/>
                            </a:rPr>
                            <m:t>U</m:t>
                          </m:r>
                        </m:e>
                        <m:sub>
                          <m:r>
                            <m:rPr>
                              <m:sty m:val="p"/>
                            </m:rPr>
                            <a:rPr lang="nl-NL" sz="2000">
                              <a:solidFill>
                                <a:srgbClr val="000000"/>
                              </a:solidFill>
                              <a:effectLst/>
                              <a:latin typeface="Cambria Math" panose="02040503050406030204" pitchFamily="18" charset="0"/>
                              <a:ea typeface="Times New Roman" panose="02020603050405020304" pitchFamily="18" charset="0"/>
                            </a:rPr>
                            <m:t>d</m:t>
                          </m:r>
                        </m:sub>
                      </m:sSub>
                      <m:r>
                        <a:rPr lang="nl-NL" sz="2000">
                          <a:solidFill>
                            <a:srgbClr val="000000"/>
                          </a:solidFill>
                          <a:effectLst/>
                          <a:latin typeface="Cambria Math" panose="02040503050406030204" pitchFamily="18" charset="0"/>
                          <a:ea typeface="Times New Roman" panose="02020603050405020304" pitchFamily="18" charset="0"/>
                        </a:rPr>
                        <m:t>=</m:t>
                      </m:r>
                      <m:rad>
                        <m:radPr>
                          <m:degHide m:val="on"/>
                          <m:ctrlPr>
                            <a:rPr lang="en-US" sz="2000" i="1">
                              <a:solidFill>
                                <a:srgbClr val="000000"/>
                              </a:solidFill>
                              <a:effectLst/>
                              <a:latin typeface="Cambria Math" panose="02040503050406030204" pitchFamily="18" charset="0"/>
                              <a:ea typeface="Times New Roman" panose="02020603050405020304" pitchFamily="18" charset="0"/>
                            </a:rPr>
                          </m:ctrlPr>
                        </m:radPr>
                        <m:deg/>
                        <m:e>
                          <m:r>
                            <a:rPr lang="nl-NL" sz="2000">
                              <a:solidFill>
                                <a:srgbClr val="000000"/>
                              </a:solidFill>
                              <a:effectLst/>
                              <a:latin typeface="Cambria Math" panose="02040503050406030204" pitchFamily="18" charset="0"/>
                              <a:ea typeface="Times New Roman" panose="02020603050405020304" pitchFamily="18" charset="0"/>
                            </a:rPr>
                            <m:t>3</m:t>
                          </m:r>
                        </m:e>
                      </m:rad>
                      <m:sSub>
                        <m:sSubPr>
                          <m:ctrlPr>
                            <a:rPr lang="en-US" sz="2000" i="1">
                              <a:solidFill>
                                <a:srgbClr val="000000"/>
                              </a:solidFill>
                              <a:effectLst/>
                              <a:latin typeface="Cambria Math" panose="02040503050406030204" pitchFamily="18" charset="0"/>
                              <a:ea typeface="Times New Roman" panose="02020603050405020304" pitchFamily="18" charset="0"/>
                            </a:rPr>
                          </m:ctrlPr>
                        </m:sSubPr>
                        <m:e>
                          <m:r>
                            <m:rPr>
                              <m:sty m:val="p"/>
                            </m:rPr>
                            <a:rPr lang="nl-NL" sz="2000">
                              <a:solidFill>
                                <a:srgbClr val="000000"/>
                              </a:solidFill>
                              <a:effectLst/>
                              <a:latin typeface="Cambria Math" panose="02040503050406030204" pitchFamily="18" charset="0"/>
                              <a:ea typeface="Times New Roman" panose="02020603050405020304" pitchFamily="18" charset="0"/>
                            </a:rPr>
                            <m:t>U</m:t>
                          </m:r>
                        </m:e>
                        <m:sub>
                          <m:r>
                            <m:rPr>
                              <m:sty m:val="p"/>
                            </m:rPr>
                            <a:rPr lang="nl-NL" sz="2000">
                              <a:solidFill>
                                <a:srgbClr val="000000"/>
                              </a:solidFill>
                              <a:effectLst/>
                              <a:latin typeface="Cambria Math" panose="02040503050406030204" pitchFamily="18" charset="0"/>
                              <a:ea typeface="Times New Roman" panose="02020603050405020304" pitchFamily="18" charset="0"/>
                            </a:rPr>
                            <m:t>p</m:t>
                          </m:r>
                        </m:sub>
                      </m:sSub>
                    </m:oMath>
                  </m:oMathPara>
                </a14:m>
                <a:endParaRPr lang="en-US" sz="2000">
                  <a:solidFill>
                    <a:srgbClr val="000000"/>
                  </a:solidFill>
                  <a:effectLst/>
                  <a:latin typeface="+mj-lt"/>
                  <a:ea typeface="Times New Roman" panose="02020603050405020304" pitchFamily="18" charset="0"/>
                </a:endParaRPr>
              </a:p>
            </p:txBody>
          </p:sp>
        </mc:Choice>
        <mc:Fallback xmlns="">
          <p:sp>
            <p:nvSpPr>
              <p:cNvPr id="12" name="Rectangle: Rounded Corners 11">
                <a:extLst>
                  <a:ext uri="{FF2B5EF4-FFF2-40B4-BE49-F238E27FC236}">
                    <a16:creationId xmlns:a16="http://schemas.microsoft.com/office/drawing/2014/main" id="{91771A59-65DC-FBF9-95C4-3D9A5335F3BC}"/>
                  </a:ext>
                </a:extLst>
              </p:cNvPr>
              <p:cNvSpPr>
                <a:spLocks noRot="1" noChangeAspect="1" noMove="1" noResize="1" noEditPoints="1" noAdjustHandles="1" noChangeArrowheads="1" noChangeShapeType="1" noTextEdit="1"/>
              </p:cNvSpPr>
              <p:nvPr/>
            </p:nvSpPr>
            <p:spPr>
              <a:xfrm>
                <a:off x="970643" y="2503007"/>
                <a:ext cx="2730500" cy="1335939"/>
              </a:xfrm>
              <a:prstGeom prst="roundRect">
                <a:avLst>
                  <a:gd name="adj" fmla="val 11153"/>
                </a:avLst>
              </a:prstGeom>
              <a:blipFill>
                <a:blip r:embed="rId3"/>
                <a:stretch>
                  <a:fillRect/>
                </a:stretch>
              </a:blipFill>
              <a:ln>
                <a:noFill/>
              </a:ln>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4840D519-87CE-7297-CCB0-D09B3432B5EB}"/>
              </a:ext>
            </a:extLst>
          </p:cNvPr>
          <p:cNvGrpSpPr/>
          <p:nvPr/>
        </p:nvGrpSpPr>
        <p:grpSpPr>
          <a:xfrm>
            <a:off x="3947885" y="1689449"/>
            <a:ext cx="5087257" cy="3279705"/>
            <a:chOff x="3947885" y="1747505"/>
            <a:chExt cx="5087257" cy="3279705"/>
          </a:xfrm>
        </p:grpSpPr>
        <p:sp>
          <p:nvSpPr>
            <p:cNvPr id="16" name="TextBox 15">
              <a:extLst>
                <a:ext uri="{FF2B5EF4-FFF2-40B4-BE49-F238E27FC236}">
                  <a16:creationId xmlns:a16="http://schemas.microsoft.com/office/drawing/2014/main" id="{D35B9E08-B41C-31BA-0D6D-24C9CC1CD5DC}"/>
                </a:ext>
              </a:extLst>
            </p:cNvPr>
            <p:cNvSpPr txBox="1"/>
            <p:nvPr/>
          </p:nvSpPr>
          <p:spPr>
            <a:xfrm>
              <a:off x="3947885" y="4631396"/>
              <a:ext cx="5087257" cy="395814"/>
            </a:xfrm>
            <a:prstGeom prst="rect">
              <a:avLst/>
            </a:prstGeom>
            <a:noFill/>
          </p:spPr>
          <p:txBody>
            <a:bodyPr wrap="square" rtlCol="0">
              <a:spAutoFit/>
            </a:bodyPr>
            <a:lstStyle/>
            <a:p>
              <a:pPr algn="ctr">
                <a:lnSpc>
                  <a:spcPct val="150000"/>
                </a:lnSpc>
              </a:pPr>
              <a:r>
                <a:rPr lang="en-US" sz="1500" b="1" i="1">
                  <a:solidFill>
                    <a:srgbClr val="002060"/>
                  </a:solidFill>
                </a:rPr>
                <a:t>Hình 3.10. </a:t>
              </a:r>
              <a:r>
                <a:rPr lang="en-US" sz="1500" i="1">
                  <a:solidFill>
                    <a:srgbClr val="002060"/>
                  </a:solidFill>
                </a:rPr>
                <a:t>Sơ đồ tải điện nối hình sao có dây trung tính</a:t>
              </a:r>
            </a:p>
          </p:txBody>
        </p:sp>
        <p:pic>
          <p:nvPicPr>
            <p:cNvPr id="17" name="Picture 16">
              <a:extLst>
                <a:ext uri="{FF2B5EF4-FFF2-40B4-BE49-F238E27FC236}">
                  <a16:creationId xmlns:a16="http://schemas.microsoft.com/office/drawing/2014/main" id="{0773CAC7-0952-8DF2-367C-13A7D3CE821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773315" y="1747505"/>
              <a:ext cx="3632342" cy="2941948"/>
            </a:xfrm>
            <a:prstGeom prst="rect">
              <a:avLst/>
            </a:prstGeom>
          </p:spPr>
        </p:pic>
      </p:grpSp>
    </p:spTree>
    <p:extLst>
      <p:ext uri="{BB962C8B-B14F-4D97-AF65-F5344CB8AC3E}">
        <p14:creationId xmlns:p14="http://schemas.microsoft.com/office/powerpoint/2010/main" val="23013118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par>
                                <p:cTn id="17" presetID="14" presetClass="entr" presetSubtype="1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605DAA8-F17D-29EA-7872-E98460E35BF8}"/>
              </a:ext>
            </a:extLst>
          </p:cNvPr>
          <p:cNvSpPr txBox="1"/>
          <p:nvPr/>
        </p:nvSpPr>
        <p:spPr>
          <a:xfrm>
            <a:off x="261258" y="256140"/>
            <a:ext cx="6502400" cy="461665"/>
          </a:xfrm>
          <a:prstGeom prst="rect">
            <a:avLst/>
          </a:prstGeom>
          <a:noFill/>
        </p:spPr>
        <p:txBody>
          <a:bodyPr wrap="square">
            <a:spAutoFit/>
          </a:bodyPr>
          <a:lstStyle/>
          <a:p>
            <a:r>
              <a:rPr lang="en-US" sz="2400" b="1">
                <a:solidFill>
                  <a:srgbClr val="C00000"/>
                </a:solidFill>
              </a:rPr>
              <a:t>2. Mạch điện ba pha đối xứng</a:t>
            </a:r>
          </a:p>
        </p:txBody>
      </p:sp>
      <p:sp>
        <p:nvSpPr>
          <p:cNvPr id="11" name="TextBox 10">
            <a:extLst>
              <a:ext uri="{FF2B5EF4-FFF2-40B4-BE49-F238E27FC236}">
                <a16:creationId xmlns:a16="http://schemas.microsoft.com/office/drawing/2014/main" id="{FBF3CB84-1652-9F92-6ED8-A68CBBE671C6}"/>
              </a:ext>
            </a:extLst>
          </p:cNvPr>
          <p:cNvSpPr txBox="1"/>
          <p:nvPr/>
        </p:nvSpPr>
        <p:spPr>
          <a:xfrm>
            <a:off x="223157" y="809954"/>
            <a:ext cx="8697686" cy="958660"/>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vi-VN" sz="2000"/>
              <a:t>Với tải điện ba pha đối xứng nối hình tam giác (Hình 3.11), quan hệ giá trị hiệu dụng của các đại lượng dây và pha: </a:t>
            </a:r>
            <a:endParaRPr lang="en-US" sz="2000"/>
          </a:p>
        </p:txBody>
      </p:sp>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59ECC563-ABFB-8B85-C15E-9696E33DBDBE}"/>
                  </a:ext>
                </a:extLst>
              </p:cNvPr>
              <p:cNvSpPr/>
              <p:nvPr/>
            </p:nvSpPr>
            <p:spPr>
              <a:xfrm>
                <a:off x="1293550" y="2571750"/>
                <a:ext cx="2351314" cy="1211943"/>
              </a:xfrm>
              <a:prstGeom prst="roundRect">
                <a:avLst>
                  <a:gd name="adj" fmla="val 1115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spcAft>
                    <a:spcPts val="800"/>
                  </a:spcAft>
                </a:pPr>
                <a:r>
                  <a:rPr lang="nl-NL" sz="2000">
                    <a:solidFill>
                      <a:srgbClr val="000000"/>
                    </a:solidFill>
                    <a:effectLst/>
                    <a:latin typeface="Times New Roman" panose="02020603050405020304" pitchFamily="18" charset="0"/>
                    <a:ea typeface="Times New Roman" panose="02020603050405020304" pitchFamily="18" charset="0"/>
                  </a:rPr>
                  <a:t>U</a:t>
                </a:r>
                <a:r>
                  <a:rPr lang="nl-NL" sz="2000" baseline="-25000">
                    <a:solidFill>
                      <a:srgbClr val="000000"/>
                    </a:solidFill>
                    <a:effectLst/>
                    <a:latin typeface="Times New Roman" panose="02020603050405020304" pitchFamily="18" charset="0"/>
                    <a:ea typeface="Times New Roman" panose="02020603050405020304" pitchFamily="18" charset="0"/>
                  </a:rPr>
                  <a:t>d</a:t>
                </a:r>
                <a:r>
                  <a:rPr lang="nl-NL" sz="2000">
                    <a:solidFill>
                      <a:srgbClr val="000000"/>
                    </a:solidFill>
                    <a:effectLst/>
                    <a:latin typeface="Times New Roman" panose="02020603050405020304" pitchFamily="18" charset="0"/>
                    <a:ea typeface="Times New Roman" panose="02020603050405020304" pitchFamily="18" charset="0"/>
                  </a:rPr>
                  <a:t> = U</a:t>
                </a:r>
                <a:r>
                  <a:rPr lang="nl-NL" sz="2000" baseline="-25000">
                    <a:solidFill>
                      <a:srgbClr val="000000"/>
                    </a:solidFill>
                    <a:effectLst/>
                    <a:latin typeface="Times New Roman" panose="02020603050405020304" pitchFamily="18" charset="0"/>
                    <a:ea typeface="Times New Roman" panose="02020603050405020304" pitchFamily="18" charset="0"/>
                  </a:rPr>
                  <a:t>p</a:t>
                </a:r>
                <a:endParaRPr lang="en-US" sz="2000">
                  <a:solidFill>
                    <a:srgbClr val="000000"/>
                  </a:solidFill>
                  <a:effectLst/>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sz="2000" i="1">
                              <a:solidFill>
                                <a:srgbClr val="000000"/>
                              </a:solidFill>
                              <a:effectLst/>
                              <a:latin typeface="Cambria Math" panose="02040503050406030204" pitchFamily="18" charset="0"/>
                            </a:rPr>
                          </m:ctrlPr>
                        </m:sSubPr>
                        <m:e>
                          <m:r>
                            <a:rPr lang="nl-NL"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nl-NL"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𝑑</m:t>
                          </m:r>
                        </m:sub>
                      </m:sSub>
                      <m:r>
                        <a:rPr lang="nl-NL"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000" i="1">
                              <a:solidFill>
                                <a:srgbClr val="000000"/>
                              </a:solidFill>
                              <a:effectLst/>
                              <a:latin typeface="Cambria Math" panose="02040503050406030204" pitchFamily="18" charset="0"/>
                            </a:rPr>
                          </m:ctrlPr>
                        </m:radPr>
                        <m:deg/>
                        <m:e>
                          <m:r>
                            <a:rPr lang="nl-NL"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e>
                      </m:rad>
                      <m:sSub>
                        <m:sSubPr>
                          <m:ctrlPr>
                            <a:rPr lang="en-US" sz="2000" i="1">
                              <a:solidFill>
                                <a:srgbClr val="000000"/>
                              </a:solidFill>
                              <a:effectLst/>
                              <a:latin typeface="Cambria Math" panose="02040503050406030204" pitchFamily="18" charset="0"/>
                            </a:rPr>
                          </m:ctrlPr>
                        </m:sSubPr>
                        <m:e>
                          <m:r>
                            <a:rPr lang="nl-NL"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nl-NL"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𝑝</m:t>
                          </m:r>
                        </m:sub>
                      </m:sSub>
                    </m:oMath>
                  </m:oMathPara>
                </a14:m>
                <a:endParaRPr lang="en-US" sz="2000">
                  <a:solidFill>
                    <a:srgbClr val="000000"/>
                  </a:solidFill>
                  <a:effectLst/>
                  <a:latin typeface="+mj-lt"/>
                  <a:ea typeface="Times New Roman" panose="02020603050405020304" pitchFamily="18" charset="0"/>
                </a:endParaRPr>
              </a:p>
            </p:txBody>
          </p:sp>
        </mc:Choice>
        <mc:Fallback xmlns="">
          <p:sp>
            <p:nvSpPr>
              <p:cNvPr id="2" name="Rectangle: Rounded Corners 1">
                <a:extLst>
                  <a:ext uri="{FF2B5EF4-FFF2-40B4-BE49-F238E27FC236}">
                    <a16:creationId xmlns:a16="http://schemas.microsoft.com/office/drawing/2014/main" id="{59ECC563-ABFB-8B85-C15E-9696E33DBDBE}"/>
                  </a:ext>
                </a:extLst>
              </p:cNvPr>
              <p:cNvSpPr>
                <a:spLocks noRot="1" noChangeAspect="1" noMove="1" noResize="1" noEditPoints="1" noAdjustHandles="1" noChangeArrowheads="1" noChangeShapeType="1" noTextEdit="1"/>
              </p:cNvSpPr>
              <p:nvPr/>
            </p:nvSpPr>
            <p:spPr>
              <a:xfrm>
                <a:off x="1293550" y="2571750"/>
                <a:ext cx="2351314" cy="1211943"/>
              </a:xfrm>
              <a:prstGeom prst="roundRect">
                <a:avLst>
                  <a:gd name="adj" fmla="val 11153"/>
                </a:avLst>
              </a:prstGeom>
              <a:blipFill>
                <a:blip r:embed="rId3"/>
                <a:stretch>
                  <a:fillRect/>
                </a:stretch>
              </a:blipFill>
              <a:ln>
                <a:noFill/>
              </a:ln>
            </p:spPr>
            <p:txBody>
              <a:bodyPr/>
              <a:lstStyle/>
              <a:p>
                <a:r>
                  <a:rPr lang="en-US">
                    <a:noFill/>
                  </a:rPr>
                  <a:t> </a:t>
                </a:r>
              </a:p>
            </p:txBody>
          </p:sp>
        </mc:Fallback>
      </mc:AlternateContent>
      <p:grpSp>
        <p:nvGrpSpPr>
          <p:cNvPr id="6" name="Group 5">
            <a:extLst>
              <a:ext uri="{FF2B5EF4-FFF2-40B4-BE49-F238E27FC236}">
                <a16:creationId xmlns:a16="http://schemas.microsoft.com/office/drawing/2014/main" id="{225DEE0B-03FD-4EAC-797B-90DA56CE131B}"/>
              </a:ext>
            </a:extLst>
          </p:cNvPr>
          <p:cNvGrpSpPr/>
          <p:nvPr/>
        </p:nvGrpSpPr>
        <p:grpSpPr>
          <a:xfrm>
            <a:off x="4056743" y="1733478"/>
            <a:ext cx="5087257" cy="3282818"/>
            <a:chOff x="3947885" y="1686336"/>
            <a:chExt cx="5087257" cy="3282818"/>
          </a:xfrm>
        </p:grpSpPr>
        <p:sp>
          <p:nvSpPr>
            <p:cNvPr id="16" name="TextBox 15">
              <a:extLst>
                <a:ext uri="{FF2B5EF4-FFF2-40B4-BE49-F238E27FC236}">
                  <a16:creationId xmlns:a16="http://schemas.microsoft.com/office/drawing/2014/main" id="{D35B9E08-B41C-31BA-0D6D-24C9CC1CD5DC}"/>
                </a:ext>
              </a:extLst>
            </p:cNvPr>
            <p:cNvSpPr txBox="1"/>
            <p:nvPr/>
          </p:nvSpPr>
          <p:spPr>
            <a:xfrm>
              <a:off x="3947885" y="4573340"/>
              <a:ext cx="5087257" cy="395814"/>
            </a:xfrm>
            <a:prstGeom prst="rect">
              <a:avLst/>
            </a:prstGeom>
            <a:noFill/>
          </p:spPr>
          <p:txBody>
            <a:bodyPr wrap="square" rtlCol="0">
              <a:spAutoFit/>
            </a:bodyPr>
            <a:lstStyle/>
            <a:p>
              <a:pPr algn="ctr">
                <a:lnSpc>
                  <a:spcPct val="150000"/>
                </a:lnSpc>
              </a:pPr>
              <a:r>
                <a:rPr lang="en-US" sz="1500" b="1" i="1">
                  <a:solidFill>
                    <a:srgbClr val="002060"/>
                  </a:solidFill>
                </a:rPr>
                <a:t>Hình 3.11. </a:t>
              </a:r>
              <a:r>
                <a:rPr lang="en-US" sz="1500" i="1">
                  <a:solidFill>
                    <a:srgbClr val="002060"/>
                  </a:solidFill>
                </a:rPr>
                <a:t>Sơ đồ tải điện nối hình tam giác </a:t>
              </a:r>
            </a:p>
          </p:txBody>
        </p:sp>
        <p:pic>
          <p:nvPicPr>
            <p:cNvPr id="5" name="Picture 4">
              <a:extLst>
                <a:ext uri="{FF2B5EF4-FFF2-40B4-BE49-F238E27FC236}">
                  <a16:creationId xmlns:a16="http://schemas.microsoft.com/office/drawing/2014/main" id="{6B1A6348-A038-80ED-9895-4C120C9B3048}"/>
                </a:ext>
              </a:extLst>
            </p:cNvPr>
            <p:cNvPicPr>
              <a:picLocks noChangeAspect="1"/>
            </p:cNvPicPr>
            <p:nvPr/>
          </p:nvPicPr>
          <p:blipFill rotWithShape="1">
            <a:blip r:embed="rId4">
              <a:clrChange>
                <a:clrFrom>
                  <a:srgbClr val="FFFFFF"/>
                </a:clrFrom>
                <a:clrTo>
                  <a:srgbClr val="FFFFFF">
                    <a:alpha val="0"/>
                  </a:srgbClr>
                </a:clrTo>
              </a:clrChange>
            </a:blip>
            <a:srcRect t="2972" b="12930"/>
            <a:stretch/>
          </p:blipFill>
          <p:spPr>
            <a:xfrm>
              <a:off x="4040708" y="1686336"/>
              <a:ext cx="4901609" cy="2937803"/>
            </a:xfrm>
            <a:prstGeom prst="rect">
              <a:avLst/>
            </a:prstGeom>
          </p:spPr>
        </p:pic>
      </p:grpSp>
    </p:spTree>
    <p:extLst>
      <p:ext uri="{BB962C8B-B14F-4D97-AF65-F5344CB8AC3E}">
        <p14:creationId xmlns:p14="http://schemas.microsoft.com/office/powerpoint/2010/main" val="12943506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par>
                                <p:cTn id="14" presetID="22"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A0A7A6-E2AF-C8D5-E005-D385B692F8B1}"/>
              </a:ext>
            </a:extLst>
          </p:cNvPr>
          <p:cNvSpPr txBox="1"/>
          <p:nvPr/>
        </p:nvSpPr>
        <p:spPr>
          <a:xfrm>
            <a:off x="2543629" y="188685"/>
            <a:ext cx="4056742" cy="630942"/>
          </a:xfrm>
          <a:prstGeom prst="rect">
            <a:avLst/>
          </a:prstGeom>
          <a:noFill/>
        </p:spPr>
        <p:txBody>
          <a:bodyPr wrap="square" rtlCol="0">
            <a:spAutoFit/>
          </a:bodyPr>
          <a:lstStyle/>
          <a:p>
            <a:pPr algn="ctr"/>
            <a:r>
              <a:rPr lang="en-US" sz="3500" b="1">
                <a:solidFill>
                  <a:srgbClr val="0070C0"/>
                </a:solidFill>
              </a:rPr>
              <a:t>LUYỆN TẬP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8AC8429-9D24-C522-2B84-35426014280E}"/>
                  </a:ext>
                </a:extLst>
              </p:cNvPr>
              <p:cNvSpPr txBox="1"/>
              <p:nvPr/>
            </p:nvSpPr>
            <p:spPr>
              <a:xfrm>
                <a:off x="337457" y="880286"/>
                <a:ext cx="8469085" cy="958660"/>
              </a:xfrm>
              <a:prstGeom prst="rect">
                <a:avLst/>
              </a:prstGeom>
              <a:noFill/>
            </p:spPr>
            <p:txBody>
              <a:bodyPr wrap="square">
                <a:spAutoFit/>
              </a:bodyPr>
              <a:lstStyle/>
              <a:p>
                <a:pPr marL="0" marR="0" algn="just">
                  <a:lnSpc>
                    <a:spcPct val="150000"/>
                  </a:lnSpc>
                  <a:spcBef>
                    <a:spcPts val="0"/>
                  </a:spcBef>
                  <a:spcAft>
                    <a:spcPts val="0"/>
                  </a:spcAft>
                </a:pPr>
                <a:r>
                  <a:rPr lang="vi-VN" sz="2000" b="1" i="1">
                    <a:solidFill>
                      <a:srgbClr val="C00000"/>
                    </a:solidFill>
                    <a:effectLst/>
                    <a:latin typeface="+mn-lt"/>
                    <a:ea typeface="Times New Roman" panose="02020603050405020304" pitchFamily="18" charset="0"/>
                  </a:rPr>
                  <a:t>Câu 1</a:t>
                </a:r>
                <a:r>
                  <a:rPr lang="en-US" sz="2000" b="1" i="1">
                    <a:solidFill>
                      <a:srgbClr val="C00000"/>
                    </a:solidFill>
                    <a:effectLst/>
                    <a:latin typeface="+mn-lt"/>
                    <a:ea typeface="Times New Roman" panose="02020603050405020304" pitchFamily="18" charset="0"/>
                  </a:rPr>
                  <a:t>:</a:t>
                </a:r>
                <a:r>
                  <a:rPr lang="vi-VN" sz="2000" i="1">
                    <a:solidFill>
                      <a:srgbClr val="C00000"/>
                    </a:solidFill>
                    <a:effectLst/>
                    <a:latin typeface="+mn-lt"/>
                    <a:ea typeface="Times New Roman" panose="02020603050405020304" pitchFamily="18" charset="0"/>
                  </a:rPr>
                  <a:t> </a:t>
                </a:r>
                <a:r>
                  <a:rPr lang="vi-VN" sz="2000">
                    <a:effectLst/>
                    <a:latin typeface="+mn-lt"/>
                    <a:ea typeface="Times New Roman" panose="02020603050405020304" pitchFamily="18" charset="0"/>
                  </a:rPr>
                  <a:t>Dòng điện xoay chiều một pha biến thiên tuần hoàn theo hình sin được biểu thị theo biểu thức </a:t>
                </a:r>
                <a14:m>
                  <m:oMath xmlns:m="http://schemas.openxmlformats.org/officeDocument/2006/math">
                    <m:r>
                      <m:rPr>
                        <m:sty m:val="p"/>
                      </m:rPr>
                      <a:rPr lang="vi-VN" sz="2000">
                        <a:effectLst/>
                        <a:latin typeface="Cambria Math" panose="02040503050406030204" pitchFamily="18" charset="0"/>
                        <a:ea typeface="Times New Roman" panose="02020603050405020304" pitchFamily="18" charset="0"/>
                      </a:rPr>
                      <m:t>i</m:t>
                    </m:r>
                    <m:r>
                      <a:rPr lang="vi-VN" sz="2000">
                        <a:effectLst/>
                        <a:latin typeface="Cambria Math" panose="02040503050406030204" pitchFamily="18" charset="0"/>
                        <a:ea typeface="Times New Roman" panose="02020603050405020304" pitchFamily="18" charset="0"/>
                      </a:rPr>
                      <m:t>=</m:t>
                    </m:r>
                    <m:sSub>
                      <m:sSubPr>
                        <m:ctrlPr>
                          <a:rPr lang="en-US" sz="2000" i="1" baseline="-25000">
                            <a:effectLst/>
                            <a:latin typeface="Cambria Math" panose="02040503050406030204" pitchFamily="18" charset="0"/>
                            <a:ea typeface="Times New Roman" panose="02020603050405020304" pitchFamily="18" charset="0"/>
                          </a:rPr>
                        </m:ctrlPr>
                      </m:sSubPr>
                      <m:e>
                        <m:r>
                          <m:rPr>
                            <m:sty m:val="p"/>
                          </m:rPr>
                          <a:rPr lang="vi-VN" sz="2000">
                            <a:effectLst/>
                            <a:latin typeface="Cambria Math" panose="02040503050406030204" pitchFamily="18" charset="0"/>
                            <a:ea typeface="Times New Roman" panose="02020603050405020304" pitchFamily="18" charset="0"/>
                          </a:rPr>
                          <m:t>I</m:t>
                        </m:r>
                      </m:e>
                      <m:sub>
                        <m:r>
                          <m:rPr>
                            <m:sty m:val="p"/>
                          </m:rPr>
                          <a:rPr lang="vi-VN" sz="2000" baseline="-25000">
                            <a:effectLst/>
                            <a:latin typeface="Cambria Math" panose="02040503050406030204" pitchFamily="18" charset="0"/>
                            <a:ea typeface="Times New Roman" panose="02020603050405020304" pitchFamily="18" charset="0"/>
                          </a:rPr>
                          <m:t>m</m:t>
                        </m:r>
                      </m:sub>
                    </m:sSub>
                    <m:r>
                      <m:rPr>
                        <m:sty m:val="p"/>
                      </m:rPr>
                      <a:rPr lang="vi-VN" sz="2000">
                        <a:effectLst/>
                        <a:latin typeface="Cambria Math" panose="02040503050406030204" pitchFamily="18" charset="0"/>
                        <a:ea typeface="Times New Roman" panose="02020603050405020304" pitchFamily="18" charset="0"/>
                      </a:rPr>
                      <m:t>sin</m:t>
                    </m:r>
                    <m:r>
                      <a:rPr lang="vi-VN" sz="2000">
                        <a:effectLst/>
                        <a:latin typeface="Cambria Math" panose="02040503050406030204" pitchFamily="18" charset="0"/>
                        <a:ea typeface="Times New Roman" panose="02020603050405020304" pitchFamily="18" charset="0"/>
                      </a:rPr>
                      <m:t> (</m:t>
                    </m:r>
                    <m:r>
                      <m:rPr>
                        <m:sty m:val="p"/>
                      </m:rPr>
                      <a:rPr lang="vi-VN" sz="2000">
                        <a:effectLst/>
                        <a:latin typeface="Cambria Math" panose="02040503050406030204" pitchFamily="18" charset="0"/>
                        <a:ea typeface="Times New Roman" panose="02020603050405020304" pitchFamily="18" charset="0"/>
                      </a:rPr>
                      <m:t>ωt</m:t>
                    </m:r>
                    <m:r>
                      <a:rPr lang="vi-VN" sz="2000">
                        <a:effectLst/>
                        <a:latin typeface="Cambria Math" panose="02040503050406030204" pitchFamily="18" charset="0"/>
                        <a:ea typeface="Times New Roman" panose="02020603050405020304" pitchFamily="18" charset="0"/>
                      </a:rPr>
                      <m:t>+</m:t>
                    </m:r>
                    <m:r>
                      <m:rPr>
                        <m:sty m:val="p"/>
                      </m:rPr>
                      <a:rPr lang="vi-VN" sz="2000">
                        <a:effectLst/>
                        <a:latin typeface="Cambria Math" panose="02040503050406030204" pitchFamily="18" charset="0"/>
                        <a:ea typeface="Times New Roman" panose="02020603050405020304" pitchFamily="18" charset="0"/>
                      </a:rPr>
                      <m:t>ψ</m:t>
                    </m:r>
                    <m:r>
                      <a:rPr lang="vi-VN" sz="2000">
                        <a:effectLst/>
                        <a:latin typeface="Cambria Math" panose="02040503050406030204" pitchFamily="18" charset="0"/>
                        <a:ea typeface="Times New Roman" panose="02020603050405020304" pitchFamily="18" charset="0"/>
                      </a:rPr>
                      <m:t>),</m:t>
                    </m:r>
                  </m:oMath>
                </a14:m>
                <a:r>
                  <a:rPr lang="vi-VN" sz="2000">
                    <a:effectLst/>
                    <a:latin typeface="+mn-lt"/>
                    <a:ea typeface="Times New Roman" panose="02020603050405020304" pitchFamily="18" charset="0"/>
                  </a:rPr>
                  <a:t> trong đó I</a:t>
                </a:r>
                <a:r>
                  <a:rPr lang="vi-VN" sz="2000" baseline="-25000">
                    <a:effectLst/>
                    <a:latin typeface="+mn-lt"/>
                    <a:ea typeface="Times New Roman" panose="02020603050405020304" pitchFamily="18" charset="0"/>
                  </a:rPr>
                  <a:t>m</a:t>
                </a:r>
                <a:r>
                  <a:rPr lang="vi-VN" sz="2000">
                    <a:effectLst/>
                    <a:latin typeface="+mn-lt"/>
                    <a:ea typeface="Times New Roman" panose="02020603050405020304" pitchFamily="18" charset="0"/>
                  </a:rPr>
                  <a:t> là </a:t>
                </a:r>
                <a:endParaRPr lang="en-US" sz="2000">
                  <a:effectLst/>
                  <a:latin typeface="+mn-lt"/>
                  <a:ea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98AC8429-9D24-C522-2B84-35426014280E}"/>
                  </a:ext>
                </a:extLst>
              </p:cNvPr>
              <p:cNvSpPr txBox="1">
                <a:spLocks noRot="1" noChangeAspect="1" noMove="1" noResize="1" noEditPoints="1" noAdjustHandles="1" noChangeArrowheads="1" noChangeShapeType="1" noTextEdit="1"/>
              </p:cNvSpPr>
              <p:nvPr/>
            </p:nvSpPr>
            <p:spPr>
              <a:xfrm>
                <a:off x="337457" y="880286"/>
                <a:ext cx="8469085" cy="958660"/>
              </a:xfrm>
              <a:prstGeom prst="rect">
                <a:avLst/>
              </a:prstGeom>
              <a:blipFill>
                <a:blip r:embed="rId3"/>
                <a:stretch>
                  <a:fillRect l="-719" r="-719" b="-10127"/>
                </a:stretch>
              </a:blipFill>
            </p:spPr>
            <p:txBody>
              <a:bodyPr/>
              <a:lstStyle/>
              <a:p>
                <a:r>
                  <a:rPr lang="en-US">
                    <a:noFill/>
                  </a:rPr>
                  <a:t> </a:t>
                </a:r>
              </a:p>
            </p:txBody>
          </p:sp>
        </mc:Fallback>
      </mc:AlternateContent>
      <p:sp>
        <p:nvSpPr>
          <p:cNvPr id="8" name="Rectangle: Rounded Corners 7">
            <a:extLst>
              <a:ext uri="{FF2B5EF4-FFF2-40B4-BE49-F238E27FC236}">
                <a16:creationId xmlns:a16="http://schemas.microsoft.com/office/drawing/2014/main" id="{99F9B2E3-9878-E2C7-36A9-F99605A5B60F}"/>
              </a:ext>
            </a:extLst>
          </p:cNvPr>
          <p:cNvSpPr/>
          <p:nvPr/>
        </p:nvSpPr>
        <p:spPr>
          <a:xfrm>
            <a:off x="275771" y="2126343"/>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A. giá trị dòng điện lớn nhất. </a:t>
            </a:r>
          </a:p>
        </p:txBody>
      </p:sp>
      <p:sp>
        <p:nvSpPr>
          <p:cNvPr id="10" name="Rectangle: Rounded Corners 9">
            <a:extLst>
              <a:ext uri="{FF2B5EF4-FFF2-40B4-BE49-F238E27FC236}">
                <a16:creationId xmlns:a16="http://schemas.microsoft.com/office/drawing/2014/main" id="{48A24540-B4A6-7CC4-8823-323589ED0E84}"/>
              </a:ext>
            </a:extLst>
          </p:cNvPr>
          <p:cNvSpPr/>
          <p:nvPr/>
        </p:nvSpPr>
        <p:spPr>
          <a:xfrm>
            <a:off x="5007431" y="2126343"/>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B. giá trị dòng điện hiệu dụng. </a:t>
            </a:r>
          </a:p>
        </p:txBody>
      </p:sp>
      <p:sp>
        <p:nvSpPr>
          <p:cNvPr id="12" name="Rectangle: Rounded Corners 11">
            <a:extLst>
              <a:ext uri="{FF2B5EF4-FFF2-40B4-BE49-F238E27FC236}">
                <a16:creationId xmlns:a16="http://schemas.microsoft.com/office/drawing/2014/main" id="{38807B13-E83D-1FBB-6D4E-03138F568394}"/>
              </a:ext>
            </a:extLst>
          </p:cNvPr>
          <p:cNvSpPr/>
          <p:nvPr/>
        </p:nvSpPr>
        <p:spPr>
          <a:xfrm>
            <a:off x="275771" y="3674108"/>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C. giá trị dòng điện tức thời. </a:t>
            </a:r>
          </a:p>
        </p:txBody>
      </p:sp>
      <p:sp>
        <p:nvSpPr>
          <p:cNvPr id="13" name="Rectangle: Rounded Corners 12">
            <a:extLst>
              <a:ext uri="{FF2B5EF4-FFF2-40B4-BE49-F238E27FC236}">
                <a16:creationId xmlns:a16="http://schemas.microsoft.com/office/drawing/2014/main" id="{2D6931D1-9CA0-0696-BB49-4C232EC5DF8F}"/>
              </a:ext>
            </a:extLst>
          </p:cNvPr>
          <p:cNvSpPr/>
          <p:nvPr/>
        </p:nvSpPr>
        <p:spPr>
          <a:xfrm>
            <a:off x="5007431" y="3674108"/>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D. giá trị dòng điện làm việc. </a:t>
            </a:r>
          </a:p>
        </p:txBody>
      </p:sp>
      <p:sp>
        <p:nvSpPr>
          <p:cNvPr id="14" name="Rectangle: Rounded Corners 13">
            <a:extLst>
              <a:ext uri="{FF2B5EF4-FFF2-40B4-BE49-F238E27FC236}">
                <a16:creationId xmlns:a16="http://schemas.microsoft.com/office/drawing/2014/main" id="{9769D0A9-C8F1-2F00-9446-F7F33479330B}"/>
              </a:ext>
            </a:extLst>
          </p:cNvPr>
          <p:cNvSpPr/>
          <p:nvPr/>
        </p:nvSpPr>
        <p:spPr>
          <a:xfrm>
            <a:off x="275769" y="2126343"/>
            <a:ext cx="3860800" cy="1178212"/>
          </a:xfrm>
          <a:prstGeom prst="roundRect">
            <a:avLst>
              <a:gd name="adj" fmla="val 12355"/>
            </a:avLst>
          </a:prstGeom>
          <a:solidFill>
            <a:schemeClr val="accent3">
              <a:lumMod val="20000"/>
              <a:lumOff val="8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A. giá trị dòng điện lớn nhất. </a:t>
            </a:r>
          </a:p>
        </p:txBody>
      </p:sp>
    </p:spTree>
    <p:extLst>
      <p:ext uri="{BB962C8B-B14F-4D97-AF65-F5344CB8AC3E}">
        <p14:creationId xmlns:p14="http://schemas.microsoft.com/office/powerpoint/2010/main" val="11453033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8AC8429-9D24-C522-2B84-35426014280E}"/>
              </a:ext>
            </a:extLst>
          </p:cNvPr>
          <p:cNvSpPr txBox="1"/>
          <p:nvPr/>
        </p:nvSpPr>
        <p:spPr>
          <a:xfrm>
            <a:off x="337457" y="291180"/>
            <a:ext cx="8469085" cy="958660"/>
          </a:xfrm>
          <a:prstGeom prst="rect">
            <a:avLst/>
          </a:prstGeom>
          <a:noFill/>
        </p:spPr>
        <p:txBody>
          <a:bodyPr wrap="square">
            <a:spAutoFit/>
          </a:bodyPr>
          <a:lstStyle/>
          <a:p>
            <a:pPr algn="just">
              <a:lnSpc>
                <a:spcPct val="150000"/>
              </a:lnSpc>
            </a:pPr>
            <a:r>
              <a:rPr lang="vi-VN" sz="2000" b="1" i="1">
                <a:solidFill>
                  <a:srgbClr val="C00000"/>
                </a:solidFill>
                <a:effectLst/>
                <a:latin typeface="+mn-lt"/>
                <a:ea typeface="Times New Roman" panose="02020603050405020304" pitchFamily="18" charset="0"/>
              </a:rPr>
              <a:t>Câu </a:t>
            </a:r>
            <a:r>
              <a:rPr lang="en-US" sz="2000" b="1" i="1">
                <a:solidFill>
                  <a:srgbClr val="C00000"/>
                </a:solidFill>
                <a:effectLst/>
                <a:latin typeface="+mn-lt"/>
                <a:ea typeface="Times New Roman" panose="02020603050405020304" pitchFamily="18" charset="0"/>
              </a:rPr>
              <a:t>2:</a:t>
            </a:r>
            <a:r>
              <a:rPr lang="vi-VN" sz="2000" i="1">
                <a:solidFill>
                  <a:srgbClr val="C00000"/>
                </a:solidFill>
                <a:effectLst/>
                <a:latin typeface="+mn-lt"/>
                <a:ea typeface="Times New Roman" panose="02020603050405020304" pitchFamily="18" charset="0"/>
              </a:rPr>
              <a:t> </a:t>
            </a:r>
            <a:r>
              <a:rPr lang="vi-VN" sz="2000">
                <a:latin typeface="+mn-lt"/>
                <a:ea typeface="Times New Roman" panose="02020603050405020304" pitchFamily="18" charset="0"/>
              </a:rPr>
              <a:t>Dòng điện xoay chiều ba pha được sinh ra trong mạch điện ba pha có cùng tần số, biên độ và lệch pha nhau một góc </a:t>
            </a:r>
            <a:endParaRPr lang="en-US" sz="2000">
              <a:effectLst/>
              <a:latin typeface="+mn-lt"/>
              <a:ea typeface="Times New Roman" panose="02020603050405020304" pitchFamily="18" charset="0"/>
            </a:endParaRPr>
          </a:p>
        </p:txBody>
      </p:sp>
      <p:sp>
        <p:nvSpPr>
          <p:cNvPr id="8" name="Rectangle: Rounded Corners 7">
            <a:extLst>
              <a:ext uri="{FF2B5EF4-FFF2-40B4-BE49-F238E27FC236}">
                <a16:creationId xmlns:a16="http://schemas.microsoft.com/office/drawing/2014/main" id="{99F9B2E3-9878-E2C7-36A9-F99605A5B60F}"/>
              </a:ext>
            </a:extLst>
          </p:cNvPr>
          <p:cNvSpPr/>
          <p:nvPr/>
        </p:nvSpPr>
        <p:spPr>
          <a:xfrm>
            <a:off x="275771" y="1722014"/>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A. 60°. </a:t>
            </a:r>
          </a:p>
        </p:txBody>
      </p:sp>
      <p:sp>
        <p:nvSpPr>
          <p:cNvPr id="10" name="Rectangle: Rounded Corners 9">
            <a:extLst>
              <a:ext uri="{FF2B5EF4-FFF2-40B4-BE49-F238E27FC236}">
                <a16:creationId xmlns:a16="http://schemas.microsoft.com/office/drawing/2014/main" id="{48A24540-B4A6-7CC4-8823-323589ED0E84}"/>
              </a:ext>
            </a:extLst>
          </p:cNvPr>
          <p:cNvSpPr/>
          <p:nvPr/>
        </p:nvSpPr>
        <p:spPr>
          <a:xfrm>
            <a:off x="5007431" y="1722014"/>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B. 120°. </a:t>
            </a:r>
          </a:p>
        </p:txBody>
      </p:sp>
      <p:sp>
        <p:nvSpPr>
          <p:cNvPr id="12" name="Rectangle: Rounded Corners 11">
            <a:extLst>
              <a:ext uri="{FF2B5EF4-FFF2-40B4-BE49-F238E27FC236}">
                <a16:creationId xmlns:a16="http://schemas.microsoft.com/office/drawing/2014/main" id="{38807B13-E83D-1FBB-6D4E-03138F568394}"/>
              </a:ext>
            </a:extLst>
          </p:cNvPr>
          <p:cNvSpPr/>
          <p:nvPr/>
        </p:nvSpPr>
        <p:spPr>
          <a:xfrm>
            <a:off x="275771" y="3489332"/>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C. 180°. </a:t>
            </a:r>
          </a:p>
        </p:txBody>
      </p:sp>
      <p:sp>
        <p:nvSpPr>
          <p:cNvPr id="13" name="Rectangle: Rounded Corners 12">
            <a:extLst>
              <a:ext uri="{FF2B5EF4-FFF2-40B4-BE49-F238E27FC236}">
                <a16:creationId xmlns:a16="http://schemas.microsoft.com/office/drawing/2014/main" id="{2D6931D1-9CA0-0696-BB49-4C232EC5DF8F}"/>
              </a:ext>
            </a:extLst>
          </p:cNvPr>
          <p:cNvSpPr/>
          <p:nvPr/>
        </p:nvSpPr>
        <p:spPr>
          <a:xfrm>
            <a:off x="5007431" y="3489332"/>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D. 240°. </a:t>
            </a:r>
          </a:p>
        </p:txBody>
      </p:sp>
      <p:sp>
        <p:nvSpPr>
          <p:cNvPr id="14" name="Rectangle: Rounded Corners 13">
            <a:extLst>
              <a:ext uri="{FF2B5EF4-FFF2-40B4-BE49-F238E27FC236}">
                <a16:creationId xmlns:a16="http://schemas.microsoft.com/office/drawing/2014/main" id="{9769D0A9-C8F1-2F00-9446-F7F33479330B}"/>
              </a:ext>
            </a:extLst>
          </p:cNvPr>
          <p:cNvSpPr/>
          <p:nvPr/>
        </p:nvSpPr>
        <p:spPr>
          <a:xfrm>
            <a:off x="5007431" y="1722014"/>
            <a:ext cx="3860800" cy="1178212"/>
          </a:xfrm>
          <a:prstGeom prst="roundRect">
            <a:avLst>
              <a:gd name="adj" fmla="val 12355"/>
            </a:avLst>
          </a:prstGeom>
          <a:solidFill>
            <a:schemeClr val="accent3">
              <a:lumMod val="20000"/>
              <a:lumOff val="8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B. 120°. </a:t>
            </a:r>
          </a:p>
        </p:txBody>
      </p:sp>
    </p:spTree>
    <p:extLst>
      <p:ext uri="{BB962C8B-B14F-4D97-AF65-F5344CB8AC3E}">
        <p14:creationId xmlns:p14="http://schemas.microsoft.com/office/powerpoint/2010/main" val="32650983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2" grpId="0" animBg="1"/>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8AC8429-9D24-C522-2B84-35426014280E}"/>
              </a:ext>
            </a:extLst>
          </p:cNvPr>
          <p:cNvSpPr txBox="1"/>
          <p:nvPr/>
        </p:nvSpPr>
        <p:spPr>
          <a:xfrm>
            <a:off x="337457" y="291180"/>
            <a:ext cx="4299857" cy="1420325"/>
          </a:xfrm>
          <a:prstGeom prst="rect">
            <a:avLst/>
          </a:prstGeom>
          <a:noFill/>
        </p:spPr>
        <p:txBody>
          <a:bodyPr wrap="square">
            <a:spAutoFit/>
          </a:bodyPr>
          <a:lstStyle/>
          <a:p>
            <a:pPr algn="just">
              <a:lnSpc>
                <a:spcPct val="150000"/>
              </a:lnSpc>
            </a:pPr>
            <a:r>
              <a:rPr lang="vi-VN" sz="2000" b="1" i="1">
                <a:solidFill>
                  <a:srgbClr val="C00000"/>
                </a:solidFill>
                <a:effectLst/>
                <a:latin typeface="+mn-lt"/>
                <a:ea typeface="Times New Roman" panose="02020603050405020304" pitchFamily="18" charset="0"/>
              </a:rPr>
              <a:t>Câu </a:t>
            </a:r>
            <a:r>
              <a:rPr lang="en-US" sz="2000" b="1" i="1">
                <a:solidFill>
                  <a:srgbClr val="C00000"/>
                </a:solidFill>
                <a:latin typeface="+mn-lt"/>
                <a:ea typeface="Times New Roman" panose="02020603050405020304" pitchFamily="18" charset="0"/>
              </a:rPr>
              <a:t>3</a:t>
            </a:r>
            <a:r>
              <a:rPr lang="en-US" sz="2000" b="1" i="1">
                <a:solidFill>
                  <a:srgbClr val="C00000"/>
                </a:solidFill>
                <a:effectLst/>
                <a:latin typeface="+mn-lt"/>
                <a:ea typeface="Times New Roman" panose="02020603050405020304" pitchFamily="18" charset="0"/>
              </a:rPr>
              <a:t>:</a:t>
            </a:r>
            <a:r>
              <a:rPr lang="vi-VN" sz="2000" i="1">
                <a:solidFill>
                  <a:srgbClr val="C00000"/>
                </a:solidFill>
                <a:effectLst/>
                <a:latin typeface="+mn-lt"/>
                <a:ea typeface="Times New Roman" panose="02020603050405020304" pitchFamily="18" charset="0"/>
              </a:rPr>
              <a:t> </a:t>
            </a:r>
            <a:r>
              <a:rPr lang="vi-VN" sz="2000">
                <a:latin typeface="+mn-lt"/>
                <a:ea typeface="Times New Roman" panose="02020603050405020304" pitchFamily="18" charset="0"/>
              </a:rPr>
              <a:t>Một nguồn điện ba pha được nối như hình bên, cho biết nguồn điện được nối theo sơ đồ nào? </a:t>
            </a:r>
            <a:endParaRPr lang="en-US" sz="2000">
              <a:effectLst/>
              <a:latin typeface="+mn-lt"/>
              <a:ea typeface="Times New Roman" panose="02020603050405020304" pitchFamily="18" charset="0"/>
            </a:endParaRPr>
          </a:p>
        </p:txBody>
      </p:sp>
      <p:sp>
        <p:nvSpPr>
          <p:cNvPr id="8" name="Rectangle: Rounded Corners 7">
            <a:extLst>
              <a:ext uri="{FF2B5EF4-FFF2-40B4-BE49-F238E27FC236}">
                <a16:creationId xmlns:a16="http://schemas.microsoft.com/office/drawing/2014/main" id="{99F9B2E3-9878-E2C7-36A9-F99605A5B60F}"/>
              </a:ext>
            </a:extLst>
          </p:cNvPr>
          <p:cNvSpPr/>
          <p:nvPr/>
        </p:nvSpPr>
        <p:spPr>
          <a:xfrm>
            <a:off x="5007431" y="475957"/>
            <a:ext cx="3860800" cy="868661"/>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rPr>
              <a:t>A. Hình sao, không có dây trung tính. </a:t>
            </a:r>
          </a:p>
        </p:txBody>
      </p:sp>
      <p:sp>
        <p:nvSpPr>
          <p:cNvPr id="10" name="Rectangle: Rounded Corners 9">
            <a:extLst>
              <a:ext uri="{FF2B5EF4-FFF2-40B4-BE49-F238E27FC236}">
                <a16:creationId xmlns:a16="http://schemas.microsoft.com/office/drawing/2014/main" id="{48A24540-B4A6-7CC4-8823-323589ED0E84}"/>
              </a:ext>
            </a:extLst>
          </p:cNvPr>
          <p:cNvSpPr/>
          <p:nvPr/>
        </p:nvSpPr>
        <p:spPr>
          <a:xfrm>
            <a:off x="5007431" y="1582236"/>
            <a:ext cx="3860800" cy="868661"/>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rPr>
              <a:t>B. Hình tam giác. </a:t>
            </a:r>
          </a:p>
        </p:txBody>
      </p:sp>
      <p:sp>
        <p:nvSpPr>
          <p:cNvPr id="12" name="Rectangle: Rounded Corners 11">
            <a:extLst>
              <a:ext uri="{FF2B5EF4-FFF2-40B4-BE49-F238E27FC236}">
                <a16:creationId xmlns:a16="http://schemas.microsoft.com/office/drawing/2014/main" id="{38807B13-E83D-1FBB-6D4E-03138F568394}"/>
              </a:ext>
            </a:extLst>
          </p:cNvPr>
          <p:cNvSpPr/>
          <p:nvPr/>
        </p:nvSpPr>
        <p:spPr>
          <a:xfrm>
            <a:off x="5007431" y="2755082"/>
            <a:ext cx="3860800" cy="868661"/>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rPr>
              <a:t>C. Hình sao, có dây trung tính. </a:t>
            </a:r>
          </a:p>
        </p:txBody>
      </p:sp>
      <p:sp>
        <p:nvSpPr>
          <p:cNvPr id="13" name="Rectangle: Rounded Corners 12">
            <a:extLst>
              <a:ext uri="{FF2B5EF4-FFF2-40B4-BE49-F238E27FC236}">
                <a16:creationId xmlns:a16="http://schemas.microsoft.com/office/drawing/2014/main" id="{2D6931D1-9CA0-0696-BB49-4C232EC5DF8F}"/>
              </a:ext>
            </a:extLst>
          </p:cNvPr>
          <p:cNvSpPr/>
          <p:nvPr/>
        </p:nvSpPr>
        <p:spPr>
          <a:xfrm>
            <a:off x="5007431" y="3927928"/>
            <a:ext cx="3860800" cy="868661"/>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l-PL" sz="1800">
                <a:solidFill>
                  <a:schemeClr val="tx1"/>
                </a:solidFill>
              </a:rPr>
              <a:t>D. Hình sao – tam giác. </a:t>
            </a:r>
            <a:endParaRPr lang="en-US" sz="1800">
              <a:solidFill>
                <a:schemeClr val="tx1"/>
              </a:solidFill>
            </a:endParaRPr>
          </a:p>
        </p:txBody>
      </p:sp>
      <p:pic>
        <p:nvPicPr>
          <p:cNvPr id="2" name="Picture 1" descr="A diagram of a diagram&#10;&#10;Description automatically generated">
            <a:extLst>
              <a:ext uri="{FF2B5EF4-FFF2-40B4-BE49-F238E27FC236}">
                <a16:creationId xmlns:a16="http://schemas.microsoft.com/office/drawing/2014/main" id="{09D51FFC-C23D-289C-D2DE-631A0A75E13E}"/>
              </a:ext>
            </a:extLst>
          </p:cNvPr>
          <p:cNvPicPr>
            <a:picLocks noChangeAspect="1"/>
          </p:cNvPicPr>
          <p:nvPr/>
        </p:nvPicPr>
        <p:blipFill>
          <a:blip r:embed="rId3">
            <a:clrChange>
              <a:clrFrom>
                <a:srgbClr val="F8F6F7"/>
              </a:clrFrom>
              <a:clrTo>
                <a:srgbClr val="F8F6F7">
                  <a:alpha val="0"/>
                </a:srgbClr>
              </a:clrTo>
            </a:clrChange>
            <a:biLevel thresh="75000"/>
            <a:extLst>
              <a:ext uri="{28A0092B-C50C-407E-A947-70E740481C1C}">
                <a14:useLocalDpi xmlns:a14="http://schemas.microsoft.com/office/drawing/2010/main" val="0"/>
              </a:ext>
            </a:extLst>
          </a:blip>
          <a:stretch>
            <a:fillRect/>
          </a:stretch>
        </p:blipFill>
        <p:spPr>
          <a:xfrm>
            <a:off x="563155" y="2064856"/>
            <a:ext cx="3355702" cy="2706211"/>
          </a:xfrm>
          <a:prstGeom prst="rect">
            <a:avLst/>
          </a:prstGeom>
        </p:spPr>
      </p:pic>
      <p:sp>
        <p:nvSpPr>
          <p:cNvPr id="14" name="Rectangle: Rounded Corners 13">
            <a:extLst>
              <a:ext uri="{FF2B5EF4-FFF2-40B4-BE49-F238E27FC236}">
                <a16:creationId xmlns:a16="http://schemas.microsoft.com/office/drawing/2014/main" id="{9769D0A9-C8F1-2F00-9446-F7F33479330B}"/>
              </a:ext>
            </a:extLst>
          </p:cNvPr>
          <p:cNvSpPr/>
          <p:nvPr/>
        </p:nvSpPr>
        <p:spPr>
          <a:xfrm>
            <a:off x="5007431" y="2755081"/>
            <a:ext cx="3860800" cy="868661"/>
          </a:xfrm>
          <a:prstGeom prst="roundRect">
            <a:avLst>
              <a:gd name="adj" fmla="val 12355"/>
            </a:avLst>
          </a:prstGeom>
          <a:solidFill>
            <a:schemeClr val="accent3">
              <a:lumMod val="20000"/>
              <a:lumOff val="8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rPr>
              <a:t>C. Hình sao, có dây trung tính. </a:t>
            </a:r>
          </a:p>
        </p:txBody>
      </p:sp>
    </p:spTree>
    <p:extLst>
      <p:ext uri="{BB962C8B-B14F-4D97-AF65-F5344CB8AC3E}">
        <p14:creationId xmlns:p14="http://schemas.microsoft.com/office/powerpoint/2010/main" val="11408058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2" grpId="0" animBg="1"/>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8AC8429-9D24-C522-2B84-35426014280E}"/>
              </a:ext>
            </a:extLst>
          </p:cNvPr>
          <p:cNvSpPr txBox="1"/>
          <p:nvPr/>
        </p:nvSpPr>
        <p:spPr>
          <a:xfrm>
            <a:off x="337457" y="291180"/>
            <a:ext cx="8469085" cy="958660"/>
          </a:xfrm>
          <a:prstGeom prst="rect">
            <a:avLst/>
          </a:prstGeom>
          <a:noFill/>
        </p:spPr>
        <p:txBody>
          <a:bodyPr wrap="square">
            <a:spAutoFit/>
          </a:bodyPr>
          <a:lstStyle/>
          <a:p>
            <a:pPr algn="just">
              <a:lnSpc>
                <a:spcPct val="150000"/>
              </a:lnSpc>
            </a:pPr>
            <a:r>
              <a:rPr lang="vi-VN" sz="2000" b="1" i="1">
                <a:solidFill>
                  <a:srgbClr val="C00000"/>
                </a:solidFill>
                <a:effectLst/>
                <a:latin typeface="+mn-lt"/>
                <a:ea typeface="Times New Roman" panose="02020603050405020304" pitchFamily="18" charset="0"/>
              </a:rPr>
              <a:t>Câu </a:t>
            </a:r>
            <a:r>
              <a:rPr lang="en-US" sz="2000" b="1" i="1">
                <a:solidFill>
                  <a:srgbClr val="C00000"/>
                </a:solidFill>
                <a:latin typeface="+mn-lt"/>
                <a:ea typeface="Times New Roman" panose="02020603050405020304" pitchFamily="18" charset="0"/>
              </a:rPr>
              <a:t>4</a:t>
            </a:r>
            <a:r>
              <a:rPr lang="en-US" sz="2000" b="1" i="1">
                <a:solidFill>
                  <a:srgbClr val="C00000"/>
                </a:solidFill>
                <a:effectLst/>
                <a:latin typeface="+mn-lt"/>
                <a:ea typeface="Times New Roman" panose="02020603050405020304" pitchFamily="18" charset="0"/>
              </a:rPr>
              <a:t>:</a:t>
            </a:r>
            <a:r>
              <a:rPr lang="vi-VN" sz="2000" i="1">
                <a:solidFill>
                  <a:srgbClr val="C00000"/>
                </a:solidFill>
                <a:effectLst/>
                <a:latin typeface="+mn-lt"/>
                <a:ea typeface="Times New Roman" panose="02020603050405020304" pitchFamily="18" charset="0"/>
              </a:rPr>
              <a:t> </a:t>
            </a:r>
            <a:r>
              <a:rPr lang="vi-VN" sz="2000">
                <a:latin typeface="+mn-lt"/>
                <a:ea typeface="Times New Roman" panose="02020603050405020304" pitchFamily="18" charset="0"/>
              </a:rPr>
              <a:t>Tải điện ba pha đối xứng được nối hình tam giác, quan hệ giá trị hiệu dụng của dòng điện dây và dòng điện pha là </a:t>
            </a:r>
            <a:endParaRPr lang="en-US" sz="2000">
              <a:effectLst/>
              <a:latin typeface="+mn-lt"/>
              <a:ea typeface="Times New Roman" panose="02020603050405020304" pitchFamily="18" charset="0"/>
            </a:endParaRPr>
          </a:p>
        </p:txBody>
      </p:sp>
      <p:sp>
        <p:nvSpPr>
          <p:cNvPr id="8" name="Rectangle: Rounded Corners 7">
            <a:extLst>
              <a:ext uri="{FF2B5EF4-FFF2-40B4-BE49-F238E27FC236}">
                <a16:creationId xmlns:a16="http://schemas.microsoft.com/office/drawing/2014/main" id="{99F9B2E3-9878-E2C7-36A9-F99605A5B60F}"/>
              </a:ext>
            </a:extLst>
          </p:cNvPr>
          <p:cNvSpPr/>
          <p:nvPr/>
        </p:nvSpPr>
        <p:spPr>
          <a:xfrm>
            <a:off x="275771" y="1722014"/>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A. I</a:t>
            </a:r>
            <a:r>
              <a:rPr lang="en-US" sz="1800" baseline="-25000">
                <a:solidFill>
                  <a:schemeClr val="tx1"/>
                </a:solidFill>
              </a:rPr>
              <a:t>d</a:t>
            </a:r>
            <a:r>
              <a:rPr lang="en-US" sz="1800">
                <a:solidFill>
                  <a:schemeClr val="tx1"/>
                </a:solidFill>
              </a:rPr>
              <a:t> = I</a:t>
            </a:r>
            <a:r>
              <a:rPr lang="en-US" sz="1800" baseline="-25000">
                <a:solidFill>
                  <a:schemeClr val="tx1"/>
                </a:solidFill>
              </a:rPr>
              <a:t>p</a:t>
            </a:r>
            <a:r>
              <a:rPr lang="en-US" sz="1800">
                <a:solidFill>
                  <a:schemeClr val="tx1"/>
                </a:solidFill>
              </a:rPr>
              <a:t>. </a:t>
            </a:r>
          </a:p>
        </p:txBody>
      </p:sp>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48A24540-B4A6-7CC4-8823-323589ED0E84}"/>
                  </a:ext>
                </a:extLst>
              </p:cNvPr>
              <p:cNvSpPr/>
              <p:nvPr/>
            </p:nvSpPr>
            <p:spPr>
              <a:xfrm>
                <a:off x="5007431" y="1722014"/>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ea typeface="Times New Roman" panose="02020603050405020304" pitchFamily="18" charset="0"/>
                  </a:rPr>
                  <a:t>B. </a:t>
                </a:r>
                <a14:m>
                  <m:oMath xmlns:m="http://schemas.openxmlformats.org/officeDocument/2006/math">
                    <m:rad>
                      <m:radPr>
                        <m:degHide m:val="on"/>
                        <m:ctrlPr>
                          <a:rPr lang="en-US" sz="1800" i="1">
                            <a:solidFill>
                              <a:schemeClr val="tx1"/>
                            </a:solidFill>
                            <a:latin typeface="Cambria Math" panose="02040503050406030204" pitchFamily="18" charset="0"/>
                            <a:ea typeface="Times New Roman" panose="02020603050405020304" pitchFamily="18" charset="0"/>
                          </a:rPr>
                        </m:ctrlPr>
                      </m:radPr>
                      <m:deg/>
                      <m:e>
                        <m:r>
                          <a:rPr lang="vi-VN" sz="1800">
                            <a:solidFill>
                              <a:schemeClr val="tx1"/>
                            </a:solidFill>
                            <a:latin typeface="Cambria Math" panose="02040503050406030204" pitchFamily="18" charset="0"/>
                            <a:ea typeface="Times New Roman" panose="02020603050405020304" pitchFamily="18" charset="0"/>
                          </a:rPr>
                          <m:t>3</m:t>
                        </m:r>
                      </m:e>
                    </m:rad>
                    <m:r>
                      <a:rPr lang="vi-VN" sz="1800">
                        <a:solidFill>
                          <a:schemeClr val="tx1"/>
                        </a:solidFill>
                        <a:latin typeface="Cambria Math" panose="02040503050406030204" pitchFamily="18" charset="0"/>
                        <a:ea typeface="Times New Roman" panose="02020603050405020304" pitchFamily="18" charset="0"/>
                      </a:rPr>
                      <m:t> </m:t>
                    </m:r>
                    <m:sSub>
                      <m:sSubPr>
                        <m:ctrlPr>
                          <a:rPr lang="en-US" sz="1800" i="1">
                            <a:solidFill>
                              <a:schemeClr val="tx1"/>
                            </a:solidFill>
                            <a:latin typeface="Cambria Math" panose="02040503050406030204" pitchFamily="18" charset="0"/>
                            <a:ea typeface="Times New Roman" panose="02020603050405020304" pitchFamily="18" charset="0"/>
                          </a:rPr>
                        </m:ctrlPr>
                      </m:sSubPr>
                      <m:e>
                        <m:r>
                          <m:rPr>
                            <m:sty m:val="p"/>
                          </m:rPr>
                          <a:rPr lang="vi-VN" sz="1800">
                            <a:solidFill>
                              <a:schemeClr val="tx1"/>
                            </a:solidFill>
                            <a:latin typeface="Cambria Math" panose="02040503050406030204" pitchFamily="18" charset="0"/>
                            <a:ea typeface="Times New Roman" panose="02020603050405020304" pitchFamily="18" charset="0"/>
                          </a:rPr>
                          <m:t>I</m:t>
                        </m:r>
                      </m:e>
                      <m:sub>
                        <m:r>
                          <m:rPr>
                            <m:sty m:val="p"/>
                          </m:rPr>
                          <a:rPr lang="vi-VN" sz="1800">
                            <a:solidFill>
                              <a:schemeClr val="tx1"/>
                            </a:solidFill>
                            <a:latin typeface="Cambria Math" panose="02040503050406030204" pitchFamily="18" charset="0"/>
                            <a:ea typeface="Times New Roman" panose="02020603050405020304" pitchFamily="18" charset="0"/>
                          </a:rPr>
                          <m:t>d</m:t>
                        </m:r>
                      </m:sub>
                    </m:sSub>
                    <m:r>
                      <a:rPr lang="vi-VN" sz="1800">
                        <a:solidFill>
                          <a:schemeClr val="tx1"/>
                        </a:solidFill>
                        <a:latin typeface="Cambria Math" panose="02040503050406030204" pitchFamily="18" charset="0"/>
                        <a:ea typeface="Times New Roman" panose="02020603050405020304" pitchFamily="18" charset="0"/>
                      </a:rPr>
                      <m:t> = </m:t>
                    </m:r>
                    <m:sSub>
                      <m:sSubPr>
                        <m:ctrlPr>
                          <a:rPr lang="en-US" sz="1800" i="1" baseline="-25000">
                            <a:solidFill>
                              <a:schemeClr val="tx1"/>
                            </a:solidFill>
                            <a:latin typeface="Cambria Math" panose="02040503050406030204" pitchFamily="18" charset="0"/>
                            <a:ea typeface="Times New Roman" panose="02020603050405020304" pitchFamily="18" charset="0"/>
                          </a:rPr>
                        </m:ctrlPr>
                      </m:sSubPr>
                      <m:e>
                        <m:r>
                          <m:rPr>
                            <m:sty m:val="p"/>
                          </m:rPr>
                          <a:rPr lang="vi-VN" sz="1800">
                            <a:solidFill>
                              <a:schemeClr val="tx1"/>
                            </a:solidFill>
                            <a:latin typeface="Cambria Math" panose="02040503050406030204" pitchFamily="18" charset="0"/>
                            <a:ea typeface="Times New Roman" panose="02020603050405020304" pitchFamily="18" charset="0"/>
                          </a:rPr>
                          <m:t>I</m:t>
                        </m:r>
                      </m:e>
                      <m:sub>
                        <m:r>
                          <m:rPr>
                            <m:sty m:val="p"/>
                          </m:rPr>
                          <a:rPr lang="vi-VN" sz="1800">
                            <a:solidFill>
                              <a:schemeClr val="tx1"/>
                            </a:solidFill>
                            <a:latin typeface="Cambria Math" panose="02040503050406030204" pitchFamily="18" charset="0"/>
                            <a:ea typeface="Times New Roman" panose="02020603050405020304" pitchFamily="18" charset="0"/>
                          </a:rPr>
                          <m:t>p</m:t>
                        </m:r>
                      </m:sub>
                    </m:sSub>
                    <m:r>
                      <a:rPr lang="vi-VN" sz="1800">
                        <a:solidFill>
                          <a:schemeClr val="tx1"/>
                        </a:solidFill>
                        <a:latin typeface="Cambria Math" panose="02040503050406030204" pitchFamily="18" charset="0"/>
                        <a:ea typeface="Times New Roman" panose="02020603050405020304" pitchFamily="18" charset="0"/>
                      </a:rPr>
                      <m:t>. </m:t>
                    </m:r>
                  </m:oMath>
                </a14:m>
                <a:endParaRPr lang="en-US" sz="1600">
                  <a:solidFill>
                    <a:schemeClr val="tx1"/>
                  </a:solidFill>
                  <a:ea typeface="Times New Roman" panose="02020603050405020304" pitchFamily="18" charset="0"/>
                </a:endParaRPr>
              </a:p>
            </p:txBody>
          </p:sp>
        </mc:Choice>
        <mc:Fallback xmlns="">
          <p:sp>
            <p:nvSpPr>
              <p:cNvPr id="10" name="Rectangle: Rounded Corners 9">
                <a:extLst>
                  <a:ext uri="{FF2B5EF4-FFF2-40B4-BE49-F238E27FC236}">
                    <a16:creationId xmlns:a16="http://schemas.microsoft.com/office/drawing/2014/main" id="{48A24540-B4A6-7CC4-8823-323589ED0E84}"/>
                  </a:ext>
                </a:extLst>
              </p:cNvPr>
              <p:cNvSpPr>
                <a:spLocks noRot="1" noChangeAspect="1" noMove="1" noResize="1" noEditPoints="1" noAdjustHandles="1" noChangeArrowheads="1" noChangeShapeType="1" noTextEdit="1"/>
              </p:cNvSpPr>
              <p:nvPr/>
            </p:nvSpPr>
            <p:spPr>
              <a:xfrm>
                <a:off x="5007431" y="1722014"/>
                <a:ext cx="3860800" cy="1178212"/>
              </a:xfrm>
              <a:prstGeom prst="roundRect">
                <a:avLst>
                  <a:gd name="adj" fmla="val 12355"/>
                </a:avLst>
              </a:prstGeom>
              <a:blipFill>
                <a:blip r:embed="rId3"/>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id="{38807B13-E83D-1FBB-6D4E-03138F568394}"/>
                  </a:ext>
                </a:extLst>
              </p:cNvPr>
              <p:cNvSpPr/>
              <p:nvPr/>
            </p:nvSpPr>
            <p:spPr>
              <a:xfrm>
                <a:off x="275771" y="3489332"/>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ea typeface="Times New Roman" panose="02020603050405020304" pitchFamily="18" charset="0"/>
                  </a:rPr>
                  <a:t>C. </a:t>
                </a:r>
                <a14:m>
                  <m:oMath xmlns:m="http://schemas.openxmlformats.org/officeDocument/2006/math">
                    <m:sSub>
                      <m:sSubPr>
                        <m:ctrlPr>
                          <a:rPr lang="en-US" sz="1800" i="1">
                            <a:solidFill>
                              <a:schemeClr val="tx1"/>
                            </a:solidFill>
                            <a:latin typeface="Cambria Math" panose="02040503050406030204" pitchFamily="18" charset="0"/>
                            <a:ea typeface="Times New Roman" panose="02020603050405020304" pitchFamily="18" charset="0"/>
                          </a:rPr>
                        </m:ctrlPr>
                      </m:sSubPr>
                      <m:e>
                        <m:r>
                          <m:rPr>
                            <m:sty m:val="p"/>
                          </m:rPr>
                          <a:rPr lang="vi-VN" sz="1800">
                            <a:solidFill>
                              <a:schemeClr val="tx1"/>
                            </a:solidFill>
                            <a:latin typeface="Cambria Math" panose="02040503050406030204" pitchFamily="18" charset="0"/>
                            <a:ea typeface="Times New Roman" panose="02020603050405020304" pitchFamily="18" charset="0"/>
                          </a:rPr>
                          <m:t>I</m:t>
                        </m:r>
                      </m:e>
                      <m:sub>
                        <m:r>
                          <m:rPr>
                            <m:sty m:val="p"/>
                          </m:rPr>
                          <a:rPr lang="vi-VN" sz="1800">
                            <a:solidFill>
                              <a:schemeClr val="tx1"/>
                            </a:solidFill>
                            <a:latin typeface="Cambria Math" panose="02040503050406030204" pitchFamily="18" charset="0"/>
                            <a:ea typeface="Times New Roman" panose="02020603050405020304" pitchFamily="18" charset="0"/>
                          </a:rPr>
                          <m:t>d</m:t>
                        </m:r>
                      </m:sub>
                    </m:sSub>
                    <m:r>
                      <a:rPr lang="vi-VN" sz="1800">
                        <a:solidFill>
                          <a:schemeClr val="tx1"/>
                        </a:solidFill>
                        <a:latin typeface="Cambria Math" panose="02040503050406030204" pitchFamily="18" charset="0"/>
                        <a:ea typeface="Times New Roman" panose="02020603050405020304" pitchFamily="18" charset="0"/>
                      </a:rPr>
                      <m:t>=</m:t>
                    </m:r>
                    <m:rad>
                      <m:radPr>
                        <m:degHide m:val="on"/>
                        <m:ctrlPr>
                          <a:rPr lang="en-US" sz="1800" i="1">
                            <a:solidFill>
                              <a:schemeClr val="tx1"/>
                            </a:solidFill>
                            <a:latin typeface="Cambria Math" panose="02040503050406030204" pitchFamily="18" charset="0"/>
                            <a:ea typeface="Times New Roman" panose="02020603050405020304" pitchFamily="18" charset="0"/>
                          </a:rPr>
                        </m:ctrlPr>
                      </m:radPr>
                      <m:deg/>
                      <m:e>
                        <m:r>
                          <a:rPr lang="vi-VN" sz="1800">
                            <a:solidFill>
                              <a:schemeClr val="tx1"/>
                            </a:solidFill>
                            <a:latin typeface="Cambria Math" panose="02040503050406030204" pitchFamily="18" charset="0"/>
                            <a:ea typeface="Times New Roman" panose="02020603050405020304" pitchFamily="18" charset="0"/>
                          </a:rPr>
                          <m:t>3</m:t>
                        </m:r>
                      </m:e>
                    </m:rad>
                    <m:r>
                      <a:rPr lang="vi-VN" sz="1800">
                        <a:solidFill>
                          <a:schemeClr val="tx1"/>
                        </a:solidFill>
                        <a:latin typeface="Cambria Math" panose="02040503050406030204" pitchFamily="18" charset="0"/>
                        <a:ea typeface="Times New Roman" panose="02020603050405020304" pitchFamily="18" charset="0"/>
                      </a:rPr>
                      <m:t> </m:t>
                    </m:r>
                    <m:sSub>
                      <m:sSubPr>
                        <m:ctrlPr>
                          <a:rPr lang="en-US" sz="1800" i="1">
                            <a:solidFill>
                              <a:schemeClr val="tx1"/>
                            </a:solidFill>
                            <a:latin typeface="Cambria Math" panose="02040503050406030204" pitchFamily="18" charset="0"/>
                            <a:ea typeface="Times New Roman" panose="02020603050405020304" pitchFamily="18" charset="0"/>
                          </a:rPr>
                        </m:ctrlPr>
                      </m:sSubPr>
                      <m:e>
                        <m:r>
                          <m:rPr>
                            <m:sty m:val="p"/>
                          </m:rPr>
                          <a:rPr lang="vi-VN" sz="1800">
                            <a:solidFill>
                              <a:schemeClr val="tx1"/>
                            </a:solidFill>
                            <a:latin typeface="Cambria Math" panose="02040503050406030204" pitchFamily="18" charset="0"/>
                            <a:ea typeface="Times New Roman" panose="02020603050405020304" pitchFamily="18" charset="0"/>
                          </a:rPr>
                          <m:t>I</m:t>
                        </m:r>
                      </m:e>
                      <m:sub>
                        <m:r>
                          <m:rPr>
                            <m:sty m:val="p"/>
                          </m:rPr>
                          <a:rPr lang="vi-VN" sz="1800">
                            <a:solidFill>
                              <a:schemeClr val="tx1"/>
                            </a:solidFill>
                            <a:latin typeface="Cambria Math" panose="02040503050406030204" pitchFamily="18" charset="0"/>
                            <a:ea typeface="Times New Roman" panose="02020603050405020304" pitchFamily="18" charset="0"/>
                          </a:rPr>
                          <m:t>p</m:t>
                        </m:r>
                      </m:sub>
                    </m:sSub>
                    <m:r>
                      <a:rPr lang="vi-VN" sz="1800">
                        <a:solidFill>
                          <a:schemeClr val="tx1"/>
                        </a:solidFill>
                        <a:latin typeface="Cambria Math" panose="02040503050406030204" pitchFamily="18" charset="0"/>
                        <a:ea typeface="Times New Roman" panose="02020603050405020304" pitchFamily="18" charset="0"/>
                      </a:rPr>
                      <m:t>.</m:t>
                    </m:r>
                  </m:oMath>
                </a14:m>
                <a:endParaRPr lang="en-US" sz="1600">
                  <a:solidFill>
                    <a:schemeClr val="tx1"/>
                  </a:solidFill>
                  <a:ea typeface="Times New Roman" panose="02020603050405020304" pitchFamily="18" charset="0"/>
                </a:endParaRPr>
              </a:p>
            </p:txBody>
          </p:sp>
        </mc:Choice>
        <mc:Fallback xmlns="">
          <p:sp>
            <p:nvSpPr>
              <p:cNvPr id="12" name="Rectangle: Rounded Corners 11">
                <a:extLst>
                  <a:ext uri="{FF2B5EF4-FFF2-40B4-BE49-F238E27FC236}">
                    <a16:creationId xmlns:a16="http://schemas.microsoft.com/office/drawing/2014/main" id="{38807B13-E83D-1FBB-6D4E-03138F568394}"/>
                  </a:ext>
                </a:extLst>
              </p:cNvPr>
              <p:cNvSpPr>
                <a:spLocks noRot="1" noChangeAspect="1" noMove="1" noResize="1" noEditPoints="1" noAdjustHandles="1" noChangeArrowheads="1" noChangeShapeType="1" noTextEdit="1"/>
              </p:cNvSpPr>
              <p:nvPr/>
            </p:nvSpPr>
            <p:spPr>
              <a:xfrm>
                <a:off x="275771" y="3489332"/>
                <a:ext cx="3860800" cy="1178212"/>
              </a:xfrm>
              <a:prstGeom prst="roundRect">
                <a:avLst>
                  <a:gd name="adj" fmla="val 12355"/>
                </a:avLst>
              </a:prstGeom>
              <a:blipFill>
                <a:blip r:embed="rId4"/>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2D6931D1-9CA0-0696-BB49-4C232EC5DF8F}"/>
                  </a:ext>
                </a:extLst>
              </p:cNvPr>
              <p:cNvSpPr/>
              <p:nvPr/>
            </p:nvSpPr>
            <p:spPr>
              <a:xfrm>
                <a:off x="5007431" y="3489332"/>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ea typeface="Times New Roman" panose="02020603050405020304" pitchFamily="18" charset="0"/>
                  </a:rPr>
                  <a:t>D. </a:t>
                </a:r>
                <a14:m>
                  <m:oMath xmlns:m="http://schemas.openxmlformats.org/officeDocument/2006/math">
                    <m:sSub>
                      <m:sSubPr>
                        <m:ctrlPr>
                          <a:rPr lang="en-US" sz="1800" i="1">
                            <a:solidFill>
                              <a:schemeClr val="tx1"/>
                            </a:solidFill>
                            <a:latin typeface="Cambria Math" panose="02040503050406030204" pitchFamily="18" charset="0"/>
                            <a:ea typeface="Times New Roman" panose="02020603050405020304" pitchFamily="18" charset="0"/>
                          </a:rPr>
                        </m:ctrlPr>
                      </m:sSubPr>
                      <m:e>
                        <m:r>
                          <m:rPr>
                            <m:sty m:val="p"/>
                          </m:rPr>
                          <a:rPr lang="vi-VN" sz="1800">
                            <a:solidFill>
                              <a:schemeClr val="tx1"/>
                            </a:solidFill>
                            <a:latin typeface="Cambria Math" panose="02040503050406030204" pitchFamily="18" charset="0"/>
                            <a:ea typeface="Times New Roman" panose="02020603050405020304" pitchFamily="18" charset="0"/>
                          </a:rPr>
                          <m:t>I</m:t>
                        </m:r>
                      </m:e>
                      <m:sub>
                        <m:r>
                          <m:rPr>
                            <m:sty m:val="p"/>
                          </m:rPr>
                          <a:rPr lang="vi-VN" sz="1800">
                            <a:solidFill>
                              <a:schemeClr val="tx1"/>
                            </a:solidFill>
                            <a:latin typeface="Cambria Math" panose="02040503050406030204" pitchFamily="18" charset="0"/>
                            <a:ea typeface="Times New Roman" panose="02020603050405020304" pitchFamily="18" charset="0"/>
                          </a:rPr>
                          <m:t>d</m:t>
                        </m:r>
                      </m:sub>
                    </m:sSub>
                    <m:r>
                      <a:rPr lang="vi-VN" sz="1800">
                        <a:solidFill>
                          <a:schemeClr val="tx1"/>
                        </a:solidFill>
                        <a:latin typeface="Cambria Math" panose="02040503050406030204" pitchFamily="18" charset="0"/>
                        <a:ea typeface="Times New Roman" panose="02020603050405020304" pitchFamily="18" charset="0"/>
                      </a:rPr>
                      <m:t> = </m:t>
                    </m:r>
                    <m:rad>
                      <m:radPr>
                        <m:degHide m:val="on"/>
                        <m:ctrlPr>
                          <a:rPr lang="en-US" sz="1800" i="1">
                            <a:solidFill>
                              <a:schemeClr val="tx1"/>
                            </a:solidFill>
                            <a:latin typeface="Cambria Math" panose="02040503050406030204" pitchFamily="18" charset="0"/>
                            <a:ea typeface="Times New Roman" panose="02020603050405020304" pitchFamily="18" charset="0"/>
                          </a:rPr>
                        </m:ctrlPr>
                      </m:radPr>
                      <m:deg/>
                      <m:e>
                        <m:r>
                          <a:rPr lang="vi-VN" sz="1800">
                            <a:solidFill>
                              <a:schemeClr val="tx1"/>
                            </a:solidFill>
                            <a:latin typeface="Cambria Math" panose="02040503050406030204" pitchFamily="18" charset="0"/>
                            <a:ea typeface="Times New Roman" panose="02020603050405020304" pitchFamily="18" charset="0"/>
                          </a:rPr>
                          <m:t>3</m:t>
                        </m:r>
                      </m:e>
                    </m:rad>
                    <m:r>
                      <a:rPr lang="vi-VN" sz="1800">
                        <a:solidFill>
                          <a:schemeClr val="tx1"/>
                        </a:solidFill>
                        <a:latin typeface="Cambria Math" panose="02040503050406030204" pitchFamily="18" charset="0"/>
                        <a:ea typeface="Times New Roman" panose="02020603050405020304" pitchFamily="18" charset="0"/>
                      </a:rPr>
                      <m:t> /</m:t>
                    </m:r>
                    <m:sSub>
                      <m:sSubPr>
                        <m:ctrlPr>
                          <a:rPr lang="en-US" sz="1800" i="1" baseline="-25000">
                            <a:solidFill>
                              <a:schemeClr val="tx1"/>
                            </a:solidFill>
                            <a:latin typeface="Cambria Math" panose="02040503050406030204" pitchFamily="18" charset="0"/>
                            <a:ea typeface="Times New Roman" panose="02020603050405020304" pitchFamily="18" charset="0"/>
                          </a:rPr>
                        </m:ctrlPr>
                      </m:sSubPr>
                      <m:e>
                        <m:r>
                          <m:rPr>
                            <m:sty m:val="p"/>
                          </m:rPr>
                          <a:rPr lang="vi-VN" sz="1800">
                            <a:solidFill>
                              <a:schemeClr val="tx1"/>
                            </a:solidFill>
                            <a:latin typeface="Cambria Math" panose="02040503050406030204" pitchFamily="18" charset="0"/>
                            <a:ea typeface="Times New Roman" panose="02020603050405020304" pitchFamily="18" charset="0"/>
                          </a:rPr>
                          <m:t>I</m:t>
                        </m:r>
                      </m:e>
                      <m:sub>
                        <m:r>
                          <m:rPr>
                            <m:sty m:val="p"/>
                          </m:rPr>
                          <a:rPr lang="vi-VN" sz="1800">
                            <a:solidFill>
                              <a:schemeClr val="tx1"/>
                            </a:solidFill>
                            <a:latin typeface="Cambria Math" panose="02040503050406030204" pitchFamily="18" charset="0"/>
                            <a:ea typeface="Times New Roman" panose="02020603050405020304" pitchFamily="18" charset="0"/>
                          </a:rPr>
                          <m:t>p</m:t>
                        </m:r>
                      </m:sub>
                    </m:sSub>
                    <m:r>
                      <a:rPr lang="vi-VN" sz="1800">
                        <a:solidFill>
                          <a:schemeClr val="tx1"/>
                        </a:solidFill>
                        <a:latin typeface="Cambria Math" panose="02040503050406030204" pitchFamily="18" charset="0"/>
                        <a:ea typeface="Times New Roman" panose="02020603050405020304" pitchFamily="18" charset="0"/>
                      </a:rPr>
                      <m:t>.</m:t>
                    </m:r>
                  </m:oMath>
                </a14:m>
                <a:endParaRPr lang="en-US" sz="1600">
                  <a:solidFill>
                    <a:schemeClr val="tx1"/>
                  </a:solidFill>
                  <a:ea typeface="Times New Roman" panose="02020603050405020304" pitchFamily="18" charset="0"/>
                </a:endParaRPr>
              </a:p>
            </p:txBody>
          </p:sp>
        </mc:Choice>
        <mc:Fallback xmlns="">
          <p:sp>
            <p:nvSpPr>
              <p:cNvPr id="13" name="Rectangle: Rounded Corners 12">
                <a:extLst>
                  <a:ext uri="{FF2B5EF4-FFF2-40B4-BE49-F238E27FC236}">
                    <a16:creationId xmlns:a16="http://schemas.microsoft.com/office/drawing/2014/main" id="{2D6931D1-9CA0-0696-BB49-4C232EC5DF8F}"/>
                  </a:ext>
                </a:extLst>
              </p:cNvPr>
              <p:cNvSpPr>
                <a:spLocks noRot="1" noChangeAspect="1" noMove="1" noResize="1" noEditPoints="1" noAdjustHandles="1" noChangeArrowheads="1" noChangeShapeType="1" noTextEdit="1"/>
              </p:cNvSpPr>
              <p:nvPr/>
            </p:nvSpPr>
            <p:spPr>
              <a:xfrm>
                <a:off x="5007431" y="3489332"/>
                <a:ext cx="3860800" cy="1178212"/>
              </a:xfrm>
              <a:prstGeom prst="roundRect">
                <a:avLst>
                  <a:gd name="adj" fmla="val 12355"/>
                </a:avLst>
              </a:prstGeom>
              <a:blipFill>
                <a:blip r:embed="rId5"/>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Rectangle: Rounded Corners 13">
                <a:extLst>
                  <a:ext uri="{FF2B5EF4-FFF2-40B4-BE49-F238E27FC236}">
                    <a16:creationId xmlns:a16="http://schemas.microsoft.com/office/drawing/2014/main" id="{9769D0A9-C8F1-2F00-9446-F7F33479330B}"/>
                  </a:ext>
                </a:extLst>
              </p:cNvPr>
              <p:cNvSpPr/>
              <p:nvPr/>
            </p:nvSpPr>
            <p:spPr>
              <a:xfrm>
                <a:off x="275769" y="3489332"/>
                <a:ext cx="3860800" cy="1178212"/>
              </a:xfrm>
              <a:prstGeom prst="roundRect">
                <a:avLst>
                  <a:gd name="adj" fmla="val 12355"/>
                </a:avLst>
              </a:prstGeom>
              <a:solidFill>
                <a:schemeClr val="accent3">
                  <a:lumMod val="20000"/>
                  <a:lumOff val="8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ea typeface="Times New Roman" panose="02020603050405020304" pitchFamily="18" charset="0"/>
                  </a:rPr>
                  <a:t>C. </a:t>
                </a:r>
                <a14:m>
                  <m:oMath xmlns:m="http://schemas.openxmlformats.org/officeDocument/2006/math">
                    <m:sSub>
                      <m:sSubPr>
                        <m:ctrlPr>
                          <a:rPr lang="en-US" sz="1800" i="1">
                            <a:solidFill>
                              <a:schemeClr val="tx1"/>
                            </a:solidFill>
                            <a:latin typeface="Cambria Math" panose="02040503050406030204" pitchFamily="18" charset="0"/>
                            <a:ea typeface="Times New Roman" panose="02020603050405020304" pitchFamily="18" charset="0"/>
                          </a:rPr>
                        </m:ctrlPr>
                      </m:sSubPr>
                      <m:e>
                        <m:r>
                          <m:rPr>
                            <m:sty m:val="p"/>
                          </m:rPr>
                          <a:rPr lang="vi-VN" sz="1800">
                            <a:solidFill>
                              <a:schemeClr val="tx1"/>
                            </a:solidFill>
                            <a:latin typeface="Cambria Math" panose="02040503050406030204" pitchFamily="18" charset="0"/>
                            <a:ea typeface="Times New Roman" panose="02020603050405020304" pitchFamily="18" charset="0"/>
                          </a:rPr>
                          <m:t>I</m:t>
                        </m:r>
                      </m:e>
                      <m:sub>
                        <m:r>
                          <m:rPr>
                            <m:sty m:val="p"/>
                          </m:rPr>
                          <a:rPr lang="vi-VN" sz="1800">
                            <a:solidFill>
                              <a:schemeClr val="tx1"/>
                            </a:solidFill>
                            <a:latin typeface="Cambria Math" panose="02040503050406030204" pitchFamily="18" charset="0"/>
                            <a:ea typeface="Times New Roman" panose="02020603050405020304" pitchFamily="18" charset="0"/>
                          </a:rPr>
                          <m:t>d</m:t>
                        </m:r>
                      </m:sub>
                    </m:sSub>
                    <m:r>
                      <a:rPr lang="vi-VN" sz="1800">
                        <a:solidFill>
                          <a:schemeClr val="tx1"/>
                        </a:solidFill>
                        <a:latin typeface="Cambria Math" panose="02040503050406030204" pitchFamily="18" charset="0"/>
                        <a:ea typeface="Times New Roman" panose="02020603050405020304" pitchFamily="18" charset="0"/>
                      </a:rPr>
                      <m:t>=</m:t>
                    </m:r>
                    <m:rad>
                      <m:radPr>
                        <m:degHide m:val="on"/>
                        <m:ctrlPr>
                          <a:rPr lang="en-US" sz="1800" i="1">
                            <a:solidFill>
                              <a:schemeClr val="tx1"/>
                            </a:solidFill>
                            <a:latin typeface="Cambria Math" panose="02040503050406030204" pitchFamily="18" charset="0"/>
                            <a:ea typeface="Times New Roman" panose="02020603050405020304" pitchFamily="18" charset="0"/>
                          </a:rPr>
                        </m:ctrlPr>
                      </m:radPr>
                      <m:deg/>
                      <m:e>
                        <m:r>
                          <a:rPr lang="vi-VN" sz="1800">
                            <a:solidFill>
                              <a:schemeClr val="tx1"/>
                            </a:solidFill>
                            <a:latin typeface="Cambria Math" panose="02040503050406030204" pitchFamily="18" charset="0"/>
                            <a:ea typeface="Times New Roman" panose="02020603050405020304" pitchFamily="18" charset="0"/>
                          </a:rPr>
                          <m:t>3</m:t>
                        </m:r>
                      </m:e>
                    </m:rad>
                    <m:r>
                      <a:rPr lang="vi-VN" sz="1800">
                        <a:solidFill>
                          <a:schemeClr val="tx1"/>
                        </a:solidFill>
                        <a:latin typeface="Cambria Math" panose="02040503050406030204" pitchFamily="18" charset="0"/>
                        <a:ea typeface="Times New Roman" panose="02020603050405020304" pitchFamily="18" charset="0"/>
                      </a:rPr>
                      <m:t> </m:t>
                    </m:r>
                    <m:sSub>
                      <m:sSubPr>
                        <m:ctrlPr>
                          <a:rPr lang="en-US" sz="1800" i="1">
                            <a:solidFill>
                              <a:schemeClr val="tx1"/>
                            </a:solidFill>
                            <a:latin typeface="Cambria Math" panose="02040503050406030204" pitchFamily="18" charset="0"/>
                            <a:ea typeface="Times New Roman" panose="02020603050405020304" pitchFamily="18" charset="0"/>
                          </a:rPr>
                        </m:ctrlPr>
                      </m:sSubPr>
                      <m:e>
                        <m:r>
                          <m:rPr>
                            <m:sty m:val="p"/>
                          </m:rPr>
                          <a:rPr lang="vi-VN" sz="1800">
                            <a:solidFill>
                              <a:schemeClr val="tx1"/>
                            </a:solidFill>
                            <a:latin typeface="Cambria Math" panose="02040503050406030204" pitchFamily="18" charset="0"/>
                            <a:ea typeface="Times New Roman" panose="02020603050405020304" pitchFamily="18" charset="0"/>
                          </a:rPr>
                          <m:t>I</m:t>
                        </m:r>
                      </m:e>
                      <m:sub>
                        <m:r>
                          <m:rPr>
                            <m:sty m:val="p"/>
                          </m:rPr>
                          <a:rPr lang="vi-VN" sz="1800">
                            <a:solidFill>
                              <a:schemeClr val="tx1"/>
                            </a:solidFill>
                            <a:latin typeface="Cambria Math" panose="02040503050406030204" pitchFamily="18" charset="0"/>
                            <a:ea typeface="Times New Roman" panose="02020603050405020304" pitchFamily="18" charset="0"/>
                          </a:rPr>
                          <m:t>p</m:t>
                        </m:r>
                      </m:sub>
                    </m:sSub>
                    <m:r>
                      <a:rPr lang="vi-VN" sz="1800">
                        <a:solidFill>
                          <a:schemeClr val="tx1"/>
                        </a:solidFill>
                        <a:latin typeface="Cambria Math" panose="02040503050406030204" pitchFamily="18" charset="0"/>
                        <a:ea typeface="Times New Roman" panose="02020603050405020304" pitchFamily="18" charset="0"/>
                      </a:rPr>
                      <m:t>.</m:t>
                    </m:r>
                  </m:oMath>
                </a14:m>
                <a:endParaRPr lang="en-US" sz="1600">
                  <a:solidFill>
                    <a:schemeClr val="tx1"/>
                  </a:solidFill>
                  <a:ea typeface="Times New Roman" panose="02020603050405020304" pitchFamily="18" charset="0"/>
                </a:endParaRPr>
              </a:p>
            </p:txBody>
          </p:sp>
        </mc:Choice>
        <mc:Fallback>
          <p:sp>
            <p:nvSpPr>
              <p:cNvPr id="14" name="Rectangle: Rounded Corners 13">
                <a:extLst>
                  <a:ext uri="{FF2B5EF4-FFF2-40B4-BE49-F238E27FC236}">
                    <a16:creationId xmlns:a16="http://schemas.microsoft.com/office/drawing/2014/main" id="{9769D0A9-C8F1-2F00-9446-F7F33479330B}"/>
                  </a:ext>
                </a:extLst>
              </p:cNvPr>
              <p:cNvSpPr>
                <a:spLocks noRot="1" noChangeAspect="1" noMove="1" noResize="1" noEditPoints="1" noAdjustHandles="1" noChangeArrowheads="1" noChangeShapeType="1" noTextEdit="1"/>
              </p:cNvSpPr>
              <p:nvPr/>
            </p:nvSpPr>
            <p:spPr>
              <a:xfrm>
                <a:off x="275769" y="3489332"/>
                <a:ext cx="3860800" cy="1178212"/>
              </a:xfrm>
              <a:prstGeom prst="roundRect">
                <a:avLst>
                  <a:gd name="adj" fmla="val 12355"/>
                </a:avLst>
              </a:prstGeom>
              <a:blipFill>
                <a:blip r:embed="rId6"/>
                <a:stretch>
                  <a:fillRect/>
                </a:stretch>
              </a:blipFill>
              <a:ln>
                <a:solidFill>
                  <a:schemeClr val="tx2">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8150631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2" grpId="0" animBg="1"/>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8AC8429-9D24-C522-2B84-35426014280E}"/>
              </a:ext>
            </a:extLst>
          </p:cNvPr>
          <p:cNvSpPr txBox="1"/>
          <p:nvPr/>
        </p:nvSpPr>
        <p:spPr>
          <a:xfrm>
            <a:off x="337457" y="475956"/>
            <a:ext cx="8469085" cy="496996"/>
          </a:xfrm>
          <a:prstGeom prst="rect">
            <a:avLst/>
          </a:prstGeom>
          <a:noFill/>
        </p:spPr>
        <p:txBody>
          <a:bodyPr wrap="square">
            <a:spAutoFit/>
          </a:bodyPr>
          <a:lstStyle/>
          <a:p>
            <a:pPr algn="just">
              <a:lnSpc>
                <a:spcPct val="150000"/>
              </a:lnSpc>
            </a:pPr>
            <a:r>
              <a:rPr lang="vi-VN" sz="2000" b="1" i="1">
                <a:solidFill>
                  <a:srgbClr val="C00000"/>
                </a:solidFill>
                <a:effectLst/>
                <a:latin typeface="+mn-lt"/>
                <a:ea typeface="Times New Roman" panose="02020603050405020304" pitchFamily="18" charset="0"/>
              </a:rPr>
              <a:t>Câu </a:t>
            </a:r>
            <a:r>
              <a:rPr lang="en-US" sz="2000" b="1" i="1">
                <a:solidFill>
                  <a:srgbClr val="C00000"/>
                </a:solidFill>
                <a:latin typeface="+mn-lt"/>
                <a:ea typeface="Times New Roman" panose="02020603050405020304" pitchFamily="18" charset="0"/>
              </a:rPr>
              <a:t>5</a:t>
            </a:r>
            <a:r>
              <a:rPr lang="en-US" sz="2000" b="1" i="1">
                <a:solidFill>
                  <a:srgbClr val="C00000"/>
                </a:solidFill>
                <a:effectLst/>
                <a:latin typeface="+mn-lt"/>
                <a:ea typeface="Times New Roman" panose="02020603050405020304" pitchFamily="18" charset="0"/>
              </a:rPr>
              <a:t>:</a:t>
            </a:r>
            <a:r>
              <a:rPr lang="vi-VN" sz="2000" i="1">
                <a:solidFill>
                  <a:srgbClr val="C00000"/>
                </a:solidFill>
                <a:effectLst/>
                <a:latin typeface="+mn-lt"/>
                <a:ea typeface="Times New Roman" panose="02020603050405020304" pitchFamily="18" charset="0"/>
              </a:rPr>
              <a:t> </a:t>
            </a:r>
            <a:r>
              <a:rPr lang="vi-VN" sz="2000">
                <a:latin typeface="+mn-lt"/>
                <a:ea typeface="Times New Roman" panose="02020603050405020304" pitchFamily="18" charset="0"/>
              </a:rPr>
              <a:t>Phần quay (rotor) của máy phát điện ba pha được làm từ</a:t>
            </a:r>
            <a:endParaRPr lang="en-US" sz="2000">
              <a:effectLst/>
              <a:latin typeface="+mn-lt"/>
              <a:ea typeface="Times New Roman" panose="02020603050405020304" pitchFamily="18" charset="0"/>
            </a:endParaRPr>
          </a:p>
        </p:txBody>
      </p:sp>
      <p:sp>
        <p:nvSpPr>
          <p:cNvPr id="8" name="Rectangle: Rounded Corners 7">
            <a:extLst>
              <a:ext uri="{FF2B5EF4-FFF2-40B4-BE49-F238E27FC236}">
                <a16:creationId xmlns:a16="http://schemas.microsoft.com/office/drawing/2014/main" id="{99F9B2E3-9878-E2C7-36A9-F99605A5B60F}"/>
              </a:ext>
            </a:extLst>
          </p:cNvPr>
          <p:cNvSpPr/>
          <p:nvPr/>
        </p:nvSpPr>
        <p:spPr>
          <a:xfrm>
            <a:off x="275771" y="1722014"/>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A. lõi thép có rãnh.</a:t>
            </a:r>
          </a:p>
        </p:txBody>
      </p:sp>
      <p:sp>
        <p:nvSpPr>
          <p:cNvPr id="10" name="Rectangle: Rounded Corners 9">
            <a:extLst>
              <a:ext uri="{FF2B5EF4-FFF2-40B4-BE49-F238E27FC236}">
                <a16:creationId xmlns:a16="http://schemas.microsoft.com/office/drawing/2014/main" id="{48A24540-B4A6-7CC4-8823-323589ED0E84}"/>
              </a:ext>
            </a:extLst>
          </p:cNvPr>
          <p:cNvSpPr/>
          <p:nvPr/>
        </p:nvSpPr>
        <p:spPr>
          <a:xfrm>
            <a:off x="5007431" y="1722014"/>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pl-PL" sz="1800">
                <a:solidFill>
                  <a:schemeClr val="tx1"/>
                </a:solidFill>
                <a:ea typeface="Times New Roman" panose="02020603050405020304" pitchFamily="18" charset="0"/>
              </a:rPr>
              <a:t>B. nam châm vĩnh cửu.</a:t>
            </a:r>
            <a:endParaRPr lang="en-US" sz="1600">
              <a:solidFill>
                <a:schemeClr val="tx1"/>
              </a:solidFill>
              <a:ea typeface="Times New Roman" panose="02020603050405020304" pitchFamily="18" charset="0"/>
            </a:endParaRPr>
          </a:p>
        </p:txBody>
      </p:sp>
      <p:sp>
        <p:nvSpPr>
          <p:cNvPr id="12" name="Rectangle: Rounded Corners 11">
            <a:extLst>
              <a:ext uri="{FF2B5EF4-FFF2-40B4-BE49-F238E27FC236}">
                <a16:creationId xmlns:a16="http://schemas.microsoft.com/office/drawing/2014/main" id="{38807B13-E83D-1FBB-6D4E-03138F568394}"/>
              </a:ext>
            </a:extLst>
          </p:cNvPr>
          <p:cNvSpPr/>
          <p:nvPr/>
        </p:nvSpPr>
        <p:spPr>
          <a:xfrm>
            <a:off x="275771" y="3489332"/>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ea typeface="Times New Roman" panose="02020603050405020304" pitchFamily="18" charset="0"/>
              </a:rPr>
              <a:t>C. nam châm điện.</a:t>
            </a:r>
            <a:endParaRPr lang="en-US" sz="1600">
              <a:solidFill>
                <a:schemeClr val="tx1"/>
              </a:solidFill>
              <a:ea typeface="Times New Roman" panose="02020603050405020304" pitchFamily="18" charset="0"/>
            </a:endParaRPr>
          </a:p>
        </p:txBody>
      </p:sp>
      <p:sp>
        <p:nvSpPr>
          <p:cNvPr id="13" name="Rectangle: Rounded Corners 12">
            <a:extLst>
              <a:ext uri="{FF2B5EF4-FFF2-40B4-BE49-F238E27FC236}">
                <a16:creationId xmlns:a16="http://schemas.microsoft.com/office/drawing/2014/main" id="{2D6931D1-9CA0-0696-BB49-4C232EC5DF8F}"/>
              </a:ext>
            </a:extLst>
          </p:cNvPr>
          <p:cNvSpPr/>
          <p:nvPr/>
        </p:nvSpPr>
        <p:spPr>
          <a:xfrm>
            <a:off x="5007431" y="3489332"/>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ea typeface="Times New Roman" panose="02020603050405020304" pitchFamily="18" charset="0"/>
              </a:rPr>
              <a:t>D. cuộn dây.</a:t>
            </a:r>
            <a:endParaRPr lang="en-US" sz="1600">
              <a:solidFill>
                <a:schemeClr val="tx1"/>
              </a:solidFill>
              <a:ea typeface="Times New Roman" panose="02020603050405020304" pitchFamily="18" charset="0"/>
            </a:endParaRPr>
          </a:p>
        </p:txBody>
      </p:sp>
      <p:sp>
        <p:nvSpPr>
          <p:cNvPr id="14" name="Rectangle: Rounded Corners 13">
            <a:extLst>
              <a:ext uri="{FF2B5EF4-FFF2-40B4-BE49-F238E27FC236}">
                <a16:creationId xmlns:a16="http://schemas.microsoft.com/office/drawing/2014/main" id="{9769D0A9-C8F1-2F00-9446-F7F33479330B}"/>
              </a:ext>
            </a:extLst>
          </p:cNvPr>
          <p:cNvSpPr/>
          <p:nvPr/>
        </p:nvSpPr>
        <p:spPr>
          <a:xfrm>
            <a:off x="275769" y="3489332"/>
            <a:ext cx="3860800" cy="1178212"/>
          </a:xfrm>
          <a:prstGeom prst="roundRect">
            <a:avLst>
              <a:gd name="adj" fmla="val 12355"/>
            </a:avLst>
          </a:prstGeom>
          <a:solidFill>
            <a:schemeClr val="accent3">
              <a:lumMod val="20000"/>
              <a:lumOff val="8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a:solidFill>
                  <a:schemeClr val="tx1"/>
                </a:solidFill>
                <a:ea typeface="Times New Roman" panose="02020603050405020304" pitchFamily="18" charset="0"/>
              </a:rPr>
              <a:t>C. nam châm điện.</a:t>
            </a:r>
            <a:endParaRPr lang="en-US" sz="1600">
              <a:solidFill>
                <a:schemeClr val="tx1"/>
              </a:solidFill>
              <a:ea typeface="Times New Roman" panose="02020603050405020304" pitchFamily="18" charset="0"/>
            </a:endParaRPr>
          </a:p>
        </p:txBody>
      </p:sp>
    </p:spTree>
    <p:extLst>
      <p:ext uri="{BB962C8B-B14F-4D97-AF65-F5344CB8AC3E}">
        <p14:creationId xmlns:p14="http://schemas.microsoft.com/office/powerpoint/2010/main" val="537212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2" grpId="0" animBg="1"/>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8AC8429-9D24-C522-2B84-35426014280E}"/>
              </a:ext>
            </a:extLst>
          </p:cNvPr>
          <p:cNvSpPr txBox="1"/>
          <p:nvPr/>
        </p:nvSpPr>
        <p:spPr>
          <a:xfrm>
            <a:off x="547914" y="592370"/>
            <a:ext cx="8469085" cy="496996"/>
          </a:xfrm>
          <a:prstGeom prst="rect">
            <a:avLst/>
          </a:prstGeom>
          <a:noFill/>
        </p:spPr>
        <p:txBody>
          <a:bodyPr wrap="square">
            <a:spAutoFit/>
          </a:bodyPr>
          <a:lstStyle/>
          <a:p>
            <a:pPr algn="just">
              <a:lnSpc>
                <a:spcPct val="150000"/>
              </a:lnSpc>
            </a:pPr>
            <a:r>
              <a:rPr lang="vi-VN" sz="2000" b="1" i="1">
                <a:solidFill>
                  <a:srgbClr val="C00000"/>
                </a:solidFill>
                <a:effectLst/>
                <a:latin typeface="+mn-lt"/>
                <a:ea typeface="Times New Roman" panose="02020603050405020304" pitchFamily="18" charset="0"/>
              </a:rPr>
              <a:t>Câu </a:t>
            </a:r>
            <a:r>
              <a:rPr lang="en-US" sz="2000" b="1" i="1">
                <a:solidFill>
                  <a:srgbClr val="C00000"/>
                </a:solidFill>
                <a:latin typeface="+mn-lt"/>
                <a:ea typeface="Times New Roman" panose="02020603050405020304" pitchFamily="18" charset="0"/>
              </a:rPr>
              <a:t>6</a:t>
            </a:r>
            <a:r>
              <a:rPr lang="en-US" sz="2000" b="1" i="1">
                <a:solidFill>
                  <a:srgbClr val="C00000"/>
                </a:solidFill>
                <a:effectLst/>
                <a:latin typeface="+mn-lt"/>
                <a:ea typeface="Times New Roman" panose="02020603050405020304" pitchFamily="18" charset="0"/>
              </a:rPr>
              <a:t>:</a:t>
            </a:r>
            <a:r>
              <a:rPr lang="vi-VN" sz="2000" i="1">
                <a:solidFill>
                  <a:srgbClr val="C00000"/>
                </a:solidFill>
                <a:effectLst/>
                <a:latin typeface="+mn-lt"/>
                <a:ea typeface="Times New Roman" panose="02020603050405020304" pitchFamily="18" charset="0"/>
              </a:rPr>
              <a:t> </a:t>
            </a:r>
            <a:r>
              <a:rPr lang="vi-VN" sz="2000">
                <a:latin typeface="+mn-lt"/>
                <a:ea typeface="Times New Roman" panose="02020603050405020304" pitchFamily="18" charset="0"/>
              </a:rPr>
              <a:t>Đâu không phải cách nối nguồn ba pha?</a:t>
            </a:r>
            <a:endParaRPr lang="en-US" sz="2000">
              <a:effectLst/>
              <a:latin typeface="+mn-lt"/>
              <a:ea typeface="Times New Roman" panose="02020603050405020304" pitchFamily="18" charset="0"/>
            </a:endParaRPr>
          </a:p>
        </p:txBody>
      </p:sp>
      <p:sp>
        <p:nvSpPr>
          <p:cNvPr id="8" name="Rectangle: Rounded Corners 7">
            <a:extLst>
              <a:ext uri="{FF2B5EF4-FFF2-40B4-BE49-F238E27FC236}">
                <a16:creationId xmlns:a16="http://schemas.microsoft.com/office/drawing/2014/main" id="{99F9B2E3-9878-E2C7-36A9-F99605A5B60F}"/>
              </a:ext>
            </a:extLst>
          </p:cNvPr>
          <p:cNvSpPr/>
          <p:nvPr/>
        </p:nvSpPr>
        <p:spPr>
          <a:xfrm>
            <a:off x="275771" y="1678472"/>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rPr>
              <a:t>A. Nối tam giác không có dây trung tính.</a:t>
            </a:r>
          </a:p>
        </p:txBody>
      </p:sp>
      <p:sp>
        <p:nvSpPr>
          <p:cNvPr id="10" name="Rectangle: Rounded Corners 9">
            <a:extLst>
              <a:ext uri="{FF2B5EF4-FFF2-40B4-BE49-F238E27FC236}">
                <a16:creationId xmlns:a16="http://schemas.microsoft.com/office/drawing/2014/main" id="{48A24540-B4A6-7CC4-8823-323589ED0E84}"/>
              </a:ext>
            </a:extLst>
          </p:cNvPr>
          <p:cNvSpPr/>
          <p:nvPr/>
        </p:nvSpPr>
        <p:spPr>
          <a:xfrm>
            <a:off x="5007431" y="1678472"/>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l-PL" sz="1800">
                <a:solidFill>
                  <a:schemeClr val="tx1"/>
                </a:solidFill>
                <a:ea typeface="Times New Roman" panose="02020603050405020304" pitchFamily="18" charset="0"/>
              </a:rPr>
              <a:t>B. Nối hình sao có dây trung tính.</a:t>
            </a:r>
            <a:endParaRPr lang="en-US" sz="1600">
              <a:solidFill>
                <a:schemeClr val="tx1"/>
              </a:solidFill>
              <a:ea typeface="Times New Roman" panose="02020603050405020304" pitchFamily="18" charset="0"/>
            </a:endParaRPr>
          </a:p>
        </p:txBody>
      </p:sp>
      <p:sp>
        <p:nvSpPr>
          <p:cNvPr id="12" name="Rectangle: Rounded Corners 11">
            <a:extLst>
              <a:ext uri="{FF2B5EF4-FFF2-40B4-BE49-F238E27FC236}">
                <a16:creationId xmlns:a16="http://schemas.microsoft.com/office/drawing/2014/main" id="{38807B13-E83D-1FBB-6D4E-03138F568394}"/>
              </a:ext>
            </a:extLst>
          </p:cNvPr>
          <p:cNvSpPr/>
          <p:nvPr/>
        </p:nvSpPr>
        <p:spPr>
          <a:xfrm>
            <a:off x="275771" y="3445790"/>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ea typeface="Times New Roman" panose="02020603050405020304" pitchFamily="18" charset="0"/>
              </a:rPr>
              <a:t>C. Nối tam giác.</a:t>
            </a:r>
            <a:endParaRPr lang="en-US" sz="1600">
              <a:solidFill>
                <a:schemeClr val="tx1"/>
              </a:solidFill>
              <a:ea typeface="Times New Roman" panose="02020603050405020304" pitchFamily="18" charset="0"/>
            </a:endParaRPr>
          </a:p>
        </p:txBody>
      </p:sp>
      <p:sp>
        <p:nvSpPr>
          <p:cNvPr id="13" name="Rectangle: Rounded Corners 12">
            <a:extLst>
              <a:ext uri="{FF2B5EF4-FFF2-40B4-BE49-F238E27FC236}">
                <a16:creationId xmlns:a16="http://schemas.microsoft.com/office/drawing/2014/main" id="{2D6931D1-9CA0-0696-BB49-4C232EC5DF8F}"/>
              </a:ext>
            </a:extLst>
          </p:cNvPr>
          <p:cNvSpPr/>
          <p:nvPr/>
        </p:nvSpPr>
        <p:spPr>
          <a:xfrm>
            <a:off x="5007431" y="3445790"/>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ea typeface="Times New Roman" panose="02020603050405020304" pitchFamily="18" charset="0"/>
              </a:rPr>
              <a:t>D. Nối hình sao không có dây trung tính.</a:t>
            </a:r>
            <a:endParaRPr lang="en-US" sz="1600">
              <a:solidFill>
                <a:schemeClr val="tx1"/>
              </a:solidFill>
              <a:ea typeface="Times New Roman" panose="02020603050405020304" pitchFamily="18" charset="0"/>
            </a:endParaRPr>
          </a:p>
        </p:txBody>
      </p:sp>
      <p:sp>
        <p:nvSpPr>
          <p:cNvPr id="14" name="Rectangle: Rounded Corners 13">
            <a:extLst>
              <a:ext uri="{FF2B5EF4-FFF2-40B4-BE49-F238E27FC236}">
                <a16:creationId xmlns:a16="http://schemas.microsoft.com/office/drawing/2014/main" id="{9769D0A9-C8F1-2F00-9446-F7F33479330B}"/>
              </a:ext>
            </a:extLst>
          </p:cNvPr>
          <p:cNvSpPr/>
          <p:nvPr/>
        </p:nvSpPr>
        <p:spPr>
          <a:xfrm>
            <a:off x="275771" y="1678472"/>
            <a:ext cx="3860800" cy="1178212"/>
          </a:xfrm>
          <a:prstGeom prst="roundRect">
            <a:avLst>
              <a:gd name="adj" fmla="val 12355"/>
            </a:avLst>
          </a:prstGeom>
          <a:solidFill>
            <a:schemeClr val="accent3">
              <a:lumMod val="20000"/>
              <a:lumOff val="8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rPr>
              <a:t>A. Nối tam giác không có dây trung tính.</a:t>
            </a:r>
          </a:p>
        </p:txBody>
      </p:sp>
    </p:spTree>
    <p:extLst>
      <p:ext uri="{BB962C8B-B14F-4D97-AF65-F5344CB8AC3E}">
        <p14:creationId xmlns:p14="http://schemas.microsoft.com/office/powerpoint/2010/main" val="10119183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44" name="TextBox 43">
            <a:extLst>
              <a:ext uri="{FF2B5EF4-FFF2-40B4-BE49-F238E27FC236}">
                <a16:creationId xmlns:a16="http://schemas.microsoft.com/office/drawing/2014/main" id="{0FAD3741-0136-B932-015A-C5EA8BEFF4D4}"/>
              </a:ext>
            </a:extLst>
          </p:cNvPr>
          <p:cNvSpPr txBox="1"/>
          <p:nvPr/>
        </p:nvSpPr>
        <p:spPr>
          <a:xfrm>
            <a:off x="-217358" y="820913"/>
            <a:ext cx="9578715" cy="584775"/>
          </a:xfrm>
          <a:prstGeom prst="rect">
            <a:avLst/>
          </a:prstGeom>
          <a:noFill/>
        </p:spPr>
        <p:txBody>
          <a:bodyPr wrap="square">
            <a:spAutoFit/>
          </a:bodyPr>
          <a:lstStyle/>
          <a:p>
            <a:pPr algn="ctr"/>
            <a:r>
              <a:rPr lang="en-US" sz="3200" b="1">
                <a:solidFill>
                  <a:schemeClr val="accent3">
                    <a:lumMod val="75000"/>
                  </a:schemeClr>
                </a:solidFill>
              </a:rPr>
              <a:t>CHỦ ĐỀ 2: HỆ THỐNG ĐIỆN QUỐC GIA </a:t>
            </a:r>
          </a:p>
        </p:txBody>
      </p:sp>
      <p:cxnSp>
        <p:nvCxnSpPr>
          <p:cNvPr id="46" name="Straight Connector 45">
            <a:extLst>
              <a:ext uri="{FF2B5EF4-FFF2-40B4-BE49-F238E27FC236}">
                <a16:creationId xmlns:a16="http://schemas.microsoft.com/office/drawing/2014/main" id="{D1C1D2E2-9BD4-300B-BB3B-BBD984B8C91D}"/>
              </a:ext>
            </a:extLst>
          </p:cNvPr>
          <p:cNvCxnSpPr>
            <a:cxnSpLocks/>
          </p:cNvCxnSpPr>
          <p:nvPr/>
        </p:nvCxnSpPr>
        <p:spPr>
          <a:xfrm>
            <a:off x="841827" y="1589316"/>
            <a:ext cx="7460343" cy="0"/>
          </a:xfrm>
          <a:prstGeom prst="line">
            <a:avLst/>
          </a:prstGeom>
          <a:ln w="19050">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A9F5C3EF-ECDA-7C2E-0203-066A5387B0A9}"/>
              </a:ext>
            </a:extLst>
          </p:cNvPr>
          <p:cNvSpPr txBox="1"/>
          <p:nvPr/>
        </p:nvSpPr>
        <p:spPr>
          <a:xfrm>
            <a:off x="729341" y="1666945"/>
            <a:ext cx="7685314" cy="3080202"/>
          </a:xfrm>
          <a:prstGeom prst="rect">
            <a:avLst/>
          </a:prstGeom>
          <a:noFill/>
        </p:spPr>
        <p:txBody>
          <a:bodyPr wrap="square">
            <a:spAutoFit/>
          </a:bodyPr>
          <a:lstStyle/>
          <a:p>
            <a:pPr algn="ctr">
              <a:lnSpc>
                <a:spcPct val="150000"/>
              </a:lnSpc>
            </a:pPr>
            <a:r>
              <a:rPr lang="en-US" sz="4500" b="1">
                <a:solidFill>
                  <a:schemeClr val="tx2">
                    <a:lumMod val="75000"/>
                  </a:schemeClr>
                </a:solidFill>
              </a:rPr>
              <a:t>BÀI 3: </a:t>
            </a:r>
          </a:p>
          <a:p>
            <a:pPr algn="ctr">
              <a:lnSpc>
                <a:spcPct val="150000"/>
              </a:lnSpc>
            </a:pPr>
            <a:r>
              <a:rPr lang="en-US" sz="4500" b="1"/>
              <a:t>MẠCH ĐIỆN XOAY CHIỀU BA PHA</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par>
                                <p:cTn id="8" presetID="22" presetClass="entr" presetSubtype="1"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up)">
                                      <p:cBhvr>
                                        <p:cTn id="10" dur="500"/>
                                        <p:tgtEl>
                                          <p:spTgt spid="46"/>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up)">
                                      <p:cBhvr>
                                        <p:cTn id="1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8AC8429-9D24-C522-2B84-35426014280E}"/>
              </a:ext>
            </a:extLst>
          </p:cNvPr>
          <p:cNvSpPr txBox="1"/>
          <p:nvPr/>
        </p:nvSpPr>
        <p:spPr>
          <a:xfrm>
            <a:off x="547914" y="592370"/>
            <a:ext cx="8469085" cy="496996"/>
          </a:xfrm>
          <a:prstGeom prst="rect">
            <a:avLst/>
          </a:prstGeom>
          <a:noFill/>
        </p:spPr>
        <p:txBody>
          <a:bodyPr wrap="square">
            <a:spAutoFit/>
          </a:bodyPr>
          <a:lstStyle/>
          <a:p>
            <a:pPr algn="just">
              <a:lnSpc>
                <a:spcPct val="150000"/>
              </a:lnSpc>
            </a:pPr>
            <a:r>
              <a:rPr lang="vi-VN" sz="2000" b="1" i="1">
                <a:solidFill>
                  <a:srgbClr val="C00000"/>
                </a:solidFill>
                <a:effectLst/>
                <a:latin typeface="+mn-lt"/>
                <a:ea typeface="Times New Roman" panose="02020603050405020304" pitchFamily="18" charset="0"/>
              </a:rPr>
              <a:t>Câu </a:t>
            </a:r>
            <a:r>
              <a:rPr lang="en-US" sz="2000" b="1" i="1">
                <a:solidFill>
                  <a:srgbClr val="C00000"/>
                </a:solidFill>
                <a:latin typeface="+mn-lt"/>
                <a:ea typeface="Times New Roman" panose="02020603050405020304" pitchFamily="18" charset="0"/>
              </a:rPr>
              <a:t>7</a:t>
            </a:r>
            <a:r>
              <a:rPr lang="en-US" sz="2000" b="1" i="1">
                <a:solidFill>
                  <a:srgbClr val="C00000"/>
                </a:solidFill>
                <a:effectLst/>
                <a:latin typeface="+mn-lt"/>
                <a:ea typeface="Times New Roman" panose="02020603050405020304" pitchFamily="18" charset="0"/>
              </a:rPr>
              <a:t>:</a:t>
            </a:r>
            <a:r>
              <a:rPr lang="vi-VN" sz="2000" i="1">
                <a:solidFill>
                  <a:srgbClr val="C00000"/>
                </a:solidFill>
                <a:effectLst/>
                <a:latin typeface="+mn-lt"/>
                <a:ea typeface="Times New Roman" panose="02020603050405020304" pitchFamily="18" charset="0"/>
              </a:rPr>
              <a:t> </a:t>
            </a:r>
            <a:r>
              <a:rPr lang="vi-VN" sz="2000">
                <a:latin typeface="+mn-lt"/>
                <a:ea typeface="Times New Roman" panose="02020603050405020304" pitchFamily="18" charset="0"/>
              </a:rPr>
              <a:t>I</a:t>
            </a:r>
            <a:r>
              <a:rPr lang="vi-VN" sz="2000" baseline="-25000">
                <a:latin typeface="+mn-lt"/>
                <a:ea typeface="Times New Roman" panose="02020603050405020304" pitchFamily="18" charset="0"/>
              </a:rPr>
              <a:t>d</a:t>
            </a:r>
            <a:r>
              <a:rPr lang="vi-VN" sz="2000">
                <a:latin typeface="+mn-lt"/>
                <a:ea typeface="Times New Roman" panose="02020603050405020304" pitchFamily="18" charset="0"/>
              </a:rPr>
              <a:t> trong mạch điện ba pha là kí hiệu của đại lượng nào?</a:t>
            </a:r>
            <a:endParaRPr lang="en-US" sz="2000">
              <a:effectLst/>
              <a:latin typeface="+mn-lt"/>
              <a:ea typeface="Times New Roman" panose="02020603050405020304" pitchFamily="18" charset="0"/>
            </a:endParaRPr>
          </a:p>
        </p:txBody>
      </p:sp>
      <p:sp>
        <p:nvSpPr>
          <p:cNvPr id="8" name="Rectangle: Rounded Corners 7">
            <a:extLst>
              <a:ext uri="{FF2B5EF4-FFF2-40B4-BE49-F238E27FC236}">
                <a16:creationId xmlns:a16="http://schemas.microsoft.com/office/drawing/2014/main" id="{99F9B2E3-9878-E2C7-36A9-F99605A5B60F}"/>
              </a:ext>
            </a:extLst>
          </p:cNvPr>
          <p:cNvSpPr/>
          <p:nvPr/>
        </p:nvSpPr>
        <p:spPr>
          <a:xfrm>
            <a:off x="275771" y="1678472"/>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rPr>
              <a:t>A. Dòng điện chạy trong mỗi pha.</a:t>
            </a:r>
          </a:p>
        </p:txBody>
      </p:sp>
      <p:sp>
        <p:nvSpPr>
          <p:cNvPr id="10" name="Rectangle: Rounded Corners 9">
            <a:extLst>
              <a:ext uri="{FF2B5EF4-FFF2-40B4-BE49-F238E27FC236}">
                <a16:creationId xmlns:a16="http://schemas.microsoft.com/office/drawing/2014/main" id="{48A24540-B4A6-7CC4-8823-323589ED0E84}"/>
              </a:ext>
            </a:extLst>
          </p:cNvPr>
          <p:cNvSpPr/>
          <p:nvPr/>
        </p:nvSpPr>
        <p:spPr>
          <a:xfrm>
            <a:off x="5007431" y="1678472"/>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l-PL" sz="1800">
                <a:solidFill>
                  <a:schemeClr val="tx1"/>
                </a:solidFill>
                <a:ea typeface="Times New Roman" panose="02020603050405020304" pitchFamily="18" charset="0"/>
              </a:rPr>
              <a:t>B. Dòng điện chạy trong dây pha.</a:t>
            </a:r>
            <a:endParaRPr lang="en-US" sz="1600">
              <a:solidFill>
                <a:schemeClr val="tx1"/>
              </a:solidFill>
              <a:ea typeface="Times New Roman" panose="02020603050405020304" pitchFamily="18" charset="0"/>
            </a:endParaRPr>
          </a:p>
        </p:txBody>
      </p:sp>
      <p:sp>
        <p:nvSpPr>
          <p:cNvPr id="12" name="Rectangle: Rounded Corners 11">
            <a:extLst>
              <a:ext uri="{FF2B5EF4-FFF2-40B4-BE49-F238E27FC236}">
                <a16:creationId xmlns:a16="http://schemas.microsoft.com/office/drawing/2014/main" id="{38807B13-E83D-1FBB-6D4E-03138F568394}"/>
              </a:ext>
            </a:extLst>
          </p:cNvPr>
          <p:cNvSpPr/>
          <p:nvPr/>
        </p:nvSpPr>
        <p:spPr>
          <a:xfrm>
            <a:off x="275771" y="3445790"/>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ea typeface="Times New Roman" panose="02020603050405020304" pitchFamily="18" charset="0"/>
              </a:rPr>
              <a:t>C. Điện áp giữa hai dây pha.</a:t>
            </a:r>
            <a:endParaRPr lang="en-US" sz="1600">
              <a:solidFill>
                <a:schemeClr val="tx1"/>
              </a:solidFill>
              <a:ea typeface="Times New Roman" panose="02020603050405020304" pitchFamily="18" charset="0"/>
            </a:endParaRPr>
          </a:p>
        </p:txBody>
      </p:sp>
      <p:sp>
        <p:nvSpPr>
          <p:cNvPr id="13" name="Rectangle: Rounded Corners 12">
            <a:extLst>
              <a:ext uri="{FF2B5EF4-FFF2-40B4-BE49-F238E27FC236}">
                <a16:creationId xmlns:a16="http://schemas.microsoft.com/office/drawing/2014/main" id="{2D6931D1-9CA0-0696-BB49-4C232EC5DF8F}"/>
              </a:ext>
            </a:extLst>
          </p:cNvPr>
          <p:cNvSpPr/>
          <p:nvPr/>
        </p:nvSpPr>
        <p:spPr>
          <a:xfrm>
            <a:off x="5007431" y="3445790"/>
            <a:ext cx="3860800" cy="1178212"/>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ea typeface="Times New Roman" panose="02020603050405020304" pitchFamily="18" charset="0"/>
              </a:rPr>
              <a:t>D. Điện áp trên giữa điểm đầu và điểm cuối mỗi pha.</a:t>
            </a:r>
            <a:endParaRPr lang="en-US" sz="1600">
              <a:solidFill>
                <a:schemeClr val="tx1"/>
              </a:solidFill>
              <a:ea typeface="Times New Roman" panose="02020603050405020304" pitchFamily="18" charset="0"/>
            </a:endParaRPr>
          </a:p>
        </p:txBody>
      </p:sp>
      <p:sp>
        <p:nvSpPr>
          <p:cNvPr id="14" name="Rectangle: Rounded Corners 13">
            <a:extLst>
              <a:ext uri="{FF2B5EF4-FFF2-40B4-BE49-F238E27FC236}">
                <a16:creationId xmlns:a16="http://schemas.microsoft.com/office/drawing/2014/main" id="{9769D0A9-C8F1-2F00-9446-F7F33479330B}"/>
              </a:ext>
            </a:extLst>
          </p:cNvPr>
          <p:cNvSpPr/>
          <p:nvPr/>
        </p:nvSpPr>
        <p:spPr>
          <a:xfrm>
            <a:off x="5007429" y="1678472"/>
            <a:ext cx="3860800" cy="1178212"/>
          </a:xfrm>
          <a:prstGeom prst="roundRect">
            <a:avLst>
              <a:gd name="adj" fmla="val 12355"/>
            </a:avLst>
          </a:prstGeom>
          <a:solidFill>
            <a:schemeClr val="accent3">
              <a:lumMod val="20000"/>
              <a:lumOff val="8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l-PL" sz="1800">
                <a:solidFill>
                  <a:schemeClr val="tx1"/>
                </a:solidFill>
                <a:ea typeface="Times New Roman" panose="02020603050405020304" pitchFamily="18" charset="0"/>
              </a:rPr>
              <a:t>B. Dòng điện chạy trong dây pha.</a:t>
            </a:r>
            <a:endParaRPr lang="en-US" sz="1600">
              <a:solidFill>
                <a:schemeClr val="tx1"/>
              </a:solidFill>
              <a:ea typeface="Times New Roman" panose="02020603050405020304" pitchFamily="18" charset="0"/>
            </a:endParaRPr>
          </a:p>
        </p:txBody>
      </p:sp>
    </p:spTree>
    <p:extLst>
      <p:ext uri="{BB962C8B-B14F-4D97-AF65-F5344CB8AC3E}">
        <p14:creationId xmlns:p14="http://schemas.microsoft.com/office/powerpoint/2010/main" val="501372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2" grpId="0" animBg="1"/>
      <p:bldP spid="13"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8AC8429-9D24-C522-2B84-35426014280E}"/>
              </a:ext>
            </a:extLst>
          </p:cNvPr>
          <p:cNvSpPr txBox="1"/>
          <p:nvPr/>
        </p:nvSpPr>
        <p:spPr>
          <a:xfrm>
            <a:off x="547914" y="193227"/>
            <a:ext cx="8469085" cy="496996"/>
          </a:xfrm>
          <a:prstGeom prst="rect">
            <a:avLst/>
          </a:prstGeom>
          <a:noFill/>
        </p:spPr>
        <p:txBody>
          <a:bodyPr wrap="square">
            <a:spAutoFit/>
          </a:bodyPr>
          <a:lstStyle/>
          <a:p>
            <a:pPr algn="just">
              <a:lnSpc>
                <a:spcPct val="150000"/>
              </a:lnSpc>
            </a:pPr>
            <a:r>
              <a:rPr lang="vi-VN" sz="2000" b="1" i="1">
                <a:solidFill>
                  <a:srgbClr val="C00000"/>
                </a:solidFill>
                <a:effectLst/>
                <a:latin typeface="+mn-lt"/>
                <a:ea typeface="Times New Roman" panose="02020603050405020304" pitchFamily="18" charset="0"/>
              </a:rPr>
              <a:t>Câu </a:t>
            </a:r>
            <a:r>
              <a:rPr lang="en-US" sz="2000" b="1" i="1">
                <a:solidFill>
                  <a:srgbClr val="C00000"/>
                </a:solidFill>
                <a:latin typeface="+mn-lt"/>
                <a:ea typeface="Times New Roman" panose="02020603050405020304" pitchFamily="18" charset="0"/>
              </a:rPr>
              <a:t>8</a:t>
            </a:r>
            <a:r>
              <a:rPr lang="en-US" sz="2000" b="1" i="1">
                <a:solidFill>
                  <a:srgbClr val="C00000"/>
                </a:solidFill>
                <a:effectLst/>
                <a:latin typeface="+mn-lt"/>
                <a:ea typeface="Times New Roman" panose="02020603050405020304" pitchFamily="18" charset="0"/>
              </a:rPr>
              <a:t>:</a:t>
            </a:r>
            <a:r>
              <a:rPr lang="vi-VN" sz="2000" i="1">
                <a:solidFill>
                  <a:srgbClr val="C00000"/>
                </a:solidFill>
                <a:effectLst/>
                <a:latin typeface="+mn-lt"/>
                <a:ea typeface="Times New Roman" panose="02020603050405020304" pitchFamily="18" charset="0"/>
              </a:rPr>
              <a:t> </a:t>
            </a:r>
            <a:r>
              <a:rPr lang="vi-VN" sz="2000">
                <a:latin typeface="+mn-lt"/>
                <a:ea typeface="Times New Roman" panose="02020603050405020304" pitchFamily="18" charset="0"/>
              </a:rPr>
              <a:t>Hình vẽ dưới đây là cách nối nguồn, tải ba pha nào?</a:t>
            </a:r>
            <a:endParaRPr lang="en-US" sz="2000">
              <a:effectLst/>
              <a:latin typeface="+mn-lt"/>
              <a:ea typeface="Times New Roman" panose="02020603050405020304" pitchFamily="18" charset="0"/>
            </a:endParaRPr>
          </a:p>
        </p:txBody>
      </p:sp>
      <p:sp>
        <p:nvSpPr>
          <p:cNvPr id="8" name="Rectangle: Rounded Corners 7">
            <a:extLst>
              <a:ext uri="{FF2B5EF4-FFF2-40B4-BE49-F238E27FC236}">
                <a16:creationId xmlns:a16="http://schemas.microsoft.com/office/drawing/2014/main" id="{99F9B2E3-9878-E2C7-36A9-F99605A5B60F}"/>
              </a:ext>
            </a:extLst>
          </p:cNvPr>
          <p:cNvSpPr/>
          <p:nvPr/>
        </p:nvSpPr>
        <p:spPr>
          <a:xfrm>
            <a:off x="275771" y="2964340"/>
            <a:ext cx="3860800" cy="893530"/>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tx1"/>
                </a:solidFill>
              </a:rPr>
              <a:t>A. Mạch điện nối hình sao không có dây trung tính.</a:t>
            </a:r>
          </a:p>
        </p:txBody>
      </p:sp>
      <p:sp>
        <p:nvSpPr>
          <p:cNvPr id="10" name="Rectangle: Rounded Corners 9">
            <a:extLst>
              <a:ext uri="{FF2B5EF4-FFF2-40B4-BE49-F238E27FC236}">
                <a16:creationId xmlns:a16="http://schemas.microsoft.com/office/drawing/2014/main" id="{48A24540-B4A6-7CC4-8823-323589ED0E84}"/>
              </a:ext>
            </a:extLst>
          </p:cNvPr>
          <p:cNvSpPr/>
          <p:nvPr/>
        </p:nvSpPr>
        <p:spPr>
          <a:xfrm>
            <a:off x="5007431" y="2964340"/>
            <a:ext cx="3860800" cy="893530"/>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l-PL" sz="1800">
                <a:solidFill>
                  <a:schemeClr val="tx1"/>
                </a:solidFill>
                <a:ea typeface="Times New Roman" panose="02020603050405020304" pitchFamily="18" charset="0"/>
              </a:rPr>
              <a:t>B. Mạch điện nối hình sao có dây trung tính.</a:t>
            </a:r>
            <a:endParaRPr lang="en-US" sz="1600">
              <a:solidFill>
                <a:schemeClr val="tx1"/>
              </a:solidFill>
              <a:ea typeface="Times New Roman" panose="02020603050405020304" pitchFamily="18" charset="0"/>
            </a:endParaRPr>
          </a:p>
        </p:txBody>
      </p:sp>
      <p:sp>
        <p:nvSpPr>
          <p:cNvPr id="12" name="Rectangle: Rounded Corners 11">
            <a:extLst>
              <a:ext uri="{FF2B5EF4-FFF2-40B4-BE49-F238E27FC236}">
                <a16:creationId xmlns:a16="http://schemas.microsoft.com/office/drawing/2014/main" id="{38807B13-E83D-1FBB-6D4E-03138F568394}"/>
              </a:ext>
            </a:extLst>
          </p:cNvPr>
          <p:cNvSpPr/>
          <p:nvPr/>
        </p:nvSpPr>
        <p:spPr>
          <a:xfrm>
            <a:off x="275771" y="4056743"/>
            <a:ext cx="3860800" cy="893530"/>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l-PL" sz="1800">
                <a:solidFill>
                  <a:schemeClr val="tx1"/>
                </a:solidFill>
                <a:ea typeface="Times New Roman" panose="02020603050405020304" pitchFamily="18" charset="0"/>
              </a:rPr>
              <a:t>C. Mạch nối sao, tam giác.</a:t>
            </a:r>
            <a:endParaRPr lang="en-US" sz="1600">
              <a:solidFill>
                <a:schemeClr val="tx1"/>
              </a:solidFill>
              <a:ea typeface="Times New Roman" panose="02020603050405020304" pitchFamily="18" charset="0"/>
            </a:endParaRPr>
          </a:p>
        </p:txBody>
      </p:sp>
      <p:sp>
        <p:nvSpPr>
          <p:cNvPr id="13" name="Rectangle: Rounded Corners 12">
            <a:extLst>
              <a:ext uri="{FF2B5EF4-FFF2-40B4-BE49-F238E27FC236}">
                <a16:creationId xmlns:a16="http://schemas.microsoft.com/office/drawing/2014/main" id="{2D6931D1-9CA0-0696-BB49-4C232EC5DF8F}"/>
              </a:ext>
            </a:extLst>
          </p:cNvPr>
          <p:cNvSpPr/>
          <p:nvPr/>
        </p:nvSpPr>
        <p:spPr>
          <a:xfrm>
            <a:off x="5007431" y="4056743"/>
            <a:ext cx="3860800" cy="893530"/>
          </a:xfrm>
          <a:prstGeom prst="roundRect">
            <a:avLst>
              <a:gd name="adj" fmla="val 12355"/>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a:solidFill>
                  <a:schemeClr val="tx1"/>
                </a:solidFill>
                <a:ea typeface="Times New Roman" panose="02020603050405020304" pitchFamily="18" charset="0"/>
              </a:rPr>
              <a:t>D. Mạch nối hình tam giác.</a:t>
            </a:r>
            <a:endParaRPr lang="en-US" sz="1600">
              <a:solidFill>
                <a:schemeClr val="tx1"/>
              </a:solidFill>
              <a:ea typeface="Times New Roman" panose="02020603050405020304" pitchFamily="18" charset="0"/>
            </a:endParaRPr>
          </a:p>
        </p:txBody>
      </p:sp>
      <p:sp>
        <p:nvSpPr>
          <p:cNvPr id="14" name="Rectangle: Rounded Corners 13">
            <a:extLst>
              <a:ext uri="{FF2B5EF4-FFF2-40B4-BE49-F238E27FC236}">
                <a16:creationId xmlns:a16="http://schemas.microsoft.com/office/drawing/2014/main" id="{9769D0A9-C8F1-2F00-9446-F7F33479330B}"/>
              </a:ext>
            </a:extLst>
          </p:cNvPr>
          <p:cNvSpPr/>
          <p:nvPr/>
        </p:nvSpPr>
        <p:spPr>
          <a:xfrm>
            <a:off x="5007431" y="2964340"/>
            <a:ext cx="3860800" cy="893530"/>
          </a:xfrm>
          <a:prstGeom prst="roundRect">
            <a:avLst>
              <a:gd name="adj" fmla="val 12355"/>
            </a:avLst>
          </a:prstGeom>
          <a:solidFill>
            <a:schemeClr val="accent3">
              <a:lumMod val="20000"/>
              <a:lumOff val="80000"/>
            </a:schemeClr>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l-PL" sz="1800">
                <a:solidFill>
                  <a:schemeClr val="tx1"/>
                </a:solidFill>
                <a:ea typeface="Times New Roman" panose="02020603050405020304" pitchFamily="18" charset="0"/>
              </a:rPr>
              <a:t>B. Mạch điện nối hình sao có dây trung tính.</a:t>
            </a:r>
            <a:endParaRPr lang="en-US" sz="1600">
              <a:solidFill>
                <a:schemeClr val="tx1"/>
              </a:solidFill>
              <a:ea typeface="Times New Roman" panose="02020603050405020304" pitchFamily="18" charset="0"/>
            </a:endParaRPr>
          </a:p>
        </p:txBody>
      </p:sp>
      <p:pic>
        <p:nvPicPr>
          <p:cNvPr id="2" name="Picture 1" descr="A diagram of a circuit&#10;&#10;Description automatically generated">
            <a:extLst>
              <a:ext uri="{FF2B5EF4-FFF2-40B4-BE49-F238E27FC236}">
                <a16:creationId xmlns:a16="http://schemas.microsoft.com/office/drawing/2014/main" id="{A3261C1D-B804-C561-FBCC-B16F2928FC9C}"/>
              </a:ext>
            </a:extLst>
          </p:cNvPr>
          <p:cNvPicPr>
            <a:picLocks noChangeAspect="1"/>
          </p:cNvPicPr>
          <p:nvPr/>
        </p:nvPicPr>
        <p:blipFill>
          <a:blip r:embed="rId3">
            <a:biLevel thresh="75000"/>
          </a:blip>
          <a:stretch>
            <a:fillRect/>
          </a:stretch>
        </p:blipFill>
        <p:spPr>
          <a:xfrm>
            <a:off x="2129200" y="781193"/>
            <a:ext cx="4885600" cy="1984274"/>
          </a:xfrm>
          <a:prstGeom prst="rect">
            <a:avLst/>
          </a:prstGeom>
        </p:spPr>
      </p:pic>
    </p:spTree>
    <p:extLst>
      <p:ext uri="{BB962C8B-B14F-4D97-AF65-F5344CB8AC3E}">
        <p14:creationId xmlns:p14="http://schemas.microsoft.com/office/powerpoint/2010/main" val="5055429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2" grpId="0" animBg="1"/>
      <p:bldP spid="13"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95C2AF2-6618-C24D-0B88-9A60262F2977}"/>
              </a:ext>
            </a:extLst>
          </p:cNvPr>
          <p:cNvSpPr/>
          <p:nvPr/>
        </p:nvSpPr>
        <p:spPr>
          <a:xfrm>
            <a:off x="-194477" y="1162240"/>
            <a:ext cx="9797143" cy="349184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8C8256EF-6C6A-9B4E-DBF6-7FB4CAB6A8AA}"/>
              </a:ext>
            </a:extLst>
          </p:cNvPr>
          <p:cNvGrpSpPr/>
          <p:nvPr/>
        </p:nvGrpSpPr>
        <p:grpSpPr>
          <a:xfrm>
            <a:off x="277238" y="235723"/>
            <a:ext cx="6895515" cy="560455"/>
            <a:chOff x="509466" y="366351"/>
            <a:chExt cx="6895515" cy="560455"/>
          </a:xfrm>
        </p:grpSpPr>
        <p:sp>
          <p:nvSpPr>
            <p:cNvPr id="3" name="Freeform 9">
              <a:extLst>
                <a:ext uri="{FF2B5EF4-FFF2-40B4-BE49-F238E27FC236}">
                  <a16:creationId xmlns:a16="http://schemas.microsoft.com/office/drawing/2014/main" id="{ED57450E-0592-A266-0120-257890B764C5}"/>
                </a:ext>
              </a:extLst>
            </p:cNvPr>
            <p:cNvSpPr/>
            <p:nvPr/>
          </p:nvSpPr>
          <p:spPr>
            <a:xfrm>
              <a:off x="509466" y="366351"/>
              <a:ext cx="600878" cy="560455"/>
            </a:xfrm>
            <a:custGeom>
              <a:avLst/>
              <a:gdLst/>
              <a:ahLst/>
              <a:cxnLst/>
              <a:rect l="l" t="t" r="r" b="b"/>
              <a:pathLst>
                <a:path w="4411579" h="4114800">
                  <a:moveTo>
                    <a:pt x="0" y="0"/>
                  </a:moveTo>
                  <a:lnTo>
                    <a:pt x="4411579" y="0"/>
                  </a:lnTo>
                  <a:lnTo>
                    <a:pt x="441157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3">
              <a:extLst>
                <a:ext uri="{FF2B5EF4-FFF2-40B4-BE49-F238E27FC236}">
                  <a16:creationId xmlns:a16="http://schemas.microsoft.com/office/drawing/2014/main" id="{6CE0B86A-6426-80AB-B520-F14BB93FEDDE}"/>
                </a:ext>
              </a:extLst>
            </p:cNvPr>
            <p:cNvSpPr txBox="1"/>
            <p:nvPr/>
          </p:nvSpPr>
          <p:spPr>
            <a:xfrm>
              <a:off x="1221895" y="461037"/>
              <a:ext cx="6183086" cy="400110"/>
            </a:xfrm>
            <a:prstGeom prst="rect">
              <a:avLst/>
            </a:prstGeom>
            <a:noFill/>
          </p:spPr>
          <p:txBody>
            <a:bodyPr wrap="square" rtlCol="0">
              <a:spAutoFit/>
            </a:bodyPr>
            <a:lstStyle/>
            <a:p>
              <a:r>
                <a:rPr lang="en-US" sz="2000" i="1"/>
                <a:t>Thảo luận nhóm đôi và hoàn thành các bài tập:</a:t>
              </a:r>
            </a:p>
          </p:txBody>
        </p:sp>
      </p:grpSp>
      <p:sp>
        <p:nvSpPr>
          <p:cNvPr id="9" name="TextBox 8">
            <a:extLst>
              <a:ext uri="{FF2B5EF4-FFF2-40B4-BE49-F238E27FC236}">
                <a16:creationId xmlns:a16="http://schemas.microsoft.com/office/drawing/2014/main" id="{243EF037-ADC0-2E6E-B983-3F34143BC0D3}"/>
              </a:ext>
            </a:extLst>
          </p:cNvPr>
          <p:cNvSpPr txBox="1"/>
          <p:nvPr/>
        </p:nvSpPr>
        <p:spPr>
          <a:xfrm>
            <a:off x="277238" y="1225648"/>
            <a:ext cx="4426857" cy="3365024"/>
          </a:xfrm>
          <a:prstGeom prst="rect">
            <a:avLst/>
          </a:prstGeom>
          <a:noFill/>
        </p:spPr>
        <p:txBody>
          <a:bodyPr wrap="square">
            <a:spAutoFit/>
          </a:bodyPr>
          <a:lstStyle/>
          <a:p>
            <a:pPr marL="0" marR="0" algn="just">
              <a:lnSpc>
                <a:spcPct val="150000"/>
              </a:lnSpc>
              <a:spcBef>
                <a:spcPts val="0"/>
              </a:spcBef>
              <a:spcAft>
                <a:spcPts val="0"/>
              </a:spcAft>
            </a:pPr>
            <a:r>
              <a:rPr lang="vi-VN" sz="1800">
                <a:effectLst/>
                <a:latin typeface="+mn-lt"/>
                <a:ea typeface="Times New Roman" panose="02020603050405020304" pitchFamily="18" charset="0"/>
              </a:rPr>
              <a:t>1. </a:t>
            </a:r>
            <a:r>
              <a:rPr lang="nl-NL" sz="1800" b="1">
                <a:effectLst/>
                <a:latin typeface="+mn-lt"/>
                <a:ea typeface="Times New Roman" panose="02020603050405020304" pitchFamily="18" charset="0"/>
              </a:rPr>
              <a:t> </a:t>
            </a:r>
            <a:r>
              <a:rPr lang="nl-NL" sz="1800">
                <a:effectLst/>
                <a:latin typeface="+mn-lt"/>
                <a:ea typeface="Times New Roman" panose="02020603050405020304" pitchFamily="18" charset="0"/>
              </a:rPr>
              <a:t>Nguồn điện ba pha trong khu dân cư có nối hình tam giác không? Vì sao?</a:t>
            </a:r>
            <a:endParaRPr lang="en-US" sz="1800">
              <a:effectLst/>
              <a:latin typeface="+mn-lt"/>
              <a:ea typeface="Times New Roman" panose="02020603050405020304" pitchFamily="18" charset="0"/>
            </a:endParaRPr>
          </a:p>
          <a:p>
            <a:pPr marL="0" marR="0" algn="just">
              <a:lnSpc>
                <a:spcPct val="150000"/>
              </a:lnSpc>
              <a:spcBef>
                <a:spcPts val="0"/>
              </a:spcBef>
              <a:spcAft>
                <a:spcPts val="0"/>
              </a:spcAft>
            </a:pPr>
            <a:r>
              <a:rPr lang="vi-VN" sz="1800">
                <a:effectLst/>
                <a:latin typeface="+mn-lt"/>
                <a:ea typeface="Times New Roman" panose="02020603050405020304" pitchFamily="18" charset="0"/>
              </a:rPr>
              <a:t>2. </a:t>
            </a:r>
            <a:r>
              <a:rPr lang="en-US" sz="1800">
                <a:effectLst/>
                <a:latin typeface="+mn-lt"/>
                <a:ea typeface="Times New Roman" panose="02020603050405020304" pitchFamily="18" charset="0"/>
              </a:rPr>
              <a:t>Cho mạch ba pha có nguồn và tải đối xứng (Hình 3.12) biết điện áp dây </a:t>
            </a:r>
            <a:r>
              <a:rPr lang="en-US" sz="1800">
                <a:effectLst/>
                <a:latin typeface="+mn-lt"/>
                <a:ea typeface="Times New Roman" panose="02020603050405020304" pitchFamily="18" charset="0"/>
                <a:cs typeface="Cambria Math" panose="02040503050406030204" pitchFamily="18" charset="0"/>
              </a:rPr>
              <a:t>𝑈</a:t>
            </a:r>
            <a:r>
              <a:rPr lang="en-US" sz="1800" baseline="-25000">
                <a:effectLst/>
                <a:latin typeface="+mn-lt"/>
                <a:ea typeface="Times New Roman" panose="02020603050405020304" pitchFamily="18" charset="0"/>
                <a:cs typeface="Cambria Math" panose="02040503050406030204" pitchFamily="18" charset="0"/>
              </a:rPr>
              <a:t>𝑑</a:t>
            </a:r>
            <a:r>
              <a:rPr lang="en-US" sz="1800">
                <a:effectLst/>
                <a:latin typeface="+mn-lt"/>
                <a:ea typeface="Times New Roman" panose="02020603050405020304" pitchFamily="18" charset="0"/>
              </a:rPr>
              <a:t> = 380V. Em hãy cho biết:</a:t>
            </a:r>
          </a:p>
          <a:p>
            <a:pPr marL="0" marR="0" algn="just">
              <a:lnSpc>
                <a:spcPct val="150000"/>
              </a:lnSpc>
              <a:spcBef>
                <a:spcPts val="0"/>
              </a:spcBef>
              <a:spcAft>
                <a:spcPts val="0"/>
              </a:spcAft>
            </a:pPr>
            <a:r>
              <a:rPr lang="en-US" sz="1800">
                <a:effectLst/>
                <a:latin typeface="+mn-lt"/>
                <a:ea typeface="Times New Roman" panose="02020603050405020304" pitchFamily="18" charset="0"/>
              </a:rPr>
              <a:t>- Các tải điện nối hình gì?</a:t>
            </a:r>
          </a:p>
          <a:p>
            <a:pPr marL="0" marR="0" algn="just">
              <a:lnSpc>
                <a:spcPct val="150000"/>
              </a:lnSpc>
              <a:spcBef>
                <a:spcPts val="0"/>
              </a:spcBef>
              <a:spcAft>
                <a:spcPts val="0"/>
              </a:spcAft>
            </a:pPr>
            <a:r>
              <a:rPr lang="en-US" sz="1800">
                <a:effectLst/>
                <a:latin typeface="+mn-lt"/>
                <a:ea typeface="Times New Roman" panose="02020603050405020304" pitchFamily="18" charset="0"/>
              </a:rPr>
              <a:t>- Điện áp pha đặt lên các tải điện bằng bao nhiêu?</a:t>
            </a:r>
          </a:p>
        </p:txBody>
      </p:sp>
      <p:pic>
        <p:nvPicPr>
          <p:cNvPr id="11" name="Picture 10" descr="A diagram of a circuit&#10;&#10;Description automatically generated">
            <a:extLst>
              <a:ext uri="{FF2B5EF4-FFF2-40B4-BE49-F238E27FC236}">
                <a16:creationId xmlns:a16="http://schemas.microsoft.com/office/drawing/2014/main" id="{C48E9257-938C-5638-FE34-61F5E1C59AA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853758" y="1569944"/>
            <a:ext cx="4116070" cy="2458720"/>
          </a:xfrm>
          <a:prstGeom prst="rect">
            <a:avLst/>
          </a:prstGeom>
        </p:spPr>
      </p:pic>
    </p:spTree>
    <p:extLst>
      <p:ext uri="{BB962C8B-B14F-4D97-AF65-F5344CB8AC3E}">
        <p14:creationId xmlns:p14="http://schemas.microsoft.com/office/powerpoint/2010/main" val="19251871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12D9856-BA8C-0138-B5F0-7E9F0607392C}"/>
              </a:ext>
            </a:extLst>
          </p:cNvPr>
          <p:cNvSpPr txBox="1"/>
          <p:nvPr/>
        </p:nvSpPr>
        <p:spPr>
          <a:xfrm>
            <a:off x="224971" y="239338"/>
            <a:ext cx="4572000" cy="400110"/>
          </a:xfrm>
          <a:prstGeom prst="rect">
            <a:avLst/>
          </a:prstGeom>
          <a:noFill/>
        </p:spPr>
        <p:txBody>
          <a:bodyPr wrap="square">
            <a:spAutoFit/>
          </a:bodyPr>
          <a:lstStyle/>
          <a:p>
            <a:r>
              <a:rPr lang="en-US" sz="2000" b="1" i="1"/>
              <a:t>Luyện tập 1 (SGK – tr19): </a:t>
            </a:r>
          </a:p>
        </p:txBody>
      </p:sp>
      <p:pic>
        <p:nvPicPr>
          <p:cNvPr id="3074" name="Picture 2" descr="Điện 3 pha: cấu tạo, công thức &amp; cách đấu dây (2023) | Mecsu.vn">
            <a:extLst>
              <a:ext uri="{FF2B5EF4-FFF2-40B4-BE49-F238E27FC236}">
                <a16:creationId xmlns:a16="http://schemas.microsoft.com/office/drawing/2014/main" id="{802DB492-D17F-BA12-A687-BE2DE84CC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6971" y="795950"/>
            <a:ext cx="4069220" cy="228930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B8FB400-134F-1A99-01ED-6F866BF68573}"/>
              </a:ext>
            </a:extLst>
          </p:cNvPr>
          <p:cNvSpPr txBox="1"/>
          <p:nvPr/>
        </p:nvSpPr>
        <p:spPr>
          <a:xfrm>
            <a:off x="410027" y="1230439"/>
            <a:ext cx="4201888" cy="1420325"/>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vi-VN" sz="2000"/>
              <a:t>Nguồn điện ba pha trong khu dân cư thường không nối hình tam giác.</a:t>
            </a:r>
            <a:endParaRPr lang="en-US" sz="2000"/>
          </a:p>
        </p:txBody>
      </p:sp>
      <p:sp>
        <p:nvSpPr>
          <p:cNvPr id="10" name="Speech Bubble: Rectangle with Corners Rounded 9">
            <a:extLst>
              <a:ext uri="{FF2B5EF4-FFF2-40B4-BE49-F238E27FC236}">
                <a16:creationId xmlns:a16="http://schemas.microsoft.com/office/drawing/2014/main" id="{27FFD095-DF03-C595-5C3D-31414763ED88}"/>
              </a:ext>
            </a:extLst>
          </p:cNvPr>
          <p:cNvSpPr/>
          <p:nvPr/>
        </p:nvSpPr>
        <p:spPr>
          <a:xfrm>
            <a:off x="343918" y="3312037"/>
            <a:ext cx="8456164" cy="1527302"/>
          </a:xfrm>
          <a:prstGeom prst="wedgeRoundRectCallout">
            <a:avLst>
              <a:gd name="adj1" fmla="val 6887"/>
              <a:gd name="adj2" fmla="val -70833"/>
              <a:gd name="adj3" fmla="val 16667"/>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Mạch điện ba pha với các tải sinh hoạt thường là không đối xứng nên sử dụng cách nối hình sao có dây trung tính để điện áp trên các pha của mạng điện ba pha bốn dây được duy trì gần như không đổi.</a:t>
            </a:r>
            <a:endParaRPr lang="en-US" sz="2000">
              <a:solidFill>
                <a:srgbClr val="000000"/>
              </a:solidFill>
            </a:endParaRPr>
          </a:p>
        </p:txBody>
      </p:sp>
    </p:spTree>
    <p:extLst>
      <p:ext uri="{BB962C8B-B14F-4D97-AF65-F5344CB8AC3E}">
        <p14:creationId xmlns:p14="http://schemas.microsoft.com/office/powerpoint/2010/main" val="813804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inVertical)">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12D9856-BA8C-0138-B5F0-7E9F0607392C}"/>
              </a:ext>
            </a:extLst>
          </p:cNvPr>
          <p:cNvSpPr txBox="1"/>
          <p:nvPr/>
        </p:nvSpPr>
        <p:spPr>
          <a:xfrm>
            <a:off x="224971" y="239338"/>
            <a:ext cx="4572000" cy="400110"/>
          </a:xfrm>
          <a:prstGeom prst="rect">
            <a:avLst/>
          </a:prstGeom>
          <a:noFill/>
        </p:spPr>
        <p:txBody>
          <a:bodyPr wrap="square">
            <a:spAutoFit/>
          </a:bodyPr>
          <a:lstStyle/>
          <a:p>
            <a:r>
              <a:rPr lang="en-US" sz="2000" b="1" i="1"/>
              <a:t>Luyện tập 2 (SGK – tr19):</a:t>
            </a:r>
          </a:p>
        </p:txBody>
      </p:sp>
      <p:sp>
        <p:nvSpPr>
          <p:cNvPr id="8" name="TextBox 7">
            <a:extLst>
              <a:ext uri="{FF2B5EF4-FFF2-40B4-BE49-F238E27FC236}">
                <a16:creationId xmlns:a16="http://schemas.microsoft.com/office/drawing/2014/main" id="{AB8FB400-134F-1A99-01ED-6F866BF68573}"/>
              </a:ext>
            </a:extLst>
          </p:cNvPr>
          <p:cNvSpPr txBox="1"/>
          <p:nvPr/>
        </p:nvSpPr>
        <p:spPr>
          <a:xfrm>
            <a:off x="475341" y="987229"/>
            <a:ext cx="4201888" cy="1420325"/>
          </a:xfrm>
          <a:prstGeom prst="rect">
            <a:avLst/>
          </a:prstGeom>
          <a:noFill/>
        </p:spPr>
        <p:txBody>
          <a:bodyPr wrap="square">
            <a:spAutoFit/>
          </a:bodyPr>
          <a:lstStyle/>
          <a:p>
            <a:pPr algn="just">
              <a:lnSpc>
                <a:spcPct val="150000"/>
              </a:lnSpc>
            </a:pPr>
            <a:r>
              <a:rPr lang="vi-VN" sz="2000" i="1">
                <a:solidFill>
                  <a:srgbClr val="0070C0"/>
                </a:solidFill>
              </a:rPr>
              <a:t>Các tải điện:</a:t>
            </a:r>
          </a:p>
          <a:p>
            <a:pPr marL="342900" indent="-342900" algn="just">
              <a:lnSpc>
                <a:spcPct val="150000"/>
              </a:lnSpc>
              <a:buFont typeface="Wingdings" panose="05000000000000000000" pitchFamily="2" charset="2"/>
              <a:buChar char="§"/>
            </a:pPr>
            <a:r>
              <a:rPr lang="vi-VN" sz="2000"/>
              <a:t>Tải 1: nối hình sao</a:t>
            </a:r>
          </a:p>
          <a:p>
            <a:pPr marL="342900" indent="-342900" algn="just">
              <a:lnSpc>
                <a:spcPct val="150000"/>
              </a:lnSpc>
              <a:buFont typeface="Wingdings" panose="05000000000000000000" pitchFamily="2" charset="2"/>
              <a:buChar char="§"/>
            </a:pPr>
            <a:r>
              <a:rPr lang="vi-VN" sz="2000"/>
              <a:t>Tải 3: nối hình tam giác</a:t>
            </a:r>
          </a:p>
        </p:txBody>
      </p:sp>
      <p:pic>
        <p:nvPicPr>
          <p:cNvPr id="2" name="Picture 1" descr="A diagram of a circuit&#10;&#10;Description automatically generated">
            <a:extLst>
              <a:ext uri="{FF2B5EF4-FFF2-40B4-BE49-F238E27FC236}">
                <a16:creationId xmlns:a16="http://schemas.microsoft.com/office/drawing/2014/main" id="{654D0DCE-FB4C-7529-A4F4-AA5798D66C6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796971" y="468032"/>
            <a:ext cx="4116070" cy="2458720"/>
          </a:xfrm>
          <a:prstGeom prst="rect">
            <a:avLst/>
          </a:prstGeom>
        </p:spPr>
      </p:pic>
      <p:sp>
        <p:nvSpPr>
          <p:cNvPr id="3" name="TextBox 2">
            <a:extLst>
              <a:ext uri="{FF2B5EF4-FFF2-40B4-BE49-F238E27FC236}">
                <a16:creationId xmlns:a16="http://schemas.microsoft.com/office/drawing/2014/main" id="{74687B76-7FA3-E246-DB0B-ACD28CDA218D}"/>
              </a:ext>
            </a:extLst>
          </p:cNvPr>
          <p:cNvSpPr txBox="1"/>
          <p:nvPr/>
        </p:nvSpPr>
        <p:spPr>
          <a:xfrm>
            <a:off x="410027" y="2755335"/>
            <a:ext cx="4201888" cy="958660"/>
          </a:xfrm>
          <a:prstGeom prst="rect">
            <a:avLst/>
          </a:prstGeom>
          <a:noFill/>
        </p:spPr>
        <p:txBody>
          <a:bodyPr wrap="square">
            <a:spAutoFit/>
          </a:bodyPr>
          <a:lstStyle/>
          <a:p>
            <a:pPr algn="just">
              <a:lnSpc>
                <a:spcPct val="150000"/>
              </a:lnSpc>
            </a:pPr>
            <a:r>
              <a:rPr lang="vi-VN" sz="2000" i="1">
                <a:solidFill>
                  <a:srgbClr val="0070C0"/>
                </a:solidFill>
              </a:rPr>
              <a:t>Điện áp pha đặt lên các tải điện:</a:t>
            </a:r>
            <a:endParaRPr lang="en-US" sz="2000" i="1">
              <a:solidFill>
                <a:srgbClr val="0070C0"/>
              </a:solidFill>
            </a:endParaRPr>
          </a:p>
          <a:p>
            <a:pPr algn="just">
              <a:lnSpc>
                <a:spcPct val="150000"/>
              </a:lnSpc>
            </a:pPr>
            <a:r>
              <a:rPr lang="vi-VN" sz="2000"/>
              <a:t>Tải 1:</a:t>
            </a:r>
            <a:r>
              <a:rPr lang="en-US" sz="2000"/>
              <a:t> Nối hình sao nên: </a:t>
            </a:r>
            <a:endParaRPr lang="vi-VN" sz="200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DB4ED33-C5EA-EE28-BC40-E645450259A8}"/>
                  </a:ext>
                </a:extLst>
              </p:cNvPr>
              <p:cNvSpPr txBox="1"/>
              <p:nvPr/>
            </p:nvSpPr>
            <p:spPr>
              <a:xfrm>
                <a:off x="68944" y="3885412"/>
                <a:ext cx="4572000" cy="950773"/>
              </a:xfrm>
              <a:prstGeom prst="rect">
                <a:avLst/>
              </a:prstGeom>
              <a:noFill/>
            </p:spPr>
            <p:txBody>
              <a:bodyPr wrap="square">
                <a:spAutoFit/>
              </a:bodyPr>
              <a:lstStyle/>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𝑈</m:t>
                          </m:r>
                        </m:e>
                        <m:sub>
                          <m:r>
                            <a:rPr lang="en-US" sz="1800" i="1">
                              <a:effectLst/>
                              <a:latin typeface="Cambria Math" panose="02040503050406030204" pitchFamily="18" charset="0"/>
                              <a:ea typeface="Times New Roman" panose="02020603050405020304" pitchFamily="18" charset="0"/>
                            </a:rPr>
                            <m:t>𝑝</m:t>
                          </m:r>
                        </m:sub>
                      </m:sSub>
                      <m:r>
                        <a:rPr lang="en-US"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sSub>
                            <m:sSubPr>
                              <m:ctrlPr>
                                <a:rPr lang="en-US" sz="1800" i="1">
                                  <a:effectLst/>
                                  <a:latin typeface="Cambria Math" panose="02040503050406030204" pitchFamily="18" charset="0"/>
                                  <a:ea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rPr>
                                <m:t>𝑈</m:t>
                              </m:r>
                            </m:e>
                            <m:sub>
                              <m:r>
                                <a:rPr lang="en-US" sz="1800" i="1">
                                  <a:effectLst/>
                                  <a:latin typeface="Cambria Math" panose="02040503050406030204" pitchFamily="18" charset="0"/>
                                  <a:ea typeface="Times New Roman" panose="02020603050405020304" pitchFamily="18" charset="0"/>
                                </a:rPr>
                                <m:t>𝑑</m:t>
                              </m:r>
                            </m:sub>
                          </m:sSub>
                        </m:num>
                        <m:den>
                          <m:rad>
                            <m:radPr>
                              <m:degHide m:val="on"/>
                              <m:ctrlPr>
                                <a:rPr lang="en-US" sz="1800" i="1">
                                  <a:effectLst/>
                                  <a:latin typeface="Cambria Math" panose="02040503050406030204" pitchFamily="18" charset="0"/>
                                  <a:ea typeface="Times New Roman" panose="02020603050405020304" pitchFamily="18" charset="0"/>
                                </a:rPr>
                              </m:ctrlPr>
                            </m:radPr>
                            <m:deg/>
                            <m:e>
                              <m:r>
                                <a:rPr lang="en-US" sz="1800" i="1">
                                  <a:effectLst/>
                                  <a:latin typeface="Cambria Math" panose="02040503050406030204" pitchFamily="18" charset="0"/>
                                  <a:ea typeface="Times New Roman" panose="02020603050405020304" pitchFamily="18" charset="0"/>
                                </a:rPr>
                                <m:t>3</m:t>
                              </m:r>
                            </m:e>
                          </m:rad>
                        </m:den>
                      </m:f>
                      <m:r>
                        <a:rPr lang="en-US" sz="1800" i="1">
                          <a:effectLst/>
                          <a:latin typeface="Cambria Math" panose="02040503050406030204" pitchFamily="18" charset="0"/>
                          <a:ea typeface="Times New Roman" panose="02020603050405020304" pitchFamily="18" charset="0"/>
                        </a:rPr>
                        <m:t>=</m:t>
                      </m:r>
                      <m:f>
                        <m:fPr>
                          <m:ctrlPr>
                            <a:rPr lang="en-US" sz="1800" i="1">
                              <a:effectLst/>
                              <a:latin typeface="Cambria Math" panose="02040503050406030204" pitchFamily="18" charset="0"/>
                              <a:ea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rPr>
                            <m:t>380</m:t>
                          </m:r>
                        </m:num>
                        <m:den>
                          <m:rad>
                            <m:radPr>
                              <m:degHide m:val="on"/>
                              <m:ctrlPr>
                                <a:rPr lang="en-US" sz="1800" i="1">
                                  <a:effectLst/>
                                  <a:latin typeface="Cambria Math" panose="02040503050406030204" pitchFamily="18" charset="0"/>
                                  <a:ea typeface="Times New Roman" panose="02020603050405020304" pitchFamily="18" charset="0"/>
                                </a:rPr>
                              </m:ctrlPr>
                            </m:radPr>
                            <m:deg/>
                            <m:e>
                              <m:r>
                                <a:rPr lang="en-US" sz="1800" i="1">
                                  <a:effectLst/>
                                  <a:latin typeface="Cambria Math" panose="02040503050406030204" pitchFamily="18" charset="0"/>
                                  <a:ea typeface="Times New Roman" panose="02020603050405020304" pitchFamily="18" charset="0"/>
                                </a:rPr>
                                <m:t>3</m:t>
                              </m:r>
                            </m:e>
                          </m:rad>
                        </m:den>
                      </m:f>
                      <m:r>
                        <a:rPr lang="en-US" sz="1800" i="1">
                          <a:effectLst/>
                          <a:latin typeface="Cambria Math" panose="02040503050406030204" pitchFamily="18" charset="0"/>
                          <a:ea typeface="Times New Roman" panose="02020603050405020304" pitchFamily="18" charset="0"/>
                        </a:rPr>
                        <m:t>𝑉</m:t>
                      </m:r>
                      <m:r>
                        <a:rPr lang="en-US" sz="1800" i="1">
                          <a:effectLst/>
                          <a:latin typeface="Cambria Math" panose="02040503050406030204" pitchFamily="18" charset="0"/>
                          <a:ea typeface="Times New Roman" panose="02020603050405020304" pitchFamily="18" charset="0"/>
                        </a:rPr>
                        <m:t>=219,4</m:t>
                      </m:r>
                      <m:r>
                        <a:rPr lang="en-US" sz="1800" i="1">
                          <a:effectLst/>
                          <a:latin typeface="Cambria Math" panose="02040503050406030204" pitchFamily="18" charset="0"/>
                          <a:ea typeface="Times New Roman" panose="02020603050405020304" pitchFamily="18" charset="0"/>
                        </a:rPr>
                        <m:t>𝑉</m:t>
                      </m:r>
                    </m:oMath>
                  </m:oMathPara>
                </a14:m>
                <a:endParaRPr lang="en-US" sz="1800">
                  <a:effectLst/>
                  <a:latin typeface="Times New Roman" panose="02020603050405020304" pitchFamily="18" charset="0"/>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FDB4ED33-C5EA-EE28-BC40-E645450259A8}"/>
                  </a:ext>
                </a:extLst>
              </p:cNvPr>
              <p:cNvSpPr txBox="1">
                <a:spLocks noRot="1" noChangeAspect="1" noMove="1" noResize="1" noEditPoints="1" noAdjustHandles="1" noChangeArrowheads="1" noChangeShapeType="1" noTextEdit="1"/>
              </p:cNvSpPr>
              <p:nvPr/>
            </p:nvSpPr>
            <p:spPr>
              <a:xfrm>
                <a:off x="68944" y="3885412"/>
                <a:ext cx="4572000" cy="950773"/>
              </a:xfrm>
              <a:prstGeom prst="rect">
                <a:avLst/>
              </a:prstGeom>
              <a:blipFill>
                <a:blip r:embed="rId4"/>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717125FE-E77A-BE1D-C72B-C1E70F083153}"/>
              </a:ext>
            </a:extLst>
          </p:cNvPr>
          <p:cNvSpPr txBox="1"/>
          <p:nvPr/>
        </p:nvSpPr>
        <p:spPr>
          <a:xfrm>
            <a:off x="4711153" y="3216999"/>
            <a:ext cx="4201888" cy="496996"/>
          </a:xfrm>
          <a:prstGeom prst="rect">
            <a:avLst/>
          </a:prstGeom>
          <a:noFill/>
        </p:spPr>
        <p:txBody>
          <a:bodyPr wrap="square">
            <a:spAutoFit/>
          </a:bodyPr>
          <a:lstStyle/>
          <a:p>
            <a:pPr algn="just">
              <a:lnSpc>
                <a:spcPct val="150000"/>
              </a:lnSpc>
            </a:pPr>
            <a:r>
              <a:rPr lang="vi-VN" sz="2000"/>
              <a:t>Tải </a:t>
            </a:r>
            <a:r>
              <a:rPr lang="en-US" sz="2000"/>
              <a:t>3</a:t>
            </a:r>
            <a:r>
              <a:rPr lang="vi-VN" sz="2000"/>
              <a:t>:</a:t>
            </a:r>
            <a:r>
              <a:rPr lang="en-US" sz="2000"/>
              <a:t> Tải nối tam giác nên:</a:t>
            </a:r>
            <a:endParaRPr lang="vi-VN" sz="200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3344396-A403-4738-81D9-F3E75B7372AA}"/>
                  </a:ext>
                </a:extLst>
              </p:cNvPr>
              <p:cNvSpPr txBox="1"/>
              <p:nvPr/>
            </p:nvSpPr>
            <p:spPr>
              <a:xfrm>
                <a:off x="4249058" y="4090820"/>
                <a:ext cx="4572000" cy="539956"/>
              </a:xfrm>
              <a:prstGeom prst="rect">
                <a:avLst/>
              </a:prstGeom>
              <a:noFill/>
            </p:spPr>
            <p:txBody>
              <a:bodyPr wrap="square">
                <a:spAutoFit/>
              </a:bodyPr>
              <a:lstStyle/>
              <a:p>
                <a:pPr algn="just">
                  <a:lnSpc>
                    <a:spcPct val="150000"/>
                  </a:lnSpc>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ea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rPr>
                            <m:t>𝑈</m:t>
                          </m:r>
                        </m:e>
                        <m:sub>
                          <m:r>
                            <a:rPr lang="en-US" sz="1800" i="1">
                              <a:latin typeface="Cambria Math" panose="02040503050406030204" pitchFamily="18" charset="0"/>
                              <a:ea typeface="Times New Roman" panose="02020603050405020304" pitchFamily="18" charset="0"/>
                            </a:rPr>
                            <m:t>𝑝</m:t>
                          </m:r>
                        </m:sub>
                      </m:sSub>
                      <m:r>
                        <a:rPr lang="en-US" sz="1800" i="1">
                          <a:latin typeface="Cambria Math" panose="02040503050406030204" pitchFamily="18" charset="0"/>
                          <a:ea typeface="Times New Roman" panose="02020603050405020304" pitchFamily="18" charset="0"/>
                        </a:rPr>
                        <m:t>=</m:t>
                      </m:r>
                      <m:sSub>
                        <m:sSubPr>
                          <m:ctrlPr>
                            <a:rPr lang="en-US" sz="1800" i="1">
                              <a:latin typeface="Cambria Math" panose="02040503050406030204" pitchFamily="18" charset="0"/>
                              <a:ea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rPr>
                            <m:t>𝑈</m:t>
                          </m:r>
                        </m:e>
                        <m:sub>
                          <m:r>
                            <a:rPr lang="en-US" sz="1800" i="1">
                              <a:latin typeface="Cambria Math" panose="02040503050406030204" pitchFamily="18" charset="0"/>
                              <a:ea typeface="Times New Roman" panose="02020603050405020304" pitchFamily="18" charset="0"/>
                            </a:rPr>
                            <m:t>𝑑</m:t>
                          </m:r>
                        </m:sub>
                      </m:sSub>
                      <m:r>
                        <a:rPr lang="en-US" sz="1800" i="1">
                          <a:latin typeface="Cambria Math" panose="02040503050406030204" pitchFamily="18" charset="0"/>
                          <a:ea typeface="Times New Roman" panose="02020603050405020304" pitchFamily="18" charset="0"/>
                        </a:rPr>
                        <m:t>=380</m:t>
                      </m:r>
                      <m:r>
                        <a:rPr lang="en-US" sz="1800" i="1">
                          <a:latin typeface="Cambria Math" panose="02040503050406030204" pitchFamily="18" charset="0"/>
                          <a:ea typeface="Times New Roman" panose="02020603050405020304" pitchFamily="18" charset="0"/>
                        </a:rPr>
                        <m:t>𝑉</m:t>
                      </m:r>
                    </m:oMath>
                  </m:oMathPara>
                </a14:m>
                <a:endParaRPr lang="en-US" sz="1600">
                  <a:latin typeface="Times New Roman" panose="02020603050405020304" pitchFamily="18" charset="0"/>
                  <a:ea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53344396-A403-4738-81D9-F3E75B7372AA}"/>
                  </a:ext>
                </a:extLst>
              </p:cNvPr>
              <p:cNvSpPr txBox="1">
                <a:spLocks noRot="1" noChangeAspect="1" noMove="1" noResize="1" noEditPoints="1" noAdjustHandles="1" noChangeArrowheads="1" noChangeShapeType="1" noTextEdit="1"/>
              </p:cNvSpPr>
              <p:nvPr/>
            </p:nvSpPr>
            <p:spPr>
              <a:xfrm>
                <a:off x="4249058" y="4090820"/>
                <a:ext cx="4572000" cy="53995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248334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 grpId="0"/>
      <p:bldP spid="5" grpId="0"/>
      <p:bldP spid="7"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84FB82-58FD-77DD-1897-323232A4EA37}"/>
              </a:ext>
            </a:extLst>
          </p:cNvPr>
          <p:cNvSpPr txBox="1"/>
          <p:nvPr/>
        </p:nvSpPr>
        <p:spPr>
          <a:xfrm>
            <a:off x="1854200" y="239487"/>
            <a:ext cx="5435600" cy="630942"/>
          </a:xfrm>
          <a:prstGeom prst="rect">
            <a:avLst/>
          </a:prstGeom>
          <a:noFill/>
        </p:spPr>
        <p:txBody>
          <a:bodyPr wrap="square" rtlCol="0">
            <a:spAutoFit/>
          </a:bodyPr>
          <a:lstStyle/>
          <a:p>
            <a:pPr algn="ctr"/>
            <a:r>
              <a:rPr lang="en-US" sz="3500" b="1">
                <a:solidFill>
                  <a:srgbClr val="0070C0"/>
                </a:solidFill>
              </a:rPr>
              <a:t>VẬN DỤNG </a:t>
            </a:r>
          </a:p>
        </p:txBody>
      </p:sp>
      <p:sp>
        <p:nvSpPr>
          <p:cNvPr id="10" name="Rectangle: Rounded Corners 9">
            <a:extLst>
              <a:ext uri="{FF2B5EF4-FFF2-40B4-BE49-F238E27FC236}">
                <a16:creationId xmlns:a16="http://schemas.microsoft.com/office/drawing/2014/main" id="{11CEEE5A-B991-2366-1EC5-3B93407FD2C8}"/>
              </a:ext>
            </a:extLst>
          </p:cNvPr>
          <p:cNvSpPr/>
          <p:nvPr/>
        </p:nvSpPr>
        <p:spPr>
          <a:xfrm>
            <a:off x="304800" y="1103084"/>
            <a:ext cx="8534400" cy="1153887"/>
          </a:xfrm>
          <a:prstGeom prst="roundRect">
            <a:avLst>
              <a:gd name="adj" fmla="val 10623"/>
            </a:avLst>
          </a:prstGeom>
          <a:solidFill>
            <a:schemeClr val="accent4"/>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i="1">
                <a:solidFill>
                  <a:srgbClr val="000000"/>
                </a:solidFill>
              </a:rPr>
              <a:t>Nhiệm vụ: </a:t>
            </a:r>
            <a:r>
              <a:rPr lang="vi-VN" sz="2000">
                <a:solidFill>
                  <a:srgbClr val="000000"/>
                </a:solidFill>
              </a:rPr>
              <a:t>Một động cơ điện ba pha có thông số Y/∆ – 380/220 V . Hãy giải thích thông số này.</a:t>
            </a:r>
            <a:endParaRPr lang="en-US" sz="2000">
              <a:solidFill>
                <a:srgbClr val="000000"/>
              </a:solidFill>
            </a:endParaRPr>
          </a:p>
        </p:txBody>
      </p:sp>
      <p:sp>
        <p:nvSpPr>
          <p:cNvPr id="11" name="TextBox 10">
            <a:extLst>
              <a:ext uri="{FF2B5EF4-FFF2-40B4-BE49-F238E27FC236}">
                <a16:creationId xmlns:a16="http://schemas.microsoft.com/office/drawing/2014/main" id="{D0CD3A0C-1839-99AC-5E67-BE7B02472861}"/>
              </a:ext>
            </a:extLst>
          </p:cNvPr>
          <p:cNvSpPr txBox="1"/>
          <p:nvPr/>
        </p:nvSpPr>
        <p:spPr>
          <a:xfrm>
            <a:off x="304800" y="2571750"/>
            <a:ext cx="1088572" cy="400110"/>
          </a:xfrm>
          <a:prstGeom prst="rect">
            <a:avLst/>
          </a:prstGeom>
          <a:noFill/>
        </p:spPr>
        <p:txBody>
          <a:bodyPr wrap="square" rtlCol="0">
            <a:spAutoFit/>
          </a:bodyPr>
          <a:lstStyle/>
          <a:p>
            <a:r>
              <a:rPr lang="en-US" sz="2000" b="1" i="1">
                <a:solidFill>
                  <a:srgbClr val="C00000"/>
                </a:solidFill>
              </a:rPr>
              <a:t>Gợi ý: </a:t>
            </a:r>
          </a:p>
        </p:txBody>
      </p:sp>
      <p:sp>
        <p:nvSpPr>
          <p:cNvPr id="13" name="TextBox 12">
            <a:extLst>
              <a:ext uri="{FF2B5EF4-FFF2-40B4-BE49-F238E27FC236}">
                <a16:creationId xmlns:a16="http://schemas.microsoft.com/office/drawing/2014/main" id="{7449F881-8E4D-C436-CF2B-E9404CF02A88}"/>
              </a:ext>
            </a:extLst>
          </p:cNvPr>
          <p:cNvSpPr txBox="1"/>
          <p:nvPr/>
        </p:nvSpPr>
        <p:spPr>
          <a:xfrm>
            <a:off x="304800" y="3081756"/>
            <a:ext cx="7895770" cy="958660"/>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vi-VN" sz="2000"/>
              <a:t>Nếu lưới điện có 𝑈</a:t>
            </a:r>
            <a:r>
              <a:rPr lang="vi-VN" sz="2000" baseline="-25000"/>
              <a:t>𝑑</a:t>
            </a:r>
            <a:r>
              <a:rPr lang="vi-VN" sz="2000"/>
              <a:t> = 380V thì động cơ đấu hình sao.</a:t>
            </a:r>
          </a:p>
          <a:p>
            <a:pPr marL="342900" indent="-342900" algn="just">
              <a:lnSpc>
                <a:spcPct val="150000"/>
              </a:lnSpc>
              <a:buFont typeface="Wingdings" panose="05000000000000000000" pitchFamily="2" charset="2"/>
              <a:buChar char="§"/>
            </a:pPr>
            <a:r>
              <a:rPr lang="vi-VN" sz="2000"/>
              <a:t>Nếu lưới điện có 𝑈</a:t>
            </a:r>
            <a:r>
              <a:rPr lang="vi-VN" sz="2000" baseline="-25000"/>
              <a:t>𝑑</a:t>
            </a:r>
            <a:r>
              <a:rPr lang="vi-VN" sz="2000"/>
              <a:t> = 220V thì động cơ đấu hình tam giác.</a:t>
            </a:r>
          </a:p>
        </p:txBody>
      </p:sp>
    </p:spTree>
    <p:extLst>
      <p:ext uri="{BB962C8B-B14F-4D97-AF65-F5344CB8AC3E}">
        <p14:creationId xmlns:p14="http://schemas.microsoft.com/office/powerpoint/2010/main" val="20089111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grpSp>
        <p:nvGrpSpPr>
          <p:cNvPr id="1162" name="Google Shape;1162;p49"/>
          <p:cNvGrpSpPr/>
          <p:nvPr/>
        </p:nvGrpSpPr>
        <p:grpSpPr>
          <a:xfrm>
            <a:off x="0" y="1980546"/>
            <a:ext cx="4572000" cy="3162954"/>
            <a:chOff x="55050" y="2328334"/>
            <a:chExt cx="3289439" cy="2275666"/>
          </a:xfrm>
        </p:grpSpPr>
        <p:sp>
          <p:nvSpPr>
            <p:cNvPr id="1163" name="Google Shape;1163;p49"/>
            <p:cNvSpPr/>
            <p:nvPr/>
          </p:nvSpPr>
          <p:spPr>
            <a:xfrm>
              <a:off x="762139" y="3673804"/>
              <a:ext cx="374814" cy="238980"/>
            </a:xfrm>
            <a:custGeom>
              <a:avLst/>
              <a:gdLst/>
              <a:ahLst/>
              <a:cxnLst/>
              <a:rect l="l" t="t" r="r" b="b"/>
              <a:pathLst>
                <a:path w="17417" h="11105" extrusionOk="0">
                  <a:moveTo>
                    <a:pt x="43" y="0"/>
                  </a:moveTo>
                  <a:cubicBezTo>
                    <a:pt x="-638" y="6829"/>
                    <a:pt x="10582" y="11669"/>
                    <a:pt x="17417" y="11049"/>
                  </a:cubicBezTo>
                </a:path>
              </a:pathLst>
            </a:custGeom>
            <a:noFill/>
            <a:ln w="9525" cap="flat" cmpd="sng">
              <a:solidFill>
                <a:schemeClr val="dk1"/>
              </a:solidFill>
              <a:prstDash val="solid"/>
              <a:round/>
              <a:headEnd type="none" w="med" len="med"/>
              <a:tailEnd type="none" w="med" len="med"/>
            </a:ln>
          </p:spPr>
        </p:sp>
        <p:sp>
          <p:nvSpPr>
            <p:cNvPr id="1164" name="Google Shape;1164;p49"/>
            <p:cNvSpPr/>
            <p:nvPr/>
          </p:nvSpPr>
          <p:spPr>
            <a:xfrm>
              <a:off x="1835998" y="2721509"/>
              <a:ext cx="141787" cy="1874540"/>
            </a:xfrm>
            <a:custGeom>
              <a:avLst/>
              <a:gdLst/>
              <a:ahLst/>
              <a:cxnLst/>
              <a:rect l="l" t="t" r="r" b="b"/>
              <a:pathLst>
                <a:path w="164" h="2156" extrusionOk="0">
                  <a:moveTo>
                    <a:pt x="164" y="2156"/>
                  </a:moveTo>
                  <a:lnTo>
                    <a:pt x="0" y="2156"/>
                  </a:lnTo>
                  <a:lnTo>
                    <a:pt x="61" y="0"/>
                  </a:lnTo>
                  <a:lnTo>
                    <a:pt x="106" y="0"/>
                  </a:lnTo>
                  <a:lnTo>
                    <a:pt x="164" y="2156"/>
                  </a:ln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65" name="Google Shape;1165;p49"/>
            <p:cNvSpPr/>
            <p:nvPr/>
          </p:nvSpPr>
          <p:spPr>
            <a:xfrm>
              <a:off x="1909936" y="2606688"/>
              <a:ext cx="544531" cy="189629"/>
            </a:xfrm>
            <a:custGeom>
              <a:avLst/>
              <a:gdLst/>
              <a:ahLst/>
              <a:cxnLst/>
              <a:rect l="l" t="t" r="r" b="b"/>
              <a:pathLst>
                <a:path w="627" h="219" extrusionOk="0">
                  <a:moveTo>
                    <a:pt x="169" y="219"/>
                  </a:moveTo>
                  <a:lnTo>
                    <a:pt x="10" y="182"/>
                  </a:lnTo>
                  <a:lnTo>
                    <a:pt x="0" y="135"/>
                  </a:lnTo>
                  <a:lnTo>
                    <a:pt x="622" y="0"/>
                  </a:lnTo>
                  <a:lnTo>
                    <a:pt x="627" y="26"/>
                  </a:lnTo>
                  <a:lnTo>
                    <a:pt x="532" y="66"/>
                  </a:lnTo>
                  <a:lnTo>
                    <a:pt x="169" y="219"/>
                  </a:lnTo>
                  <a:close/>
                </a:path>
              </a:pathLst>
            </a:custGeom>
            <a:solidFill>
              <a:schemeClr val="accent2"/>
            </a:solidFill>
            <a:ln>
              <a:noFill/>
            </a:ln>
          </p:spPr>
          <p:txBody>
            <a:bodyPr spcFirstLastPara="1" wrap="square" lIns="90000" tIns="33825" rIns="90000" bIns="33825"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66" name="Google Shape;1166;p49"/>
            <p:cNvSpPr/>
            <p:nvPr/>
          </p:nvSpPr>
          <p:spPr>
            <a:xfrm>
              <a:off x="2365744" y="2606688"/>
              <a:ext cx="88726" cy="56541"/>
            </a:xfrm>
            <a:custGeom>
              <a:avLst/>
              <a:gdLst/>
              <a:ahLst/>
              <a:cxnLst/>
              <a:rect l="l" t="t" r="r" b="b"/>
              <a:pathLst>
                <a:path w="103" h="66" extrusionOk="0">
                  <a:moveTo>
                    <a:pt x="8" y="66"/>
                  </a:moveTo>
                  <a:lnTo>
                    <a:pt x="0" y="24"/>
                  </a:lnTo>
                  <a:lnTo>
                    <a:pt x="98" y="0"/>
                  </a:lnTo>
                  <a:lnTo>
                    <a:pt x="103" y="26"/>
                  </a:lnTo>
                  <a:lnTo>
                    <a:pt x="8" y="66"/>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67" name="Google Shape;1167;p49"/>
            <p:cNvSpPr/>
            <p:nvPr/>
          </p:nvSpPr>
          <p:spPr>
            <a:xfrm>
              <a:off x="1515889" y="2328334"/>
              <a:ext cx="401877" cy="421882"/>
            </a:xfrm>
            <a:custGeom>
              <a:avLst/>
              <a:gdLst/>
              <a:ahLst/>
              <a:cxnLst/>
              <a:rect l="l" t="t" r="r" b="b"/>
              <a:pathLst>
                <a:path w="463" h="486" extrusionOk="0">
                  <a:moveTo>
                    <a:pt x="416" y="299"/>
                  </a:moveTo>
                  <a:lnTo>
                    <a:pt x="463" y="455"/>
                  </a:lnTo>
                  <a:lnTo>
                    <a:pt x="426" y="486"/>
                  </a:lnTo>
                  <a:lnTo>
                    <a:pt x="0" y="15"/>
                  </a:lnTo>
                  <a:lnTo>
                    <a:pt x="19" y="0"/>
                  </a:lnTo>
                  <a:lnTo>
                    <a:pt x="101" y="60"/>
                  </a:lnTo>
                  <a:lnTo>
                    <a:pt x="416" y="299"/>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68" name="Google Shape;1168;p49"/>
            <p:cNvSpPr/>
            <p:nvPr/>
          </p:nvSpPr>
          <p:spPr>
            <a:xfrm>
              <a:off x="1515889" y="2328334"/>
              <a:ext cx="86986" cy="79157"/>
            </a:xfrm>
            <a:custGeom>
              <a:avLst/>
              <a:gdLst/>
              <a:ahLst/>
              <a:cxnLst/>
              <a:rect l="l" t="t" r="r" b="b"/>
              <a:pathLst>
                <a:path w="101" h="92" extrusionOk="0">
                  <a:moveTo>
                    <a:pt x="101" y="60"/>
                  </a:moveTo>
                  <a:lnTo>
                    <a:pt x="69" y="92"/>
                  </a:lnTo>
                  <a:lnTo>
                    <a:pt x="0" y="15"/>
                  </a:lnTo>
                  <a:lnTo>
                    <a:pt x="19" y="0"/>
                  </a:lnTo>
                  <a:lnTo>
                    <a:pt x="101" y="60"/>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69" name="Google Shape;1169;p49"/>
            <p:cNvSpPr/>
            <p:nvPr/>
          </p:nvSpPr>
          <p:spPr>
            <a:xfrm>
              <a:off x="1732485" y="2744126"/>
              <a:ext cx="190499" cy="540181"/>
            </a:xfrm>
            <a:custGeom>
              <a:avLst/>
              <a:gdLst/>
              <a:ahLst/>
              <a:cxnLst/>
              <a:rect l="l" t="t" r="r" b="b"/>
              <a:pathLst>
                <a:path w="220" h="622" extrusionOk="0">
                  <a:moveTo>
                    <a:pt x="64" y="120"/>
                  </a:moveTo>
                  <a:lnTo>
                    <a:pt x="175" y="0"/>
                  </a:lnTo>
                  <a:lnTo>
                    <a:pt x="220" y="16"/>
                  </a:lnTo>
                  <a:lnTo>
                    <a:pt x="24" y="622"/>
                  </a:lnTo>
                  <a:lnTo>
                    <a:pt x="0" y="614"/>
                  </a:lnTo>
                  <a:lnTo>
                    <a:pt x="13" y="511"/>
                  </a:lnTo>
                  <a:lnTo>
                    <a:pt x="64" y="120"/>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70" name="Google Shape;1170;p49"/>
            <p:cNvSpPr/>
            <p:nvPr/>
          </p:nvSpPr>
          <p:spPr>
            <a:xfrm>
              <a:off x="1732485" y="3188623"/>
              <a:ext cx="47842" cy="95684"/>
            </a:xfrm>
            <a:custGeom>
              <a:avLst/>
              <a:gdLst/>
              <a:ahLst/>
              <a:cxnLst/>
              <a:rect l="l" t="t" r="r" b="b"/>
              <a:pathLst>
                <a:path w="56" h="111" extrusionOk="0">
                  <a:moveTo>
                    <a:pt x="13" y="0"/>
                  </a:moveTo>
                  <a:lnTo>
                    <a:pt x="56" y="13"/>
                  </a:lnTo>
                  <a:lnTo>
                    <a:pt x="24" y="111"/>
                  </a:lnTo>
                  <a:lnTo>
                    <a:pt x="0" y="103"/>
                  </a:lnTo>
                  <a:lnTo>
                    <a:pt x="13" y="0"/>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71" name="Google Shape;1171;p49"/>
            <p:cNvSpPr/>
            <p:nvPr/>
          </p:nvSpPr>
          <p:spPr>
            <a:xfrm>
              <a:off x="1870793" y="2707592"/>
              <a:ext cx="72199" cy="73068"/>
            </a:xfrm>
            <a:custGeom>
              <a:avLst/>
              <a:gdLst/>
              <a:ahLst/>
              <a:cxnLst/>
              <a:rect l="l" t="t" r="r" b="b"/>
              <a:pathLst>
                <a:path w="84" h="85" extrusionOk="0">
                  <a:moveTo>
                    <a:pt x="84" y="42"/>
                  </a:moveTo>
                  <a:cubicBezTo>
                    <a:pt x="84" y="50"/>
                    <a:pt x="83" y="58"/>
                    <a:pt x="79" y="64"/>
                  </a:cubicBezTo>
                  <a:cubicBezTo>
                    <a:pt x="75" y="71"/>
                    <a:pt x="69" y="75"/>
                    <a:pt x="63" y="79"/>
                  </a:cubicBezTo>
                  <a:cubicBezTo>
                    <a:pt x="56" y="83"/>
                    <a:pt x="49" y="85"/>
                    <a:pt x="42" y="85"/>
                  </a:cubicBezTo>
                  <a:cubicBezTo>
                    <a:pt x="34" y="85"/>
                    <a:pt x="27" y="83"/>
                    <a:pt x="21" y="79"/>
                  </a:cubicBezTo>
                  <a:cubicBezTo>
                    <a:pt x="15" y="75"/>
                    <a:pt x="8" y="71"/>
                    <a:pt x="5" y="64"/>
                  </a:cubicBezTo>
                  <a:cubicBezTo>
                    <a:pt x="1" y="58"/>
                    <a:pt x="0" y="50"/>
                    <a:pt x="0" y="42"/>
                  </a:cubicBezTo>
                  <a:cubicBezTo>
                    <a:pt x="0" y="35"/>
                    <a:pt x="2" y="28"/>
                    <a:pt x="5" y="21"/>
                  </a:cubicBezTo>
                  <a:cubicBezTo>
                    <a:pt x="9" y="15"/>
                    <a:pt x="15" y="10"/>
                    <a:pt x="21" y="6"/>
                  </a:cubicBezTo>
                  <a:cubicBezTo>
                    <a:pt x="27" y="2"/>
                    <a:pt x="35" y="0"/>
                    <a:pt x="42" y="0"/>
                  </a:cubicBezTo>
                  <a:cubicBezTo>
                    <a:pt x="50" y="0"/>
                    <a:pt x="56" y="2"/>
                    <a:pt x="63" y="6"/>
                  </a:cubicBezTo>
                  <a:cubicBezTo>
                    <a:pt x="69" y="10"/>
                    <a:pt x="75" y="15"/>
                    <a:pt x="79" y="21"/>
                  </a:cubicBezTo>
                  <a:cubicBezTo>
                    <a:pt x="83" y="28"/>
                    <a:pt x="84" y="35"/>
                    <a:pt x="84" y="42"/>
                  </a:cubicBez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72" name="Google Shape;1172;p49"/>
            <p:cNvSpPr/>
            <p:nvPr/>
          </p:nvSpPr>
          <p:spPr>
            <a:xfrm>
              <a:off x="2245703" y="3179925"/>
              <a:ext cx="105253" cy="1416130"/>
            </a:xfrm>
            <a:custGeom>
              <a:avLst/>
              <a:gdLst/>
              <a:ahLst/>
              <a:cxnLst/>
              <a:rect l="l" t="t" r="r" b="b"/>
              <a:pathLst>
                <a:path w="122" h="1629" extrusionOk="0">
                  <a:moveTo>
                    <a:pt x="122" y="1629"/>
                  </a:moveTo>
                  <a:lnTo>
                    <a:pt x="0" y="1629"/>
                  </a:lnTo>
                  <a:lnTo>
                    <a:pt x="45" y="0"/>
                  </a:lnTo>
                  <a:lnTo>
                    <a:pt x="77" y="0"/>
                  </a:lnTo>
                  <a:lnTo>
                    <a:pt x="122" y="1629"/>
                  </a:ln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73" name="Google Shape;1173;p49"/>
            <p:cNvSpPr/>
            <p:nvPr/>
          </p:nvSpPr>
          <p:spPr>
            <a:xfrm>
              <a:off x="2287456" y="2802406"/>
              <a:ext cx="155705" cy="392305"/>
            </a:xfrm>
            <a:custGeom>
              <a:avLst/>
              <a:gdLst/>
              <a:ahLst/>
              <a:cxnLst/>
              <a:rect l="l" t="t" r="r" b="b"/>
              <a:pathLst>
                <a:path w="180" h="452" extrusionOk="0">
                  <a:moveTo>
                    <a:pt x="119" y="367"/>
                  </a:moveTo>
                  <a:lnTo>
                    <a:pt x="31" y="452"/>
                  </a:lnTo>
                  <a:lnTo>
                    <a:pt x="0" y="441"/>
                  </a:lnTo>
                  <a:lnTo>
                    <a:pt x="161" y="0"/>
                  </a:lnTo>
                  <a:lnTo>
                    <a:pt x="180" y="5"/>
                  </a:lnTo>
                  <a:lnTo>
                    <a:pt x="166" y="82"/>
                  </a:lnTo>
                  <a:lnTo>
                    <a:pt x="119" y="367"/>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74" name="Google Shape;1174;p49"/>
            <p:cNvSpPr/>
            <p:nvPr/>
          </p:nvSpPr>
          <p:spPr>
            <a:xfrm>
              <a:off x="2404887" y="2802406"/>
              <a:ext cx="38274" cy="70459"/>
            </a:xfrm>
            <a:custGeom>
              <a:avLst/>
              <a:gdLst/>
              <a:ahLst/>
              <a:cxnLst/>
              <a:rect l="l" t="t" r="r" b="b"/>
              <a:pathLst>
                <a:path w="45" h="82" extrusionOk="0">
                  <a:moveTo>
                    <a:pt x="31" y="82"/>
                  </a:moveTo>
                  <a:lnTo>
                    <a:pt x="0" y="68"/>
                  </a:lnTo>
                  <a:lnTo>
                    <a:pt x="26" y="0"/>
                  </a:lnTo>
                  <a:lnTo>
                    <a:pt x="45" y="5"/>
                  </a:lnTo>
                  <a:lnTo>
                    <a:pt x="31" y="82"/>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75" name="Google Shape;1175;p49"/>
            <p:cNvSpPr/>
            <p:nvPr/>
          </p:nvSpPr>
          <p:spPr>
            <a:xfrm>
              <a:off x="1889060" y="3153829"/>
              <a:ext cx="406225" cy="128739"/>
            </a:xfrm>
            <a:custGeom>
              <a:avLst/>
              <a:gdLst/>
              <a:ahLst/>
              <a:cxnLst/>
              <a:rect l="l" t="t" r="r" b="b"/>
              <a:pathLst>
                <a:path w="468" h="149" extrusionOk="0">
                  <a:moveTo>
                    <a:pt x="344" y="0"/>
                  </a:moveTo>
                  <a:lnTo>
                    <a:pt x="460" y="32"/>
                  </a:lnTo>
                  <a:lnTo>
                    <a:pt x="468" y="67"/>
                  </a:lnTo>
                  <a:lnTo>
                    <a:pt x="3" y="149"/>
                  </a:lnTo>
                  <a:lnTo>
                    <a:pt x="0" y="130"/>
                  </a:lnTo>
                  <a:lnTo>
                    <a:pt x="71" y="104"/>
                  </a:lnTo>
                  <a:lnTo>
                    <a:pt x="344" y="0"/>
                  </a:lnTo>
                  <a:close/>
                </a:path>
              </a:pathLst>
            </a:custGeom>
            <a:solidFill>
              <a:schemeClr val="accent2"/>
            </a:solidFill>
            <a:ln>
              <a:noFill/>
            </a:ln>
          </p:spPr>
          <p:txBody>
            <a:bodyPr spcFirstLastPara="1" wrap="square" lIns="90000" tIns="8625" rIns="90000" bIns="8625"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76" name="Google Shape;1176;p49"/>
            <p:cNvSpPr/>
            <p:nvPr/>
          </p:nvSpPr>
          <p:spPr>
            <a:xfrm>
              <a:off x="1889060" y="3244294"/>
              <a:ext cx="66110" cy="38274"/>
            </a:xfrm>
            <a:custGeom>
              <a:avLst/>
              <a:gdLst/>
              <a:ahLst/>
              <a:cxnLst/>
              <a:rect l="l" t="t" r="r" b="b"/>
              <a:pathLst>
                <a:path w="77" h="45" extrusionOk="0">
                  <a:moveTo>
                    <a:pt x="71" y="0"/>
                  </a:moveTo>
                  <a:lnTo>
                    <a:pt x="77" y="31"/>
                  </a:lnTo>
                  <a:lnTo>
                    <a:pt x="3" y="45"/>
                  </a:lnTo>
                  <a:lnTo>
                    <a:pt x="0" y="26"/>
                  </a:lnTo>
                  <a:lnTo>
                    <a:pt x="71" y="0"/>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77" name="Google Shape;1177;p49"/>
            <p:cNvSpPr/>
            <p:nvPr/>
          </p:nvSpPr>
          <p:spPr>
            <a:xfrm>
              <a:off x="2289196" y="3191233"/>
              <a:ext cx="287055" cy="323588"/>
            </a:xfrm>
            <a:custGeom>
              <a:avLst/>
              <a:gdLst/>
              <a:ahLst/>
              <a:cxnLst/>
              <a:rect l="l" t="t" r="r" b="b"/>
              <a:pathLst>
                <a:path w="331" h="373" extrusionOk="0">
                  <a:moveTo>
                    <a:pt x="32" y="140"/>
                  </a:moveTo>
                  <a:lnTo>
                    <a:pt x="0" y="24"/>
                  </a:lnTo>
                  <a:lnTo>
                    <a:pt x="27" y="0"/>
                  </a:lnTo>
                  <a:lnTo>
                    <a:pt x="331" y="362"/>
                  </a:lnTo>
                  <a:lnTo>
                    <a:pt x="315" y="373"/>
                  </a:lnTo>
                  <a:lnTo>
                    <a:pt x="257" y="325"/>
                  </a:lnTo>
                  <a:lnTo>
                    <a:pt x="32" y="140"/>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78" name="Google Shape;1178;p49"/>
            <p:cNvSpPr/>
            <p:nvPr/>
          </p:nvSpPr>
          <p:spPr>
            <a:xfrm>
              <a:off x="2512750" y="3455670"/>
              <a:ext cx="63500" cy="59150"/>
            </a:xfrm>
            <a:custGeom>
              <a:avLst/>
              <a:gdLst/>
              <a:ahLst/>
              <a:cxnLst/>
              <a:rect l="l" t="t" r="r" b="b"/>
              <a:pathLst>
                <a:path w="74" h="69" extrusionOk="0">
                  <a:moveTo>
                    <a:pt x="0" y="21"/>
                  </a:moveTo>
                  <a:lnTo>
                    <a:pt x="24" y="0"/>
                  </a:lnTo>
                  <a:lnTo>
                    <a:pt x="74" y="58"/>
                  </a:lnTo>
                  <a:lnTo>
                    <a:pt x="58" y="69"/>
                  </a:lnTo>
                  <a:lnTo>
                    <a:pt x="0" y="21"/>
                  </a:lnTo>
                  <a:close/>
                </a:path>
              </a:pathLst>
            </a:custGeom>
            <a:solidFill>
              <a:schemeClr val="dk1"/>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79" name="Google Shape;1179;p49"/>
            <p:cNvSpPr/>
            <p:nvPr/>
          </p:nvSpPr>
          <p:spPr>
            <a:xfrm>
              <a:off x="2271799" y="3169487"/>
              <a:ext cx="52192" cy="52191"/>
            </a:xfrm>
            <a:custGeom>
              <a:avLst/>
              <a:gdLst/>
              <a:ahLst/>
              <a:cxnLst/>
              <a:rect l="l" t="t" r="r" b="b"/>
              <a:pathLst>
                <a:path w="61" h="61" extrusionOk="0">
                  <a:moveTo>
                    <a:pt x="60" y="41"/>
                  </a:moveTo>
                  <a:cubicBezTo>
                    <a:pt x="55" y="56"/>
                    <a:pt x="36" y="64"/>
                    <a:pt x="20" y="59"/>
                  </a:cubicBezTo>
                  <a:cubicBezTo>
                    <a:pt x="4" y="54"/>
                    <a:pt x="-3" y="35"/>
                    <a:pt x="2" y="19"/>
                  </a:cubicBezTo>
                  <a:cubicBezTo>
                    <a:pt x="7" y="4"/>
                    <a:pt x="26" y="-4"/>
                    <a:pt x="41" y="1"/>
                  </a:cubicBezTo>
                  <a:cubicBezTo>
                    <a:pt x="57" y="9"/>
                    <a:pt x="65" y="25"/>
                    <a:pt x="60" y="41"/>
                  </a:cubicBez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80" name="Google Shape;1180;p49"/>
            <p:cNvSpPr/>
            <p:nvPr/>
          </p:nvSpPr>
          <p:spPr>
            <a:xfrm>
              <a:off x="1103826" y="3150841"/>
              <a:ext cx="556813" cy="354823"/>
            </a:xfrm>
            <a:custGeom>
              <a:avLst/>
              <a:gdLst/>
              <a:ahLst/>
              <a:cxnLst/>
              <a:rect l="l" t="t" r="r" b="b"/>
              <a:pathLst>
                <a:path w="1349" h="860" extrusionOk="0">
                  <a:moveTo>
                    <a:pt x="1108" y="469"/>
                  </a:moveTo>
                  <a:cubicBezTo>
                    <a:pt x="1090" y="503"/>
                    <a:pt x="1056" y="527"/>
                    <a:pt x="1019" y="535"/>
                  </a:cubicBezTo>
                  <a:cubicBezTo>
                    <a:pt x="981" y="543"/>
                    <a:pt x="939" y="532"/>
                    <a:pt x="910" y="508"/>
                  </a:cubicBezTo>
                  <a:cubicBezTo>
                    <a:pt x="878" y="567"/>
                    <a:pt x="815" y="606"/>
                    <a:pt x="751" y="614"/>
                  </a:cubicBezTo>
                  <a:cubicBezTo>
                    <a:pt x="685" y="622"/>
                    <a:pt x="622" y="596"/>
                    <a:pt x="577" y="548"/>
                  </a:cubicBezTo>
                  <a:cubicBezTo>
                    <a:pt x="558" y="574"/>
                    <a:pt x="526" y="588"/>
                    <a:pt x="495" y="588"/>
                  </a:cubicBezTo>
                  <a:cubicBezTo>
                    <a:pt x="463" y="588"/>
                    <a:pt x="431" y="572"/>
                    <a:pt x="413" y="545"/>
                  </a:cubicBezTo>
                  <a:cubicBezTo>
                    <a:pt x="405" y="588"/>
                    <a:pt x="368" y="625"/>
                    <a:pt x="325" y="630"/>
                  </a:cubicBezTo>
                  <a:cubicBezTo>
                    <a:pt x="333" y="651"/>
                    <a:pt x="331" y="676"/>
                    <a:pt x="320" y="694"/>
                  </a:cubicBezTo>
                  <a:cubicBezTo>
                    <a:pt x="309" y="713"/>
                    <a:pt x="286" y="723"/>
                    <a:pt x="265" y="723"/>
                  </a:cubicBezTo>
                  <a:cubicBezTo>
                    <a:pt x="280" y="741"/>
                    <a:pt x="286" y="768"/>
                    <a:pt x="280" y="791"/>
                  </a:cubicBezTo>
                  <a:cubicBezTo>
                    <a:pt x="275" y="815"/>
                    <a:pt x="262" y="836"/>
                    <a:pt x="241" y="847"/>
                  </a:cubicBezTo>
                  <a:cubicBezTo>
                    <a:pt x="220" y="858"/>
                    <a:pt x="198" y="860"/>
                    <a:pt x="175" y="860"/>
                  </a:cubicBezTo>
                  <a:cubicBezTo>
                    <a:pt x="153" y="860"/>
                    <a:pt x="132" y="855"/>
                    <a:pt x="114" y="844"/>
                  </a:cubicBezTo>
                  <a:cubicBezTo>
                    <a:pt x="95" y="831"/>
                    <a:pt x="85" y="807"/>
                    <a:pt x="82" y="786"/>
                  </a:cubicBezTo>
                  <a:cubicBezTo>
                    <a:pt x="79" y="762"/>
                    <a:pt x="87" y="738"/>
                    <a:pt x="98" y="720"/>
                  </a:cubicBezTo>
                  <a:cubicBezTo>
                    <a:pt x="74" y="725"/>
                    <a:pt x="50" y="715"/>
                    <a:pt x="34" y="694"/>
                  </a:cubicBezTo>
                  <a:cubicBezTo>
                    <a:pt x="21" y="672"/>
                    <a:pt x="21" y="646"/>
                    <a:pt x="37" y="625"/>
                  </a:cubicBezTo>
                  <a:cubicBezTo>
                    <a:pt x="5" y="585"/>
                    <a:pt x="-8" y="529"/>
                    <a:pt x="5" y="479"/>
                  </a:cubicBezTo>
                  <a:cubicBezTo>
                    <a:pt x="18" y="429"/>
                    <a:pt x="56" y="387"/>
                    <a:pt x="103" y="368"/>
                  </a:cubicBezTo>
                  <a:cubicBezTo>
                    <a:pt x="90" y="297"/>
                    <a:pt x="119" y="220"/>
                    <a:pt x="177" y="178"/>
                  </a:cubicBezTo>
                  <a:cubicBezTo>
                    <a:pt x="235" y="135"/>
                    <a:pt x="317" y="130"/>
                    <a:pt x="381" y="167"/>
                  </a:cubicBezTo>
                  <a:cubicBezTo>
                    <a:pt x="389" y="141"/>
                    <a:pt x="415" y="119"/>
                    <a:pt x="442" y="111"/>
                  </a:cubicBezTo>
                  <a:cubicBezTo>
                    <a:pt x="468" y="104"/>
                    <a:pt x="497" y="111"/>
                    <a:pt x="518" y="133"/>
                  </a:cubicBezTo>
                  <a:cubicBezTo>
                    <a:pt x="566" y="64"/>
                    <a:pt x="640" y="16"/>
                    <a:pt x="722" y="3"/>
                  </a:cubicBezTo>
                  <a:cubicBezTo>
                    <a:pt x="804" y="-10"/>
                    <a:pt x="892" y="11"/>
                    <a:pt x="960" y="59"/>
                  </a:cubicBezTo>
                  <a:cubicBezTo>
                    <a:pt x="987" y="40"/>
                    <a:pt x="1029" y="43"/>
                    <a:pt x="1058" y="51"/>
                  </a:cubicBezTo>
                  <a:cubicBezTo>
                    <a:pt x="1087" y="59"/>
                    <a:pt x="1114" y="80"/>
                    <a:pt x="1127" y="109"/>
                  </a:cubicBezTo>
                  <a:cubicBezTo>
                    <a:pt x="1143" y="101"/>
                    <a:pt x="1161" y="104"/>
                    <a:pt x="1175" y="117"/>
                  </a:cubicBezTo>
                  <a:cubicBezTo>
                    <a:pt x="1188" y="130"/>
                    <a:pt x="1188" y="148"/>
                    <a:pt x="1180" y="164"/>
                  </a:cubicBezTo>
                  <a:cubicBezTo>
                    <a:pt x="1209" y="162"/>
                    <a:pt x="1243" y="175"/>
                    <a:pt x="1262" y="199"/>
                  </a:cubicBezTo>
                  <a:cubicBezTo>
                    <a:pt x="1280" y="223"/>
                    <a:pt x="1286" y="254"/>
                    <a:pt x="1278" y="283"/>
                  </a:cubicBezTo>
                  <a:cubicBezTo>
                    <a:pt x="1304" y="281"/>
                    <a:pt x="1333" y="297"/>
                    <a:pt x="1344" y="320"/>
                  </a:cubicBezTo>
                  <a:cubicBezTo>
                    <a:pt x="1355" y="344"/>
                    <a:pt x="1347" y="376"/>
                    <a:pt x="1328" y="395"/>
                  </a:cubicBezTo>
                  <a:cubicBezTo>
                    <a:pt x="1307" y="413"/>
                    <a:pt x="1278" y="416"/>
                    <a:pt x="1254" y="402"/>
                  </a:cubicBezTo>
                  <a:cubicBezTo>
                    <a:pt x="1254" y="432"/>
                    <a:pt x="1238" y="463"/>
                    <a:pt x="1212" y="477"/>
                  </a:cubicBezTo>
                  <a:cubicBezTo>
                    <a:pt x="1177" y="492"/>
                    <a:pt x="1135" y="484"/>
                    <a:pt x="1108" y="46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81" name="Google Shape;1181;p49"/>
            <p:cNvSpPr/>
            <p:nvPr/>
          </p:nvSpPr>
          <p:spPr>
            <a:xfrm>
              <a:off x="1061693" y="3392484"/>
              <a:ext cx="30980" cy="32219"/>
            </a:xfrm>
            <a:custGeom>
              <a:avLst/>
              <a:gdLst/>
              <a:ahLst/>
              <a:cxnLst/>
              <a:rect l="l" t="t" r="r" b="b"/>
              <a:pathLst>
                <a:path w="76" h="79" extrusionOk="0">
                  <a:moveTo>
                    <a:pt x="38" y="0"/>
                  </a:moveTo>
                  <a:cubicBezTo>
                    <a:pt x="-12" y="0"/>
                    <a:pt x="-13" y="79"/>
                    <a:pt x="38" y="79"/>
                  </a:cubicBezTo>
                  <a:cubicBezTo>
                    <a:pt x="88" y="79"/>
                    <a:pt x="89" y="0"/>
                    <a:pt x="38" y="0"/>
                  </a:cubicBez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82" name="Google Shape;1182;p49"/>
            <p:cNvSpPr/>
            <p:nvPr/>
          </p:nvSpPr>
          <p:spPr>
            <a:xfrm>
              <a:off x="1070781" y="3355308"/>
              <a:ext cx="18175" cy="19414"/>
            </a:xfrm>
            <a:custGeom>
              <a:avLst/>
              <a:gdLst/>
              <a:ahLst/>
              <a:cxnLst/>
              <a:rect l="l" t="t" r="r" b="b"/>
              <a:pathLst>
                <a:path w="45" h="48" extrusionOk="0">
                  <a:moveTo>
                    <a:pt x="24" y="0"/>
                  </a:moveTo>
                  <a:cubicBezTo>
                    <a:pt x="-7" y="0"/>
                    <a:pt x="-7" y="48"/>
                    <a:pt x="24" y="48"/>
                  </a:cubicBezTo>
                  <a:cubicBezTo>
                    <a:pt x="53" y="48"/>
                    <a:pt x="53" y="0"/>
                    <a:pt x="24" y="0"/>
                  </a:cubicBezTo>
                  <a:close/>
                </a:path>
              </a:pathLst>
            </a:custGeom>
            <a:solidFill>
              <a:schemeClr val="accent4"/>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83" name="Google Shape;1183;p49"/>
            <p:cNvSpPr/>
            <p:nvPr/>
          </p:nvSpPr>
          <p:spPr>
            <a:xfrm>
              <a:off x="1041453" y="3474684"/>
              <a:ext cx="273862" cy="51633"/>
            </a:xfrm>
            <a:custGeom>
              <a:avLst/>
              <a:gdLst/>
              <a:ahLst/>
              <a:cxnLst/>
              <a:rect l="l" t="t" r="r" b="b"/>
              <a:pathLst>
                <a:path w="664" h="126" extrusionOk="0">
                  <a:moveTo>
                    <a:pt x="664" y="126"/>
                  </a:moveTo>
                  <a:cubicBezTo>
                    <a:pt x="442" y="97"/>
                    <a:pt x="222" y="97"/>
                    <a:pt x="0" y="126"/>
                  </a:cubicBezTo>
                  <a:cubicBezTo>
                    <a:pt x="3" y="116"/>
                    <a:pt x="3" y="105"/>
                    <a:pt x="5" y="95"/>
                  </a:cubicBezTo>
                  <a:cubicBezTo>
                    <a:pt x="11" y="71"/>
                    <a:pt x="13" y="47"/>
                    <a:pt x="19" y="23"/>
                  </a:cubicBezTo>
                  <a:cubicBezTo>
                    <a:pt x="228" y="-8"/>
                    <a:pt x="439" y="-8"/>
                    <a:pt x="648" y="23"/>
                  </a:cubicBezTo>
                  <a:cubicBezTo>
                    <a:pt x="651" y="47"/>
                    <a:pt x="656" y="71"/>
                    <a:pt x="662" y="92"/>
                  </a:cubicBezTo>
                  <a:cubicBezTo>
                    <a:pt x="659" y="105"/>
                    <a:pt x="662" y="116"/>
                    <a:pt x="664" y="126"/>
                  </a:cubicBezTo>
                  <a:close/>
                </a:path>
              </a:pathLst>
            </a:custGeom>
            <a:solidFill>
              <a:schemeClr val="dk2"/>
            </a:solidFill>
            <a:ln>
              <a:noFill/>
            </a:ln>
          </p:spPr>
          <p:txBody>
            <a:bodyPr spcFirstLastPara="1" wrap="square" lIns="90000" tIns="350" rIns="90000" bIns="35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84" name="Google Shape;1184;p49"/>
            <p:cNvSpPr/>
            <p:nvPr/>
          </p:nvSpPr>
          <p:spPr>
            <a:xfrm>
              <a:off x="670107" y="3493685"/>
              <a:ext cx="1016973" cy="1110315"/>
            </a:xfrm>
            <a:custGeom>
              <a:avLst/>
              <a:gdLst/>
              <a:ahLst/>
              <a:cxnLst/>
              <a:rect l="l" t="t" r="r" b="b"/>
              <a:pathLst>
                <a:path w="2463" h="2689" extrusionOk="0">
                  <a:moveTo>
                    <a:pt x="2463" y="2689"/>
                  </a:moveTo>
                  <a:lnTo>
                    <a:pt x="0" y="2689"/>
                  </a:lnTo>
                  <a:cubicBezTo>
                    <a:pt x="349" y="1969"/>
                    <a:pt x="611" y="1221"/>
                    <a:pt x="777" y="443"/>
                  </a:cubicBezTo>
                  <a:cubicBezTo>
                    <a:pt x="783" y="422"/>
                    <a:pt x="785" y="401"/>
                    <a:pt x="791" y="379"/>
                  </a:cubicBezTo>
                  <a:cubicBezTo>
                    <a:pt x="793" y="364"/>
                    <a:pt x="796" y="350"/>
                    <a:pt x="799" y="334"/>
                  </a:cubicBezTo>
                  <a:cubicBezTo>
                    <a:pt x="804" y="305"/>
                    <a:pt x="809" y="276"/>
                    <a:pt x="817" y="244"/>
                  </a:cubicBezTo>
                  <a:cubicBezTo>
                    <a:pt x="820" y="226"/>
                    <a:pt x="825" y="207"/>
                    <a:pt x="828" y="189"/>
                  </a:cubicBezTo>
                  <a:cubicBezTo>
                    <a:pt x="830" y="176"/>
                    <a:pt x="833" y="162"/>
                    <a:pt x="836" y="149"/>
                  </a:cubicBezTo>
                  <a:cubicBezTo>
                    <a:pt x="838" y="136"/>
                    <a:pt x="841" y="125"/>
                    <a:pt x="841" y="112"/>
                  </a:cubicBezTo>
                  <a:cubicBezTo>
                    <a:pt x="846" y="83"/>
                    <a:pt x="852" y="57"/>
                    <a:pt x="854" y="28"/>
                  </a:cubicBezTo>
                  <a:cubicBezTo>
                    <a:pt x="1106" y="-10"/>
                    <a:pt x="1357" y="-10"/>
                    <a:pt x="1606" y="28"/>
                  </a:cubicBezTo>
                  <a:cubicBezTo>
                    <a:pt x="1611" y="57"/>
                    <a:pt x="1616" y="83"/>
                    <a:pt x="1619" y="112"/>
                  </a:cubicBezTo>
                  <a:cubicBezTo>
                    <a:pt x="1621" y="125"/>
                    <a:pt x="1624" y="136"/>
                    <a:pt x="1624" y="149"/>
                  </a:cubicBezTo>
                  <a:cubicBezTo>
                    <a:pt x="1627" y="162"/>
                    <a:pt x="1629" y="176"/>
                    <a:pt x="1632" y="189"/>
                  </a:cubicBezTo>
                  <a:cubicBezTo>
                    <a:pt x="1635" y="207"/>
                    <a:pt x="1640" y="226"/>
                    <a:pt x="1643" y="244"/>
                  </a:cubicBezTo>
                  <a:cubicBezTo>
                    <a:pt x="1648" y="274"/>
                    <a:pt x="1653" y="303"/>
                    <a:pt x="1661" y="334"/>
                  </a:cubicBezTo>
                  <a:cubicBezTo>
                    <a:pt x="1664" y="350"/>
                    <a:pt x="1666" y="364"/>
                    <a:pt x="1669" y="379"/>
                  </a:cubicBezTo>
                  <a:cubicBezTo>
                    <a:pt x="1674" y="401"/>
                    <a:pt x="1677" y="422"/>
                    <a:pt x="1682" y="443"/>
                  </a:cubicBezTo>
                  <a:cubicBezTo>
                    <a:pt x="1849" y="1221"/>
                    <a:pt x="2111" y="1967"/>
                    <a:pt x="2463" y="2689"/>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85" name="Google Shape;1185;p49"/>
            <p:cNvSpPr/>
            <p:nvPr/>
          </p:nvSpPr>
          <p:spPr>
            <a:xfrm>
              <a:off x="1014191" y="3493685"/>
              <a:ext cx="327563" cy="61134"/>
            </a:xfrm>
            <a:custGeom>
              <a:avLst/>
              <a:gdLst/>
              <a:ahLst/>
              <a:cxnLst/>
              <a:rect l="l" t="t" r="r" b="b"/>
              <a:pathLst>
                <a:path w="794" h="149" extrusionOk="0">
                  <a:moveTo>
                    <a:pt x="794" y="149"/>
                  </a:moveTo>
                  <a:cubicBezTo>
                    <a:pt x="529" y="115"/>
                    <a:pt x="265" y="115"/>
                    <a:pt x="0" y="149"/>
                  </a:cubicBezTo>
                  <a:cubicBezTo>
                    <a:pt x="3" y="136"/>
                    <a:pt x="5" y="125"/>
                    <a:pt x="5" y="112"/>
                  </a:cubicBezTo>
                  <a:cubicBezTo>
                    <a:pt x="11" y="83"/>
                    <a:pt x="16" y="57"/>
                    <a:pt x="19" y="28"/>
                  </a:cubicBezTo>
                  <a:cubicBezTo>
                    <a:pt x="270" y="-10"/>
                    <a:pt x="521" y="-10"/>
                    <a:pt x="770" y="28"/>
                  </a:cubicBezTo>
                  <a:cubicBezTo>
                    <a:pt x="775" y="57"/>
                    <a:pt x="780" y="83"/>
                    <a:pt x="783" y="112"/>
                  </a:cubicBezTo>
                  <a:cubicBezTo>
                    <a:pt x="791" y="123"/>
                    <a:pt x="791" y="136"/>
                    <a:pt x="794" y="149"/>
                  </a:cubicBezTo>
                  <a:close/>
                </a:path>
              </a:pathLst>
            </a:custGeom>
            <a:solidFill>
              <a:schemeClr val="dk2"/>
            </a:solidFill>
            <a:ln>
              <a:noFill/>
            </a:ln>
          </p:spPr>
          <p:txBody>
            <a:bodyPr spcFirstLastPara="1" wrap="square" lIns="90000" tIns="8625" rIns="90000" bIns="8625"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86" name="Google Shape;1186;p49"/>
            <p:cNvSpPr/>
            <p:nvPr/>
          </p:nvSpPr>
          <p:spPr>
            <a:xfrm>
              <a:off x="1007582" y="3560601"/>
              <a:ext cx="341606" cy="33458"/>
            </a:xfrm>
            <a:custGeom>
              <a:avLst/>
              <a:gdLst/>
              <a:ahLst/>
              <a:cxnLst/>
              <a:rect l="l" t="t" r="r" b="b"/>
              <a:pathLst>
                <a:path w="828" h="82" extrusionOk="0">
                  <a:moveTo>
                    <a:pt x="828" y="82"/>
                  </a:moveTo>
                  <a:cubicBezTo>
                    <a:pt x="553" y="43"/>
                    <a:pt x="275" y="45"/>
                    <a:pt x="0" y="82"/>
                  </a:cubicBezTo>
                  <a:cubicBezTo>
                    <a:pt x="3" y="64"/>
                    <a:pt x="8" y="45"/>
                    <a:pt x="11" y="27"/>
                  </a:cubicBezTo>
                  <a:cubicBezTo>
                    <a:pt x="281" y="-10"/>
                    <a:pt x="550" y="-10"/>
                    <a:pt x="818" y="27"/>
                  </a:cubicBezTo>
                  <a:cubicBezTo>
                    <a:pt x="820" y="43"/>
                    <a:pt x="823" y="64"/>
                    <a:pt x="828" y="82"/>
                  </a:cubicBezTo>
                  <a:close/>
                </a:path>
              </a:pathLst>
            </a:custGeom>
            <a:solidFill>
              <a:schemeClr val="dk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grpSp>
          <p:nvGrpSpPr>
            <p:cNvPr id="1187" name="Google Shape;1187;p49"/>
            <p:cNvGrpSpPr/>
            <p:nvPr/>
          </p:nvGrpSpPr>
          <p:grpSpPr>
            <a:xfrm>
              <a:off x="55050" y="4595950"/>
              <a:ext cx="3289439" cy="9"/>
              <a:chOff x="0" y="4595950"/>
              <a:chExt cx="3289439" cy="9"/>
            </a:xfrm>
          </p:grpSpPr>
          <p:cxnSp>
            <p:nvCxnSpPr>
              <p:cNvPr id="1188" name="Google Shape;1188;p49"/>
              <p:cNvCxnSpPr/>
              <p:nvPr/>
            </p:nvCxnSpPr>
            <p:spPr>
              <a:xfrm>
                <a:off x="0" y="4595950"/>
                <a:ext cx="2924100" cy="0"/>
              </a:xfrm>
              <a:prstGeom prst="straightConnector1">
                <a:avLst/>
              </a:prstGeom>
              <a:noFill/>
              <a:ln w="9525" cap="flat" cmpd="sng">
                <a:solidFill>
                  <a:schemeClr val="dk1"/>
                </a:solidFill>
                <a:prstDash val="solid"/>
                <a:round/>
                <a:headEnd type="none" w="med" len="med"/>
                <a:tailEnd type="none" w="med" len="med"/>
              </a:ln>
            </p:spPr>
          </p:cxnSp>
          <p:cxnSp>
            <p:nvCxnSpPr>
              <p:cNvPr id="1189" name="Google Shape;1189;p49"/>
              <p:cNvCxnSpPr/>
              <p:nvPr/>
            </p:nvCxnSpPr>
            <p:spPr>
              <a:xfrm>
                <a:off x="3072839" y="4595959"/>
                <a:ext cx="216600" cy="0"/>
              </a:xfrm>
              <a:prstGeom prst="straightConnector1">
                <a:avLst/>
              </a:prstGeom>
              <a:noFill/>
              <a:ln w="9525" cap="flat" cmpd="sng">
                <a:solidFill>
                  <a:schemeClr val="dk1"/>
                </a:solidFill>
                <a:prstDash val="solid"/>
                <a:round/>
                <a:headEnd type="none" w="med" len="med"/>
                <a:tailEnd type="none" w="med" len="med"/>
              </a:ln>
            </p:spPr>
          </p:cxnSp>
        </p:grpSp>
        <p:grpSp>
          <p:nvGrpSpPr>
            <p:cNvPr id="1190" name="Google Shape;1190;p49"/>
            <p:cNvGrpSpPr/>
            <p:nvPr/>
          </p:nvGrpSpPr>
          <p:grpSpPr>
            <a:xfrm>
              <a:off x="194918" y="2948767"/>
              <a:ext cx="660102" cy="1651283"/>
              <a:chOff x="3899880" y="1817280"/>
              <a:chExt cx="1502280" cy="3758040"/>
            </a:xfrm>
          </p:grpSpPr>
          <p:sp>
            <p:nvSpPr>
              <p:cNvPr id="1191" name="Google Shape;1191;p49"/>
              <p:cNvSpPr/>
              <p:nvPr/>
            </p:nvSpPr>
            <p:spPr>
              <a:xfrm>
                <a:off x="4374000" y="1818000"/>
                <a:ext cx="554760" cy="3757320"/>
              </a:xfrm>
              <a:custGeom>
                <a:avLst/>
                <a:gdLst/>
                <a:ahLst/>
                <a:cxnLst/>
                <a:rect l="l" t="t" r="r" b="b"/>
                <a:pathLst>
                  <a:path w="1541" h="10437" extrusionOk="0">
                    <a:moveTo>
                      <a:pt x="1519" y="10437"/>
                    </a:moveTo>
                    <a:cubicBezTo>
                      <a:pt x="1508" y="10437"/>
                      <a:pt x="1498" y="10427"/>
                      <a:pt x="1496" y="10416"/>
                    </a:cubicBezTo>
                    <a:lnTo>
                      <a:pt x="918" y="47"/>
                    </a:lnTo>
                    <a:lnTo>
                      <a:pt x="625" y="47"/>
                    </a:lnTo>
                    <a:lnTo>
                      <a:pt x="46" y="10416"/>
                    </a:lnTo>
                    <a:cubicBezTo>
                      <a:pt x="46" y="10429"/>
                      <a:pt x="36" y="10439"/>
                      <a:pt x="22" y="10437"/>
                    </a:cubicBezTo>
                    <a:cubicBezTo>
                      <a:pt x="8" y="10437"/>
                      <a:pt x="0" y="10426"/>
                      <a:pt x="0" y="10413"/>
                    </a:cubicBezTo>
                    <a:lnTo>
                      <a:pt x="578" y="22"/>
                    </a:lnTo>
                    <a:cubicBezTo>
                      <a:pt x="578" y="10"/>
                      <a:pt x="588" y="0"/>
                      <a:pt x="601" y="0"/>
                    </a:cubicBezTo>
                    <a:lnTo>
                      <a:pt x="938" y="0"/>
                    </a:lnTo>
                    <a:cubicBezTo>
                      <a:pt x="950" y="0"/>
                      <a:pt x="960" y="10"/>
                      <a:pt x="961" y="22"/>
                    </a:cubicBezTo>
                    <a:lnTo>
                      <a:pt x="1541" y="10413"/>
                    </a:lnTo>
                    <a:cubicBezTo>
                      <a:pt x="1543" y="10426"/>
                      <a:pt x="1534" y="10436"/>
                      <a:pt x="1519" y="104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2" name="Google Shape;1192;p49"/>
              <p:cNvSpPr/>
              <p:nvPr/>
            </p:nvSpPr>
            <p:spPr>
              <a:xfrm>
                <a:off x="4381200" y="1817280"/>
                <a:ext cx="527760" cy="3613320"/>
              </a:xfrm>
              <a:custGeom>
                <a:avLst/>
                <a:gdLst/>
                <a:ahLst/>
                <a:cxnLst/>
                <a:rect l="l" t="t" r="r" b="b"/>
                <a:pathLst>
                  <a:path w="1466" h="10037" extrusionOk="0">
                    <a:moveTo>
                      <a:pt x="25" y="10037"/>
                    </a:moveTo>
                    <a:cubicBezTo>
                      <a:pt x="16" y="10037"/>
                      <a:pt x="7" y="10031"/>
                      <a:pt x="3" y="10024"/>
                    </a:cubicBezTo>
                    <a:cubicBezTo>
                      <a:pt x="-3" y="10013"/>
                      <a:pt x="3" y="9999"/>
                      <a:pt x="15" y="9994"/>
                    </a:cubicBezTo>
                    <a:lnTo>
                      <a:pt x="1392" y="9377"/>
                    </a:lnTo>
                    <a:lnTo>
                      <a:pt x="93" y="8561"/>
                    </a:lnTo>
                    <a:cubicBezTo>
                      <a:pt x="86" y="8557"/>
                      <a:pt x="82" y="8550"/>
                      <a:pt x="83" y="8541"/>
                    </a:cubicBezTo>
                    <a:cubicBezTo>
                      <a:pt x="83" y="8532"/>
                      <a:pt x="88" y="8525"/>
                      <a:pt x="95" y="8522"/>
                    </a:cubicBezTo>
                    <a:lnTo>
                      <a:pt x="1309" y="7801"/>
                    </a:lnTo>
                    <a:lnTo>
                      <a:pt x="176" y="7125"/>
                    </a:lnTo>
                    <a:cubicBezTo>
                      <a:pt x="169" y="7120"/>
                      <a:pt x="165" y="7113"/>
                      <a:pt x="165" y="7106"/>
                    </a:cubicBezTo>
                    <a:cubicBezTo>
                      <a:pt x="165" y="7097"/>
                      <a:pt x="169" y="7090"/>
                      <a:pt x="175" y="7085"/>
                    </a:cubicBezTo>
                    <a:lnTo>
                      <a:pt x="1233" y="6422"/>
                    </a:lnTo>
                    <a:lnTo>
                      <a:pt x="249" y="5787"/>
                    </a:lnTo>
                    <a:cubicBezTo>
                      <a:pt x="243" y="5783"/>
                      <a:pt x="239" y="5778"/>
                      <a:pt x="239" y="5770"/>
                    </a:cubicBezTo>
                    <a:cubicBezTo>
                      <a:pt x="239" y="5763"/>
                      <a:pt x="242" y="5755"/>
                      <a:pt x="248" y="5751"/>
                    </a:cubicBezTo>
                    <a:lnTo>
                      <a:pt x="1161" y="5005"/>
                    </a:lnTo>
                    <a:lnTo>
                      <a:pt x="331" y="4304"/>
                    </a:lnTo>
                    <a:cubicBezTo>
                      <a:pt x="325" y="4299"/>
                      <a:pt x="322" y="4294"/>
                      <a:pt x="322" y="4286"/>
                    </a:cubicBezTo>
                    <a:cubicBezTo>
                      <a:pt x="322" y="4279"/>
                      <a:pt x="325" y="4273"/>
                      <a:pt x="331" y="4269"/>
                    </a:cubicBezTo>
                    <a:lnTo>
                      <a:pt x="1086" y="3622"/>
                    </a:lnTo>
                    <a:lnTo>
                      <a:pt x="402" y="3034"/>
                    </a:lnTo>
                    <a:cubicBezTo>
                      <a:pt x="396" y="3030"/>
                      <a:pt x="393" y="3022"/>
                      <a:pt x="393" y="3015"/>
                    </a:cubicBezTo>
                    <a:cubicBezTo>
                      <a:pt x="393" y="3008"/>
                      <a:pt x="398" y="3002"/>
                      <a:pt x="404" y="2998"/>
                    </a:cubicBezTo>
                    <a:lnTo>
                      <a:pt x="1020" y="2563"/>
                    </a:lnTo>
                    <a:lnTo>
                      <a:pt x="449" y="2208"/>
                    </a:lnTo>
                    <a:cubicBezTo>
                      <a:pt x="443" y="2204"/>
                      <a:pt x="439" y="2198"/>
                      <a:pt x="437" y="2189"/>
                    </a:cubicBezTo>
                    <a:cubicBezTo>
                      <a:pt x="437" y="2182"/>
                      <a:pt x="440" y="2174"/>
                      <a:pt x="446" y="2170"/>
                    </a:cubicBezTo>
                    <a:lnTo>
                      <a:pt x="976" y="1750"/>
                    </a:lnTo>
                    <a:lnTo>
                      <a:pt x="493" y="1383"/>
                    </a:lnTo>
                    <a:cubicBezTo>
                      <a:pt x="487" y="1379"/>
                      <a:pt x="484" y="1371"/>
                      <a:pt x="484" y="1364"/>
                    </a:cubicBezTo>
                    <a:cubicBezTo>
                      <a:pt x="484" y="1356"/>
                      <a:pt x="487" y="1350"/>
                      <a:pt x="493" y="1345"/>
                    </a:cubicBezTo>
                    <a:lnTo>
                      <a:pt x="936" y="994"/>
                    </a:lnTo>
                    <a:lnTo>
                      <a:pt x="532" y="697"/>
                    </a:lnTo>
                    <a:cubicBezTo>
                      <a:pt x="526" y="693"/>
                      <a:pt x="523" y="685"/>
                      <a:pt x="523" y="678"/>
                    </a:cubicBezTo>
                    <a:cubicBezTo>
                      <a:pt x="523" y="671"/>
                      <a:pt x="526" y="663"/>
                      <a:pt x="532" y="659"/>
                    </a:cubicBezTo>
                    <a:lnTo>
                      <a:pt x="903" y="362"/>
                    </a:lnTo>
                    <a:lnTo>
                      <a:pt x="567" y="41"/>
                    </a:lnTo>
                    <a:cubicBezTo>
                      <a:pt x="558" y="33"/>
                      <a:pt x="557" y="18"/>
                      <a:pt x="565" y="8"/>
                    </a:cubicBezTo>
                    <a:cubicBezTo>
                      <a:pt x="574" y="-1"/>
                      <a:pt x="589" y="-2"/>
                      <a:pt x="599" y="6"/>
                    </a:cubicBezTo>
                    <a:lnTo>
                      <a:pt x="954" y="344"/>
                    </a:lnTo>
                    <a:cubicBezTo>
                      <a:pt x="959" y="349"/>
                      <a:pt x="962" y="356"/>
                      <a:pt x="962" y="362"/>
                    </a:cubicBezTo>
                    <a:cubicBezTo>
                      <a:pt x="962" y="369"/>
                      <a:pt x="959" y="375"/>
                      <a:pt x="953" y="379"/>
                    </a:cubicBezTo>
                    <a:lnTo>
                      <a:pt x="584" y="675"/>
                    </a:lnTo>
                    <a:lnTo>
                      <a:pt x="988" y="972"/>
                    </a:lnTo>
                    <a:cubicBezTo>
                      <a:pt x="994" y="977"/>
                      <a:pt x="997" y="983"/>
                      <a:pt x="997" y="991"/>
                    </a:cubicBezTo>
                    <a:cubicBezTo>
                      <a:pt x="997" y="998"/>
                      <a:pt x="994" y="1006"/>
                      <a:pt x="988" y="1010"/>
                    </a:cubicBezTo>
                    <a:lnTo>
                      <a:pt x="545" y="1361"/>
                    </a:lnTo>
                    <a:lnTo>
                      <a:pt x="1029" y="1729"/>
                    </a:lnTo>
                    <a:cubicBezTo>
                      <a:pt x="1035" y="1733"/>
                      <a:pt x="1038" y="1740"/>
                      <a:pt x="1038" y="1748"/>
                    </a:cubicBezTo>
                    <a:cubicBezTo>
                      <a:pt x="1038" y="1755"/>
                      <a:pt x="1035" y="1762"/>
                      <a:pt x="1029" y="1766"/>
                    </a:cubicBezTo>
                    <a:lnTo>
                      <a:pt x="501" y="2185"/>
                    </a:lnTo>
                    <a:lnTo>
                      <a:pt x="1072" y="2537"/>
                    </a:lnTo>
                    <a:cubicBezTo>
                      <a:pt x="1080" y="2542"/>
                      <a:pt x="1083" y="2549"/>
                      <a:pt x="1084" y="2556"/>
                    </a:cubicBezTo>
                    <a:cubicBezTo>
                      <a:pt x="1084" y="2563"/>
                      <a:pt x="1081" y="2571"/>
                      <a:pt x="1074" y="2575"/>
                    </a:cubicBezTo>
                    <a:lnTo>
                      <a:pt x="453" y="3012"/>
                    </a:lnTo>
                    <a:lnTo>
                      <a:pt x="1135" y="3597"/>
                    </a:lnTo>
                    <a:cubicBezTo>
                      <a:pt x="1141" y="3601"/>
                      <a:pt x="1144" y="3608"/>
                      <a:pt x="1144" y="3615"/>
                    </a:cubicBezTo>
                    <a:cubicBezTo>
                      <a:pt x="1144" y="3623"/>
                      <a:pt x="1141" y="3628"/>
                      <a:pt x="1135" y="3632"/>
                    </a:cubicBezTo>
                    <a:lnTo>
                      <a:pt x="380" y="4279"/>
                    </a:lnTo>
                    <a:lnTo>
                      <a:pt x="1212" y="4980"/>
                    </a:lnTo>
                    <a:cubicBezTo>
                      <a:pt x="1218" y="4984"/>
                      <a:pt x="1221" y="4991"/>
                      <a:pt x="1221" y="4997"/>
                    </a:cubicBezTo>
                    <a:cubicBezTo>
                      <a:pt x="1221" y="5005"/>
                      <a:pt x="1218" y="5010"/>
                      <a:pt x="1212" y="5015"/>
                    </a:cubicBezTo>
                    <a:lnTo>
                      <a:pt x="302" y="5758"/>
                    </a:lnTo>
                    <a:lnTo>
                      <a:pt x="1290" y="6396"/>
                    </a:lnTo>
                    <a:cubicBezTo>
                      <a:pt x="1297" y="6400"/>
                      <a:pt x="1300" y="6408"/>
                      <a:pt x="1300" y="6415"/>
                    </a:cubicBezTo>
                    <a:cubicBezTo>
                      <a:pt x="1300" y="6422"/>
                      <a:pt x="1295" y="6430"/>
                      <a:pt x="1290" y="6434"/>
                    </a:cubicBezTo>
                    <a:lnTo>
                      <a:pt x="233" y="7095"/>
                    </a:lnTo>
                    <a:lnTo>
                      <a:pt x="1367" y="7773"/>
                    </a:lnTo>
                    <a:cubicBezTo>
                      <a:pt x="1374" y="7777"/>
                      <a:pt x="1378" y="7785"/>
                      <a:pt x="1378" y="7793"/>
                    </a:cubicBezTo>
                    <a:cubicBezTo>
                      <a:pt x="1378" y="7802"/>
                      <a:pt x="1374" y="7809"/>
                      <a:pt x="1367" y="7814"/>
                    </a:cubicBezTo>
                    <a:lnTo>
                      <a:pt x="153" y="8537"/>
                    </a:lnTo>
                    <a:lnTo>
                      <a:pt x="1456" y="9355"/>
                    </a:lnTo>
                    <a:cubicBezTo>
                      <a:pt x="1463" y="9360"/>
                      <a:pt x="1467" y="9368"/>
                      <a:pt x="1466" y="9377"/>
                    </a:cubicBezTo>
                    <a:cubicBezTo>
                      <a:pt x="1466" y="9386"/>
                      <a:pt x="1460" y="9393"/>
                      <a:pt x="1453" y="9396"/>
                    </a:cubicBezTo>
                    <a:lnTo>
                      <a:pt x="35" y="10030"/>
                    </a:lnTo>
                    <a:cubicBezTo>
                      <a:pt x="31" y="10036"/>
                      <a:pt x="28" y="10037"/>
                      <a:pt x="25" y="100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3" name="Google Shape;1193;p49"/>
              <p:cNvSpPr/>
              <p:nvPr/>
            </p:nvSpPr>
            <p:spPr>
              <a:xfrm>
                <a:off x="4394520" y="1817640"/>
                <a:ext cx="527040" cy="3612960"/>
              </a:xfrm>
              <a:custGeom>
                <a:avLst/>
                <a:gdLst/>
                <a:ahLst/>
                <a:cxnLst/>
                <a:rect l="l" t="t" r="r" b="b"/>
                <a:pathLst>
                  <a:path w="1464" h="10036" extrusionOk="0">
                    <a:moveTo>
                      <a:pt x="1439" y="10036"/>
                    </a:moveTo>
                    <a:cubicBezTo>
                      <a:pt x="1436" y="10036"/>
                      <a:pt x="1433" y="10036"/>
                      <a:pt x="1430" y="10035"/>
                    </a:cubicBezTo>
                    <a:lnTo>
                      <a:pt x="13" y="9401"/>
                    </a:lnTo>
                    <a:cubicBezTo>
                      <a:pt x="5" y="9398"/>
                      <a:pt x="0" y="9389"/>
                      <a:pt x="0" y="9382"/>
                    </a:cubicBezTo>
                    <a:cubicBezTo>
                      <a:pt x="0" y="9373"/>
                      <a:pt x="2" y="9366"/>
                      <a:pt x="10" y="9360"/>
                    </a:cubicBezTo>
                    <a:lnTo>
                      <a:pt x="1312" y="8541"/>
                    </a:lnTo>
                    <a:lnTo>
                      <a:pt x="99" y="7817"/>
                    </a:lnTo>
                    <a:cubicBezTo>
                      <a:pt x="91" y="7813"/>
                      <a:pt x="87" y="7806"/>
                      <a:pt x="87" y="7797"/>
                    </a:cubicBezTo>
                    <a:cubicBezTo>
                      <a:pt x="87" y="7788"/>
                      <a:pt x="91" y="7781"/>
                      <a:pt x="99" y="7776"/>
                    </a:cubicBezTo>
                    <a:lnTo>
                      <a:pt x="1232" y="7099"/>
                    </a:lnTo>
                    <a:lnTo>
                      <a:pt x="176" y="6437"/>
                    </a:lnTo>
                    <a:cubicBezTo>
                      <a:pt x="169" y="6433"/>
                      <a:pt x="166" y="6426"/>
                      <a:pt x="166" y="6418"/>
                    </a:cubicBezTo>
                    <a:cubicBezTo>
                      <a:pt x="166" y="6411"/>
                      <a:pt x="170" y="6402"/>
                      <a:pt x="176" y="6399"/>
                    </a:cubicBezTo>
                    <a:lnTo>
                      <a:pt x="1164" y="5761"/>
                    </a:lnTo>
                    <a:lnTo>
                      <a:pt x="253" y="5018"/>
                    </a:lnTo>
                    <a:cubicBezTo>
                      <a:pt x="247" y="5014"/>
                      <a:pt x="244" y="5009"/>
                      <a:pt x="244" y="5001"/>
                    </a:cubicBezTo>
                    <a:cubicBezTo>
                      <a:pt x="244" y="4994"/>
                      <a:pt x="247" y="4988"/>
                      <a:pt x="253" y="4983"/>
                    </a:cubicBezTo>
                    <a:lnTo>
                      <a:pt x="1085" y="4282"/>
                    </a:lnTo>
                    <a:lnTo>
                      <a:pt x="330" y="3635"/>
                    </a:lnTo>
                    <a:cubicBezTo>
                      <a:pt x="324" y="3631"/>
                      <a:pt x="322" y="3625"/>
                      <a:pt x="322" y="3618"/>
                    </a:cubicBezTo>
                    <a:cubicBezTo>
                      <a:pt x="322" y="3611"/>
                      <a:pt x="324" y="3605"/>
                      <a:pt x="330" y="3600"/>
                    </a:cubicBezTo>
                    <a:lnTo>
                      <a:pt x="1012" y="3016"/>
                    </a:lnTo>
                    <a:lnTo>
                      <a:pt x="391" y="2579"/>
                    </a:lnTo>
                    <a:cubicBezTo>
                      <a:pt x="386" y="2574"/>
                      <a:pt x="381" y="2567"/>
                      <a:pt x="381" y="2560"/>
                    </a:cubicBezTo>
                    <a:cubicBezTo>
                      <a:pt x="381" y="2552"/>
                      <a:pt x="386" y="2545"/>
                      <a:pt x="393" y="2541"/>
                    </a:cubicBezTo>
                    <a:lnTo>
                      <a:pt x="964" y="2188"/>
                    </a:lnTo>
                    <a:lnTo>
                      <a:pt x="434" y="1767"/>
                    </a:lnTo>
                    <a:cubicBezTo>
                      <a:pt x="428" y="1763"/>
                      <a:pt x="425" y="1755"/>
                      <a:pt x="425" y="1748"/>
                    </a:cubicBezTo>
                    <a:cubicBezTo>
                      <a:pt x="425" y="1741"/>
                      <a:pt x="428" y="1733"/>
                      <a:pt x="434" y="1729"/>
                    </a:cubicBezTo>
                    <a:lnTo>
                      <a:pt x="917" y="1362"/>
                    </a:lnTo>
                    <a:lnTo>
                      <a:pt x="475" y="1011"/>
                    </a:lnTo>
                    <a:cubicBezTo>
                      <a:pt x="469" y="1006"/>
                      <a:pt x="466" y="999"/>
                      <a:pt x="466" y="992"/>
                    </a:cubicBezTo>
                    <a:cubicBezTo>
                      <a:pt x="466" y="984"/>
                      <a:pt x="469" y="977"/>
                      <a:pt x="475" y="973"/>
                    </a:cubicBezTo>
                    <a:lnTo>
                      <a:pt x="878" y="676"/>
                    </a:lnTo>
                    <a:lnTo>
                      <a:pt x="509" y="380"/>
                    </a:lnTo>
                    <a:cubicBezTo>
                      <a:pt x="504" y="375"/>
                      <a:pt x="501" y="369"/>
                      <a:pt x="501" y="362"/>
                    </a:cubicBezTo>
                    <a:cubicBezTo>
                      <a:pt x="501" y="354"/>
                      <a:pt x="504" y="349"/>
                      <a:pt x="508" y="345"/>
                    </a:cubicBezTo>
                    <a:lnTo>
                      <a:pt x="864" y="7"/>
                    </a:lnTo>
                    <a:cubicBezTo>
                      <a:pt x="872" y="-2"/>
                      <a:pt x="887" y="-2"/>
                      <a:pt x="897" y="8"/>
                    </a:cubicBezTo>
                    <a:cubicBezTo>
                      <a:pt x="906" y="17"/>
                      <a:pt x="906" y="32"/>
                      <a:pt x="896" y="42"/>
                    </a:cubicBezTo>
                    <a:lnTo>
                      <a:pt x="559" y="362"/>
                    </a:lnTo>
                    <a:lnTo>
                      <a:pt x="931" y="660"/>
                    </a:lnTo>
                    <a:cubicBezTo>
                      <a:pt x="936" y="664"/>
                      <a:pt x="939" y="670"/>
                      <a:pt x="939" y="678"/>
                    </a:cubicBezTo>
                    <a:cubicBezTo>
                      <a:pt x="939" y="685"/>
                      <a:pt x="936" y="693"/>
                      <a:pt x="931" y="697"/>
                    </a:cubicBezTo>
                    <a:lnTo>
                      <a:pt x="527" y="995"/>
                    </a:lnTo>
                    <a:lnTo>
                      <a:pt x="970" y="1346"/>
                    </a:lnTo>
                    <a:cubicBezTo>
                      <a:pt x="976" y="1350"/>
                      <a:pt x="979" y="1357"/>
                      <a:pt x="979" y="1365"/>
                    </a:cubicBezTo>
                    <a:cubicBezTo>
                      <a:pt x="979" y="1372"/>
                      <a:pt x="976" y="1379"/>
                      <a:pt x="970" y="1384"/>
                    </a:cubicBezTo>
                    <a:lnTo>
                      <a:pt x="486" y="1751"/>
                    </a:lnTo>
                    <a:lnTo>
                      <a:pt x="1017" y="2171"/>
                    </a:lnTo>
                    <a:cubicBezTo>
                      <a:pt x="1022" y="2175"/>
                      <a:pt x="1025" y="2181"/>
                      <a:pt x="1025" y="2189"/>
                    </a:cubicBezTo>
                    <a:cubicBezTo>
                      <a:pt x="1025" y="2196"/>
                      <a:pt x="1021" y="2204"/>
                      <a:pt x="1014" y="2208"/>
                    </a:cubicBezTo>
                    <a:lnTo>
                      <a:pt x="444" y="2560"/>
                    </a:lnTo>
                    <a:lnTo>
                      <a:pt x="1060" y="2994"/>
                    </a:lnTo>
                    <a:cubicBezTo>
                      <a:pt x="1066" y="2998"/>
                      <a:pt x="1070" y="3003"/>
                      <a:pt x="1070" y="3011"/>
                    </a:cubicBezTo>
                    <a:cubicBezTo>
                      <a:pt x="1070" y="3018"/>
                      <a:pt x="1068" y="3026"/>
                      <a:pt x="1062" y="3030"/>
                    </a:cubicBezTo>
                    <a:lnTo>
                      <a:pt x="378" y="3618"/>
                    </a:lnTo>
                    <a:lnTo>
                      <a:pt x="1133" y="4265"/>
                    </a:lnTo>
                    <a:cubicBezTo>
                      <a:pt x="1139" y="4269"/>
                      <a:pt x="1142" y="4275"/>
                      <a:pt x="1142" y="4282"/>
                    </a:cubicBezTo>
                    <a:cubicBezTo>
                      <a:pt x="1142" y="4290"/>
                      <a:pt x="1139" y="4295"/>
                      <a:pt x="1133" y="4300"/>
                    </a:cubicBezTo>
                    <a:lnTo>
                      <a:pt x="303" y="5001"/>
                    </a:lnTo>
                    <a:lnTo>
                      <a:pt x="1216" y="5747"/>
                    </a:lnTo>
                    <a:cubicBezTo>
                      <a:pt x="1222" y="5751"/>
                      <a:pt x="1225" y="5759"/>
                      <a:pt x="1225" y="5766"/>
                    </a:cubicBezTo>
                    <a:cubicBezTo>
                      <a:pt x="1225" y="5774"/>
                      <a:pt x="1221" y="5780"/>
                      <a:pt x="1215" y="5783"/>
                    </a:cubicBezTo>
                    <a:lnTo>
                      <a:pt x="231" y="6418"/>
                    </a:lnTo>
                    <a:lnTo>
                      <a:pt x="1289" y="7081"/>
                    </a:lnTo>
                    <a:cubicBezTo>
                      <a:pt x="1296" y="7086"/>
                      <a:pt x="1301" y="7093"/>
                      <a:pt x="1299" y="7102"/>
                    </a:cubicBezTo>
                    <a:cubicBezTo>
                      <a:pt x="1299" y="7110"/>
                      <a:pt x="1295" y="7118"/>
                      <a:pt x="1288" y="7121"/>
                    </a:cubicBezTo>
                    <a:lnTo>
                      <a:pt x="157" y="7797"/>
                    </a:lnTo>
                    <a:lnTo>
                      <a:pt x="1371" y="8518"/>
                    </a:lnTo>
                    <a:cubicBezTo>
                      <a:pt x="1378" y="8522"/>
                      <a:pt x="1382" y="8530"/>
                      <a:pt x="1382" y="8537"/>
                    </a:cubicBezTo>
                    <a:cubicBezTo>
                      <a:pt x="1382" y="8546"/>
                      <a:pt x="1378" y="8553"/>
                      <a:pt x="1372" y="8557"/>
                    </a:cubicBezTo>
                    <a:lnTo>
                      <a:pt x="74" y="9373"/>
                    </a:lnTo>
                    <a:lnTo>
                      <a:pt x="1451" y="9990"/>
                    </a:lnTo>
                    <a:cubicBezTo>
                      <a:pt x="1462" y="9995"/>
                      <a:pt x="1468" y="10009"/>
                      <a:pt x="1462" y="10020"/>
                    </a:cubicBezTo>
                    <a:cubicBezTo>
                      <a:pt x="1457" y="10030"/>
                      <a:pt x="1449" y="10036"/>
                      <a:pt x="1439" y="1003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4" name="Google Shape;1194;p49"/>
              <p:cNvSpPr/>
              <p:nvPr/>
            </p:nvSpPr>
            <p:spPr>
              <a:xfrm>
                <a:off x="4150440" y="2053080"/>
                <a:ext cx="1001160" cy="136800"/>
              </a:xfrm>
              <a:custGeom>
                <a:avLst/>
                <a:gdLst/>
                <a:ahLst/>
                <a:cxnLst/>
                <a:rect l="l" t="t" r="r" b="b"/>
                <a:pathLst>
                  <a:path w="2781" h="380" extrusionOk="0">
                    <a:moveTo>
                      <a:pt x="1391" y="379"/>
                    </a:moveTo>
                    <a:cubicBezTo>
                      <a:pt x="1390" y="379"/>
                      <a:pt x="1389" y="379"/>
                      <a:pt x="1387" y="379"/>
                    </a:cubicBezTo>
                    <a:lnTo>
                      <a:pt x="19" y="135"/>
                    </a:lnTo>
                    <a:cubicBezTo>
                      <a:pt x="7" y="134"/>
                      <a:pt x="0" y="124"/>
                      <a:pt x="0" y="112"/>
                    </a:cubicBezTo>
                    <a:lnTo>
                      <a:pt x="0" y="23"/>
                    </a:lnTo>
                    <a:cubicBezTo>
                      <a:pt x="0" y="10"/>
                      <a:pt x="10" y="0"/>
                      <a:pt x="23" y="0"/>
                    </a:cubicBezTo>
                    <a:lnTo>
                      <a:pt x="2757" y="0"/>
                    </a:lnTo>
                    <a:cubicBezTo>
                      <a:pt x="2770" y="0"/>
                      <a:pt x="2781" y="10"/>
                      <a:pt x="2781" y="23"/>
                    </a:cubicBezTo>
                    <a:lnTo>
                      <a:pt x="2781" y="113"/>
                    </a:lnTo>
                    <a:cubicBezTo>
                      <a:pt x="2781" y="125"/>
                      <a:pt x="2772" y="134"/>
                      <a:pt x="2762" y="137"/>
                    </a:cubicBezTo>
                    <a:lnTo>
                      <a:pt x="1394" y="380"/>
                    </a:lnTo>
                    <a:cubicBezTo>
                      <a:pt x="1394" y="379"/>
                      <a:pt x="1393" y="379"/>
                      <a:pt x="1391" y="379"/>
                    </a:cubicBezTo>
                    <a:moveTo>
                      <a:pt x="47" y="93"/>
                    </a:moveTo>
                    <a:lnTo>
                      <a:pt x="1391" y="332"/>
                    </a:lnTo>
                    <a:lnTo>
                      <a:pt x="2735" y="93"/>
                    </a:lnTo>
                    <a:lnTo>
                      <a:pt x="2735" y="45"/>
                    </a:lnTo>
                    <a:lnTo>
                      <a:pt x="47" y="45"/>
                    </a:lnTo>
                    <a:lnTo>
                      <a:pt x="47" y="93"/>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5" name="Google Shape;1195;p49"/>
              <p:cNvSpPr/>
              <p:nvPr/>
            </p:nvSpPr>
            <p:spPr>
              <a:xfrm>
                <a:off x="4150800" y="2053080"/>
                <a:ext cx="429840" cy="184680"/>
              </a:xfrm>
              <a:custGeom>
                <a:avLst/>
                <a:gdLst/>
                <a:ahLst/>
                <a:cxnLst/>
                <a:rect l="l" t="t" r="r" b="b"/>
                <a:pathLst>
                  <a:path w="1194" h="513" extrusionOk="0">
                    <a:moveTo>
                      <a:pt x="24" y="513"/>
                    </a:moveTo>
                    <a:cubicBezTo>
                      <a:pt x="11" y="513"/>
                      <a:pt x="0" y="502"/>
                      <a:pt x="0" y="489"/>
                    </a:cubicBezTo>
                    <a:lnTo>
                      <a:pt x="0" y="23"/>
                    </a:lnTo>
                    <a:cubicBezTo>
                      <a:pt x="0" y="14"/>
                      <a:pt x="5" y="7"/>
                      <a:pt x="12" y="3"/>
                    </a:cubicBezTo>
                    <a:cubicBezTo>
                      <a:pt x="19" y="-2"/>
                      <a:pt x="30" y="0"/>
                      <a:pt x="35" y="4"/>
                    </a:cubicBezTo>
                    <a:lnTo>
                      <a:pt x="204" y="118"/>
                    </a:lnTo>
                    <a:lnTo>
                      <a:pt x="429" y="3"/>
                    </a:lnTo>
                    <a:cubicBezTo>
                      <a:pt x="439" y="-2"/>
                      <a:pt x="451" y="0"/>
                      <a:pt x="458" y="8"/>
                    </a:cubicBezTo>
                    <a:lnTo>
                      <a:pt x="596" y="183"/>
                    </a:lnTo>
                    <a:lnTo>
                      <a:pt x="879" y="4"/>
                    </a:lnTo>
                    <a:cubicBezTo>
                      <a:pt x="888" y="-2"/>
                      <a:pt x="901" y="0"/>
                      <a:pt x="908" y="7"/>
                    </a:cubicBezTo>
                    <a:lnTo>
                      <a:pt x="1188" y="301"/>
                    </a:lnTo>
                    <a:cubicBezTo>
                      <a:pt x="1197" y="310"/>
                      <a:pt x="1197" y="325"/>
                      <a:pt x="1186" y="335"/>
                    </a:cubicBezTo>
                    <a:cubicBezTo>
                      <a:pt x="1178" y="344"/>
                      <a:pt x="1163" y="344"/>
                      <a:pt x="1153" y="333"/>
                    </a:cubicBezTo>
                    <a:lnTo>
                      <a:pt x="886" y="52"/>
                    </a:lnTo>
                    <a:lnTo>
                      <a:pt x="602" y="233"/>
                    </a:lnTo>
                    <a:cubicBezTo>
                      <a:pt x="592" y="239"/>
                      <a:pt x="579" y="237"/>
                      <a:pt x="572" y="227"/>
                    </a:cubicBezTo>
                    <a:lnTo>
                      <a:pt x="433" y="51"/>
                    </a:lnTo>
                    <a:lnTo>
                      <a:pt x="215" y="164"/>
                    </a:lnTo>
                    <a:cubicBezTo>
                      <a:pt x="207" y="169"/>
                      <a:pt x="199" y="167"/>
                      <a:pt x="191" y="163"/>
                    </a:cubicBezTo>
                    <a:lnTo>
                      <a:pt x="47" y="65"/>
                    </a:lnTo>
                    <a:lnTo>
                      <a:pt x="47" y="488"/>
                    </a:lnTo>
                    <a:cubicBezTo>
                      <a:pt x="46" y="502"/>
                      <a:pt x="35" y="513"/>
                      <a:pt x="24" y="51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6" name="Google Shape;1196;p49"/>
              <p:cNvSpPr/>
              <p:nvPr/>
            </p:nvSpPr>
            <p:spPr>
              <a:xfrm>
                <a:off x="4722120" y="2052360"/>
                <a:ext cx="429840" cy="185400"/>
              </a:xfrm>
              <a:custGeom>
                <a:avLst/>
                <a:gdLst/>
                <a:ahLst/>
                <a:cxnLst/>
                <a:rect l="l" t="t" r="r" b="b"/>
                <a:pathLst>
                  <a:path w="1194" h="515" extrusionOk="0">
                    <a:moveTo>
                      <a:pt x="1171" y="515"/>
                    </a:moveTo>
                    <a:cubicBezTo>
                      <a:pt x="1158" y="515"/>
                      <a:pt x="1147" y="504"/>
                      <a:pt x="1147" y="491"/>
                    </a:cubicBezTo>
                    <a:lnTo>
                      <a:pt x="1147" y="69"/>
                    </a:lnTo>
                    <a:lnTo>
                      <a:pt x="1004" y="166"/>
                    </a:lnTo>
                    <a:cubicBezTo>
                      <a:pt x="997" y="171"/>
                      <a:pt x="988" y="172"/>
                      <a:pt x="981" y="168"/>
                    </a:cubicBezTo>
                    <a:lnTo>
                      <a:pt x="762" y="54"/>
                    </a:lnTo>
                    <a:lnTo>
                      <a:pt x="624" y="230"/>
                    </a:lnTo>
                    <a:cubicBezTo>
                      <a:pt x="617" y="239"/>
                      <a:pt x="603" y="242"/>
                      <a:pt x="593" y="236"/>
                    </a:cubicBezTo>
                    <a:lnTo>
                      <a:pt x="308" y="54"/>
                    </a:lnTo>
                    <a:lnTo>
                      <a:pt x="41" y="334"/>
                    </a:lnTo>
                    <a:cubicBezTo>
                      <a:pt x="32" y="343"/>
                      <a:pt x="18" y="344"/>
                      <a:pt x="7" y="335"/>
                    </a:cubicBezTo>
                    <a:cubicBezTo>
                      <a:pt x="-1" y="327"/>
                      <a:pt x="-3" y="312"/>
                      <a:pt x="6" y="302"/>
                    </a:cubicBezTo>
                    <a:lnTo>
                      <a:pt x="286" y="8"/>
                    </a:lnTo>
                    <a:cubicBezTo>
                      <a:pt x="293" y="0"/>
                      <a:pt x="306" y="-3"/>
                      <a:pt x="315" y="5"/>
                    </a:cubicBezTo>
                    <a:lnTo>
                      <a:pt x="598" y="184"/>
                    </a:lnTo>
                    <a:lnTo>
                      <a:pt x="736" y="9"/>
                    </a:lnTo>
                    <a:cubicBezTo>
                      <a:pt x="743" y="0"/>
                      <a:pt x="755" y="-3"/>
                      <a:pt x="765" y="3"/>
                    </a:cubicBezTo>
                    <a:lnTo>
                      <a:pt x="990" y="118"/>
                    </a:lnTo>
                    <a:lnTo>
                      <a:pt x="1158" y="5"/>
                    </a:lnTo>
                    <a:cubicBezTo>
                      <a:pt x="1165" y="0"/>
                      <a:pt x="1174" y="-1"/>
                      <a:pt x="1181" y="3"/>
                    </a:cubicBezTo>
                    <a:cubicBezTo>
                      <a:pt x="1188" y="8"/>
                      <a:pt x="1193" y="15"/>
                      <a:pt x="1193" y="24"/>
                    </a:cubicBezTo>
                    <a:lnTo>
                      <a:pt x="1193" y="490"/>
                    </a:lnTo>
                    <a:cubicBezTo>
                      <a:pt x="1194" y="504"/>
                      <a:pt x="1182" y="515"/>
                      <a:pt x="1171" y="51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7" name="Google Shape;1197;p49"/>
              <p:cNvSpPr/>
              <p:nvPr/>
            </p:nvSpPr>
            <p:spPr>
              <a:xfrm>
                <a:off x="4102200" y="3223800"/>
                <a:ext cx="1098360" cy="148680"/>
              </a:xfrm>
              <a:custGeom>
                <a:avLst/>
                <a:gdLst/>
                <a:ahLst/>
                <a:cxnLst/>
                <a:rect l="l" t="t" r="r" b="b"/>
                <a:pathLst>
                  <a:path w="3051" h="413" extrusionOk="0">
                    <a:moveTo>
                      <a:pt x="3028" y="413"/>
                    </a:moveTo>
                    <a:lnTo>
                      <a:pt x="23" y="413"/>
                    </a:lnTo>
                    <a:cubicBezTo>
                      <a:pt x="10" y="413"/>
                      <a:pt x="0" y="403"/>
                      <a:pt x="0" y="389"/>
                    </a:cubicBezTo>
                    <a:lnTo>
                      <a:pt x="0" y="290"/>
                    </a:lnTo>
                    <a:cubicBezTo>
                      <a:pt x="0" y="279"/>
                      <a:pt x="9" y="270"/>
                      <a:pt x="19" y="267"/>
                    </a:cubicBezTo>
                    <a:lnTo>
                      <a:pt x="1521" y="0"/>
                    </a:lnTo>
                    <a:cubicBezTo>
                      <a:pt x="1524" y="0"/>
                      <a:pt x="1527" y="0"/>
                      <a:pt x="1530" y="0"/>
                    </a:cubicBezTo>
                    <a:lnTo>
                      <a:pt x="3031" y="267"/>
                    </a:lnTo>
                    <a:cubicBezTo>
                      <a:pt x="3043" y="268"/>
                      <a:pt x="3050" y="279"/>
                      <a:pt x="3050" y="290"/>
                    </a:cubicBezTo>
                    <a:lnTo>
                      <a:pt x="3050" y="389"/>
                    </a:lnTo>
                    <a:cubicBezTo>
                      <a:pt x="3051" y="403"/>
                      <a:pt x="3040" y="413"/>
                      <a:pt x="3028" y="413"/>
                    </a:cubicBezTo>
                    <a:moveTo>
                      <a:pt x="47" y="368"/>
                    </a:moveTo>
                    <a:lnTo>
                      <a:pt x="3005" y="368"/>
                    </a:lnTo>
                    <a:lnTo>
                      <a:pt x="3005" y="311"/>
                    </a:lnTo>
                    <a:lnTo>
                      <a:pt x="1525" y="48"/>
                    </a:lnTo>
                    <a:lnTo>
                      <a:pt x="45" y="311"/>
                    </a:lnTo>
                    <a:lnTo>
                      <a:pt x="45" y="368"/>
                    </a:lnTo>
                    <a:lnTo>
                      <a:pt x="47" y="368"/>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8" name="Google Shape;1198;p49"/>
              <p:cNvSpPr/>
              <p:nvPr/>
            </p:nvSpPr>
            <p:spPr>
              <a:xfrm>
                <a:off x="4102200" y="3249720"/>
                <a:ext cx="416520" cy="279360"/>
              </a:xfrm>
              <a:custGeom>
                <a:avLst/>
                <a:gdLst/>
                <a:ahLst/>
                <a:cxnLst/>
                <a:rect l="l" t="t" r="r" b="b"/>
                <a:pathLst>
                  <a:path w="1157" h="776" extrusionOk="0">
                    <a:moveTo>
                      <a:pt x="23" y="776"/>
                    </a:moveTo>
                    <a:cubicBezTo>
                      <a:pt x="10" y="776"/>
                      <a:pt x="0" y="766"/>
                      <a:pt x="0" y="753"/>
                    </a:cubicBezTo>
                    <a:lnTo>
                      <a:pt x="0" y="317"/>
                    </a:lnTo>
                    <a:cubicBezTo>
                      <a:pt x="0" y="309"/>
                      <a:pt x="4" y="301"/>
                      <a:pt x="12" y="297"/>
                    </a:cubicBezTo>
                    <a:lnTo>
                      <a:pt x="229" y="173"/>
                    </a:lnTo>
                    <a:cubicBezTo>
                      <a:pt x="236" y="169"/>
                      <a:pt x="245" y="169"/>
                      <a:pt x="252" y="173"/>
                    </a:cubicBezTo>
                    <a:lnTo>
                      <a:pt x="452" y="288"/>
                    </a:lnTo>
                    <a:lnTo>
                      <a:pt x="629" y="93"/>
                    </a:lnTo>
                    <a:cubicBezTo>
                      <a:pt x="634" y="89"/>
                      <a:pt x="640" y="86"/>
                      <a:pt x="645" y="86"/>
                    </a:cubicBezTo>
                    <a:cubicBezTo>
                      <a:pt x="651" y="86"/>
                      <a:pt x="657" y="87"/>
                      <a:pt x="661" y="92"/>
                    </a:cubicBezTo>
                    <a:lnTo>
                      <a:pt x="873" y="285"/>
                    </a:lnTo>
                    <a:lnTo>
                      <a:pt x="1117" y="7"/>
                    </a:lnTo>
                    <a:cubicBezTo>
                      <a:pt x="1126" y="-3"/>
                      <a:pt x="1141" y="-3"/>
                      <a:pt x="1150" y="6"/>
                    </a:cubicBezTo>
                    <a:cubicBezTo>
                      <a:pt x="1160" y="14"/>
                      <a:pt x="1160" y="29"/>
                      <a:pt x="1151" y="38"/>
                    </a:cubicBezTo>
                    <a:lnTo>
                      <a:pt x="890" y="335"/>
                    </a:lnTo>
                    <a:cubicBezTo>
                      <a:pt x="886" y="339"/>
                      <a:pt x="880" y="342"/>
                      <a:pt x="874" y="342"/>
                    </a:cubicBezTo>
                    <a:cubicBezTo>
                      <a:pt x="868" y="342"/>
                      <a:pt x="863" y="341"/>
                      <a:pt x="857" y="336"/>
                    </a:cubicBezTo>
                    <a:lnTo>
                      <a:pt x="645" y="143"/>
                    </a:lnTo>
                    <a:lnTo>
                      <a:pt x="471" y="335"/>
                    </a:lnTo>
                    <a:cubicBezTo>
                      <a:pt x="463" y="344"/>
                      <a:pt x="452" y="345"/>
                      <a:pt x="441" y="339"/>
                    </a:cubicBezTo>
                    <a:lnTo>
                      <a:pt x="237" y="221"/>
                    </a:lnTo>
                    <a:lnTo>
                      <a:pt x="44" y="332"/>
                    </a:lnTo>
                    <a:lnTo>
                      <a:pt x="44" y="753"/>
                    </a:lnTo>
                    <a:cubicBezTo>
                      <a:pt x="47" y="766"/>
                      <a:pt x="35" y="776"/>
                      <a:pt x="23" y="77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9" name="Google Shape;1199;p49"/>
              <p:cNvSpPr/>
              <p:nvPr/>
            </p:nvSpPr>
            <p:spPr>
              <a:xfrm>
                <a:off x="4783320" y="3249360"/>
                <a:ext cx="416880" cy="279720"/>
              </a:xfrm>
              <a:custGeom>
                <a:avLst/>
                <a:gdLst/>
                <a:ahLst/>
                <a:cxnLst/>
                <a:rect l="l" t="t" r="r" b="b"/>
                <a:pathLst>
                  <a:path w="1158" h="777" extrusionOk="0">
                    <a:moveTo>
                      <a:pt x="1136" y="777"/>
                    </a:moveTo>
                    <a:cubicBezTo>
                      <a:pt x="1123" y="777"/>
                      <a:pt x="1113" y="767"/>
                      <a:pt x="1113" y="754"/>
                    </a:cubicBezTo>
                    <a:lnTo>
                      <a:pt x="1113" y="333"/>
                    </a:lnTo>
                    <a:lnTo>
                      <a:pt x="920" y="222"/>
                    </a:lnTo>
                    <a:lnTo>
                      <a:pt x="716" y="340"/>
                    </a:lnTo>
                    <a:cubicBezTo>
                      <a:pt x="707" y="346"/>
                      <a:pt x="694" y="343"/>
                      <a:pt x="687" y="336"/>
                    </a:cubicBezTo>
                    <a:lnTo>
                      <a:pt x="512" y="144"/>
                    </a:lnTo>
                    <a:lnTo>
                      <a:pt x="301" y="336"/>
                    </a:lnTo>
                    <a:cubicBezTo>
                      <a:pt x="296" y="340"/>
                      <a:pt x="291" y="342"/>
                      <a:pt x="283" y="342"/>
                    </a:cubicBezTo>
                    <a:cubicBezTo>
                      <a:pt x="278" y="342"/>
                      <a:pt x="272" y="339"/>
                      <a:pt x="267" y="334"/>
                    </a:cubicBezTo>
                    <a:lnTo>
                      <a:pt x="6" y="37"/>
                    </a:lnTo>
                    <a:cubicBezTo>
                      <a:pt x="-2" y="27"/>
                      <a:pt x="-1" y="12"/>
                      <a:pt x="8" y="5"/>
                    </a:cubicBezTo>
                    <a:cubicBezTo>
                      <a:pt x="18" y="-4"/>
                      <a:pt x="33" y="-2"/>
                      <a:pt x="40" y="7"/>
                    </a:cubicBezTo>
                    <a:lnTo>
                      <a:pt x="285" y="285"/>
                    </a:lnTo>
                    <a:lnTo>
                      <a:pt x="496" y="91"/>
                    </a:lnTo>
                    <a:cubicBezTo>
                      <a:pt x="500" y="87"/>
                      <a:pt x="506" y="85"/>
                      <a:pt x="512" y="85"/>
                    </a:cubicBezTo>
                    <a:cubicBezTo>
                      <a:pt x="518" y="85"/>
                      <a:pt x="524" y="88"/>
                      <a:pt x="528" y="93"/>
                    </a:cubicBezTo>
                    <a:lnTo>
                      <a:pt x="706" y="288"/>
                    </a:lnTo>
                    <a:lnTo>
                      <a:pt x="906" y="173"/>
                    </a:lnTo>
                    <a:cubicBezTo>
                      <a:pt x="913" y="168"/>
                      <a:pt x="922" y="168"/>
                      <a:pt x="929" y="173"/>
                    </a:cubicBezTo>
                    <a:lnTo>
                      <a:pt x="1145" y="297"/>
                    </a:lnTo>
                    <a:cubicBezTo>
                      <a:pt x="1152" y="301"/>
                      <a:pt x="1157" y="308"/>
                      <a:pt x="1157" y="317"/>
                    </a:cubicBezTo>
                    <a:lnTo>
                      <a:pt x="1157" y="753"/>
                    </a:lnTo>
                    <a:cubicBezTo>
                      <a:pt x="1159" y="767"/>
                      <a:pt x="1148" y="777"/>
                      <a:pt x="1136" y="77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0" name="Google Shape;1200;p49"/>
              <p:cNvSpPr/>
              <p:nvPr/>
            </p:nvSpPr>
            <p:spPr>
              <a:xfrm>
                <a:off x="3900240" y="2660760"/>
                <a:ext cx="1501920" cy="163800"/>
              </a:xfrm>
              <a:custGeom>
                <a:avLst/>
                <a:gdLst/>
                <a:ahLst/>
                <a:cxnLst/>
                <a:rect l="l" t="t" r="r" b="b"/>
                <a:pathLst>
                  <a:path w="4172" h="455" extrusionOk="0">
                    <a:moveTo>
                      <a:pt x="4149" y="455"/>
                    </a:moveTo>
                    <a:lnTo>
                      <a:pt x="23" y="455"/>
                    </a:lnTo>
                    <a:cubicBezTo>
                      <a:pt x="10" y="455"/>
                      <a:pt x="0" y="445"/>
                      <a:pt x="0" y="432"/>
                    </a:cubicBezTo>
                    <a:lnTo>
                      <a:pt x="0" y="296"/>
                    </a:lnTo>
                    <a:cubicBezTo>
                      <a:pt x="0" y="285"/>
                      <a:pt x="9" y="274"/>
                      <a:pt x="20" y="273"/>
                    </a:cubicBezTo>
                    <a:lnTo>
                      <a:pt x="2084" y="0"/>
                    </a:lnTo>
                    <a:cubicBezTo>
                      <a:pt x="2085" y="0"/>
                      <a:pt x="2088" y="0"/>
                      <a:pt x="2089" y="0"/>
                    </a:cubicBezTo>
                    <a:lnTo>
                      <a:pt x="4152" y="273"/>
                    </a:lnTo>
                    <a:cubicBezTo>
                      <a:pt x="4163" y="274"/>
                      <a:pt x="4172" y="285"/>
                      <a:pt x="4172" y="296"/>
                    </a:cubicBezTo>
                    <a:lnTo>
                      <a:pt x="4172" y="432"/>
                    </a:lnTo>
                    <a:cubicBezTo>
                      <a:pt x="4172" y="445"/>
                      <a:pt x="4162" y="455"/>
                      <a:pt x="4149" y="455"/>
                    </a:cubicBezTo>
                    <a:moveTo>
                      <a:pt x="47" y="408"/>
                    </a:moveTo>
                    <a:lnTo>
                      <a:pt x="4125" y="408"/>
                    </a:lnTo>
                    <a:lnTo>
                      <a:pt x="4125" y="317"/>
                    </a:lnTo>
                    <a:lnTo>
                      <a:pt x="2086" y="47"/>
                    </a:lnTo>
                    <a:lnTo>
                      <a:pt x="47" y="317"/>
                    </a:lnTo>
                    <a:lnTo>
                      <a:pt x="47" y="408"/>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1" name="Google Shape;1201;p49"/>
              <p:cNvSpPr/>
              <p:nvPr/>
            </p:nvSpPr>
            <p:spPr>
              <a:xfrm>
                <a:off x="3900240" y="2675160"/>
                <a:ext cx="650880" cy="278280"/>
              </a:xfrm>
              <a:custGeom>
                <a:avLst/>
                <a:gdLst/>
                <a:ahLst/>
                <a:cxnLst/>
                <a:rect l="l" t="t" r="r" b="b"/>
                <a:pathLst>
                  <a:path w="1808" h="773" extrusionOk="0">
                    <a:moveTo>
                      <a:pt x="23" y="773"/>
                    </a:moveTo>
                    <a:cubicBezTo>
                      <a:pt x="10" y="773"/>
                      <a:pt x="0" y="762"/>
                      <a:pt x="0" y="749"/>
                    </a:cubicBezTo>
                    <a:lnTo>
                      <a:pt x="0" y="256"/>
                    </a:lnTo>
                    <a:cubicBezTo>
                      <a:pt x="0" y="248"/>
                      <a:pt x="4" y="240"/>
                      <a:pt x="12" y="236"/>
                    </a:cubicBezTo>
                    <a:cubicBezTo>
                      <a:pt x="19" y="231"/>
                      <a:pt x="28" y="231"/>
                      <a:pt x="35" y="236"/>
                    </a:cubicBezTo>
                    <a:lnTo>
                      <a:pt x="267" y="364"/>
                    </a:lnTo>
                    <a:lnTo>
                      <a:pt x="526" y="169"/>
                    </a:lnTo>
                    <a:cubicBezTo>
                      <a:pt x="535" y="163"/>
                      <a:pt x="545" y="163"/>
                      <a:pt x="554" y="169"/>
                    </a:cubicBezTo>
                    <a:lnTo>
                      <a:pt x="822" y="363"/>
                    </a:lnTo>
                    <a:lnTo>
                      <a:pt x="1126" y="92"/>
                    </a:lnTo>
                    <a:cubicBezTo>
                      <a:pt x="1135" y="84"/>
                      <a:pt x="1148" y="84"/>
                      <a:pt x="1157" y="92"/>
                    </a:cubicBezTo>
                    <a:lnTo>
                      <a:pt x="1460" y="360"/>
                    </a:lnTo>
                    <a:lnTo>
                      <a:pt x="1769" y="9"/>
                    </a:lnTo>
                    <a:cubicBezTo>
                      <a:pt x="1778" y="-2"/>
                      <a:pt x="1792" y="-2"/>
                      <a:pt x="1801" y="7"/>
                    </a:cubicBezTo>
                    <a:cubicBezTo>
                      <a:pt x="1811" y="16"/>
                      <a:pt x="1811" y="30"/>
                      <a:pt x="1802" y="39"/>
                    </a:cubicBezTo>
                    <a:lnTo>
                      <a:pt x="1479" y="408"/>
                    </a:lnTo>
                    <a:cubicBezTo>
                      <a:pt x="1475" y="412"/>
                      <a:pt x="1469" y="415"/>
                      <a:pt x="1463" y="415"/>
                    </a:cubicBezTo>
                    <a:cubicBezTo>
                      <a:pt x="1457" y="415"/>
                      <a:pt x="1451" y="414"/>
                      <a:pt x="1445" y="409"/>
                    </a:cubicBezTo>
                    <a:lnTo>
                      <a:pt x="1141" y="140"/>
                    </a:lnTo>
                    <a:lnTo>
                      <a:pt x="838" y="409"/>
                    </a:lnTo>
                    <a:cubicBezTo>
                      <a:pt x="829" y="417"/>
                      <a:pt x="817" y="417"/>
                      <a:pt x="809" y="411"/>
                    </a:cubicBezTo>
                    <a:lnTo>
                      <a:pt x="539" y="217"/>
                    </a:lnTo>
                    <a:lnTo>
                      <a:pt x="281" y="411"/>
                    </a:lnTo>
                    <a:cubicBezTo>
                      <a:pt x="274" y="417"/>
                      <a:pt x="264" y="417"/>
                      <a:pt x="256" y="412"/>
                    </a:cubicBezTo>
                    <a:lnTo>
                      <a:pt x="45" y="296"/>
                    </a:lnTo>
                    <a:lnTo>
                      <a:pt x="45" y="749"/>
                    </a:lnTo>
                    <a:cubicBezTo>
                      <a:pt x="47" y="762"/>
                      <a:pt x="36" y="773"/>
                      <a:pt x="23" y="7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2" name="Google Shape;1202;p49"/>
              <p:cNvSpPr/>
              <p:nvPr/>
            </p:nvSpPr>
            <p:spPr>
              <a:xfrm>
                <a:off x="3899880" y="2691720"/>
                <a:ext cx="643320" cy="132840"/>
              </a:xfrm>
              <a:custGeom>
                <a:avLst/>
                <a:gdLst/>
                <a:ahLst/>
                <a:cxnLst/>
                <a:rect l="l" t="t" r="r" b="b"/>
                <a:pathLst>
                  <a:path w="1787" h="369" extrusionOk="0">
                    <a:moveTo>
                      <a:pt x="24" y="369"/>
                    </a:moveTo>
                    <a:cubicBezTo>
                      <a:pt x="17" y="369"/>
                      <a:pt x="10" y="366"/>
                      <a:pt x="5" y="359"/>
                    </a:cubicBezTo>
                    <a:cubicBezTo>
                      <a:pt x="-2" y="349"/>
                      <a:pt x="-1" y="334"/>
                      <a:pt x="11" y="327"/>
                    </a:cubicBezTo>
                    <a:lnTo>
                      <a:pt x="243" y="161"/>
                    </a:lnTo>
                    <a:cubicBezTo>
                      <a:pt x="250" y="155"/>
                      <a:pt x="260" y="155"/>
                      <a:pt x="268" y="159"/>
                    </a:cubicBezTo>
                    <a:lnTo>
                      <a:pt x="539" y="317"/>
                    </a:lnTo>
                    <a:lnTo>
                      <a:pt x="767" y="92"/>
                    </a:lnTo>
                    <a:cubicBezTo>
                      <a:pt x="775" y="85"/>
                      <a:pt x="786" y="83"/>
                      <a:pt x="797" y="89"/>
                    </a:cubicBezTo>
                    <a:lnTo>
                      <a:pt x="1149" y="315"/>
                    </a:lnTo>
                    <a:lnTo>
                      <a:pt x="1422" y="8"/>
                    </a:lnTo>
                    <a:cubicBezTo>
                      <a:pt x="1426" y="3"/>
                      <a:pt x="1432" y="0"/>
                      <a:pt x="1438" y="0"/>
                    </a:cubicBezTo>
                    <a:cubicBezTo>
                      <a:pt x="1443" y="0"/>
                      <a:pt x="1451" y="3"/>
                      <a:pt x="1455" y="8"/>
                    </a:cubicBezTo>
                    <a:lnTo>
                      <a:pt x="1781" y="330"/>
                    </a:lnTo>
                    <a:cubicBezTo>
                      <a:pt x="1790" y="338"/>
                      <a:pt x="1790" y="353"/>
                      <a:pt x="1781" y="363"/>
                    </a:cubicBezTo>
                    <a:cubicBezTo>
                      <a:pt x="1773" y="372"/>
                      <a:pt x="1758" y="372"/>
                      <a:pt x="1748" y="363"/>
                    </a:cubicBezTo>
                    <a:lnTo>
                      <a:pt x="1439" y="57"/>
                    </a:lnTo>
                    <a:lnTo>
                      <a:pt x="1170" y="362"/>
                    </a:lnTo>
                    <a:cubicBezTo>
                      <a:pt x="1162" y="371"/>
                      <a:pt x="1149" y="372"/>
                      <a:pt x="1140" y="366"/>
                    </a:cubicBezTo>
                    <a:lnTo>
                      <a:pt x="786" y="140"/>
                    </a:lnTo>
                    <a:lnTo>
                      <a:pt x="558" y="362"/>
                    </a:lnTo>
                    <a:cubicBezTo>
                      <a:pt x="550" y="369"/>
                      <a:pt x="539" y="371"/>
                      <a:pt x="530" y="365"/>
                    </a:cubicBezTo>
                    <a:lnTo>
                      <a:pt x="256" y="206"/>
                    </a:lnTo>
                    <a:lnTo>
                      <a:pt x="37" y="363"/>
                    </a:lnTo>
                    <a:cubicBezTo>
                      <a:pt x="33" y="368"/>
                      <a:pt x="29" y="369"/>
                      <a:pt x="24" y="36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3" name="Google Shape;1203;p49"/>
              <p:cNvSpPr/>
              <p:nvPr/>
            </p:nvSpPr>
            <p:spPr>
              <a:xfrm>
                <a:off x="4750920" y="2675520"/>
                <a:ext cx="651240" cy="277920"/>
              </a:xfrm>
              <a:custGeom>
                <a:avLst/>
                <a:gdLst/>
                <a:ahLst/>
                <a:cxnLst/>
                <a:rect l="l" t="t" r="r" b="b"/>
                <a:pathLst>
                  <a:path w="1809" h="772" extrusionOk="0">
                    <a:moveTo>
                      <a:pt x="1786" y="772"/>
                    </a:moveTo>
                    <a:cubicBezTo>
                      <a:pt x="1773" y="772"/>
                      <a:pt x="1762" y="761"/>
                      <a:pt x="1762" y="748"/>
                    </a:cubicBezTo>
                    <a:lnTo>
                      <a:pt x="1762" y="295"/>
                    </a:lnTo>
                    <a:lnTo>
                      <a:pt x="1551" y="411"/>
                    </a:lnTo>
                    <a:cubicBezTo>
                      <a:pt x="1542" y="416"/>
                      <a:pt x="1534" y="416"/>
                      <a:pt x="1526" y="410"/>
                    </a:cubicBezTo>
                    <a:lnTo>
                      <a:pt x="1268" y="216"/>
                    </a:lnTo>
                    <a:lnTo>
                      <a:pt x="1000" y="410"/>
                    </a:lnTo>
                    <a:cubicBezTo>
                      <a:pt x="991" y="416"/>
                      <a:pt x="979" y="416"/>
                      <a:pt x="971" y="408"/>
                    </a:cubicBezTo>
                    <a:lnTo>
                      <a:pt x="668" y="139"/>
                    </a:lnTo>
                    <a:lnTo>
                      <a:pt x="363" y="408"/>
                    </a:lnTo>
                    <a:cubicBezTo>
                      <a:pt x="359" y="413"/>
                      <a:pt x="353" y="414"/>
                      <a:pt x="346" y="414"/>
                    </a:cubicBezTo>
                    <a:cubicBezTo>
                      <a:pt x="340" y="414"/>
                      <a:pt x="334" y="411"/>
                      <a:pt x="330" y="407"/>
                    </a:cubicBezTo>
                    <a:lnTo>
                      <a:pt x="6" y="38"/>
                    </a:lnTo>
                    <a:cubicBezTo>
                      <a:pt x="-3" y="28"/>
                      <a:pt x="-1" y="13"/>
                      <a:pt x="8" y="6"/>
                    </a:cubicBezTo>
                    <a:cubicBezTo>
                      <a:pt x="18" y="-3"/>
                      <a:pt x="32" y="-1"/>
                      <a:pt x="40" y="8"/>
                    </a:cubicBezTo>
                    <a:lnTo>
                      <a:pt x="349" y="359"/>
                    </a:lnTo>
                    <a:lnTo>
                      <a:pt x="652" y="91"/>
                    </a:lnTo>
                    <a:cubicBezTo>
                      <a:pt x="660" y="83"/>
                      <a:pt x="673" y="83"/>
                      <a:pt x="682" y="91"/>
                    </a:cubicBezTo>
                    <a:lnTo>
                      <a:pt x="987" y="362"/>
                    </a:lnTo>
                    <a:lnTo>
                      <a:pt x="1254" y="168"/>
                    </a:lnTo>
                    <a:cubicBezTo>
                      <a:pt x="1263" y="162"/>
                      <a:pt x="1273" y="162"/>
                      <a:pt x="1282" y="168"/>
                    </a:cubicBezTo>
                    <a:lnTo>
                      <a:pt x="1541" y="363"/>
                    </a:lnTo>
                    <a:lnTo>
                      <a:pt x="1773" y="235"/>
                    </a:lnTo>
                    <a:cubicBezTo>
                      <a:pt x="1780" y="230"/>
                      <a:pt x="1789" y="230"/>
                      <a:pt x="1796" y="235"/>
                    </a:cubicBezTo>
                    <a:cubicBezTo>
                      <a:pt x="1803" y="239"/>
                      <a:pt x="1808" y="247"/>
                      <a:pt x="1808" y="255"/>
                    </a:cubicBezTo>
                    <a:lnTo>
                      <a:pt x="1808" y="748"/>
                    </a:lnTo>
                    <a:cubicBezTo>
                      <a:pt x="1809" y="761"/>
                      <a:pt x="1799" y="772"/>
                      <a:pt x="1786" y="77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4" name="Google Shape;1204;p49"/>
              <p:cNvSpPr/>
              <p:nvPr/>
            </p:nvSpPr>
            <p:spPr>
              <a:xfrm>
                <a:off x="4759200" y="2691720"/>
                <a:ext cx="642960" cy="132840"/>
              </a:xfrm>
              <a:custGeom>
                <a:avLst/>
                <a:gdLst/>
                <a:ahLst/>
                <a:cxnLst/>
                <a:rect l="l" t="t" r="r" b="b"/>
                <a:pathLst>
                  <a:path w="1786" h="369" extrusionOk="0">
                    <a:moveTo>
                      <a:pt x="1763" y="369"/>
                    </a:moveTo>
                    <a:cubicBezTo>
                      <a:pt x="1758" y="369"/>
                      <a:pt x="1754" y="368"/>
                      <a:pt x="1750" y="365"/>
                    </a:cubicBezTo>
                    <a:lnTo>
                      <a:pt x="1531" y="207"/>
                    </a:lnTo>
                    <a:lnTo>
                      <a:pt x="1257" y="366"/>
                    </a:lnTo>
                    <a:cubicBezTo>
                      <a:pt x="1248" y="372"/>
                      <a:pt x="1237" y="371"/>
                      <a:pt x="1229" y="363"/>
                    </a:cubicBezTo>
                    <a:lnTo>
                      <a:pt x="1002" y="140"/>
                    </a:lnTo>
                    <a:lnTo>
                      <a:pt x="648" y="366"/>
                    </a:lnTo>
                    <a:cubicBezTo>
                      <a:pt x="637" y="372"/>
                      <a:pt x="626" y="371"/>
                      <a:pt x="618" y="362"/>
                    </a:cubicBezTo>
                    <a:lnTo>
                      <a:pt x="349" y="57"/>
                    </a:lnTo>
                    <a:lnTo>
                      <a:pt x="40" y="363"/>
                    </a:lnTo>
                    <a:cubicBezTo>
                      <a:pt x="31" y="372"/>
                      <a:pt x="17" y="372"/>
                      <a:pt x="6" y="363"/>
                    </a:cubicBezTo>
                    <a:cubicBezTo>
                      <a:pt x="-2" y="355"/>
                      <a:pt x="-2" y="340"/>
                      <a:pt x="6" y="330"/>
                    </a:cubicBezTo>
                    <a:lnTo>
                      <a:pt x="333" y="8"/>
                    </a:lnTo>
                    <a:cubicBezTo>
                      <a:pt x="337" y="3"/>
                      <a:pt x="343" y="0"/>
                      <a:pt x="350" y="0"/>
                    </a:cubicBezTo>
                    <a:cubicBezTo>
                      <a:pt x="356" y="0"/>
                      <a:pt x="362" y="3"/>
                      <a:pt x="366" y="8"/>
                    </a:cubicBezTo>
                    <a:lnTo>
                      <a:pt x="639" y="315"/>
                    </a:lnTo>
                    <a:lnTo>
                      <a:pt x="991" y="89"/>
                    </a:lnTo>
                    <a:cubicBezTo>
                      <a:pt x="1000" y="83"/>
                      <a:pt x="1012" y="85"/>
                      <a:pt x="1021" y="92"/>
                    </a:cubicBezTo>
                    <a:lnTo>
                      <a:pt x="1248" y="317"/>
                    </a:lnTo>
                    <a:lnTo>
                      <a:pt x="1519" y="159"/>
                    </a:lnTo>
                    <a:cubicBezTo>
                      <a:pt x="1527" y="155"/>
                      <a:pt x="1537" y="155"/>
                      <a:pt x="1544" y="161"/>
                    </a:cubicBezTo>
                    <a:lnTo>
                      <a:pt x="1776" y="327"/>
                    </a:lnTo>
                    <a:cubicBezTo>
                      <a:pt x="1786" y="334"/>
                      <a:pt x="1789" y="349"/>
                      <a:pt x="1782" y="359"/>
                    </a:cubicBezTo>
                    <a:cubicBezTo>
                      <a:pt x="1777" y="365"/>
                      <a:pt x="1770" y="369"/>
                      <a:pt x="1763" y="36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6" name="TextBox 5">
            <a:extLst>
              <a:ext uri="{FF2B5EF4-FFF2-40B4-BE49-F238E27FC236}">
                <a16:creationId xmlns:a16="http://schemas.microsoft.com/office/drawing/2014/main" id="{61215814-D7D6-298E-9BF8-FFA808C57A8B}"/>
              </a:ext>
            </a:extLst>
          </p:cNvPr>
          <p:cNvSpPr txBox="1"/>
          <p:nvPr/>
        </p:nvSpPr>
        <p:spPr>
          <a:xfrm>
            <a:off x="3583818" y="1037810"/>
            <a:ext cx="4966583" cy="630942"/>
          </a:xfrm>
          <a:prstGeom prst="rect">
            <a:avLst/>
          </a:prstGeom>
          <a:noFill/>
        </p:spPr>
        <p:txBody>
          <a:bodyPr wrap="square" rtlCol="0">
            <a:spAutoFit/>
          </a:bodyPr>
          <a:lstStyle/>
          <a:p>
            <a:pPr algn="ctr"/>
            <a:r>
              <a:rPr lang="en-US" sz="3500" b="1"/>
              <a:t>HƯỚNG DẪN VỀ NHÀ </a:t>
            </a:r>
          </a:p>
        </p:txBody>
      </p:sp>
      <p:sp>
        <p:nvSpPr>
          <p:cNvPr id="8" name="TextBox 7">
            <a:extLst>
              <a:ext uri="{FF2B5EF4-FFF2-40B4-BE49-F238E27FC236}">
                <a16:creationId xmlns:a16="http://schemas.microsoft.com/office/drawing/2014/main" id="{F2878E1D-7C54-D036-AB17-BF8FFAE5BFDF}"/>
              </a:ext>
            </a:extLst>
          </p:cNvPr>
          <p:cNvSpPr txBox="1"/>
          <p:nvPr/>
        </p:nvSpPr>
        <p:spPr>
          <a:xfrm>
            <a:off x="3864552" y="1828048"/>
            <a:ext cx="4582884" cy="2459071"/>
          </a:xfrm>
          <a:prstGeom prst="rect">
            <a:avLst/>
          </a:prstGeom>
          <a:noFill/>
        </p:spPr>
        <p:txBody>
          <a:bodyPr wrap="square">
            <a:spAutoFit/>
          </a:bodyPr>
          <a:lstStyle/>
          <a:p>
            <a:pPr marL="342900" indent="-342900" algn="just">
              <a:lnSpc>
                <a:spcPct val="200000"/>
              </a:lnSpc>
              <a:buFont typeface="Wingdings" panose="05000000000000000000" pitchFamily="2" charset="2"/>
              <a:buChar char="§"/>
            </a:pPr>
            <a:r>
              <a:rPr lang="vi-VN" sz="2000"/>
              <a:t>Xem lại kiến thức đã học ở Bài 3.</a:t>
            </a:r>
          </a:p>
          <a:p>
            <a:pPr marL="342900" indent="-342900" algn="just">
              <a:lnSpc>
                <a:spcPct val="200000"/>
              </a:lnSpc>
              <a:buFont typeface="Wingdings" panose="05000000000000000000" pitchFamily="2" charset="2"/>
              <a:buChar char="§"/>
            </a:pPr>
            <a:r>
              <a:rPr lang="vi-VN" sz="2000"/>
              <a:t>Hoàn thành nội dung Vận dụng.</a:t>
            </a:r>
          </a:p>
          <a:p>
            <a:pPr marL="342900" indent="-342900" algn="just">
              <a:lnSpc>
                <a:spcPct val="200000"/>
              </a:lnSpc>
              <a:buFont typeface="Wingdings" panose="05000000000000000000" pitchFamily="2" charset="2"/>
              <a:buChar char="§"/>
            </a:pPr>
            <a:r>
              <a:rPr lang="vi-VN" sz="2000"/>
              <a:t>Xem trước nội dung </a:t>
            </a:r>
            <a:r>
              <a:rPr lang="vi-VN" sz="2000" b="1" i="1"/>
              <a:t>Bài 4: Cấu trúc hệ thống điện quốc gia.</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37"/>
          <p:cNvSpPr txBox="1">
            <a:spLocks noGrp="1"/>
          </p:cNvSpPr>
          <p:nvPr>
            <p:ph type="ctrTitle"/>
          </p:nvPr>
        </p:nvSpPr>
        <p:spPr>
          <a:xfrm>
            <a:off x="887173" y="327949"/>
            <a:ext cx="7074990" cy="2831175"/>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4000">
                <a:latin typeface="+mj-lt"/>
              </a:rPr>
              <a:t>HẸN GẶP LẠI CÁC EM </a:t>
            </a:r>
            <a:br>
              <a:rPr lang="en-US" sz="4000">
                <a:latin typeface="+mj-lt"/>
              </a:rPr>
            </a:br>
            <a:r>
              <a:rPr lang="en-US" sz="4000">
                <a:latin typeface="+mj-lt"/>
              </a:rPr>
              <a:t>VÀO TIẾT SAU!</a:t>
            </a:r>
          </a:p>
        </p:txBody>
      </p:sp>
      <p:grpSp>
        <p:nvGrpSpPr>
          <p:cNvPr id="560" name="Google Shape;560;p37"/>
          <p:cNvGrpSpPr/>
          <p:nvPr/>
        </p:nvGrpSpPr>
        <p:grpSpPr>
          <a:xfrm>
            <a:off x="0" y="3082216"/>
            <a:ext cx="2792196" cy="2061284"/>
            <a:chOff x="106675" y="1494975"/>
            <a:chExt cx="4211464" cy="3109031"/>
          </a:xfrm>
        </p:grpSpPr>
        <p:sp>
          <p:nvSpPr>
            <p:cNvPr id="561" name="Google Shape;561;p37"/>
            <p:cNvSpPr/>
            <p:nvPr/>
          </p:nvSpPr>
          <p:spPr>
            <a:xfrm>
              <a:off x="3458643" y="1494975"/>
              <a:ext cx="488880" cy="795601"/>
            </a:xfrm>
            <a:custGeom>
              <a:avLst/>
              <a:gdLst/>
              <a:ahLst/>
              <a:cxnLst/>
              <a:rect l="l" t="t" r="r" b="b"/>
              <a:pathLst>
                <a:path w="1359" h="2211" extrusionOk="0">
                  <a:moveTo>
                    <a:pt x="1325" y="99"/>
                  </a:moveTo>
                  <a:cubicBezTo>
                    <a:pt x="1282" y="30"/>
                    <a:pt x="1198" y="-12"/>
                    <a:pt x="1118" y="4"/>
                  </a:cubicBezTo>
                  <a:cubicBezTo>
                    <a:pt x="1086" y="9"/>
                    <a:pt x="1060" y="27"/>
                    <a:pt x="1039" y="49"/>
                  </a:cubicBezTo>
                  <a:cubicBezTo>
                    <a:pt x="1018" y="27"/>
                    <a:pt x="994" y="11"/>
                    <a:pt x="965" y="6"/>
                  </a:cubicBezTo>
                  <a:cubicBezTo>
                    <a:pt x="867" y="-18"/>
                    <a:pt x="780" y="38"/>
                    <a:pt x="708" y="99"/>
                  </a:cubicBezTo>
                  <a:cubicBezTo>
                    <a:pt x="584" y="213"/>
                    <a:pt x="499" y="374"/>
                    <a:pt x="470" y="541"/>
                  </a:cubicBezTo>
                  <a:cubicBezTo>
                    <a:pt x="462" y="586"/>
                    <a:pt x="459" y="631"/>
                    <a:pt x="459" y="676"/>
                  </a:cubicBezTo>
                  <a:cubicBezTo>
                    <a:pt x="399" y="665"/>
                    <a:pt x="335" y="702"/>
                    <a:pt x="301" y="752"/>
                  </a:cubicBezTo>
                  <a:cubicBezTo>
                    <a:pt x="256" y="816"/>
                    <a:pt x="245" y="903"/>
                    <a:pt x="237" y="977"/>
                  </a:cubicBezTo>
                  <a:cubicBezTo>
                    <a:pt x="227" y="1059"/>
                    <a:pt x="229" y="1141"/>
                    <a:pt x="237" y="1221"/>
                  </a:cubicBezTo>
                  <a:cubicBezTo>
                    <a:pt x="243" y="1284"/>
                    <a:pt x="253" y="1348"/>
                    <a:pt x="266" y="1408"/>
                  </a:cubicBezTo>
                  <a:cubicBezTo>
                    <a:pt x="258" y="1408"/>
                    <a:pt x="250" y="1408"/>
                    <a:pt x="245" y="1411"/>
                  </a:cubicBezTo>
                  <a:cubicBezTo>
                    <a:pt x="192" y="1424"/>
                    <a:pt x="163" y="1477"/>
                    <a:pt x="147" y="1525"/>
                  </a:cubicBezTo>
                  <a:cubicBezTo>
                    <a:pt x="121" y="1612"/>
                    <a:pt x="123" y="1705"/>
                    <a:pt x="150" y="1789"/>
                  </a:cubicBezTo>
                  <a:cubicBezTo>
                    <a:pt x="137" y="1789"/>
                    <a:pt x="126" y="1792"/>
                    <a:pt x="113" y="1795"/>
                  </a:cubicBezTo>
                  <a:cubicBezTo>
                    <a:pt x="65" y="1808"/>
                    <a:pt x="31" y="1845"/>
                    <a:pt x="12" y="1890"/>
                  </a:cubicBezTo>
                  <a:cubicBezTo>
                    <a:pt x="-27" y="1996"/>
                    <a:pt x="39" y="2096"/>
                    <a:pt x="100" y="2176"/>
                  </a:cubicBezTo>
                  <a:cubicBezTo>
                    <a:pt x="102" y="2181"/>
                    <a:pt x="108" y="2184"/>
                    <a:pt x="113" y="2186"/>
                  </a:cubicBezTo>
                  <a:cubicBezTo>
                    <a:pt x="118" y="2194"/>
                    <a:pt x="126" y="2199"/>
                    <a:pt x="134" y="2205"/>
                  </a:cubicBezTo>
                  <a:cubicBezTo>
                    <a:pt x="192" y="2226"/>
                    <a:pt x="250" y="2189"/>
                    <a:pt x="285" y="2144"/>
                  </a:cubicBezTo>
                  <a:cubicBezTo>
                    <a:pt x="322" y="2094"/>
                    <a:pt x="325" y="2030"/>
                    <a:pt x="354" y="1975"/>
                  </a:cubicBezTo>
                  <a:cubicBezTo>
                    <a:pt x="383" y="1922"/>
                    <a:pt x="430" y="1885"/>
                    <a:pt x="470" y="1840"/>
                  </a:cubicBezTo>
                  <a:cubicBezTo>
                    <a:pt x="512" y="1795"/>
                    <a:pt x="547" y="1742"/>
                    <a:pt x="555" y="1681"/>
                  </a:cubicBezTo>
                  <a:cubicBezTo>
                    <a:pt x="557" y="1644"/>
                    <a:pt x="549" y="1604"/>
                    <a:pt x="528" y="1572"/>
                  </a:cubicBezTo>
                  <a:cubicBezTo>
                    <a:pt x="618" y="1535"/>
                    <a:pt x="703" y="1490"/>
                    <a:pt x="761" y="1411"/>
                  </a:cubicBezTo>
                  <a:cubicBezTo>
                    <a:pt x="825" y="1326"/>
                    <a:pt x="846" y="1207"/>
                    <a:pt x="782" y="1115"/>
                  </a:cubicBezTo>
                  <a:cubicBezTo>
                    <a:pt x="772" y="1099"/>
                    <a:pt x="758" y="1083"/>
                    <a:pt x="743" y="1072"/>
                  </a:cubicBezTo>
                  <a:cubicBezTo>
                    <a:pt x="814" y="1046"/>
                    <a:pt x="877" y="1004"/>
                    <a:pt x="930" y="948"/>
                  </a:cubicBezTo>
                  <a:cubicBezTo>
                    <a:pt x="967" y="908"/>
                    <a:pt x="999" y="863"/>
                    <a:pt x="1023" y="813"/>
                  </a:cubicBezTo>
                  <a:cubicBezTo>
                    <a:pt x="1047" y="760"/>
                    <a:pt x="1071" y="694"/>
                    <a:pt x="1057" y="636"/>
                  </a:cubicBezTo>
                  <a:cubicBezTo>
                    <a:pt x="1055" y="625"/>
                    <a:pt x="1049" y="615"/>
                    <a:pt x="1044" y="607"/>
                  </a:cubicBezTo>
                  <a:cubicBezTo>
                    <a:pt x="1089" y="588"/>
                    <a:pt x="1131" y="567"/>
                    <a:pt x="1169" y="538"/>
                  </a:cubicBezTo>
                  <a:cubicBezTo>
                    <a:pt x="1237" y="488"/>
                    <a:pt x="1301" y="424"/>
                    <a:pt x="1335" y="345"/>
                  </a:cubicBezTo>
                  <a:cubicBezTo>
                    <a:pt x="1367" y="271"/>
                    <a:pt x="1372" y="175"/>
                    <a:pt x="1325" y="99"/>
                  </a:cubicBez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562" name="Google Shape;562;p37"/>
            <p:cNvGrpSpPr/>
            <p:nvPr/>
          </p:nvGrpSpPr>
          <p:grpSpPr>
            <a:xfrm>
              <a:off x="1250432" y="2245505"/>
              <a:ext cx="734041" cy="2351041"/>
              <a:chOff x="370549" y="2791178"/>
              <a:chExt cx="570972" cy="1828750"/>
            </a:xfrm>
          </p:grpSpPr>
          <p:sp>
            <p:nvSpPr>
              <p:cNvPr id="563" name="Google Shape;563;p37"/>
              <p:cNvSpPr/>
              <p:nvPr/>
            </p:nvSpPr>
            <p:spPr>
              <a:xfrm flipH="1">
                <a:off x="370549" y="2835688"/>
                <a:ext cx="570972" cy="1784240"/>
              </a:xfrm>
              <a:custGeom>
                <a:avLst/>
                <a:gdLst/>
                <a:ahLst/>
                <a:cxnLst/>
                <a:rect l="l" t="t" r="r" b="b"/>
                <a:pathLst>
                  <a:path w="744" h="2325" extrusionOk="0">
                    <a:moveTo>
                      <a:pt x="8" y="2325"/>
                    </a:moveTo>
                    <a:cubicBezTo>
                      <a:pt x="6" y="2325"/>
                      <a:pt x="6" y="2325"/>
                      <a:pt x="5" y="2325"/>
                    </a:cubicBezTo>
                    <a:cubicBezTo>
                      <a:pt x="0" y="2324"/>
                      <a:pt x="-1" y="2320"/>
                      <a:pt x="0" y="2317"/>
                    </a:cubicBezTo>
                    <a:cubicBezTo>
                      <a:pt x="258" y="1660"/>
                      <a:pt x="284" y="23"/>
                      <a:pt x="284" y="7"/>
                    </a:cubicBezTo>
                    <a:cubicBezTo>
                      <a:pt x="284" y="3"/>
                      <a:pt x="287" y="0"/>
                      <a:pt x="292" y="0"/>
                    </a:cubicBezTo>
                    <a:lnTo>
                      <a:pt x="452" y="0"/>
                    </a:lnTo>
                    <a:cubicBezTo>
                      <a:pt x="456" y="0"/>
                      <a:pt x="459" y="3"/>
                      <a:pt x="459" y="7"/>
                    </a:cubicBezTo>
                    <a:cubicBezTo>
                      <a:pt x="459" y="22"/>
                      <a:pt x="497" y="1490"/>
                      <a:pt x="743" y="2317"/>
                    </a:cubicBezTo>
                    <a:cubicBezTo>
                      <a:pt x="745" y="2321"/>
                      <a:pt x="742" y="2324"/>
                      <a:pt x="739" y="2325"/>
                    </a:cubicBezTo>
                    <a:cubicBezTo>
                      <a:pt x="735" y="2327"/>
                      <a:pt x="732" y="2324"/>
                      <a:pt x="730" y="2321"/>
                    </a:cubicBezTo>
                    <a:cubicBezTo>
                      <a:pt x="491" y="1523"/>
                      <a:pt x="448" y="127"/>
                      <a:pt x="445" y="14"/>
                    </a:cubicBezTo>
                    <a:lnTo>
                      <a:pt x="299" y="14"/>
                    </a:lnTo>
                    <a:cubicBezTo>
                      <a:pt x="297" y="134"/>
                      <a:pt x="264" y="1684"/>
                      <a:pt x="13" y="2322"/>
                    </a:cubicBezTo>
                    <a:cubicBezTo>
                      <a:pt x="13" y="2324"/>
                      <a:pt x="10" y="2325"/>
                      <a:pt x="8" y="232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4" name="Google Shape;564;p37"/>
              <p:cNvSpPr/>
              <p:nvPr/>
            </p:nvSpPr>
            <p:spPr>
              <a:xfrm flipH="1">
                <a:off x="458804" y="2834921"/>
                <a:ext cx="320020" cy="1388254"/>
              </a:xfrm>
              <a:custGeom>
                <a:avLst/>
                <a:gdLst/>
                <a:ahLst/>
                <a:cxnLst/>
                <a:rect l="l" t="t" r="r" b="b"/>
                <a:pathLst>
                  <a:path w="417" h="1809" extrusionOk="0">
                    <a:moveTo>
                      <a:pt x="408" y="1809"/>
                    </a:moveTo>
                    <a:cubicBezTo>
                      <a:pt x="405" y="1809"/>
                      <a:pt x="403" y="1808"/>
                      <a:pt x="402" y="1806"/>
                    </a:cubicBezTo>
                    <a:lnTo>
                      <a:pt x="1" y="1238"/>
                    </a:lnTo>
                    <a:cubicBezTo>
                      <a:pt x="0" y="1235"/>
                      <a:pt x="0" y="1232"/>
                      <a:pt x="1" y="1231"/>
                    </a:cubicBezTo>
                    <a:lnTo>
                      <a:pt x="272" y="741"/>
                    </a:lnTo>
                    <a:lnTo>
                      <a:pt x="64" y="335"/>
                    </a:lnTo>
                    <a:cubicBezTo>
                      <a:pt x="62" y="333"/>
                      <a:pt x="62" y="330"/>
                      <a:pt x="64" y="327"/>
                    </a:cubicBezTo>
                    <a:lnTo>
                      <a:pt x="234" y="4"/>
                    </a:lnTo>
                    <a:cubicBezTo>
                      <a:pt x="236" y="1"/>
                      <a:pt x="240" y="-1"/>
                      <a:pt x="244" y="1"/>
                    </a:cubicBezTo>
                    <a:cubicBezTo>
                      <a:pt x="247" y="2"/>
                      <a:pt x="249" y="7"/>
                      <a:pt x="247" y="11"/>
                    </a:cubicBezTo>
                    <a:lnTo>
                      <a:pt x="80" y="332"/>
                    </a:lnTo>
                    <a:lnTo>
                      <a:pt x="288" y="738"/>
                    </a:lnTo>
                    <a:cubicBezTo>
                      <a:pt x="289" y="740"/>
                      <a:pt x="289" y="743"/>
                      <a:pt x="288" y="745"/>
                    </a:cubicBezTo>
                    <a:lnTo>
                      <a:pt x="17" y="1234"/>
                    </a:lnTo>
                    <a:lnTo>
                      <a:pt x="415" y="1797"/>
                    </a:lnTo>
                    <a:cubicBezTo>
                      <a:pt x="418" y="1800"/>
                      <a:pt x="416" y="1805"/>
                      <a:pt x="413" y="1808"/>
                    </a:cubicBezTo>
                    <a:cubicBezTo>
                      <a:pt x="410" y="1809"/>
                      <a:pt x="409" y="1809"/>
                      <a:pt x="408" y="180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5" name="Google Shape;565;p37"/>
              <p:cNvSpPr/>
              <p:nvPr/>
            </p:nvSpPr>
            <p:spPr>
              <a:xfrm flipH="1">
                <a:off x="521734" y="2833386"/>
                <a:ext cx="316951" cy="1389789"/>
              </a:xfrm>
              <a:custGeom>
                <a:avLst/>
                <a:gdLst/>
                <a:ahLst/>
                <a:cxnLst/>
                <a:rect l="l" t="t" r="r" b="b"/>
                <a:pathLst>
                  <a:path w="413" h="1811" extrusionOk="0">
                    <a:moveTo>
                      <a:pt x="8" y="1811"/>
                    </a:moveTo>
                    <a:cubicBezTo>
                      <a:pt x="6" y="1811"/>
                      <a:pt x="5" y="1811"/>
                      <a:pt x="3" y="1810"/>
                    </a:cubicBezTo>
                    <a:cubicBezTo>
                      <a:pt x="0" y="1807"/>
                      <a:pt x="-1" y="1802"/>
                      <a:pt x="2" y="1799"/>
                    </a:cubicBezTo>
                    <a:lnTo>
                      <a:pt x="395" y="1230"/>
                    </a:lnTo>
                    <a:lnTo>
                      <a:pt x="121" y="731"/>
                    </a:lnTo>
                    <a:cubicBezTo>
                      <a:pt x="120" y="730"/>
                      <a:pt x="120" y="727"/>
                      <a:pt x="121" y="724"/>
                    </a:cubicBezTo>
                    <a:lnTo>
                      <a:pt x="324" y="323"/>
                    </a:lnTo>
                    <a:lnTo>
                      <a:pt x="153" y="12"/>
                    </a:lnTo>
                    <a:cubicBezTo>
                      <a:pt x="152" y="9"/>
                      <a:pt x="153" y="4"/>
                      <a:pt x="156" y="1"/>
                    </a:cubicBezTo>
                    <a:cubicBezTo>
                      <a:pt x="159" y="0"/>
                      <a:pt x="163" y="1"/>
                      <a:pt x="166" y="4"/>
                    </a:cubicBezTo>
                    <a:lnTo>
                      <a:pt x="340" y="319"/>
                    </a:lnTo>
                    <a:cubicBezTo>
                      <a:pt x="341" y="321"/>
                      <a:pt x="341" y="323"/>
                      <a:pt x="340" y="326"/>
                    </a:cubicBezTo>
                    <a:lnTo>
                      <a:pt x="136" y="729"/>
                    </a:lnTo>
                    <a:lnTo>
                      <a:pt x="411" y="1227"/>
                    </a:lnTo>
                    <a:cubicBezTo>
                      <a:pt x="413" y="1230"/>
                      <a:pt x="413" y="1233"/>
                      <a:pt x="411" y="1234"/>
                    </a:cubicBezTo>
                    <a:lnTo>
                      <a:pt x="15" y="1808"/>
                    </a:lnTo>
                    <a:cubicBezTo>
                      <a:pt x="12" y="1810"/>
                      <a:pt x="9" y="1811"/>
                      <a:pt x="8" y="181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6" name="Google Shape;566;p37"/>
              <p:cNvSpPr/>
              <p:nvPr/>
            </p:nvSpPr>
            <p:spPr>
              <a:xfrm flipH="1">
                <a:off x="590036" y="2791178"/>
                <a:ext cx="131231" cy="49115"/>
              </a:xfrm>
              <a:custGeom>
                <a:avLst/>
                <a:gdLst/>
                <a:ahLst/>
                <a:cxnLst/>
                <a:rect l="l" t="t" r="r" b="b"/>
                <a:pathLst>
                  <a:path w="171" h="64" extrusionOk="0">
                    <a:moveTo>
                      <a:pt x="0" y="0"/>
                    </a:moveTo>
                    <a:lnTo>
                      <a:pt x="171" y="0"/>
                    </a:lnTo>
                    <a:lnTo>
                      <a:pt x="171" y="64"/>
                    </a:lnTo>
                    <a:lnTo>
                      <a:pt x="0" y="64"/>
                    </a:lnTo>
                    <a:lnTo>
                      <a:pt x="0" y="0"/>
                    </a:ln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567" name="Google Shape;567;p37"/>
            <p:cNvGrpSpPr/>
            <p:nvPr/>
          </p:nvGrpSpPr>
          <p:grpSpPr>
            <a:xfrm>
              <a:off x="193143" y="2000598"/>
              <a:ext cx="812778" cy="2603408"/>
              <a:chOff x="370549" y="2791178"/>
              <a:chExt cx="570972" cy="1828750"/>
            </a:xfrm>
          </p:grpSpPr>
          <p:sp>
            <p:nvSpPr>
              <p:cNvPr id="568" name="Google Shape;568;p37"/>
              <p:cNvSpPr/>
              <p:nvPr/>
            </p:nvSpPr>
            <p:spPr>
              <a:xfrm flipH="1">
                <a:off x="370549" y="2835688"/>
                <a:ext cx="570972" cy="1784240"/>
              </a:xfrm>
              <a:custGeom>
                <a:avLst/>
                <a:gdLst/>
                <a:ahLst/>
                <a:cxnLst/>
                <a:rect l="l" t="t" r="r" b="b"/>
                <a:pathLst>
                  <a:path w="744" h="2325" extrusionOk="0">
                    <a:moveTo>
                      <a:pt x="8" y="2325"/>
                    </a:moveTo>
                    <a:cubicBezTo>
                      <a:pt x="6" y="2325"/>
                      <a:pt x="6" y="2325"/>
                      <a:pt x="5" y="2325"/>
                    </a:cubicBezTo>
                    <a:cubicBezTo>
                      <a:pt x="0" y="2324"/>
                      <a:pt x="-1" y="2320"/>
                      <a:pt x="0" y="2317"/>
                    </a:cubicBezTo>
                    <a:cubicBezTo>
                      <a:pt x="258" y="1660"/>
                      <a:pt x="284" y="23"/>
                      <a:pt x="284" y="7"/>
                    </a:cubicBezTo>
                    <a:cubicBezTo>
                      <a:pt x="284" y="3"/>
                      <a:pt x="287" y="0"/>
                      <a:pt x="292" y="0"/>
                    </a:cubicBezTo>
                    <a:lnTo>
                      <a:pt x="452" y="0"/>
                    </a:lnTo>
                    <a:cubicBezTo>
                      <a:pt x="456" y="0"/>
                      <a:pt x="459" y="3"/>
                      <a:pt x="459" y="7"/>
                    </a:cubicBezTo>
                    <a:cubicBezTo>
                      <a:pt x="459" y="22"/>
                      <a:pt x="497" y="1490"/>
                      <a:pt x="743" y="2317"/>
                    </a:cubicBezTo>
                    <a:cubicBezTo>
                      <a:pt x="745" y="2321"/>
                      <a:pt x="742" y="2324"/>
                      <a:pt x="739" y="2325"/>
                    </a:cubicBezTo>
                    <a:cubicBezTo>
                      <a:pt x="735" y="2327"/>
                      <a:pt x="732" y="2324"/>
                      <a:pt x="730" y="2321"/>
                    </a:cubicBezTo>
                    <a:cubicBezTo>
                      <a:pt x="491" y="1523"/>
                      <a:pt x="448" y="127"/>
                      <a:pt x="445" y="14"/>
                    </a:cubicBezTo>
                    <a:lnTo>
                      <a:pt x="299" y="14"/>
                    </a:lnTo>
                    <a:cubicBezTo>
                      <a:pt x="297" y="134"/>
                      <a:pt x="264" y="1684"/>
                      <a:pt x="13" y="2322"/>
                    </a:cubicBezTo>
                    <a:cubicBezTo>
                      <a:pt x="13" y="2324"/>
                      <a:pt x="10" y="2325"/>
                      <a:pt x="8" y="232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69" name="Google Shape;569;p37"/>
              <p:cNvSpPr/>
              <p:nvPr/>
            </p:nvSpPr>
            <p:spPr>
              <a:xfrm flipH="1">
                <a:off x="458804" y="2834921"/>
                <a:ext cx="320020" cy="1388254"/>
              </a:xfrm>
              <a:custGeom>
                <a:avLst/>
                <a:gdLst/>
                <a:ahLst/>
                <a:cxnLst/>
                <a:rect l="l" t="t" r="r" b="b"/>
                <a:pathLst>
                  <a:path w="417" h="1809" extrusionOk="0">
                    <a:moveTo>
                      <a:pt x="408" y="1809"/>
                    </a:moveTo>
                    <a:cubicBezTo>
                      <a:pt x="405" y="1809"/>
                      <a:pt x="403" y="1808"/>
                      <a:pt x="402" y="1806"/>
                    </a:cubicBezTo>
                    <a:lnTo>
                      <a:pt x="1" y="1238"/>
                    </a:lnTo>
                    <a:cubicBezTo>
                      <a:pt x="0" y="1235"/>
                      <a:pt x="0" y="1232"/>
                      <a:pt x="1" y="1231"/>
                    </a:cubicBezTo>
                    <a:lnTo>
                      <a:pt x="272" y="741"/>
                    </a:lnTo>
                    <a:lnTo>
                      <a:pt x="64" y="335"/>
                    </a:lnTo>
                    <a:cubicBezTo>
                      <a:pt x="62" y="333"/>
                      <a:pt x="62" y="330"/>
                      <a:pt x="64" y="327"/>
                    </a:cubicBezTo>
                    <a:lnTo>
                      <a:pt x="234" y="4"/>
                    </a:lnTo>
                    <a:cubicBezTo>
                      <a:pt x="236" y="1"/>
                      <a:pt x="240" y="-1"/>
                      <a:pt x="244" y="1"/>
                    </a:cubicBezTo>
                    <a:cubicBezTo>
                      <a:pt x="247" y="2"/>
                      <a:pt x="249" y="7"/>
                      <a:pt x="247" y="11"/>
                    </a:cubicBezTo>
                    <a:lnTo>
                      <a:pt x="80" y="332"/>
                    </a:lnTo>
                    <a:lnTo>
                      <a:pt x="288" y="738"/>
                    </a:lnTo>
                    <a:cubicBezTo>
                      <a:pt x="289" y="740"/>
                      <a:pt x="289" y="743"/>
                      <a:pt x="288" y="745"/>
                    </a:cubicBezTo>
                    <a:lnTo>
                      <a:pt x="17" y="1234"/>
                    </a:lnTo>
                    <a:lnTo>
                      <a:pt x="415" y="1797"/>
                    </a:lnTo>
                    <a:cubicBezTo>
                      <a:pt x="418" y="1800"/>
                      <a:pt x="416" y="1805"/>
                      <a:pt x="413" y="1808"/>
                    </a:cubicBezTo>
                    <a:cubicBezTo>
                      <a:pt x="410" y="1809"/>
                      <a:pt x="409" y="1809"/>
                      <a:pt x="408" y="180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0" name="Google Shape;570;p37"/>
              <p:cNvSpPr/>
              <p:nvPr/>
            </p:nvSpPr>
            <p:spPr>
              <a:xfrm flipH="1">
                <a:off x="521734" y="2833386"/>
                <a:ext cx="316951" cy="1389789"/>
              </a:xfrm>
              <a:custGeom>
                <a:avLst/>
                <a:gdLst/>
                <a:ahLst/>
                <a:cxnLst/>
                <a:rect l="l" t="t" r="r" b="b"/>
                <a:pathLst>
                  <a:path w="413" h="1811" extrusionOk="0">
                    <a:moveTo>
                      <a:pt x="8" y="1811"/>
                    </a:moveTo>
                    <a:cubicBezTo>
                      <a:pt x="6" y="1811"/>
                      <a:pt x="5" y="1811"/>
                      <a:pt x="3" y="1810"/>
                    </a:cubicBezTo>
                    <a:cubicBezTo>
                      <a:pt x="0" y="1807"/>
                      <a:pt x="-1" y="1802"/>
                      <a:pt x="2" y="1799"/>
                    </a:cubicBezTo>
                    <a:lnTo>
                      <a:pt x="395" y="1230"/>
                    </a:lnTo>
                    <a:lnTo>
                      <a:pt x="121" y="731"/>
                    </a:lnTo>
                    <a:cubicBezTo>
                      <a:pt x="120" y="730"/>
                      <a:pt x="120" y="727"/>
                      <a:pt x="121" y="724"/>
                    </a:cubicBezTo>
                    <a:lnTo>
                      <a:pt x="324" y="323"/>
                    </a:lnTo>
                    <a:lnTo>
                      <a:pt x="153" y="12"/>
                    </a:lnTo>
                    <a:cubicBezTo>
                      <a:pt x="152" y="9"/>
                      <a:pt x="153" y="4"/>
                      <a:pt x="156" y="1"/>
                    </a:cubicBezTo>
                    <a:cubicBezTo>
                      <a:pt x="159" y="0"/>
                      <a:pt x="163" y="1"/>
                      <a:pt x="166" y="4"/>
                    </a:cubicBezTo>
                    <a:lnTo>
                      <a:pt x="340" y="319"/>
                    </a:lnTo>
                    <a:cubicBezTo>
                      <a:pt x="341" y="321"/>
                      <a:pt x="341" y="323"/>
                      <a:pt x="340" y="326"/>
                    </a:cubicBezTo>
                    <a:lnTo>
                      <a:pt x="136" y="729"/>
                    </a:lnTo>
                    <a:lnTo>
                      <a:pt x="411" y="1227"/>
                    </a:lnTo>
                    <a:cubicBezTo>
                      <a:pt x="413" y="1230"/>
                      <a:pt x="413" y="1233"/>
                      <a:pt x="411" y="1234"/>
                    </a:cubicBezTo>
                    <a:lnTo>
                      <a:pt x="15" y="1808"/>
                    </a:lnTo>
                    <a:cubicBezTo>
                      <a:pt x="12" y="1810"/>
                      <a:pt x="9" y="1811"/>
                      <a:pt x="8" y="181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1" name="Google Shape;571;p37"/>
              <p:cNvSpPr/>
              <p:nvPr/>
            </p:nvSpPr>
            <p:spPr>
              <a:xfrm flipH="1">
                <a:off x="590036" y="2791178"/>
                <a:ext cx="131231" cy="49115"/>
              </a:xfrm>
              <a:custGeom>
                <a:avLst/>
                <a:gdLst/>
                <a:ahLst/>
                <a:cxnLst/>
                <a:rect l="l" t="t" r="r" b="b"/>
                <a:pathLst>
                  <a:path w="171" h="64" extrusionOk="0">
                    <a:moveTo>
                      <a:pt x="0" y="0"/>
                    </a:moveTo>
                    <a:lnTo>
                      <a:pt x="171" y="0"/>
                    </a:lnTo>
                    <a:lnTo>
                      <a:pt x="171" y="64"/>
                    </a:lnTo>
                    <a:lnTo>
                      <a:pt x="0" y="64"/>
                    </a:lnTo>
                    <a:lnTo>
                      <a:pt x="0" y="0"/>
                    </a:ln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572" name="Google Shape;572;p37"/>
            <p:cNvSpPr/>
            <p:nvPr/>
          </p:nvSpPr>
          <p:spPr>
            <a:xfrm flipH="1">
              <a:off x="682827" y="2156780"/>
              <a:ext cx="2189390" cy="161687"/>
            </a:xfrm>
            <a:custGeom>
              <a:avLst/>
              <a:gdLst/>
              <a:ahLst/>
              <a:cxnLst/>
              <a:rect l="l" t="t" r="r" b="b"/>
              <a:pathLst>
                <a:path w="2004" h="148" extrusionOk="0">
                  <a:moveTo>
                    <a:pt x="974" y="148"/>
                  </a:moveTo>
                  <a:cubicBezTo>
                    <a:pt x="642" y="148"/>
                    <a:pt x="312" y="106"/>
                    <a:pt x="5" y="21"/>
                  </a:cubicBezTo>
                  <a:cubicBezTo>
                    <a:pt x="0" y="20"/>
                    <a:pt x="-1" y="17"/>
                    <a:pt x="0" y="13"/>
                  </a:cubicBezTo>
                  <a:cubicBezTo>
                    <a:pt x="2" y="8"/>
                    <a:pt x="5" y="7"/>
                    <a:pt x="9" y="8"/>
                  </a:cubicBezTo>
                  <a:cubicBezTo>
                    <a:pt x="633" y="180"/>
                    <a:pt x="1338" y="177"/>
                    <a:pt x="1995" y="1"/>
                  </a:cubicBezTo>
                  <a:cubicBezTo>
                    <a:pt x="2000" y="-1"/>
                    <a:pt x="2003" y="2"/>
                    <a:pt x="2004" y="7"/>
                  </a:cubicBezTo>
                  <a:cubicBezTo>
                    <a:pt x="2005" y="11"/>
                    <a:pt x="2003" y="14"/>
                    <a:pt x="1998" y="15"/>
                  </a:cubicBezTo>
                  <a:cubicBezTo>
                    <a:pt x="1663" y="104"/>
                    <a:pt x="1316" y="148"/>
                    <a:pt x="974" y="148"/>
                  </a:cubicBezTo>
                  <a:close/>
                </a:path>
              </a:pathLst>
            </a:custGeom>
            <a:solidFill>
              <a:schemeClr val="dk1"/>
            </a:solidFill>
            <a:ln>
              <a:noFill/>
            </a:ln>
          </p:spPr>
          <p:txBody>
            <a:bodyPr spcFirstLastPara="1" wrap="square" lIns="90000" tIns="8275" rIns="90000" bIns="82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3" name="Google Shape;573;p37"/>
            <p:cNvSpPr/>
            <p:nvPr/>
          </p:nvSpPr>
          <p:spPr>
            <a:xfrm flipH="1">
              <a:off x="682827" y="2257288"/>
              <a:ext cx="2200315" cy="158410"/>
            </a:xfrm>
            <a:custGeom>
              <a:avLst/>
              <a:gdLst/>
              <a:ahLst/>
              <a:cxnLst/>
              <a:rect l="l" t="t" r="r" b="b"/>
              <a:pathLst>
                <a:path w="2014" h="145" extrusionOk="0">
                  <a:moveTo>
                    <a:pt x="1001" y="145"/>
                  </a:moveTo>
                  <a:cubicBezTo>
                    <a:pt x="662" y="145"/>
                    <a:pt x="325" y="101"/>
                    <a:pt x="5" y="14"/>
                  </a:cubicBezTo>
                  <a:cubicBezTo>
                    <a:pt x="0" y="12"/>
                    <a:pt x="-1" y="9"/>
                    <a:pt x="0" y="5"/>
                  </a:cubicBezTo>
                  <a:cubicBezTo>
                    <a:pt x="2" y="1"/>
                    <a:pt x="5" y="-1"/>
                    <a:pt x="9" y="1"/>
                  </a:cubicBezTo>
                  <a:cubicBezTo>
                    <a:pt x="644" y="176"/>
                    <a:pt x="1354" y="176"/>
                    <a:pt x="2004" y="1"/>
                  </a:cubicBezTo>
                  <a:cubicBezTo>
                    <a:pt x="2008" y="-1"/>
                    <a:pt x="2012" y="1"/>
                    <a:pt x="2013" y="6"/>
                  </a:cubicBezTo>
                  <a:cubicBezTo>
                    <a:pt x="2015" y="10"/>
                    <a:pt x="2011" y="14"/>
                    <a:pt x="2007" y="15"/>
                  </a:cubicBezTo>
                  <a:cubicBezTo>
                    <a:pt x="1682" y="101"/>
                    <a:pt x="1341" y="145"/>
                    <a:pt x="1001" y="145"/>
                  </a:cubicBezTo>
                  <a:close/>
                </a:path>
              </a:pathLst>
            </a:custGeom>
            <a:solidFill>
              <a:schemeClr val="dk1"/>
            </a:solidFill>
            <a:ln>
              <a:noFill/>
            </a:ln>
          </p:spPr>
          <p:txBody>
            <a:bodyPr spcFirstLastPara="1" wrap="square" lIns="90000" tIns="7200" rIns="90000" bIns="72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4" name="Google Shape;574;p37"/>
            <p:cNvSpPr/>
            <p:nvPr/>
          </p:nvSpPr>
          <p:spPr>
            <a:xfrm>
              <a:off x="3386529" y="2299277"/>
              <a:ext cx="263574" cy="2287973"/>
            </a:xfrm>
            <a:custGeom>
              <a:avLst/>
              <a:gdLst/>
              <a:ahLst/>
              <a:cxnLst/>
              <a:rect l="l" t="t" r="r" b="b"/>
              <a:pathLst>
                <a:path w="408" h="3534" extrusionOk="0">
                  <a:moveTo>
                    <a:pt x="408" y="3534"/>
                  </a:moveTo>
                  <a:lnTo>
                    <a:pt x="0" y="3534"/>
                  </a:lnTo>
                  <a:lnTo>
                    <a:pt x="16" y="3040"/>
                  </a:lnTo>
                  <a:lnTo>
                    <a:pt x="16" y="3011"/>
                  </a:lnTo>
                  <a:lnTo>
                    <a:pt x="19" y="2981"/>
                  </a:lnTo>
                  <a:lnTo>
                    <a:pt x="21" y="2876"/>
                  </a:lnTo>
                  <a:lnTo>
                    <a:pt x="35" y="2410"/>
                  </a:lnTo>
                  <a:lnTo>
                    <a:pt x="37" y="2381"/>
                  </a:lnTo>
                  <a:lnTo>
                    <a:pt x="37" y="2349"/>
                  </a:lnTo>
                  <a:lnTo>
                    <a:pt x="40" y="2246"/>
                  </a:lnTo>
                  <a:lnTo>
                    <a:pt x="56" y="1778"/>
                  </a:lnTo>
                  <a:lnTo>
                    <a:pt x="56" y="1751"/>
                  </a:lnTo>
                  <a:lnTo>
                    <a:pt x="58" y="1719"/>
                  </a:lnTo>
                  <a:lnTo>
                    <a:pt x="61" y="1616"/>
                  </a:lnTo>
                  <a:lnTo>
                    <a:pt x="74" y="1148"/>
                  </a:lnTo>
                  <a:lnTo>
                    <a:pt x="77" y="1122"/>
                  </a:lnTo>
                  <a:lnTo>
                    <a:pt x="77" y="1090"/>
                  </a:lnTo>
                  <a:lnTo>
                    <a:pt x="80" y="984"/>
                  </a:lnTo>
                  <a:lnTo>
                    <a:pt x="95" y="518"/>
                  </a:lnTo>
                  <a:lnTo>
                    <a:pt x="95" y="492"/>
                  </a:lnTo>
                  <a:lnTo>
                    <a:pt x="95" y="460"/>
                  </a:lnTo>
                  <a:lnTo>
                    <a:pt x="98" y="354"/>
                  </a:lnTo>
                  <a:lnTo>
                    <a:pt x="111" y="0"/>
                  </a:lnTo>
                  <a:lnTo>
                    <a:pt x="297" y="0"/>
                  </a:lnTo>
                  <a:lnTo>
                    <a:pt x="307" y="354"/>
                  </a:lnTo>
                  <a:lnTo>
                    <a:pt x="312" y="460"/>
                  </a:lnTo>
                  <a:lnTo>
                    <a:pt x="312" y="492"/>
                  </a:lnTo>
                  <a:lnTo>
                    <a:pt x="312" y="518"/>
                  </a:lnTo>
                  <a:lnTo>
                    <a:pt x="328" y="984"/>
                  </a:lnTo>
                  <a:lnTo>
                    <a:pt x="331" y="1090"/>
                  </a:lnTo>
                  <a:lnTo>
                    <a:pt x="331" y="1122"/>
                  </a:lnTo>
                  <a:lnTo>
                    <a:pt x="334" y="1148"/>
                  </a:lnTo>
                  <a:lnTo>
                    <a:pt x="347" y="1616"/>
                  </a:lnTo>
                  <a:lnTo>
                    <a:pt x="349" y="1719"/>
                  </a:lnTo>
                  <a:lnTo>
                    <a:pt x="352" y="1751"/>
                  </a:lnTo>
                  <a:lnTo>
                    <a:pt x="352" y="1778"/>
                  </a:lnTo>
                  <a:lnTo>
                    <a:pt x="365" y="2246"/>
                  </a:lnTo>
                  <a:lnTo>
                    <a:pt x="371" y="2349"/>
                  </a:lnTo>
                  <a:lnTo>
                    <a:pt x="371" y="2381"/>
                  </a:lnTo>
                  <a:lnTo>
                    <a:pt x="371" y="2410"/>
                  </a:lnTo>
                  <a:lnTo>
                    <a:pt x="387" y="2876"/>
                  </a:lnTo>
                  <a:lnTo>
                    <a:pt x="389" y="2981"/>
                  </a:lnTo>
                  <a:lnTo>
                    <a:pt x="389" y="3011"/>
                  </a:lnTo>
                  <a:lnTo>
                    <a:pt x="392" y="3040"/>
                  </a:lnTo>
                  <a:lnTo>
                    <a:pt x="408" y="3534"/>
                  </a:lnTo>
                  <a:close/>
                </a:path>
              </a:pathLst>
            </a:custGeom>
            <a:solidFill>
              <a:schemeClr val="accen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5" name="Google Shape;575;p37"/>
            <p:cNvSpPr/>
            <p:nvPr/>
          </p:nvSpPr>
          <p:spPr>
            <a:xfrm>
              <a:off x="3433156" y="2251355"/>
              <a:ext cx="170320" cy="64113"/>
            </a:xfrm>
            <a:custGeom>
              <a:avLst/>
              <a:gdLst/>
              <a:ahLst/>
              <a:cxnLst/>
              <a:rect l="l" t="t" r="r" b="b"/>
              <a:pathLst>
                <a:path w="264" h="100" extrusionOk="0">
                  <a:moveTo>
                    <a:pt x="214" y="100"/>
                  </a:moveTo>
                  <a:lnTo>
                    <a:pt x="50" y="100"/>
                  </a:lnTo>
                  <a:cubicBezTo>
                    <a:pt x="23" y="100"/>
                    <a:pt x="0" y="79"/>
                    <a:pt x="0" y="50"/>
                  </a:cubicBezTo>
                  <a:lnTo>
                    <a:pt x="0" y="50"/>
                  </a:lnTo>
                  <a:cubicBezTo>
                    <a:pt x="0" y="23"/>
                    <a:pt x="21" y="0"/>
                    <a:pt x="50" y="0"/>
                  </a:cubicBezTo>
                  <a:lnTo>
                    <a:pt x="214" y="0"/>
                  </a:lnTo>
                  <a:cubicBezTo>
                    <a:pt x="240" y="0"/>
                    <a:pt x="264" y="21"/>
                    <a:pt x="264" y="50"/>
                  </a:cubicBezTo>
                  <a:lnTo>
                    <a:pt x="264" y="50"/>
                  </a:lnTo>
                  <a:cubicBezTo>
                    <a:pt x="262" y="76"/>
                    <a:pt x="240" y="100"/>
                    <a:pt x="214" y="100"/>
                  </a:cubicBez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6" name="Google Shape;576;p37"/>
            <p:cNvSpPr/>
            <p:nvPr/>
          </p:nvSpPr>
          <p:spPr>
            <a:xfrm>
              <a:off x="3448051" y="2528529"/>
              <a:ext cx="139882" cy="67998"/>
            </a:xfrm>
            <a:custGeom>
              <a:avLst/>
              <a:gdLst/>
              <a:ahLst/>
              <a:cxnLst/>
              <a:rect l="l" t="t" r="r" b="b"/>
              <a:pathLst>
                <a:path w="217" h="106" extrusionOk="0">
                  <a:moveTo>
                    <a:pt x="217" y="106"/>
                  </a:moveTo>
                  <a:lnTo>
                    <a:pt x="0" y="106"/>
                  </a:lnTo>
                  <a:lnTo>
                    <a:pt x="3" y="0"/>
                  </a:lnTo>
                  <a:lnTo>
                    <a:pt x="212" y="0"/>
                  </a:lnTo>
                  <a:lnTo>
                    <a:pt x="217" y="106"/>
                  </a:ln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7" name="Google Shape;577;p37"/>
            <p:cNvSpPr/>
            <p:nvPr/>
          </p:nvSpPr>
          <p:spPr>
            <a:xfrm>
              <a:off x="3448051" y="2617899"/>
              <a:ext cx="139882" cy="16190"/>
            </a:xfrm>
            <a:custGeom>
              <a:avLst/>
              <a:gdLst/>
              <a:ahLst/>
              <a:cxnLst/>
              <a:rect l="l" t="t" r="r" b="b"/>
              <a:pathLst>
                <a:path w="217" h="26" extrusionOk="0">
                  <a:moveTo>
                    <a:pt x="217" y="26"/>
                  </a:moveTo>
                  <a:lnTo>
                    <a:pt x="0" y="26"/>
                  </a:lnTo>
                  <a:lnTo>
                    <a:pt x="0" y="0"/>
                  </a:lnTo>
                  <a:lnTo>
                    <a:pt x="217" y="0"/>
                  </a:lnTo>
                  <a:lnTo>
                    <a:pt x="217" y="26"/>
                  </a:ln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8" name="Google Shape;578;p37"/>
            <p:cNvSpPr/>
            <p:nvPr/>
          </p:nvSpPr>
          <p:spPr>
            <a:xfrm>
              <a:off x="3436394" y="2936520"/>
              <a:ext cx="163843" cy="67998"/>
            </a:xfrm>
            <a:custGeom>
              <a:avLst/>
              <a:gdLst/>
              <a:ahLst/>
              <a:cxnLst/>
              <a:rect l="l" t="t" r="r" b="b"/>
              <a:pathLst>
                <a:path w="254" h="106" extrusionOk="0">
                  <a:moveTo>
                    <a:pt x="254" y="106"/>
                  </a:moveTo>
                  <a:lnTo>
                    <a:pt x="0" y="106"/>
                  </a:lnTo>
                  <a:lnTo>
                    <a:pt x="3" y="0"/>
                  </a:lnTo>
                  <a:lnTo>
                    <a:pt x="251" y="0"/>
                  </a:lnTo>
                  <a:lnTo>
                    <a:pt x="254" y="106"/>
                  </a:ln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79" name="Google Shape;579;p37"/>
            <p:cNvSpPr/>
            <p:nvPr/>
          </p:nvSpPr>
          <p:spPr>
            <a:xfrm>
              <a:off x="3434452" y="3025889"/>
              <a:ext cx="167729" cy="16190"/>
            </a:xfrm>
            <a:custGeom>
              <a:avLst/>
              <a:gdLst/>
              <a:ahLst/>
              <a:cxnLst/>
              <a:rect l="l" t="t" r="r" b="b"/>
              <a:pathLst>
                <a:path w="260" h="26" extrusionOk="0">
                  <a:moveTo>
                    <a:pt x="260" y="26"/>
                  </a:moveTo>
                  <a:lnTo>
                    <a:pt x="0" y="26"/>
                  </a:lnTo>
                  <a:lnTo>
                    <a:pt x="3" y="0"/>
                  </a:lnTo>
                  <a:lnTo>
                    <a:pt x="257" y="0"/>
                  </a:lnTo>
                  <a:lnTo>
                    <a:pt x="260" y="26"/>
                  </a:ln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0" name="Google Shape;580;p37"/>
            <p:cNvSpPr/>
            <p:nvPr/>
          </p:nvSpPr>
          <p:spPr>
            <a:xfrm>
              <a:off x="3424090" y="3345805"/>
              <a:ext cx="187804" cy="66056"/>
            </a:xfrm>
            <a:custGeom>
              <a:avLst/>
              <a:gdLst/>
              <a:ahLst/>
              <a:cxnLst/>
              <a:rect l="l" t="t" r="r" b="b"/>
              <a:pathLst>
                <a:path w="291" h="103" extrusionOk="0">
                  <a:moveTo>
                    <a:pt x="291" y="103"/>
                  </a:moveTo>
                  <a:lnTo>
                    <a:pt x="0" y="103"/>
                  </a:lnTo>
                  <a:lnTo>
                    <a:pt x="3" y="0"/>
                  </a:lnTo>
                  <a:lnTo>
                    <a:pt x="289" y="0"/>
                  </a:lnTo>
                  <a:lnTo>
                    <a:pt x="291" y="103"/>
                  </a:ln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1" name="Google Shape;581;p37"/>
            <p:cNvSpPr/>
            <p:nvPr/>
          </p:nvSpPr>
          <p:spPr>
            <a:xfrm>
              <a:off x="3422795" y="3433232"/>
              <a:ext cx="191044" cy="16838"/>
            </a:xfrm>
            <a:custGeom>
              <a:avLst/>
              <a:gdLst/>
              <a:ahLst/>
              <a:cxnLst/>
              <a:rect l="l" t="t" r="r" b="b"/>
              <a:pathLst>
                <a:path w="296" h="27" extrusionOk="0">
                  <a:moveTo>
                    <a:pt x="296" y="27"/>
                  </a:moveTo>
                  <a:lnTo>
                    <a:pt x="0" y="27"/>
                  </a:lnTo>
                  <a:lnTo>
                    <a:pt x="0" y="0"/>
                  </a:lnTo>
                  <a:lnTo>
                    <a:pt x="296" y="0"/>
                  </a:lnTo>
                  <a:lnTo>
                    <a:pt x="296" y="27"/>
                  </a:ln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2" name="Google Shape;582;p37"/>
            <p:cNvSpPr/>
            <p:nvPr/>
          </p:nvSpPr>
          <p:spPr>
            <a:xfrm>
              <a:off x="3410490" y="3753796"/>
              <a:ext cx="215652" cy="66056"/>
            </a:xfrm>
            <a:custGeom>
              <a:avLst/>
              <a:gdLst/>
              <a:ahLst/>
              <a:cxnLst/>
              <a:rect l="l" t="t" r="r" b="b"/>
              <a:pathLst>
                <a:path w="334" h="103" extrusionOk="0">
                  <a:moveTo>
                    <a:pt x="334" y="103"/>
                  </a:moveTo>
                  <a:lnTo>
                    <a:pt x="0" y="103"/>
                  </a:lnTo>
                  <a:lnTo>
                    <a:pt x="3" y="0"/>
                  </a:lnTo>
                  <a:lnTo>
                    <a:pt x="328" y="0"/>
                  </a:lnTo>
                  <a:lnTo>
                    <a:pt x="334" y="103"/>
                  </a:lnTo>
                  <a:close/>
                </a:path>
              </a:pathLst>
            </a:custGeom>
            <a:solidFill>
              <a:srgbClr val="EA5C4C"/>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3" name="Google Shape;583;p37"/>
            <p:cNvSpPr/>
            <p:nvPr/>
          </p:nvSpPr>
          <p:spPr>
            <a:xfrm>
              <a:off x="3409195" y="3841222"/>
              <a:ext cx="216947" cy="18133"/>
            </a:xfrm>
            <a:custGeom>
              <a:avLst/>
              <a:gdLst/>
              <a:ahLst/>
              <a:cxnLst/>
              <a:rect l="l" t="t" r="r" b="b"/>
              <a:pathLst>
                <a:path w="336" h="29" extrusionOk="0">
                  <a:moveTo>
                    <a:pt x="336" y="29"/>
                  </a:moveTo>
                  <a:lnTo>
                    <a:pt x="0" y="29"/>
                  </a:lnTo>
                  <a:lnTo>
                    <a:pt x="2" y="0"/>
                  </a:lnTo>
                  <a:lnTo>
                    <a:pt x="336" y="0"/>
                  </a:lnTo>
                  <a:lnTo>
                    <a:pt x="336" y="29"/>
                  </a:lnTo>
                  <a:close/>
                </a:path>
              </a:pathLst>
            </a:custGeom>
            <a:solidFill>
              <a:srgbClr val="EA5C4C"/>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4" name="Google Shape;584;p37"/>
            <p:cNvSpPr/>
            <p:nvPr/>
          </p:nvSpPr>
          <p:spPr>
            <a:xfrm>
              <a:off x="3398833" y="4161786"/>
              <a:ext cx="238965" cy="67351"/>
            </a:xfrm>
            <a:custGeom>
              <a:avLst/>
              <a:gdLst/>
              <a:ahLst/>
              <a:cxnLst/>
              <a:rect l="l" t="t" r="r" b="b"/>
              <a:pathLst>
                <a:path w="370" h="105" extrusionOk="0">
                  <a:moveTo>
                    <a:pt x="370" y="105"/>
                  </a:moveTo>
                  <a:lnTo>
                    <a:pt x="0" y="105"/>
                  </a:lnTo>
                  <a:lnTo>
                    <a:pt x="2" y="0"/>
                  </a:lnTo>
                  <a:lnTo>
                    <a:pt x="368" y="0"/>
                  </a:lnTo>
                  <a:lnTo>
                    <a:pt x="370" y="105"/>
                  </a:lnTo>
                  <a:close/>
                </a:path>
              </a:pathLst>
            </a:custGeom>
            <a:solidFill>
              <a:srgbClr val="EA5C4C"/>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5" name="Google Shape;585;p37"/>
            <p:cNvSpPr/>
            <p:nvPr/>
          </p:nvSpPr>
          <p:spPr>
            <a:xfrm>
              <a:off x="3396891" y="4249213"/>
              <a:ext cx="242851" cy="18133"/>
            </a:xfrm>
            <a:custGeom>
              <a:avLst/>
              <a:gdLst/>
              <a:ahLst/>
              <a:cxnLst/>
              <a:rect l="l" t="t" r="r" b="b"/>
              <a:pathLst>
                <a:path w="376" h="29" extrusionOk="0">
                  <a:moveTo>
                    <a:pt x="376" y="29"/>
                  </a:moveTo>
                  <a:lnTo>
                    <a:pt x="0" y="29"/>
                  </a:lnTo>
                  <a:lnTo>
                    <a:pt x="0" y="0"/>
                  </a:lnTo>
                  <a:lnTo>
                    <a:pt x="373" y="0"/>
                  </a:lnTo>
                  <a:lnTo>
                    <a:pt x="376" y="29"/>
                  </a:lnTo>
                  <a:close/>
                </a:path>
              </a:pathLst>
            </a:custGeom>
            <a:solidFill>
              <a:srgbClr val="EA5C4C"/>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6" name="Google Shape;586;p37"/>
            <p:cNvSpPr/>
            <p:nvPr/>
          </p:nvSpPr>
          <p:spPr>
            <a:xfrm>
              <a:off x="1183382" y="1987780"/>
              <a:ext cx="2416856" cy="2603366"/>
            </a:xfrm>
            <a:custGeom>
              <a:avLst/>
              <a:gdLst/>
              <a:ahLst/>
              <a:cxnLst/>
              <a:rect l="l" t="t" r="r" b="b"/>
              <a:pathLst>
                <a:path w="3733" h="4021" extrusionOk="0">
                  <a:moveTo>
                    <a:pt x="3733" y="4021"/>
                  </a:moveTo>
                  <a:lnTo>
                    <a:pt x="0" y="4021"/>
                  </a:lnTo>
                  <a:cubicBezTo>
                    <a:pt x="0" y="4021"/>
                    <a:pt x="862" y="2917"/>
                    <a:pt x="1111" y="1034"/>
                  </a:cubicBezTo>
                  <a:cubicBezTo>
                    <a:pt x="1116" y="989"/>
                    <a:pt x="1122" y="941"/>
                    <a:pt x="1127" y="893"/>
                  </a:cubicBezTo>
                  <a:cubicBezTo>
                    <a:pt x="1132" y="854"/>
                    <a:pt x="1135" y="814"/>
                    <a:pt x="1140" y="774"/>
                  </a:cubicBezTo>
                  <a:cubicBezTo>
                    <a:pt x="1151" y="671"/>
                    <a:pt x="1159" y="563"/>
                    <a:pt x="1164" y="454"/>
                  </a:cubicBezTo>
                  <a:cubicBezTo>
                    <a:pt x="1169" y="359"/>
                    <a:pt x="1172" y="264"/>
                    <a:pt x="1175" y="166"/>
                  </a:cubicBezTo>
                  <a:cubicBezTo>
                    <a:pt x="1519" y="-46"/>
                    <a:pt x="2315" y="-64"/>
                    <a:pt x="2669" y="166"/>
                  </a:cubicBezTo>
                  <a:cubicBezTo>
                    <a:pt x="2669" y="166"/>
                    <a:pt x="2675" y="272"/>
                    <a:pt x="2688" y="449"/>
                  </a:cubicBezTo>
                  <a:cubicBezTo>
                    <a:pt x="2696" y="539"/>
                    <a:pt x="2704" y="647"/>
                    <a:pt x="2717" y="769"/>
                  </a:cubicBezTo>
                  <a:cubicBezTo>
                    <a:pt x="2722" y="811"/>
                    <a:pt x="2728" y="854"/>
                    <a:pt x="2733" y="901"/>
                  </a:cubicBezTo>
                  <a:cubicBezTo>
                    <a:pt x="2738" y="946"/>
                    <a:pt x="2743" y="994"/>
                    <a:pt x="2751" y="1042"/>
                  </a:cubicBezTo>
                  <a:cubicBezTo>
                    <a:pt x="2865" y="1920"/>
                    <a:pt x="3130" y="3256"/>
                    <a:pt x="3733" y="4021"/>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7" name="Google Shape;587;p37"/>
            <p:cNvSpPr/>
            <p:nvPr/>
          </p:nvSpPr>
          <p:spPr>
            <a:xfrm>
              <a:off x="2014257" y="3238303"/>
              <a:ext cx="582197" cy="294013"/>
            </a:xfrm>
            <a:custGeom>
              <a:avLst/>
              <a:gdLst/>
              <a:ahLst/>
              <a:cxnLst/>
              <a:rect l="l" t="t" r="r" b="b"/>
              <a:pathLst>
                <a:path w="900" h="455" extrusionOk="0">
                  <a:moveTo>
                    <a:pt x="900" y="455"/>
                  </a:moveTo>
                  <a:lnTo>
                    <a:pt x="828" y="455"/>
                  </a:lnTo>
                  <a:lnTo>
                    <a:pt x="828" y="190"/>
                  </a:lnTo>
                  <a:cubicBezTo>
                    <a:pt x="828" y="124"/>
                    <a:pt x="775" y="71"/>
                    <a:pt x="709" y="71"/>
                  </a:cubicBezTo>
                  <a:lnTo>
                    <a:pt x="191" y="71"/>
                  </a:lnTo>
                  <a:cubicBezTo>
                    <a:pt x="124" y="71"/>
                    <a:pt x="71" y="124"/>
                    <a:pt x="71" y="190"/>
                  </a:cubicBezTo>
                  <a:lnTo>
                    <a:pt x="71" y="386"/>
                  </a:lnTo>
                  <a:lnTo>
                    <a:pt x="0" y="386"/>
                  </a:lnTo>
                  <a:lnTo>
                    <a:pt x="0" y="190"/>
                  </a:lnTo>
                  <a:cubicBezTo>
                    <a:pt x="0" y="84"/>
                    <a:pt x="85" y="0"/>
                    <a:pt x="191" y="0"/>
                  </a:cubicBezTo>
                  <a:lnTo>
                    <a:pt x="709" y="0"/>
                  </a:lnTo>
                  <a:cubicBezTo>
                    <a:pt x="815" y="0"/>
                    <a:pt x="900" y="84"/>
                    <a:pt x="900" y="190"/>
                  </a:cubicBezTo>
                  <a:lnTo>
                    <a:pt x="900" y="455"/>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8" name="Google Shape;588;p37"/>
            <p:cNvSpPr/>
            <p:nvPr/>
          </p:nvSpPr>
          <p:spPr>
            <a:xfrm>
              <a:off x="2014257" y="3238303"/>
              <a:ext cx="582197" cy="288830"/>
            </a:xfrm>
            <a:custGeom>
              <a:avLst/>
              <a:gdLst/>
              <a:ahLst/>
              <a:cxnLst/>
              <a:rect l="l" t="t" r="r" b="b"/>
              <a:pathLst>
                <a:path w="900" h="447" extrusionOk="0">
                  <a:moveTo>
                    <a:pt x="900" y="447"/>
                  </a:moveTo>
                  <a:lnTo>
                    <a:pt x="828" y="447"/>
                  </a:lnTo>
                  <a:lnTo>
                    <a:pt x="828" y="433"/>
                  </a:lnTo>
                  <a:lnTo>
                    <a:pt x="900" y="433"/>
                  </a:lnTo>
                  <a:lnTo>
                    <a:pt x="900" y="447"/>
                  </a:lnTo>
                  <a:moveTo>
                    <a:pt x="900" y="399"/>
                  </a:moveTo>
                  <a:lnTo>
                    <a:pt x="828" y="399"/>
                  </a:lnTo>
                  <a:lnTo>
                    <a:pt x="828" y="386"/>
                  </a:lnTo>
                  <a:lnTo>
                    <a:pt x="900" y="386"/>
                  </a:lnTo>
                  <a:lnTo>
                    <a:pt x="900" y="399"/>
                  </a:lnTo>
                  <a:moveTo>
                    <a:pt x="900" y="351"/>
                  </a:moveTo>
                  <a:lnTo>
                    <a:pt x="828" y="351"/>
                  </a:lnTo>
                  <a:lnTo>
                    <a:pt x="828" y="338"/>
                  </a:lnTo>
                  <a:lnTo>
                    <a:pt x="900" y="338"/>
                  </a:lnTo>
                  <a:lnTo>
                    <a:pt x="900" y="351"/>
                  </a:lnTo>
                  <a:moveTo>
                    <a:pt x="900" y="304"/>
                  </a:moveTo>
                  <a:lnTo>
                    <a:pt x="828" y="304"/>
                  </a:lnTo>
                  <a:lnTo>
                    <a:pt x="828" y="291"/>
                  </a:lnTo>
                  <a:lnTo>
                    <a:pt x="900" y="291"/>
                  </a:lnTo>
                  <a:lnTo>
                    <a:pt x="900" y="304"/>
                  </a:lnTo>
                  <a:moveTo>
                    <a:pt x="900" y="254"/>
                  </a:moveTo>
                  <a:lnTo>
                    <a:pt x="828" y="254"/>
                  </a:lnTo>
                  <a:lnTo>
                    <a:pt x="828" y="240"/>
                  </a:lnTo>
                  <a:lnTo>
                    <a:pt x="900" y="240"/>
                  </a:lnTo>
                  <a:lnTo>
                    <a:pt x="900" y="254"/>
                  </a:lnTo>
                  <a:moveTo>
                    <a:pt x="900" y="206"/>
                  </a:moveTo>
                  <a:lnTo>
                    <a:pt x="828" y="206"/>
                  </a:lnTo>
                  <a:lnTo>
                    <a:pt x="828" y="193"/>
                  </a:lnTo>
                  <a:lnTo>
                    <a:pt x="900" y="193"/>
                  </a:lnTo>
                  <a:lnTo>
                    <a:pt x="900" y="206"/>
                  </a:lnTo>
                  <a:moveTo>
                    <a:pt x="71" y="190"/>
                  </a:moveTo>
                  <a:lnTo>
                    <a:pt x="0" y="190"/>
                  </a:lnTo>
                  <a:cubicBezTo>
                    <a:pt x="0" y="185"/>
                    <a:pt x="0" y="180"/>
                    <a:pt x="0" y="174"/>
                  </a:cubicBezTo>
                  <a:lnTo>
                    <a:pt x="71" y="180"/>
                  </a:lnTo>
                  <a:cubicBezTo>
                    <a:pt x="71" y="182"/>
                    <a:pt x="71" y="187"/>
                    <a:pt x="71" y="190"/>
                  </a:cubicBezTo>
                  <a:moveTo>
                    <a:pt x="826" y="166"/>
                  </a:moveTo>
                  <a:cubicBezTo>
                    <a:pt x="826" y="164"/>
                    <a:pt x="826" y="161"/>
                    <a:pt x="823" y="158"/>
                  </a:cubicBezTo>
                  <a:lnTo>
                    <a:pt x="892" y="140"/>
                  </a:lnTo>
                  <a:cubicBezTo>
                    <a:pt x="894" y="145"/>
                    <a:pt x="894" y="150"/>
                    <a:pt x="894" y="153"/>
                  </a:cubicBezTo>
                  <a:lnTo>
                    <a:pt x="826" y="166"/>
                  </a:lnTo>
                  <a:moveTo>
                    <a:pt x="77" y="153"/>
                  </a:moveTo>
                  <a:lnTo>
                    <a:pt x="8" y="132"/>
                  </a:lnTo>
                  <a:cubicBezTo>
                    <a:pt x="11" y="127"/>
                    <a:pt x="11" y="121"/>
                    <a:pt x="13" y="119"/>
                  </a:cubicBezTo>
                  <a:lnTo>
                    <a:pt x="79" y="145"/>
                  </a:lnTo>
                  <a:cubicBezTo>
                    <a:pt x="79" y="148"/>
                    <a:pt x="77" y="150"/>
                    <a:pt x="77" y="153"/>
                  </a:cubicBezTo>
                  <a:moveTo>
                    <a:pt x="812" y="132"/>
                  </a:moveTo>
                  <a:cubicBezTo>
                    <a:pt x="810" y="129"/>
                    <a:pt x="810" y="127"/>
                    <a:pt x="807" y="124"/>
                  </a:cubicBezTo>
                  <a:lnTo>
                    <a:pt x="868" y="84"/>
                  </a:lnTo>
                  <a:cubicBezTo>
                    <a:pt x="870" y="90"/>
                    <a:pt x="873" y="92"/>
                    <a:pt x="876" y="97"/>
                  </a:cubicBezTo>
                  <a:lnTo>
                    <a:pt x="812" y="132"/>
                  </a:lnTo>
                  <a:moveTo>
                    <a:pt x="93" y="121"/>
                  </a:moveTo>
                  <a:lnTo>
                    <a:pt x="34" y="79"/>
                  </a:lnTo>
                  <a:cubicBezTo>
                    <a:pt x="37" y="74"/>
                    <a:pt x="40" y="71"/>
                    <a:pt x="42" y="68"/>
                  </a:cubicBezTo>
                  <a:lnTo>
                    <a:pt x="98" y="116"/>
                  </a:lnTo>
                  <a:cubicBezTo>
                    <a:pt x="98" y="116"/>
                    <a:pt x="95" y="119"/>
                    <a:pt x="93" y="121"/>
                  </a:cubicBezTo>
                  <a:moveTo>
                    <a:pt x="788" y="103"/>
                  </a:moveTo>
                  <a:cubicBezTo>
                    <a:pt x="786" y="100"/>
                    <a:pt x="783" y="97"/>
                    <a:pt x="781" y="97"/>
                  </a:cubicBezTo>
                  <a:lnTo>
                    <a:pt x="826" y="42"/>
                  </a:lnTo>
                  <a:cubicBezTo>
                    <a:pt x="828" y="45"/>
                    <a:pt x="833" y="47"/>
                    <a:pt x="836" y="53"/>
                  </a:cubicBezTo>
                  <a:lnTo>
                    <a:pt x="788" y="103"/>
                  </a:lnTo>
                  <a:moveTo>
                    <a:pt x="119" y="95"/>
                  </a:moveTo>
                  <a:lnTo>
                    <a:pt x="77" y="37"/>
                  </a:lnTo>
                  <a:cubicBezTo>
                    <a:pt x="79" y="34"/>
                    <a:pt x="85" y="31"/>
                    <a:pt x="90" y="29"/>
                  </a:cubicBezTo>
                  <a:lnTo>
                    <a:pt x="130" y="90"/>
                  </a:lnTo>
                  <a:cubicBezTo>
                    <a:pt x="124" y="90"/>
                    <a:pt x="122" y="92"/>
                    <a:pt x="119" y="95"/>
                  </a:cubicBezTo>
                  <a:moveTo>
                    <a:pt x="759" y="82"/>
                  </a:moveTo>
                  <a:cubicBezTo>
                    <a:pt x="757" y="82"/>
                    <a:pt x="754" y="79"/>
                    <a:pt x="751" y="79"/>
                  </a:cubicBezTo>
                  <a:lnTo>
                    <a:pt x="778" y="10"/>
                  </a:lnTo>
                  <a:cubicBezTo>
                    <a:pt x="783" y="13"/>
                    <a:pt x="786" y="13"/>
                    <a:pt x="791" y="15"/>
                  </a:cubicBezTo>
                  <a:lnTo>
                    <a:pt x="759" y="82"/>
                  </a:lnTo>
                  <a:moveTo>
                    <a:pt x="151" y="76"/>
                  </a:moveTo>
                  <a:lnTo>
                    <a:pt x="127" y="8"/>
                  </a:lnTo>
                  <a:cubicBezTo>
                    <a:pt x="132" y="5"/>
                    <a:pt x="138" y="5"/>
                    <a:pt x="140" y="2"/>
                  </a:cubicBezTo>
                  <a:lnTo>
                    <a:pt x="159" y="71"/>
                  </a:lnTo>
                  <a:cubicBezTo>
                    <a:pt x="159" y="76"/>
                    <a:pt x="154" y="76"/>
                    <a:pt x="151" y="76"/>
                  </a:cubicBezTo>
                  <a:moveTo>
                    <a:pt x="725" y="71"/>
                  </a:moveTo>
                  <a:cubicBezTo>
                    <a:pt x="722" y="71"/>
                    <a:pt x="720" y="71"/>
                    <a:pt x="717" y="71"/>
                  </a:cubicBezTo>
                  <a:lnTo>
                    <a:pt x="720" y="0"/>
                  </a:lnTo>
                  <a:cubicBezTo>
                    <a:pt x="725" y="0"/>
                    <a:pt x="730" y="0"/>
                    <a:pt x="736" y="0"/>
                  </a:cubicBezTo>
                  <a:lnTo>
                    <a:pt x="725" y="71"/>
                  </a:lnTo>
                  <a:moveTo>
                    <a:pt x="188" y="71"/>
                  </a:moveTo>
                  <a:lnTo>
                    <a:pt x="188" y="0"/>
                  </a:lnTo>
                  <a:lnTo>
                    <a:pt x="201" y="0"/>
                  </a:lnTo>
                  <a:lnTo>
                    <a:pt x="201" y="71"/>
                  </a:lnTo>
                  <a:lnTo>
                    <a:pt x="188" y="71"/>
                  </a:lnTo>
                  <a:moveTo>
                    <a:pt x="680" y="71"/>
                  </a:moveTo>
                  <a:lnTo>
                    <a:pt x="667" y="71"/>
                  </a:lnTo>
                  <a:lnTo>
                    <a:pt x="667" y="0"/>
                  </a:lnTo>
                  <a:lnTo>
                    <a:pt x="680" y="0"/>
                  </a:lnTo>
                  <a:lnTo>
                    <a:pt x="680" y="71"/>
                  </a:lnTo>
                  <a:moveTo>
                    <a:pt x="632" y="71"/>
                  </a:moveTo>
                  <a:lnTo>
                    <a:pt x="619" y="71"/>
                  </a:lnTo>
                  <a:lnTo>
                    <a:pt x="619" y="0"/>
                  </a:lnTo>
                  <a:lnTo>
                    <a:pt x="632" y="0"/>
                  </a:lnTo>
                  <a:lnTo>
                    <a:pt x="632" y="71"/>
                  </a:lnTo>
                  <a:moveTo>
                    <a:pt x="585" y="71"/>
                  </a:moveTo>
                  <a:lnTo>
                    <a:pt x="572" y="71"/>
                  </a:lnTo>
                  <a:lnTo>
                    <a:pt x="572" y="0"/>
                  </a:lnTo>
                  <a:lnTo>
                    <a:pt x="585" y="0"/>
                  </a:lnTo>
                  <a:lnTo>
                    <a:pt x="585" y="71"/>
                  </a:lnTo>
                  <a:moveTo>
                    <a:pt x="537" y="71"/>
                  </a:moveTo>
                  <a:lnTo>
                    <a:pt x="524" y="71"/>
                  </a:lnTo>
                  <a:lnTo>
                    <a:pt x="524" y="0"/>
                  </a:lnTo>
                  <a:lnTo>
                    <a:pt x="537" y="0"/>
                  </a:lnTo>
                  <a:lnTo>
                    <a:pt x="537" y="71"/>
                  </a:lnTo>
                  <a:moveTo>
                    <a:pt x="487" y="71"/>
                  </a:moveTo>
                  <a:lnTo>
                    <a:pt x="474" y="71"/>
                  </a:lnTo>
                  <a:lnTo>
                    <a:pt x="474" y="0"/>
                  </a:lnTo>
                  <a:lnTo>
                    <a:pt x="487" y="0"/>
                  </a:lnTo>
                  <a:lnTo>
                    <a:pt x="487" y="71"/>
                  </a:lnTo>
                  <a:moveTo>
                    <a:pt x="439" y="71"/>
                  </a:moveTo>
                  <a:lnTo>
                    <a:pt x="426" y="71"/>
                  </a:lnTo>
                  <a:lnTo>
                    <a:pt x="426" y="0"/>
                  </a:lnTo>
                  <a:lnTo>
                    <a:pt x="439" y="0"/>
                  </a:lnTo>
                  <a:lnTo>
                    <a:pt x="439" y="71"/>
                  </a:lnTo>
                  <a:moveTo>
                    <a:pt x="392" y="71"/>
                  </a:moveTo>
                  <a:lnTo>
                    <a:pt x="378" y="71"/>
                  </a:lnTo>
                  <a:lnTo>
                    <a:pt x="378" y="0"/>
                  </a:lnTo>
                  <a:lnTo>
                    <a:pt x="392" y="0"/>
                  </a:lnTo>
                  <a:lnTo>
                    <a:pt x="392" y="71"/>
                  </a:lnTo>
                  <a:moveTo>
                    <a:pt x="344" y="71"/>
                  </a:moveTo>
                  <a:lnTo>
                    <a:pt x="331" y="71"/>
                  </a:lnTo>
                  <a:lnTo>
                    <a:pt x="331" y="0"/>
                  </a:lnTo>
                  <a:lnTo>
                    <a:pt x="344" y="0"/>
                  </a:lnTo>
                  <a:lnTo>
                    <a:pt x="344" y="71"/>
                  </a:lnTo>
                  <a:moveTo>
                    <a:pt x="296" y="71"/>
                  </a:moveTo>
                  <a:lnTo>
                    <a:pt x="283" y="71"/>
                  </a:lnTo>
                  <a:lnTo>
                    <a:pt x="283" y="0"/>
                  </a:lnTo>
                  <a:lnTo>
                    <a:pt x="296" y="0"/>
                  </a:lnTo>
                  <a:lnTo>
                    <a:pt x="296" y="71"/>
                  </a:lnTo>
                  <a:moveTo>
                    <a:pt x="249" y="71"/>
                  </a:moveTo>
                  <a:lnTo>
                    <a:pt x="236" y="71"/>
                  </a:lnTo>
                  <a:lnTo>
                    <a:pt x="236" y="0"/>
                  </a:lnTo>
                  <a:lnTo>
                    <a:pt x="249" y="0"/>
                  </a:lnTo>
                  <a:lnTo>
                    <a:pt x="249" y="71"/>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89" name="Google Shape;589;p37"/>
            <p:cNvSpPr/>
            <p:nvPr/>
          </p:nvSpPr>
          <p:spPr>
            <a:xfrm>
              <a:off x="1358234" y="3368471"/>
              <a:ext cx="703300" cy="509665"/>
            </a:xfrm>
            <a:custGeom>
              <a:avLst/>
              <a:gdLst/>
              <a:ahLst/>
              <a:cxnLst/>
              <a:rect l="l" t="t" r="r" b="b"/>
              <a:pathLst>
                <a:path w="1087" h="788" extrusionOk="0">
                  <a:moveTo>
                    <a:pt x="1084" y="788"/>
                  </a:moveTo>
                  <a:lnTo>
                    <a:pt x="1013" y="788"/>
                  </a:lnTo>
                  <a:lnTo>
                    <a:pt x="1013" y="195"/>
                  </a:lnTo>
                  <a:cubicBezTo>
                    <a:pt x="1013" y="129"/>
                    <a:pt x="957" y="74"/>
                    <a:pt x="891" y="74"/>
                  </a:cubicBezTo>
                  <a:lnTo>
                    <a:pt x="153" y="74"/>
                  </a:lnTo>
                  <a:cubicBezTo>
                    <a:pt x="108" y="74"/>
                    <a:pt x="71" y="111"/>
                    <a:pt x="71" y="156"/>
                  </a:cubicBezTo>
                  <a:lnTo>
                    <a:pt x="71" y="240"/>
                  </a:lnTo>
                  <a:lnTo>
                    <a:pt x="0" y="240"/>
                  </a:lnTo>
                  <a:lnTo>
                    <a:pt x="0" y="156"/>
                  </a:lnTo>
                  <a:cubicBezTo>
                    <a:pt x="0" y="71"/>
                    <a:pt x="69" y="0"/>
                    <a:pt x="156" y="0"/>
                  </a:cubicBezTo>
                  <a:lnTo>
                    <a:pt x="894" y="0"/>
                  </a:lnTo>
                  <a:cubicBezTo>
                    <a:pt x="1000" y="0"/>
                    <a:pt x="1087" y="87"/>
                    <a:pt x="1087" y="193"/>
                  </a:cubicBezTo>
                  <a:lnTo>
                    <a:pt x="1087" y="788"/>
                  </a:lnTo>
                  <a:lnTo>
                    <a:pt x="1084" y="788"/>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0" name="Google Shape;590;p37"/>
            <p:cNvSpPr/>
            <p:nvPr/>
          </p:nvSpPr>
          <p:spPr>
            <a:xfrm>
              <a:off x="1358234" y="3369767"/>
              <a:ext cx="701356" cy="501892"/>
            </a:xfrm>
            <a:custGeom>
              <a:avLst/>
              <a:gdLst/>
              <a:ahLst/>
              <a:cxnLst/>
              <a:rect l="l" t="t" r="r" b="b"/>
              <a:pathLst>
                <a:path w="1084" h="776" extrusionOk="0">
                  <a:moveTo>
                    <a:pt x="1084" y="776"/>
                  </a:moveTo>
                  <a:lnTo>
                    <a:pt x="1013" y="776"/>
                  </a:lnTo>
                  <a:lnTo>
                    <a:pt x="1013" y="762"/>
                  </a:lnTo>
                  <a:lnTo>
                    <a:pt x="1084" y="762"/>
                  </a:lnTo>
                  <a:lnTo>
                    <a:pt x="1084" y="776"/>
                  </a:lnTo>
                  <a:moveTo>
                    <a:pt x="1084" y="728"/>
                  </a:moveTo>
                  <a:lnTo>
                    <a:pt x="1013" y="728"/>
                  </a:lnTo>
                  <a:lnTo>
                    <a:pt x="1013" y="715"/>
                  </a:lnTo>
                  <a:lnTo>
                    <a:pt x="1084" y="715"/>
                  </a:lnTo>
                  <a:lnTo>
                    <a:pt x="1084" y="728"/>
                  </a:lnTo>
                  <a:moveTo>
                    <a:pt x="1084" y="680"/>
                  </a:moveTo>
                  <a:lnTo>
                    <a:pt x="1013" y="680"/>
                  </a:lnTo>
                  <a:lnTo>
                    <a:pt x="1013" y="667"/>
                  </a:lnTo>
                  <a:lnTo>
                    <a:pt x="1084" y="667"/>
                  </a:lnTo>
                  <a:lnTo>
                    <a:pt x="1084" y="680"/>
                  </a:lnTo>
                  <a:moveTo>
                    <a:pt x="1084" y="633"/>
                  </a:moveTo>
                  <a:lnTo>
                    <a:pt x="1013" y="633"/>
                  </a:lnTo>
                  <a:lnTo>
                    <a:pt x="1013" y="619"/>
                  </a:lnTo>
                  <a:lnTo>
                    <a:pt x="1084" y="619"/>
                  </a:lnTo>
                  <a:lnTo>
                    <a:pt x="1084" y="633"/>
                  </a:lnTo>
                  <a:moveTo>
                    <a:pt x="1084" y="585"/>
                  </a:moveTo>
                  <a:lnTo>
                    <a:pt x="1013" y="585"/>
                  </a:lnTo>
                  <a:lnTo>
                    <a:pt x="1013" y="572"/>
                  </a:lnTo>
                  <a:lnTo>
                    <a:pt x="1084" y="572"/>
                  </a:lnTo>
                  <a:lnTo>
                    <a:pt x="1084" y="585"/>
                  </a:lnTo>
                  <a:moveTo>
                    <a:pt x="1084" y="535"/>
                  </a:moveTo>
                  <a:lnTo>
                    <a:pt x="1013" y="535"/>
                  </a:lnTo>
                  <a:lnTo>
                    <a:pt x="1013" y="522"/>
                  </a:lnTo>
                  <a:lnTo>
                    <a:pt x="1084" y="522"/>
                  </a:lnTo>
                  <a:lnTo>
                    <a:pt x="1084" y="535"/>
                  </a:lnTo>
                  <a:moveTo>
                    <a:pt x="1084" y="487"/>
                  </a:moveTo>
                  <a:lnTo>
                    <a:pt x="1013" y="487"/>
                  </a:lnTo>
                  <a:lnTo>
                    <a:pt x="1013" y="474"/>
                  </a:lnTo>
                  <a:lnTo>
                    <a:pt x="1084" y="474"/>
                  </a:lnTo>
                  <a:lnTo>
                    <a:pt x="1084" y="487"/>
                  </a:lnTo>
                  <a:moveTo>
                    <a:pt x="1084" y="440"/>
                  </a:moveTo>
                  <a:lnTo>
                    <a:pt x="1013" y="440"/>
                  </a:lnTo>
                  <a:lnTo>
                    <a:pt x="1013" y="426"/>
                  </a:lnTo>
                  <a:lnTo>
                    <a:pt x="1084" y="426"/>
                  </a:lnTo>
                  <a:lnTo>
                    <a:pt x="1084" y="440"/>
                  </a:lnTo>
                  <a:moveTo>
                    <a:pt x="1084" y="392"/>
                  </a:moveTo>
                  <a:lnTo>
                    <a:pt x="1013" y="392"/>
                  </a:lnTo>
                  <a:lnTo>
                    <a:pt x="1013" y="379"/>
                  </a:lnTo>
                  <a:lnTo>
                    <a:pt x="1084" y="379"/>
                  </a:lnTo>
                  <a:lnTo>
                    <a:pt x="1084" y="392"/>
                  </a:lnTo>
                  <a:moveTo>
                    <a:pt x="1084" y="344"/>
                  </a:moveTo>
                  <a:lnTo>
                    <a:pt x="1013" y="344"/>
                  </a:lnTo>
                  <a:lnTo>
                    <a:pt x="1013" y="331"/>
                  </a:lnTo>
                  <a:lnTo>
                    <a:pt x="1084" y="331"/>
                  </a:lnTo>
                  <a:lnTo>
                    <a:pt x="1084" y="344"/>
                  </a:lnTo>
                  <a:moveTo>
                    <a:pt x="1084" y="297"/>
                  </a:moveTo>
                  <a:lnTo>
                    <a:pt x="1013" y="297"/>
                  </a:lnTo>
                  <a:lnTo>
                    <a:pt x="1013" y="283"/>
                  </a:lnTo>
                  <a:lnTo>
                    <a:pt x="1084" y="283"/>
                  </a:lnTo>
                  <a:lnTo>
                    <a:pt x="1084" y="297"/>
                  </a:lnTo>
                  <a:moveTo>
                    <a:pt x="1084" y="246"/>
                  </a:moveTo>
                  <a:lnTo>
                    <a:pt x="1013" y="246"/>
                  </a:lnTo>
                  <a:lnTo>
                    <a:pt x="1013" y="233"/>
                  </a:lnTo>
                  <a:lnTo>
                    <a:pt x="1084" y="233"/>
                  </a:lnTo>
                  <a:lnTo>
                    <a:pt x="1084" y="246"/>
                  </a:lnTo>
                  <a:moveTo>
                    <a:pt x="71" y="241"/>
                  </a:moveTo>
                  <a:lnTo>
                    <a:pt x="0" y="241"/>
                  </a:lnTo>
                  <a:lnTo>
                    <a:pt x="0" y="228"/>
                  </a:lnTo>
                  <a:lnTo>
                    <a:pt x="71" y="228"/>
                  </a:lnTo>
                  <a:lnTo>
                    <a:pt x="71" y="241"/>
                  </a:lnTo>
                  <a:moveTo>
                    <a:pt x="1084" y="199"/>
                  </a:moveTo>
                  <a:lnTo>
                    <a:pt x="1013" y="199"/>
                  </a:lnTo>
                  <a:lnTo>
                    <a:pt x="1013" y="193"/>
                  </a:lnTo>
                  <a:cubicBezTo>
                    <a:pt x="1013" y="191"/>
                    <a:pt x="1013" y="191"/>
                    <a:pt x="1013" y="188"/>
                  </a:cubicBezTo>
                  <a:lnTo>
                    <a:pt x="1084" y="186"/>
                  </a:lnTo>
                  <a:cubicBezTo>
                    <a:pt x="1084" y="188"/>
                    <a:pt x="1084" y="191"/>
                    <a:pt x="1084" y="193"/>
                  </a:cubicBezTo>
                  <a:lnTo>
                    <a:pt x="1084" y="199"/>
                  </a:lnTo>
                  <a:moveTo>
                    <a:pt x="71" y="193"/>
                  </a:moveTo>
                  <a:lnTo>
                    <a:pt x="0" y="193"/>
                  </a:lnTo>
                  <a:lnTo>
                    <a:pt x="0" y="180"/>
                  </a:lnTo>
                  <a:lnTo>
                    <a:pt x="71" y="180"/>
                  </a:lnTo>
                  <a:lnTo>
                    <a:pt x="71" y="193"/>
                  </a:lnTo>
                  <a:moveTo>
                    <a:pt x="1008" y="162"/>
                  </a:moveTo>
                  <a:cubicBezTo>
                    <a:pt x="1008" y="159"/>
                    <a:pt x="1005" y="156"/>
                    <a:pt x="1005" y="154"/>
                  </a:cubicBezTo>
                  <a:lnTo>
                    <a:pt x="1074" y="130"/>
                  </a:lnTo>
                  <a:cubicBezTo>
                    <a:pt x="1077" y="135"/>
                    <a:pt x="1077" y="141"/>
                    <a:pt x="1079" y="143"/>
                  </a:cubicBezTo>
                  <a:lnTo>
                    <a:pt x="1008" y="162"/>
                  </a:lnTo>
                  <a:moveTo>
                    <a:pt x="71" y="148"/>
                  </a:moveTo>
                  <a:lnTo>
                    <a:pt x="0" y="143"/>
                  </a:lnTo>
                  <a:cubicBezTo>
                    <a:pt x="0" y="138"/>
                    <a:pt x="0" y="133"/>
                    <a:pt x="2" y="127"/>
                  </a:cubicBezTo>
                  <a:lnTo>
                    <a:pt x="74" y="141"/>
                  </a:lnTo>
                  <a:cubicBezTo>
                    <a:pt x="71" y="143"/>
                    <a:pt x="71" y="146"/>
                    <a:pt x="71" y="148"/>
                  </a:cubicBezTo>
                  <a:moveTo>
                    <a:pt x="992" y="127"/>
                  </a:moveTo>
                  <a:cubicBezTo>
                    <a:pt x="989" y="125"/>
                    <a:pt x="989" y="122"/>
                    <a:pt x="987" y="119"/>
                  </a:cubicBezTo>
                  <a:lnTo>
                    <a:pt x="1045" y="74"/>
                  </a:lnTo>
                  <a:cubicBezTo>
                    <a:pt x="1047" y="77"/>
                    <a:pt x="1050" y="82"/>
                    <a:pt x="1053" y="88"/>
                  </a:cubicBezTo>
                  <a:lnTo>
                    <a:pt x="992" y="127"/>
                  </a:lnTo>
                  <a:moveTo>
                    <a:pt x="82" y="117"/>
                  </a:moveTo>
                  <a:lnTo>
                    <a:pt x="18" y="82"/>
                  </a:lnTo>
                  <a:cubicBezTo>
                    <a:pt x="21" y="77"/>
                    <a:pt x="24" y="74"/>
                    <a:pt x="26" y="69"/>
                  </a:cubicBezTo>
                  <a:lnTo>
                    <a:pt x="87" y="109"/>
                  </a:lnTo>
                  <a:cubicBezTo>
                    <a:pt x="84" y="111"/>
                    <a:pt x="82" y="114"/>
                    <a:pt x="82" y="117"/>
                  </a:cubicBezTo>
                  <a:moveTo>
                    <a:pt x="968" y="101"/>
                  </a:moveTo>
                  <a:cubicBezTo>
                    <a:pt x="965" y="98"/>
                    <a:pt x="963" y="98"/>
                    <a:pt x="960" y="96"/>
                  </a:cubicBezTo>
                  <a:lnTo>
                    <a:pt x="1002" y="37"/>
                  </a:lnTo>
                  <a:cubicBezTo>
                    <a:pt x="1008" y="40"/>
                    <a:pt x="1010" y="43"/>
                    <a:pt x="1013" y="45"/>
                  </a:cubicBezTo>
                  <a:lnTo>
                    <a:pt x="968" y="101"/>
                  </a:lnTo>
                  <a:moveTo>
                    <a:pt x="103" y="90"/>
                  </a:moveTo>
                  <a:lnTo>
                    <a:pt x="58" y="35"/>
                  </a:lnTo>
                  <a:cubicBezTo>
                    <a:pt x="63" y="32"/>
                    <a:pt x="66" y="29"/>
                    <a:pt x="71" y="27"/>
                  </a:cubicBezTo>
                  <a:lnTo>
                    <a:pt x="111" y="88"/>
                  </a:lnTo>
                  <a:cubicBezTo>
                    <a:pt x="106" y="88"/>
                    <a:pt x="103" y="88"/>
                    <a:pt x="103" y="90"/>
                  </a:cubicBezTo>
                  <a:moveTo>
                    <a:pt x="936" y="82"/>
                  </a:moveTo>
                  <a:cubicBezTo>
                    <a:pt x="934" y="82"/>
                    <a:pt x="931" y="80"/>
                    <a:pt x="928" y="80"/>
                  </a:cubicBezTo>
                  <a:lnTo>
                    <a:pt x="950" y="11"/>
                  </a:lnTo>
                  <a:cubicBezTo>
                    <a:pt x="955" y="14"/>
                    <a:pt x="960" y="14"/>
                    <a:pt x="963" y="16"/>
                  </a:cubicBezTo>
                  <a:lnTo>
                    <a:pt x="936" y="82"/>
                  </a:lnTo>
                  <a:moveTo>
                    <a:pt x="132" y="74"/>
                  </a:moveTo>
                  <a:lnTo>
                    <a:pt x="114" y="6"/>
                  </a:lnTo>
                  <a:cubicBezTo>
                    <a:pt x="119" y="3"/>
                    <a:pt x="124" y="3"/>
                    <a:pt x="129" y="3"/>
                  </a:cubicBezTo>
                  <a:lnTo>
                    <a:pt x="143" y="74"/>
                  </a:lnTo>
                  <a:cubicBezTo>
                    <a:pt x="137" y="74"/>
                    <a:pt x="135" y="74"/>
                    <a:pt x="132" y="74"/>
                  </a:cubicBezTo>
                  <a:moveTo>
                    <a:pt x="902" y="72"/>
                  </a:moveTo>
                  <a:cubicBezTo>
                    <a:pt x="899" y="72"/>
                    <a:pt x="897" y="72"/>
                    <a:pt x="891" y="72"/>
                  </a:cubicBezTo>
                  <a:lnTo>
                    <a:pt x="891" y="0"/>
                  </a:lnTo>
                  <a:cubicBezTo>
                    <a:pt x="897" y="0"/>
                    <a:pt x="902" y="0"/>
                    <a:pt x="907" y="0"/>
                  </a:cubicBezTo>
                  <a:lnTo>
                    <a:pt x="902" y="72"/>
                  </a:lnTo>
                  <a:moveTo>
                    <a:pt x="854" y="72"/>
                  </a:moveTo>
                  <a:lnTo>
                    <a:pt x="844" y="72"/>
                  </a:lnTo>
                  <a:lnTo>
                    <a:pt x="844" y="0"/>
                  </a:lnTo>
                  <a:lnTo>
                    <a:pt x="857" y="0"/>
                  </a:lnTo>
                  <a:lnTo>
                    <a:pt x="857" y="72"/>
                  </a:lnTo>
                  <a:lnTo>
                    <a:pt x="854" y="72"/>
                  </a:lnTo>
                  <a:moveTo>
                    <a:pt x="807" y="72"/>
                  </a:moveTo>
                  <a:lnTo>
                    <a:pt x="793" y="72"/>
                  </a:lnTo>
                  <a:lnTo>
                    <a:pt x="793" y="0"/>
                  </a:lnTo>
                  <a:lnTo>
                    <a:pt x="807" y="0"/>
                  </a:lnTo>
                  <a:lnTo>
                    <a:pt x="807" y="72"/>
                  </a:lnTo>
                  <a:moveTo>
                    <a:pt x="759" y="72"/>
                  </a:moveTo>
                  <a:lnTo>
                    <a:pt x="746" y="72"/>
                  </a:lnTo>
                  <a:lnTo>
                    <a:pt x="746" y="0"/>
                  </a:lnTo>
                  <a:lnTo>
                    <a:pt x="759" y="0"/>
                  </a:lnTo>
                  <a:lnTo>
                    <a:pt x="759" y="72"/>
                  </a:lnTo>
                  <a:moveTo>
                    <a:pt x="711" y="72"/>
                  </a:moveTo>
                  <a:lnTo>
                    <a:pt x="698" y="72"/>
                  </a:lnTo>
                  <a:lnTo>
                    <a:pt x="698" y="0"/>
                  </a:lnTo>
                  <a:lnTo>
                    <a:pt x="711" y="0"/>
                  </a:lnTo>
                  <a:lnTo>
                    <a:pt x="711" y="72"/>
                  </a:lnTo>
                  <a:moveTo>
                    <a:pt x="664" y="72"/>
                  </a:moveTo>
                  <a:lnTo>
                    <a:pt x="651" y="72"/>
                  </a:lnTo>
                  <a:lnTo>
                    <a:pt x="651" y="0"/>
                  </a:lnTo>
                  <a:lnTo>
                    <a:pt x="664" y="0"/>
                  </a:lnTo>
                  <a:lnTo>
                    <a:pt x="664" y="72"/>
                  </a:lnTo>
                  <a:moveTo>
                    <a:pt x="614" y="72"/>
                  </a:moveTo>
                  <a:lnTo>
                    <a:pt x="600" y="72"/>
                  </a:lnTo>
                  <a:lnTo>
                    <a:pt x="600" y="0"/>
                  </a:lnTo>
                  <a:lnTo>
                    <a:pt x="614" y="0"/>
                  </a:lnTo>
                  <a:lnTo>
                    <a:pt x="614" y="72"/>
                  </a:lnTo>
                  <a:moveTo>
                    <a:pt x="566" y="72"/>
                  </a:moveTo>
                  <a:lnTo>
                    <a:pt x="553" y="72"/>
                  </a:lnTo>
                  <a:lnTo>
                    <a:pt x="553" y="0"/>
                  </a:lnTo>
                  <a:lnTo>
                    <a:pt x="566" y="0"/>
                  </a:lnTo>
                  <a:lnTo>
                    <a:pt x="566" y="72"/>
                  </a:lnTo>
                  <a:moveTo>
                    <a:pt x="518" y="72"/>
                  </a:moveTo>
                  <a:lnTo>
                    <a:pt x="505" y="72"/>
                  </a:lnTo>
                  <a:lnTo>
                    <a:pt x="505" y="0"/>
                  </a:lnTo>
                  <a:lnTo>
                    <a:pt x="518" y="0"/>
                  </a:lnTo>
                  <a:lnTo>
                    <a:pt x="518" y="72"/>
                  </a:lnTo>
                  <a:moveTo>
                    <a:pt x="471" y="72"/>
                  </a:moveTo>
                  <a:lnTo>
                    <a:pt x="457" y="72"/>
                  </a:lnTo>
                  <a:lnTo>
                    <a:pt x="457" y="0"/>
                  </a:lnTo>
                  <a:lnTo>
                    <a:pt x="471" y="0"/>
                  </a:lnTo>
                  <a:lnTo>
                    <a:pt x="471" y="72"/>
                  </a:lnTo>
                  <a:moveTo>
                    <a:pt x="423" y="72"/>
                  </a:moveTo>
                  <a:lnTo>
                    <a:pt x="410" y="72"/>
                  </a:lnTo>
                  <a:lnTo>
                    <a:pt x="410" y="0"/>
                  </a:lnTo>
                  <a:lnTo>
                    <a:pt x="423" y="0"/>
                  </a:lnTo>
                  <a:lnTo>
                    <a:pt x="423" y="72"/>
                  </a:lnTo>
                  <a:moveTo>
                    <a:pt x="375" y="72"/>
                  </a:moveTo>
                  <a:lnTo>
                    <a:pt x="362" y="72"/>
                  </a:lnTo>
                  <a:lnTo>
                    <a:pt x="362" y="0"/>
                  </a:lnTo>
                  <a:lnTo>
                    <a:pt x="375" y="0"/>
                  </a:lnTo>
                  <a:lnTo>
                    <a:pt x="375" y="72"/>
                  </a:lnTo>
                  <a:moveTo>
                    <a:pt x="325" y="72"/>
                  </a:moveTo>
                  <a:lnTo>
                    <a:pt x="315" y="72"/>
                  </a:lnTo>
                  <a:lnTo>
                    <a:pt x="315" y="0"/>
                  </a:lnTo>
                  <a:lnTo>
                    <a:pt x="328" y="0"/>
                  </a:lnTo>
                  <a:lnTo>
                    <a:pt x="328" y="72"/>
                  </a:lnTo>
                  <a:lnTo>
                    <a:pt x="325" y="72"/>
                  </a:lnTo>
                  <a:moveTo>
                    <a:pt x="278" y="72"/>
                  </a:moveTo>
                  <a:lnTo>
                    <a:pt x="264" y="72"/>
                  </a:lnTo>
                  <a:lnTo>
                    <a:pt x="264" y="0"/>
                  </a:lnTo>
                  <a:lnTo>
                    <a:pt x="278" y="0"/>
                  </a:lnTo>
                  <a:lnTo>
                    <a:pt x="278" y="72"/>
                  </a:lnTo>
                  <a:moveTo>
                    <a:pt x="230" y="72"/>
                  </a:moveTo>
                  <a:lnTo>
                    <a:pt x="217" y="72"/>
                  </a:lnTo>
                  <a:lnTo>
                    <a:pt x="217" y="0"/>
                  </a:lnTo>
                  <a:lnTo>
                    <a:pt x="230" y="0"/>
                  </a:lnTo>
                  <a:lnTo>
                    <a:pt x="230" y="72"/>
                  </a:lnTo>
                  <a:moveTo>
                    <a:pt x="182" y="72"/>
                  </a:moveTo>
                  <a:lnTo>
                    <a:pt x="169" y="72"/>
                  </a:lnTo>
                  <a:lnTo>
                    <a:pt x="169" y="0"/>
                  </a:lnTo>
                  <a:lnTo>
                    <a:pt x="182" y="0"/>
                  </a:lnTo>
                  <a:lnTo>
                    <a:pt x="182" y="72"/>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91" name="Google Shape;591;p37"/>
            <p:cNvSpPr/>
            <p:nvPr/>
          </p:nvSpPr>
          <p:spPr>
            <a:xfrm>
              <a:off x="1088831" y="3551743"/>
              <a:ext cx="584142" cy="1039407"/>
            </a:xfrm>
            <a:custGeom>
              <a:avLst/>
              <a:gdLst/>
              <a:ahLst/>
              <a:cxnLst/>
              <a:rect l="l" t="t" r="r" b="b"/>
              <a:pathLst>
                <a:path w="903" h="1606" extrusionOk="0">
                  <a:moveTo>
                    <a:pt x="903" y="1606"/>
                  </a:moveTo>
                  <a:lnTo>
                    <a:pt x="0" y="1606"/>
                  </a:lnTo>
                  <a:lnTo>
                    <a:pt x="0" y="381"/>
                  </a:lnTo>
                  <a:cubicBezTo>
                    <a:pt x="0" y="169"/>
                    <a:pt x="172" y="0"/>
                    <a:pt x="381" y="0"/>
                  </a:cubicBezTo>
                  <a:lnTo>
                    <a:pt x="519" y="0"/>
                  </a:lnTo>
                  <a:cubicBezTo>
                    <a:pt x="731" y="0"/>
                    <a:pt x="900" y="172"/>
                    <a:pt x="900" y="381"/>
                  </a:cubicBezTo>
                  <a:lnTo>
                    <a:pt x="900" y="1606"/>
                  </a:lnTo>
                  <a:lnTo>
                    <a:pt x="903" y="1606"/>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2" name="Google Shape;592;p37"/>
            <p:cNvSpPr/>
            <p:nvPr/>
          </p:nvSpPr>
          <p:spPr>
            <a:xfrm>
              <a:off x="1234542" y="3499935"/>
              <a:ext cx="290775" cy="49218"/>
            </a:xfrm>
            <a:custGeom>
              <a:avLst/>
              <a:gdLst/>
              <a:ahLst/>
              <a:cxnLst/>
              <a:rect l="l" t="t" r="r" b="b"/>
              <a:pathLst>
                <a:path w="450" h="77" extrusionOk="0">
                  <a:moveTo>
                    <a:pt x="0" y="0"/>
                  </a:moveTo>
                  <a:lnTo>
                    <a:pt x="450" y="0"/>
                  </a:lnTo>
                  <a:lnTo>
                    <a:pt x="450" y="77"/>
                  </a:lnTo>
                  <a:lnTo>
                    <a:pt x="0" y="77"/>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3" name="Google Shape;593;p37"/>
            <p:cNvSpPr/>
            <p:nvPr/>
          </p:nvSpPr>
          <p:spPr>
            <a:xfrm>
              <a:off x="1088831" y="4327573"/>
              <a:ext cx="584142" cy="64760"/>
            </a:xfrm>
            <a:custGeom>
              <a:avLst/>
              <a:gdLst/>
              <a:ahLst/>
              <a:cxnLst/>
              <a:rect l="l" t="t" r="r" b="b"/>
              <a:pathLst>
                <a:path w="903" h="101" extrusionOk="0">
                  <a:moveTo>
                    <a:pt x="0" y="0"/>
                  </a:moveTo>
                  <a:lnTo>
                    <a:pt x="903" y="0"/>
                  </a:lnTo>
                  <a:lnTo>
                    <a:pt x="903" y="101"/>
                  </a:lnTo>
                  <a:lnTo>
                    <a:pt x="0" y="101"/>
                  </a:lnTo>
                  <a:lnTo>
                    <a:pt x="0" y="0"/>
                  </a:lnTo>
                  <a:close/>
                </a:path>
              </a:pathLst>
            </a:custGeom>
            <a:solidFill>
              <a:schemeClr val="accent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4" name="Google Shape;594;p37"/>
            <p:cNvSpPr/>
            <p:nvPr/>
          </p:nvSpPr>
          <p:spPr>
            <a:xfrm>
              <a:off x="1088831" y="4130701"/>
              <a:ext cx="584142" cy="136645"/>
            </a:xfrm>
            <a:custGeom>
              <a:avLst/>
              <a:gdLst/>
              <a:ahLst/>
              <a:cxnLst/>
              <a:rect l="l" t="t" r="r" b="b"/>
              <a:pathLst>
                <a:path w="903" h="212" extrusionOk="0">
                  <a:moveTo>
                    <a:pt x="0" y="0"/>
                  </a:moveTo>
                  <a:lnTo>
                    <a:pt x="903" y="0"/>
                  </a:lnTo>
                  <a:lnTo>
                    <a:pt x="903" y="212"/>
                  </a:lnTo>
                  <a:lnTo>
                    <a:pt x="0" y="212"/>
                  </a:lnTo>
                  <a:lnTo>
                    <a:pt x="0" y="0"/>
                  </a:lnTo>
                  <a:close/>
                </a:path>
              </a:pathLst>
            </a:custGeom>
            <a:solidFill>
              <a:schemeClr val="accent1"/>
            </a:solidFill>
            <a:ln>
              <a:noFill/>
            </a:ln>
          </p:spPr>
          <p:txBody>
            <a:bodyPr spcFirstLastPara="1" wrap="square" lIns="90000" tIns="31300" rIns="90000" bIns="313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5" name="Google Shape;595;p37"/>
            <p:cNvSpPr/>
            <p:nvPr/>
          </p:nvSpPr>
          <p:spPr>
            <a:xfrm>
              <a:off x="2167091" y="3625570"/>
              <a:ext cx="1732983" cy="965574"/>
            </a:xfrm>
            <a:custGeom>
              <a:avLst/>
              <a:gdLst/>
              <a:ahLst/>
              <a:cxnLst/>
              <a:rect l="l" t="t" r="r" b="b"/>
              <a:pathLst>
                <a:path w="2677" h="1492" extrusionOk="0">
                  <a:moveTo>
                    <a:pt x="2677" y="1492"/>
                  </a:moveTo>
                  <a:lnTo>
                    <a:pt x="0" y="1492"/>
                  </a:lnTo>
                  <a:lnTo>
                    <a:pt x="137" y="0"/>
                  </a:lnTo>
                  <a:lnTo>
                    <a:pt x="2545" y="0"/>
                  </a:lnTo>
                  <a:lnTo>
                    <a:pt x="2677" y="149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6" name="Google Shape;596;p37"/>
            <p:cNvSpPr/>
            <p:nvPr/>
          </p:nvSpPr>
          <p:spPr>
            <a:xfrm>
              <a:off x="2216309" y="3551743"/>
              <a:ext cx="1642321" cy="74475"/>
            </a:xfrm>
            <a:custGeom>
              <a:avLst/>
              <a:gdLst/>
              <a:ahLst/>
              <a:cxnLst/>
              <a:rect l="l" t="t" r="r" b="b"/>
              <a:pathLst>
                <a:path w="2537" h="116" extrusionOk="0">
                  <a:moveTo>
                    <a:pt x="0" y="0"/>
                  </a:moveTo>
                  <a:lnTo>
                    <a:pt x="2537" y="0"/>
                  </a:lnTo>
                  <a:lnTo>
                    <a:pt x="2537" y="116"/>
                  </a:lnTo>
                  <a:lnTo>
                    <a:pt x="0" y="116"/>
                  </a:lnTo>
                  <a:lnTo>
                    <a:pt x="0" y="0"/>
                  </a:lnTo>
                  <a:close/>
                </a:path>
              </a:pathLst>
            </a:custGeom>
            <a:solidFill>
              <a:schemeClr val="accent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7" name="Google Shape;597;p37"/>
            <p:cNvSpPr/>
            <p:nvPr/>
          </p:nvSpPr>
          <p:spPr>
            <a:xfrm>
              <a:off x="3386529" y="3765453"/>
              <a:ext cx="139882" cy="73179"/>
            </a:xfrm>
            <a:custGeom>
              <a:avLst/>
              <a:gdLst/>
              <a:ahLst/>
              <a:cxnLst/>
              <a:rect l="l" t="t" r="r" b="b"/>
              <a:pathLst>
                <a:path w="217" h="114" extrusionOk="0">
                  <a:moveTo>
                    <a:pt x="0" y="0"/>
                  </a:moveTo>
                  <a:lnTo>
                    <a:pt x="217" y="0"/>
                  </a:lnTo>
                  <a:lnTo>
                    <a:pt x="217" y="114"/>
                  </a:lnTo>
                  <a:lnTo>
                    <a:pt x="0" y="114"/>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8" name="Google Shape;598;p37"/>
            <p:cNvSpPr/>
            <p:nvPr/>
          </p:nvSpPr>
          <p:spPr>
            <a:xfrm>
              <a:off x="3386529" y="3858060"/>
              <a:ext cx="139882" cy="83541"/>
            </a:xfrm>
            <a:custGeom>
              <a:avLst/>
              <a:gdLst/>
              <a:ahLst/>
              <a:cxnLst/>
              <a:rect l="l" t="t" r="r" b="b"/>
              <a:pathLst>
                <a:path w="217" h="130" extrusionOk="0">
                  <a:moveTo>
                    <a:pt x="0" y="0"/>
                  </a:moveTo>
                  <a:lnTo>
                    <a:pt x="217" y="0"/>
                  </a:lnTo>
                  <a:lnTo>
                    <a:pt x="217" y="130"/>
                  </a:lnTo>
                  <a:lnTo>
                    <a:pt x="0" y="130"/>
                  </a:lnTo>
                  <a:lnTo>
                    <a:pt x="0" y="0"/>
                  </a:lnTo>
                  <a:close/>
                </a:path>
              </a:pathLst>
            </a:custGeom>
            <a:solidFill>
              <a:schemeClr val="lt2"/>
            </a:solidFill>
            <a:ln>
              <a:noFill/>
            </a:ln>
          </p:spPr>
          <p:txBody>
            <a:bodyPr spcFirstLastPara="1" wrap="square" lIns="90000" tIns="1800" rIns="90000" bIns="18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9" name="Google Shape;599;p37"/>
            <p:cNvSpPr/>
            <p:nvPr/>
          </p:nvSpPr>
          <p:spPr>
            <a:xfrm>
              <a:off x="3545839" y="3765453"/>
              <a:ext cx="145063" cy="73179"/>
            </a:xfrm>
            <a:custGeom>
              <a:avLst/>
              <a:gdLst/>
              <a:ahLst/>
              <a:cxnLst/>
              <a:rect l="l" t="t" r="r" b="b"/>
              <a:pathLst>
                <a:path w="225" h="114" extrusionOk="0">
                  <a:moveTo>
                    <a:pt x="0" y="0"/>
                  </a:moveTo>
                  <a:lnTo>
                    <a:pt x="225" y="0"/>
                  </a:lnTo>
                  <a:lnTo>
                    <a:pt x="225" y="114"/>
                  </a:lnTo>
                  <a:lnTo>
                    <a:pt x="0" y="114"/>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0" name="Google Shape;600;p37"/>
            <p:cNvSpPr/>
            <p:nvPr/>
          </p:nvSpPr>
          <p:spPr>
            <a:xfrm>
              <a:off x="3545839" y="3858060"/>
              <a:ext cx="145063" cy="83541"/>
            </a:xfrm>
            <a:custGeom>
              <a:avLst/>
              <a:gdLst/>
              <a:ahLst/>
              <a:cxnLst/>
              <a:rect l="l" t="t" r="r" b="b"/>
              <a:pathLst>
                <a:path w="225" h="130" extrusionOk="0">
                  <a:moveTo>
                    <a:pt x="0" y="0"/>
                  </a:moveTo>
                  <a:lnTo>
                    <a:pt x="225" y="0"/>
                  </a:lnTo>
                  <a:lnTo>
                    <a:pt x="225" y="130"/>
                  </a:lnTo>
                  <a:lnTo>
                    <a:pt x="0" y="130"/>
                  </a:lnTo>
                  <a:lnTo>
                    <a:pt x="0" y="0"/>
                  </a:lnTo>
                  <a:close/>
                </a:path>
              </a:pathLst>
            </a:custGeom>
            <a:solidFill>
              <a:schemeClr val="lt2"/>
            </a:solidFill>
            <a:ln>
              <a:noFill/>
            </a:ln>
          </p:spPr>
          <p:txBody>
            <a:bodyPr spcFirstLastPara="1" wrap="square" lIns="90000" tIns="1800" rIns="90000" bIns="18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1" name="Google Shape;601;p37"/>
            <p:cNvSpPr/>
            <p:nvPr/>
          </p:nvSpPr>
          <p:spPr>
            <a:xfrm>
              <a:off x="3386529" y="3858060"/>
              <a:ext cx="131464" cy="81598"/>
            </a:xfrm>
            <a:custGeom>
              <a:avLst/>
              <a:gdLst/>
              <a:ahLst/>
              <a:cxnLst/>
              <a:rect l="l" t="t" r="r" b="b"/>
              <a:pathLst>
                <a:path w="204" h="127" extrusionOk="0">
                  <a:moveTo>
                    <a:pt x="204" y="0"/>
                  </a:moveTo>
                  <a:lnTo>
                    <a:pt x="74" y="127"/>
                  </a:lnTo>
                  <a:lnTo>
                    <a:pt x="0" y="127"/>
                  </a:lnTo>
                  <a:lnTo>
                    <a:pt x="0" y="51"/>
                  </a:lnTo>
                  <a:lnTo>
                    <a:pt x="51" y="0"/>
                  </a:lnTo>
                  <a:lnTo>
                    <a:pt x="204" y="0"/>
                  </a:lnTo>
                  <a:close/>
                </a:path>
              </a:pathLst>
            </a:custGeom>
            <a:solidFill>
              <a:schemeClr val="accent4"/>
            </a:solidFill>
            <a:ln>
              <a:noFill/>
            </a:ln>
          </p:spPr>
          <p:txBody>
            <a:bodyPr spcFirstLastPara="1" wrap="square" lIns="90000" tIns="700" rIns="90000" bIns="7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2" name="Google Shape;602;p37"/>
            <p:cNvSpPr/>
            <p:nvPr/>
          </p:nvSpPr>
          <p:spPr>
            <a:xfrm>
              <a:off x="3438337" y="3765453"/>
              <a:ext cx="86779" cy="71884"/>
            </a:xfrm>
            <a:custGeom>
              <a:avLst/>
              <a:gdLst/>
              <a:ahLst/>
              <a:cxnLst/>
              <a:rect l="l" t="t" r="r" b="b"/>
              <a:pathLst>
                <a:path w="135" h="112" extrusionOk="0">
                  <a:moveTo>
                    <a:pt x="113" y="0"/>
                  </a:moveTo>
                  <a:lnTo>
                    <a:pt x="135" y="0"/>
                  </a:lnTo>
                  <a:lnTo>
                    <a:pt x="135" y="112"/>
                  </a:lnTo>
                  <a:lnTo>
                    <a:pt x="0" y="112"/>
                  </a:lnTo>
                  <a:lnTo>
                    <a:pt x="113" y="0"/>
                  </a:lnTo>
                  <a:close/>
                </a:path>
              </a:pathLst>
            </a:custGeom>
            <a:solidFill>
              <a:schemeClr val="accent4"/>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3" name="Google Shape;603;p37"/>
            <p:cNvSpPr/>
            <p:nvPr/>
          </p:nvSpPr>
          <p:spPr>
            <a:xfrm>
              <a:off x="3545839" y="3765453"/>
              <a:ext cx="64760" cy="64760"/>
            </a:xfrm>
            <a:custGeom>
              <a:avLst/>
              <a:gdLst/>
              <a:ahLst/>
              <a:cxnLst/>
              <a:rect l="l" t="t" r="r" b="b"/>
              <a:pathLst>
                <a:path w="101" h="101" extrusionOk="0">
                  <a:moveTo>
                    <a:pt x="101" y="0"/>
                  </a:moveTo>
                  <a:lnTo>
                    <a:pt x="0" y="101"/>
                  </a:lnTo>
                  <a:lnTo>
                    <a:pt x="0" y="0"/>
                  </a:lnTo>
                  <a:lnTo>
                    <a:pt x="101" y="0"/>
                  </a:lnTo>
                  <a:close/>
                </a:path>
              </a:pathLst>
            </a:custGeom>
            <a:solidFill>
              <a:schemeClr val="accent4"/>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4" name="Google Shape;604;p37"/>
            <p:cNvSpPr/>
            <p:nvPr/>
          </p:nvSpPr>
          <p:spPr>
            <a:xfrm>
              <a:off x="3486260" y="3900802"/>
              <a:ext cx="38856" cy="38856"/>
            </a:xfrm>
            <a:custGeom>
              <a:avLst/>
              <a:gdLst/>
              <a:ahLst/>
              <a:cxnLst/>
              <a:rect l="l" t="t" r="r" b="b"/>
              <a:pathLst>
                <a:path w="61" h="61" extrusionOk="0">
                  <a:moveTo>
                    <a:pt x="0" y="61"/>
                  </a:moveTo>
                  <a:lnTo>
                    <a:pt x="61" y="0"/>
                  </a:lnTo>
                  <a:lnTo>
                    <a:pt x="61" y="61"/>
                  </a:lnTo>
                  <a:lnTo>
                    <a:pt x="0" y="61"/>
                  </a:lnTo>
                  <a:close/>
                </a:path>
              </a:pathLst>
            </a:custGeom>
            <a:solidFill>
              <a:schemeClr val="accent4"/>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5" name="Google Shape;605;p37"/>
            <p:cNvSpPr/>
            <p:nvPr/>
          </p:nvSpPr>
          <p:spPr>
            <a:xfrm>
              <a:off x="3545839" y="3765453"/>
              <a:ext cx="145063" cy="160606"/>
            </a:xfrm>
            <a:custGeom>
              <a:avLst/>
              <a:gdLst/>
              <a:ahLst/>
              <a:cxnLst/>
              <a:rect l="l" t="t" r="r" b="b"/>
              <a:pathLst>
                <a:path w="225" h="249" extrusionOk="0">
                  <a:moveTo>
                    <a:pt x="225" y="0"/>
                  </a:moveTo>
                  <a:lnTo>
                    <a:pt x="225" y="22"/>
                  </a:lnTo>
                  <a:lnTo>
                    <a:pt x="106" y="143"/>
                  </a:lnTo>
                  <a:lnTo>
                    <a:pt x="0" y="249"/>
                  </a:lnTo>
                  <a:lnTo>
                    <a:pt x="0" y="180"/>
                  </a:lnTo>
                  <a:lnTo>
                    <a:pt x="37" y="143"/>
                  </a:lnTo>
                  <a:lnTo>
                    <a:pt x="66" y="112"/>
                  </a:lnTo>
                  <a:lnTo>
                    <a:pt x="180" y="0"/>
                  </a:lnTo>
                  <a:lnTo>
                    <a:pt x="225" y="0"/>
                  </a:lnTo>
                  <a:close/>
                </a:path>
              </a:pathLst>
            </a:custGeom>
            <a:solidFill>
              <a:schemeClr val="accent4"/>
            </a:solidFill>
            <a:ln>
              <a:noFill/>
            </a:ln>
          </p:spPr>
          <p:txBody>
            <a:bodyPr spcFirstLastPara="1" wrap="square" lIns="90000" tIns="44625" rIns="90000" bIns="446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6" name="Google Shape;606;p37"/>
            <p:cNvSpPr/>
            <p:nvPr/>
          </p:nvSpPr>
          <p:spPr>
            <a:xfrm>
              <a:off x="3386529" y="4244032"/>
              <a:ext cx="139882" cy="72532"/>
            </a:xfrm>
            <a:custGeom>
              <a:avLst/>
              <a:gdLst/>
              <a:ahLst/>
              <a:cxnLst/>
              <a:rect l="l" t="t" r="r" b="b"/>
              <a:pathLst>
                <a:path w="217" h="113" extrusionOk="0">
                  <a:moveTo>
                    <a:pt x="0" y="0"/>
                  </a:moveTo>
                  <a:lnTo>
                    <a:pt x="217" y="0"/>
                  </a:lnTo>
                  <a:lnTo>
                    <a:pt x="217" y="113"/>
                  </a:lnTo>
                  <a:lnTo>
                    <a:pt x="0" y="113"/>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7" name="Google Shape;607;p37"/>
            <p:cNvSpPr/>
            <p:nvPr/>
          </p:nvSpPr>
          <p:spPr>
            <a:xfrm>
              <a:off x="3386529" y="4337935"/>
              <a:ext cx="139882" cy="83541"/>
            </a:xfrm>
            <a:custGeom>
              <a:avLst/>
              <a:gdLst/>
              <a:ahLst/>
              <a:cxnLst/>
              <a:rect l="l" t="t" r="r" b="b"/>
              <a:pathLst>
                <a:path w="217" h="130" extrusionOk="0">
                  <a:moveTo>
                    <a:pt x="0" y="0"/>
                  </a:moveTo>
                  <a:lnTo>
                    <a:pt x="217" y="0"/>
                  </a:lnTo>
                  <a:lnTo>
                    <a:pt x="217" y="130"/>
                  </a:lnTo>
                  <a:lnTo>
                    <a:pt x="0" y="130"/>
                  </a:lnTo>
                  <a:lnTo>
                    <a:pt x="0" y="0"/>
                  </a:lnTo>
                  <a:close/>
                </a:path>
              </a:pathLst>
            </a:custGeom>
            <a:solidFill>
              <a:schemeClr val="lt2"/>
            </a:solidFill>
            <a:ln>
              <a:noFill/>
            </a:ln>
          </p:spPr>
          <p:txBody>
            <a:bodyPr spcFirstLastPara="1" wrap="square" lIns="90000" tIns="1800" rIns="90000" bIns="18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8" name="Google Shape;608;p37"/>
            <p:cNvSpPr/>
            <p:nvPr/>
          </p:nvSpPr>
          <p:spPr>
            <a:xfrm>
              <a:off x="3545839" y="4244032"/>
              <a:ext cx="145063" cy="72532"/>
            </a:xfrm>
            <a:custGeom>
              <a:avLst/>
              <a:gdLst/>
              <a:ahLst/>
              <a:cxnLst/>
              <a:rect l="l" t="t" r="r" b="b"/>
              <a:pathLst>
                <a:path w="225" h="113" extrusionOk="0">
                  <a:moveTo>
                    <a:pt x="0" y="0"/>
                  </a:moveTo>
                  <a:lnTo>
                    <a:pt x="225" y="0"/>
                  </a:lnTo>
                  <a:lnTo>
                    <a:pt x="225" y="113"/>
                  </a:lnTo>
                  <a:lnTo>
                    <a:pt x="0" y="113"/>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9" name="Google Shape;609;p37"/>
            <p:cNvSpPr/>
            <p:nvPr/>
          </p:nvSpPr>
          <p:spPr>
            <a:xfrm>
              <a:off x="3545839" y="4337935"/>
              <a:ext cx="145063" cy="83541"/>
            </a:xfrm>
            <a:custGeom>
              <a:avLst/>
              <a:gdLst/>
              <a:ahLst/>
              <a:cxnLst/>
              <a:rect l="l" t="t" r="r" b="b"/>
              <a:pathLst>
                <a:path w="225" h="130" extrusionOk="0">
                  <a:moveTo>
                    <a:pt x="0" y="0"/>
                  </a:moveTo>
                  <a:lnTo>
                    <a:pt x="225" y="0"/>
                  </a:lnTo>
                  <a:lnTo>
                    <a:pt x="225" y="130"/>
                  </a:lnTo>
                  <a:lnTo>
                    <a:pt x="0" y="130"/>
                  </a:lnTo>
                  <a:lnTo>
                    <a:pt x="0" y="0"/>
                  </a:lnTo>
                  <a:close/>
                </a:path>
              </a:pathLst>
            </a:custGeom>
            <a:solidFill>
              <a:schemeClr val="lt2"/>
            </a:solidFill>
            <a:ln>
              <a:noFill/>
            </a:ln>
          </p:spPr>
          <p:txBody>
            <a:bodyPr spcFirstLastPara="1" wrap="square" lIns="90000" tIns="1800" rIns="90000" bIns="18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0" name="Google Shape;610;p37"/>
            <p:cNvSpPr/>
            <p:nvPr/>
          </p:nvSpPr>
          <p:spPr>
            <a:xfrm>
              <a:off x="3386529" y="4337935"/>
              <a:ext cx="131464" cy="81598"/>
            </a:xfrm>
            <a:custGeom>
              <a:avLst/>
              <a:gdLst/>
              <a:ahLst/>
              <a:cxnLst/>
              <a:rect l="l" t="t" r="r" b="b"/>
              <a:pathLst>
                <a:path w="204" h="127" extrusionOk="0">
                  <a:moveTo>
                    <a:pt x="204" y="0"/>
                  </a:moveTo>
                  <a:lnTo>
                    <a:pt x="74" y="127"/>
                  </a:lnTo>
                  <a:lnTo>
                    <a:pt x="0" y="127"/>
                  </a:lnTo>
                  <a:lnTo>
                    <a:pt x="0" y="50"/>
                  </a:lnTo>
                  <a:lnTo>
                    <a:pt x="51" y="0"/>
                  </a:lnTo>
                  <a:lnTo>
                    <a:pt x="204" y="0"/>
                  </a:lnTo>
                  <a:close/>
                </a:path>
              </a:pathLst>
            </a:custGeom>
            <a:solidFill>
              <a:schemeClr val="accent4"/>
            </a:solidFill>
            <a:ln>
              <a:noFill/>
            </a:ln>
          </p:spPr>
          <p:txBody>
            <a:bodyPr spcFirstLastPara="1" wrap="square" lIns="90000" tIns="700" rIns="90000" bIns="7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1" name="Google Shape;611;p37"/>
            <p:cNvSpPr/>
            <p:nvPr/>
          </p:nvSpPr>
          <p:spPr>
            <a:xfrm>
              <a:off x="3438337" y="4244032"/>
              <a:ext cx="86779" cy="72532"/>
            </a:xfrm>
            <a:custGeom>
              <a:avLst/>
              <a:gdLst/>
              <a:ahLst/>
              <a:cxnLst/>
              <a:rect l="l" t="t" r="r" b="b"/>
              <a:pathLst>
                <a:path w="135" h="113" extrusionOk="0">
                  <a:moveTo>
                    <a:pt x="113" y="0"/>
                  </a:moveTo>
                  <a:lnTo>
                    <a:pt x="135" y="0"/>
                  </a:lnTo>
                  <a:lnTo>
                    <a:pt x="135" y="113"/>
                  </a:lnTo>
                  <a:lnTo>
                    <a:pt x="0" y="113"/>
                  </a:lnTo>
                  <a:lnTo>
                    <a:pt x="113" y="0"/>
                  </a:lnTo>
                  <a:close/>
                </a:path>
              </a:pathLst>
            </a:custGeom>
            <a:solidFill>
              <a:schemeClr val="accent4"/>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2" name="Google Shape;612;p37"/>
            <p:cNvSpPr/>
            <p:nvPr/>
          </p:nvSpPr>
          <p:spPr>
            <a:xfrm>
              <a:off x="3545839" y="4244032"/>
              <a:ext cx="64760" cy="66056"/>
            </a:xfrm>
            <a:custGeom>
              <a:avLst/>
              <a:gdLst/>
              <a:ahLst/>
              <a:cxnLst/>
              <a:rect l="l" t="t" r="r" b="b"/>
              <a:pathLst>
                <a:path w="101" h="103" extrusionOk="0">
                  <a:moveTo>
                    <a:pt x="101" y="0"/>
                  </a:moveTo>
                  <a:lnTo>
                    <a:pt x="0" y="103"/>
                  </a:lnTo>
                  <a:lnTo>
                    <a:pt x="0" y="0"/>
                  </a:lnTo>
                  <a:lnTo>
                    <a:pt x="101" y="0"/>
                  </a:lnTo>
                  <a:close/>
                </a:path>
              </a:pathLst>
            </a:custGeom>
            <a:solidFill>
              <a:schemeClr val="accent4"/>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3" name="Google Shape;613;p37"/>
            <p:cNvSpPr/>
            <p:nvPr/>
          </p:nvSpPr>
          <p:spPr>
            <a:xfrm>
              <a:off x="3486260" y="4380676"/>
              <a:ext cx="38856" cy="38856"/>
            </a:xfrm>
            <a:custGeom>
              <a:avLst/>
              <a:gdLst/>
              <a:ahLst/>
              <a:cxnLst/>
              <a:rect l="l" t="t" r="r" b="b"/>
              <a:pathLst>
                <a:path w="61" h="61" extrusionOk="0">
                  <a:moveTo>
                    <a:pt x="0" y="61"/>
                  </a:moveTo>
                  <a:lnTo>
                    <a:pt x="61" y="0"/>
                  </a:lnTo>
                  <a:lnTo>
                    <a:pt x="61" y="61"/>
                  </a:lnTo>
                  <a:lnTo>
                    <a:pt x="0" y="61"/>
                  </a:lnTo>
                  <a:close/>
                </a:path>
              </a:pathLst>
            </a:custGeom>
            <a:solidFill>
              <a:schemeClr val="accent4"/>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4" name="Google Shape;614;p37"/>
            <p:cNvSpPr/>
            <p:nvPr/>
          </p:nvSpPr>
          <p:spPr>
            <a:xfrm>
              <a:off x="3545839" y="4244032"/>
              <a:ext cx="145063" cy="161901"/>
            </a:xfrm>
            <a:custGeom>
              <a:avLst/>
              <a:gdLst/>
              <a:ahLst/>
              <a:cxnLst/>
              <a:rect l="l" t="t" r="r" b="b"/>
              <a:pathLst>
                <a:path w="225" h="251" extrusionOk="0">
                  <a:moveTo>
                    <a:pt x="225" y="0"/>
                  </a:moveTo>
                  <a:lnTo>
                    <a:pt x="225" y="23"/>
                  </a:lnTo>
                  <a:lnTo>
                    <a:pt x="106" y="145"/>
                  </a:lnTo>
                  <a:lnTo>
                    <a:pt x="0" y="251"/>
                  </a:lnTo>
                  <a:lnTo>
                    <a:pt x="0" y="182"/>
                  </a:lnTo>
                  <a:lnTo>
                    <a:pt x="37" y="145"/>
                  </a:lnTo>
                  <a:lnTo>
                    <a:pt x="66" y="113"/>
                  </a:lnTo>
                  <a:lnTo>
                    <a:pt x="180" y="0"/>
                  </a:lnTo>
                  <a:lnTo>
                    <a:pt x="225"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5" name="Google Shape;615;p37"/>
            <p:cNvSpPr/>
            <p:nvPr/>
          </p:nvSpPr>
          <p:spPr>
            <a:xfrm>
              <a:off x="3386529" y="4005714"/>
              <a:ext cx="139882" cy="73179"/>
            </a:xfrm>
            <a:custGeom>
              <a:avLst/>
              <a:gdLst/>
              <a:ahLst/>
              <a:cxnLst/>
              <a:rect l="l" t="t" r="r" b="b"/>
              <a:pathLst>
                <a:path w="217" h="114" extrusionOk="0">
                  <a:moveTo>
                    <a:pt x="0" y="0"/>
                  </a:moveTo>
                  <a:lnTo>
                    <a:pt x="217" y="0"/>
                  </a:lnTo>
                  <a:lnTo>
                    <a:pt x="217" y="114"/>
                  </a:lnTo>
                  <a:lnTo>
                    <a:pt x="0" y="114"/>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6" name="Google Shape;616;p37"/>
            <p:cNvSpPr/>
            <p:nvPr/>
          </p:nvSpPr>
          <p:spPr>
            <a:xfrm>
              <a:off x="3386529" y="4098321"/>
              <a:ext cx="139882" cy="82893"/>
            </a:xfrm>
            <a:custGeom>
              <a:avLst/>
              <a:gdLst/>
              <a:ahLst/>
              <a:cxnLst/>
              <a:rect l="l" t="t" r="r" b="b"/>
              <a:pathLst>
                <a:path w="217" h="129" extrusionOk="0">
                  <a:moveTo>
                    <a:pt x="0" y="0"/>
                  </a:moveTo>
                  <a:lnTo>
                    <a:pt x="217" y="0"/>
                  </a:lnTo>
                  <a:lnTo>
                    <a:pt x="217" y="129"/>
                  </a:lnTo>
                  <a:lnTo>
                    <a:pt x="0" y="129"/>
                  </a:lnTo>
                  <a:lnTo>
                    <a:pt x="0" y="0"/>
                  </a:lnTo>
                  <a:close/>
                </a:path>
              </a:pathLst>
            </a:custGeom>
            <a:solidFill>
              <a:schemeClr val="lt2"/>
            </a:solidFill>
            <a:ln>
              <a:noFill/>
            </a:ln>
          </p:spPr>
          <p:txBody>
            <a:bodyPr spcFirstLastPara="1" wrap="square" lIns="90000" tIns="1425" rIns="90000" bIns="14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7" name="Google Shape;617;p37"/>
            <p:cNvSpPr/>
            <p:nvPr/>
          </p:nvSpPr>
          <p:spPr>
            <a:xfrm>
              <a:off x="3545839" y="4005714"/>
              <a:ext cx="145063" cy="73179"/>
            </a:xfrm>
            <a:custGeom>
              <a:avLst/>
              <a:gdLst/>
              <a:ahLst/>
              <a:cxnLst/>
              <a:rect l="l" t="t" r="r" b="b"/>
              <a:pathLst>
                <a:path w="225" h="114" extrusionOk="0">
                  <a:moveTo>
                    <a:pt x="0" y="0"/>
                  </a:moveTo>
                  <a:lnTo>
                    <a:pt x="225" y="0"/>
                  </a:lnTo>
                  <a:lnTo>
                    <a:pt x="225" y="114"/>
                  </a:lnTo>
                  <a:lnTo>
                    <a:pt x="0" y="114"/>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8" name="Google Shape;618;p37"/>
            <p:cNvSpPr/>
            <p:nvPr/>
          </p:nvSpPr>
          <p:spPr>
            <a:xfrm>
              <a:off x="3545839" y="4098321"/>
              <a:ext cx="145063" cy="82893"/>
            </a:xfrm>
            <a:custGeom>
              <a:avLst/>
              <a:gdLst/>
              <a:ahLst/>
              <a:cxnLst/>
              <a:rect l="l" t="t" r="r" b="b"/>
              <a:pathLst>
                <a:path w="225" h="129" extrusionOk="0">
                  <a:moveTo>
                    <a:pt x="0" y="0"/>
                  </a:moveTo>
                  <a:lnTo>
                    <a:pt x="225" y="0"/>
                  </a:lnTo>
                  <a:lnTo>
                    <a:pt x="225" y="129"/>
                  </a:lnTo>
                  <a:lnTo>
                    <a:pt x="0" y="129"/>
                  </a:lnTo>
                  <a:lnTo>
                    <a:pt x="0" y="0"/>
                  </a:lnTo>
                  <a:close/>
                </a:path>
              </a:pathLst>
            </a:custGeom>
            <a:solidFill>
              <a:schemeClr val="lt2"/>
            </a:solidFill>
            <a:ln>
              <a:noFill/>
            </a:ln>
          </p:spPr>
          <p:txBody>
            <a:bodyPr spcFirstLastPara="1" wrap="square" lIns="90000" tIns="1425" rIns="90000" bIns="14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9" name="Google Shape;619;p37"/>
            <p:cNvSpPr/>
            <p:nvPr/>
          </p:nvSpPr>
          <p:spPr>
            <a:xfrm>
              <a:off x="3386529" y="4098321"/>
              <a:ext cx="131464" cy="82893"/>
            </a:xfrm>
            <a:custGeom>
              <a:avLst/>
              <a:gdLst/>
              <a:ahLst/>
              <a:cxnLst/>
              <a:rect l="l" t="t" r="r" b="b"/>
              <a:pathLst>
                <a:path w="204" h="129" extrusionOk="0">
                  <a:moveTo>
                    <a:pt x="204" y="0"/>
                  </a:moveTo>
                  <a:lnTo>
                    <a:pt x="74" y="129"/>
                  </a:lnTo>
                  <a:lnTo>
                    <a:pt x="0" y="129"/>
                  </a:lnTo>
                  <a:lnTo>
                    <a:pt x="0" y="50"/>
                  </a:lnTo>
                  <a:lnTo>
                    <a:pt x="51" y="0"/>
                  </a:lnTo>
                  <a:lnTo>
                    <a:pt x="204" y="0"/>
                  </a:lnTo>
                  <a:close/>
                </a:path>
              </a:pathLst>
            </a:custGeom>
            <a:solidFill>
              <a:schemeClr val="accent4"/>
            </a:solidFill>
            <a:ln>
              <a:noFill/>
            </a:ln>
          </p:spPr>
          <p:txBody>
            <a:bodyPr spcFirstLastPara="1" wrap="square" lIns="90000" tIns="1425" rIns="90000" bIns="14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20" name="Google Shape;620;p37"/>
            <p:cNvSpPr/>
            <p:nvPr/>
          </p:nvSpPr>
          <p:spPr>
            <a:xfrm>
              <a:off x="3438337" y="4005714"/>
              <a:ext cx="86779" cy="73179"/>
            </a:xfrm>
            <a:custGeom>
              <a:avLst/>
              <a:gdLst/>
              <a:ahLst/>
              <a:cxnLst/>
              <a:rect l="l" t="t" r="r" b="b"/>
              <a:pathLst>
                <a:path w="135" h="114" extrusionOk="0">
                  <a:moveTo>
                    <a:pt x="113" y="0"/>
                  </a:moveTo>
                  <a:lnTo>
                    <a:pt x="135" y="0"/>
                  </a:lnTo>
                  <a:lnTo>
                    <a:pt x="135" y="114"/>
                  </a:lnTo>
                  <a:lnTo>
                    <a:pt x="0" y="114"/>
                  </a:lnTo>
                  <a:lnTo>
                    <a:pt x="113" y="0"/>
                  </a:lnTo>
                  <a:close/>
                </a:path>
              </a:pathLst>
            </a:custGeom>
            <a:solidFill>
              <a:schemeClr val="accent4"/>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21" name="Google Shape;621;p37"/>
            <p:cNvSpPr/>
            <p:nvPr/>
          </p:nvSpPr>
          <p:spPr>
            <a:xfrm>
              <a:off x="3545839" y="4005714"/>
              <a:ext cx="64760" cy="64113"/>
            </a:xfrm>
            <a:custGeom>
              <a:avLst/>
              <a:gdLst/>
              <a:ahLst/>
              <a:cxnLst/>
              <a:rect l="l" t="t" r="r" b="b"/>
              <a:pathLst>
                <a:path w="101" h="100" extrusionOk="0">
                  <a:moveTo>
                    <a:pt x="101" y="0"/>
                  </a:moveTo>
                  <a:lnTo>
                    <a:pt x="0" y="100"/>
                  </a:lnTo>
                  <a:lnTo>
                    <a:pt x="0" y="0"/>
                  </a:lnTo>
                  <a:lnTo>
                    <a:pt x="101" y="0"/>
                  </a:lnTo>
                  <a:close/>
                </a:path>
              </a:pathLst>
            </a:custGeom>
            <a:solidFill>
              <a:schemeClr val="accent4"/>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22" name="Google Shape;622;p37"/>
            <p:cNvSpPr/>
            <p:nvPr/>
          </p:nvSpPr>
          <p:spPr>
            <a:xfrm>
              <a:off x="3486260" y="4143006"/>
              <a:ext cx="38856" cy="38209"/>
            </a:xfrm>
            <a:custGeom>
              <a:avLst/>
              <a:gdLst/>
              <a:ahLst/>
              <a:cxnLst/>
              <a:rect l="l" t="t" r="r" b="b"/>
              <a:pathLst>
                <a:path w="61" h="60" extrusionOk="0">
                  <a:moveTo>
                    <a:pt x="0" y="60"/>
                  </a:moveTo>
                  <a:lnTo>
                    <a:pt x="61" y="0"/>
                  </a:lnTo>
                  <a:lnTo>
                    <a:pt x="61" y="60"/>
                  </a:lnTo>
                  <a:lnTo>
                    <a:pt x="0" y="60"/>
                  </a:lnTo>
                  <a:close/>
                </a:path>
              </a:pathLst>
            </a:custGeom>
            <a:solidFill>
              <a:schemeClr val="accent4"/>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23" name="Google Shape;623;p37"/>
            <p:cNvSpPr/>
            <p:nvPr/>
          </p:nvSpPr>
          <p:spPr>
            <a:xfrm>
              <a:off x="3545839" y="4005714"/>
              <a:ext cx="145063" cy="160606"/>
            </a:xfrm>
            <a:custGeom>
              <a:avLst/>
              <a:gdLst/>
              <a:ahLst/>
              <a:cxnLst/>
              <a:rect l="l" t="t" r="r" b="b"/>
              <a:pathLst>
                <a:path w="225" h="249" extrusionOk="0">
                  <a:moveTo>
                    <a:pt x="225" y="0"/>
                  </a:moveTo>
                  <a:lnTo>
                    <a:pt x="225" y="24"/>
                  </a:lnTo>
                  <a:lnTo>
                    <a:pt x="106" y="143"/>
                  </a:lnTo>
                  <a:lnTo>
                    <a:pt x="0" y="249"/>
                  </a:lnTo>
                  <a:lnTo>
                    <a:pt x="0" y="180"/>
                  </a:lnTo>
                  <a:lnTo>
                    <a:pt x="37" y="143"/>
                  </a:lnTo>
                  <a:lnTo>
                    <a:pt x="66" y="114"/>
                  </a:lnTo>
                  <a:lnTo>
                    <a:pt x="180" y="0"/>
                  </a:lnTo>
                  <a:lnTo>
                    <a:pt x="225" y="0"/>
                  </a:lnTo>
                  <a:close/>
                </a:path>
              </a:pathLst>
            </a:custGeom>
            <a:solidFill>
              <a:schemeClr val="accent4"/>
            </a:solidFill>
            <a:ln>
              <a:noFill/>
            </a:ln>
          </p:spPr>
          <p:txBody>
            <a:bodyPr spcFirstLastPara="1" wrap="square" lIns="90000" tIns="44625" rIns="90000" bIns="4462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24" name="Google Shape;624;p37"/>
            <p:cNvSpPr/>
            <p:nvPr/>
          </p:nvSpPr>
          <p:spPr>
            <a:xfrm>
              <a:off x="2345182" y="3775814"/>
              <a:ext cx="26552" cy="62818"/>
            </a:xfrm>
            <a:custGeom>
              <a:avLst/>
              <a:gdLst/>
              <a:ahLst/>
              <a:cxnLst/>
              <a:rect l="l" t="t" r="r" b="b"/>
              <a:pathLst>
                <a:path w="42" h="98" extrusionOk="0">
                  <a:moveTo>
                    <a:pt x="18" y="0"/>
                  </a:moveTo>
                  <a:lnTo>
                    <a:pt x="42" y="24"/>
                  </a:lnTo>
                  <a:lnTo>
                    <a:pt x="42" y="74"/>
                  </a:lnTo>
                  <a:lnTo>
                    <a:pt x="18" y="98"/>
                  </a:lnTo>
                  <a:cubicBezTo>
                    <a:pt x="8" y="85"/>
                    <a:pt x="0" y="66"/>
                    <a:pt x="0" y="48"/>
                  </a:cubicBezTo>
                  <a:cubicBezTo>
                    <a:pt x="2" y="32"/>
                    <a:pt x="8" y="14"/>
                    <a:pt x="18" y="0"/>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25" name="Google Shape;625;p37"/>
            <p:cNvSpPr/>
            <p:nvPr/>
          </p:nvSpPr>
          <p:spPr>
            <a:xfrm>
              <a:off x="2365258" y="3757034"/>
              <a:ext cx="62818" cy="27199"/>
            </a:xfrm>
            <a:custGeom>
              <a:avLst/>
              <a:gdLst/>
              <a:ahLst/>
              <a:cxnLst/>
              <a:rect l="l" t="t" r="r" b="b"/>
              <a:pathLst>
                <a:path w="98" h="43" extrusionOk="0">
                  <a:moveTo>
                    <a:pt x="98" y="19"/>
                  </a:moveTo>
                  <a:lnTo>
                    <a:pt x="74" y="43"/>
                  </a:lnTo>
                  <a:lnTo>
                    <a:pt x="24" y="43"/>
                  </a:lnTo>
                  <a:lnTo>
                    <a:pt x="0" y="19"/>
                  </a:lnTo>
                  <a:cubicBezTo>
                    <a:pt x="14" y="8"/>
                    <a:pt x="33" y="0"/>
                    <a:pt x="51" y="0"/>
                  </a:cubicBezTo>
                  <a:cubicBezTo>
                    <a:pt x="70" y="0"/>
                    <a:pt x="85" y="8"/>
                    <a:pt x="98" y="19"/>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26" name="Google Shape;626;p37"/>
            <p:cNvSpPr/>
            <p:nvPr/>
          </p:nvSpPr>
          <p:spPr>
            <a:xfrm>
              <a:off x="2363963" y="3832803"/>
              <a:ext cx="64113" cy="26552"/>
            </a:xfrm>
            <a:custGeom>
              <a:avLst/>
              <a:gdLst/>
              <a:ahLst/>
              <a:cxnLst/>
              <a:rect l="l" t="t" r="r" b="b"/>
              <a:pathLst>
                <a:path w="100" h="42" extrusionOk="0">
                  <a:moveTo>
                    <a:pt x="76" y="0"/>
                  </a:moveTo>
                  <a:lnTo>
                    <a:pt x="100" y="23"/>
                  </a:lnTo>
                  <a:cubicBezTo>
                    <a:pt x="87" y="34"/>
                    <a:pt x="69" y="42"/>
                    <a:pt x="50" y="42"/>
                  </a:cubicBezTo>
                  <a:cubicBezTo>
                    <a:pt x="32" y="42"/>
                    <a:pt x="13" y="37"/>
                    <a:pt x="0" y="23"/>
                  </a:cubicBezTo>
                  <a:lnTo>
                    <a:pt x="24" y="0"/>
                  </a:lnTo>
                  <a:lnTo>
                    <a:pt x="76" y="0"/>
                  </a:ln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27" name="Google Shape;627;p37"/>
            <p:cNvSpPr/>
            <p:nvPr/>
          </p:nvSpPr>
          <p:spPr>
            <a:xfrm>
              <a:off x="2420304" y="3775814"/>
              <a:ext cx="26552" cy="64760"/>
            </a:xfrm>
            <a:custGeom>
              <a:avLst/>
              <a:gdLst/>
              <a:ahLst/>
              <a:cxnLst/>
              <a:rect l="l" t="t" r="r" b="b"/>
              <a:pathLst>
                <a:path w="42" h="101" extrusionOk="0">
                  <a:moveTo>
                    <a:pt x="42" y="51"/>
                  </a:moveTo>
                  <a:cubicBezTo>
                    <a:pt x="42" y="69"/>
                    <a:pt x="37" y="88"/>
                    <a:pt x="24" y="101"/>
                  </a:cubicBezTo>
                  <a:lnTo>
                    <a:pt x="0" y="77"/>
                  </a:lnTo>
                  <a:lnTo>
                    <a:pt x="0" y="24"/>
                  </a:lnTo>
                  <a:lnTo>
                    <a:pt x="24" y="0"/>
                  </a:lnTo>
                  <a:cubicBezTo>
                    <a:pt x="37" y="14"/>
                    <a:pt x="42" y="32"/>
                    <a:pt x="42" y="51"/>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28" name="Google Shape;628;p37"/>
            <p:cNvSpPr/>
            <p:nvPr/>
          </p:nvSpPr>
          <p:spPr>
            <a:xfrm>
              <a:off x="2480531" y="3775814"/>
              <a:ext cx="26552" cy="62818"/>
            </a:xfrm>
            <a:custGeom>
              <a:avLst/>
              <a:gdLst/>
              <a:ahLst/>
              <a:cxnLst/>
              <a:rect l="l" t="t" r="r" b="b"/>
              <a:pathLst>
                <a:path w="42" h="98" extrusionOk="0">
                  <a:moveTo>
                    <a:pt x="18" y="0"/>
                  </a:moveTo>
                  <a:lnTo>
                    <a:pt x="42" y="24"/>
                  </a:lnTo>
                  <a:lnTo>
                    <a:pt x="42" y="74"/>
                  </a:lnTo>
                  <a:lnTo>
                    <a:pt x="18" y="98"/>
                  </a:lnTo>
                  <a:cubicBezTo>
                    <a:pt x="8" y="85"/>
                    <a:pt x="0" y="66"/>
                    <a:pt x="0" y="48"/>
                  </a:cubicBezTo>
                  <a:cubicBezTo>
                    <a:pt x="0" y="32"/>
                    <a:pt x="8" y="14"/>
                    <a:pt x="18" y="0"/>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29" name="Google Shape;629;p37"/>
            <p:cNvSpPr/>
            <p:nvPr/>
          </p:nvSpPr>
          <p:spPr>
            <a:xfrm>
              <a:off x="2500607" y="3757034"/>
              <a:ext cx="62818" cy="27199"/>
            </a:xfrm>
            <a:custGeom>
              <a:avLst/>
              <a:gdLst/>
              <a:ahLst/>
              <a:cxnLst/>
              <a:rect l="l" t="t" r="r" b="b"/>
              <a:pathLst>
                <a:path w="98" h="43" extrusionOk="0">
                  <a:moveTo>
                    <a:pt x="98" y="19"/>
                  </a:moveTo>
                  <a:lnTo>
                    <a:pt x="75" y="43"/>
                  </a:lnTo>
                  <a:lnTo>
                    <a:pt x="24" y="43"/>
                  </a:lnTo>
                  <a:lnTo>
                    <a:pt x="0" y="19"/>
                  </a:lnTo>
                  <a:cubicBezTo>
                    <a:pt x="14" y="8"/>
                    <a:pt x="32" y="0"/>
                    <a:pt x="51" y="0"/>
                  </a:cubicBezTo>
                  <a:cubicBezTo>
                    <a:pt x="67" y="0"/>
                    <a:pt x="85" y="8"/>
                    <a:pt x="98" y="19"/>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30" name="Google Shape;630;p37"/>
            <p:cNvSpPr/>
            <p:nvPr/>
          </p:nvSpPr>
          <p:spPr>
            <a:xfrm>
              <a:off x="2499312" y="3832803"/>
              <a:ext cx="64113" cy="26552"/>
            </a:xfrm>
            <a:custGeom>
              <a:avLst/>
              <a:gdLst/>
              <a:ahLst/>
              <a:cxnLst/>
              <a:rect l="l" t="t" r="r" b="b"/>
              <a:pathLst>
                <a:path w="100" h="42" extrusionOk="0">
                  <a:moveTo>
                    <a:pt x="77" y="0"/>
                  </a:moveTo>
                  <a:lnTo>
                    <a:pt x="100" y="23"/>
                  </a:lnTo>
                  <a:cubicBezTo>
                    <a:pt x="87" y="34"/>
                    <a:pt x="69" y="42"/>
                    <a:pt x="50" y="42"/>
                  </a:cubicBezTo>
                  <a:cubicBezTo>
                    <a:pt x="32" y="42"/>
                    <a:pt x="13" y="37"/>
                    <a:pt x="0" y="23"/>
                  </a:cubicBezTo>
                  <a:lnTo>
                    <a:pt x="24" y="0"/>
                  </a:lnTo>
                  <a:lnTo>
                    <a:pt x="77" y="0"/>
                  </a:ln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31" name="Google Shape;631;p37"/>
            <p:cNvSpPr/>
            <p:nvPr/>
          </p:nvSpPr>
          <p:spPr>
            <a:xfrm>
              <a:off x="2555654" y="3775814"/>
              <a:ext cx="26552" cy="64760"/>
            </a:xfrm>
            <a:custGeom>
              <a:avLst/>
              <a:gdLst/>
              <a:ahLst/>
              <a:cxnLst/>
              <a:rect l="l" t="t" r="r" b="b"/>
              <a:pathLst>
                <a:path w="42" h="101" extrusionOk="0">
                  <a:moveTo>
                    <a:pt x="42" y="51"/>
                  </a:moveTo>
                  <a:cubicBezTo>
                    <a:pt x="42" y="69"/>
                    <a:pt x="37" y="88"/>
                    <a:pt x="24" y="101"/>
                  </a:cubicBezTo>
                  <a:lnTo>
                    <a:pt x="0" y="77"/>
                  </a:lnTo>
                  <a:lnTo>
                    <a:pt x="0" y="24"/>
                  </a:lnTo>
                  <a:lnTo>
                    <a:pt x="24" y="0"/>
                  </a:lnTo>
                  <a:cubicBezTo>
                    <a:pt x="37" y="14"/>
                    <a:pt x="42" y="32"/>
                    <a:pt x="42" y="51"/>
                  </a:cubicBezTo>
                  <a:close/>
                </a:path>
              </a:pathLst>
            </a:custGeom>
            <a:solidFill>
              <a:schemeClr val="dk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32" name="Google Shape;632;p37"/>
            <p:cNvSpPr/>
            <p:nvPr/>
          </p:nvSpPr>
          <p:spPr>
            <a:xfrm>
              <a:off x="2195586" y="3679969"/>
              <a:ext cx="1649441" cy="45980"/>
            </a:xfrm>
            <a:custGeom>
              <a:avLst/>
              <a:gdLst/>
              <a:ahLst/>
              <a:cxnLst/>
              <a:rect l="l" t="t" r="r" b="b"/>
              <a:pathLst>
                <a:path w="2548" h="72" extrusionOk="0">
                  <a:moveTo>
                    <a:pt x="0" y="0"/>
                  </a:moveTo>
                  <a:lnTo>
                    <a:pt x="2548" y="0"/>
                  </a:lnTo>
                  <a:lnTo>
                    <a:pt x="2548" y="72"/>
                  </a:lnTo>
                  <a:lnTo>
                    <a:pt x="0" y="72"/>
                  </a:lnTo>
                  <a:lnTo>
                    <a:pt x="0" y="0"/>
                  </a:lnTo>
                  <a:close/>
                </a:path>
              </a:pathLst>
            </a:custGeom>
            <a:solidFill>
              <a:schemeClr val="accent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33" name="Google Shape;633;p37"/>
            <p:cNvSpPr/>
            <p:nvPr/>
          </p:nvSpPr>
          <p:spPr>
            <a:xfrm>
              <a:off x="2127588" y="4483645"/>
              <a:ext cx="1801624" cy="47275"/>
            </a:xfrm>
            <a:custGeom>
              <a:avLst/>
              <a:gdLst/>
              <a:ahLst/>
              <a:cxnLst/>
              <a:rect l="l" t="t" r="r" b="b"/>
              <a:pathLst>
                <a:path w="2783" h="74" extrusionOk="0">
                  <a:moveTo>
                    <a:pt x="0" y="0"/>
                  </a:moveTo>
                  <a:lnTo>
                    <a:pt x="2783" y="0"/>
                  </a:lnTo>
                  <a:lnTo>
                    <a:pt x="2783" y="74"/>
                  </a:lnTo>
                  <a:lnTo>
                    <a:pt x="0" y="74"/>
                  </a:lnTo>
                  <a:lnTo>
                    <a:pt x="0" y="0"/>
                  </a:lnTo>
                  <a:close/>
                </a:path>
              </a:pathLst>
            </a:custGeom>
            <a:solidFill>
              <a:schemeClr val="accent1"/>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34" name="Google Shape;634;p37"/>
            <p:cNvSpPr/>
            <p:nvPr/>
          </p:nvSpPr>
          <p:spPr>
            <a:xfrm>
              <a:off x="2411886" y="3499935"/>
              <a:ext cx="317973" cy="49218"/>
            </a:xfrm>
            <a:custGeom>
              <a:avLst/>
              <a:gdLst/>
              <a:ahLst/>
              <a:cxnLst/>
              <a:rect l="l" t="t" r="r" b="b"/>
              <a:pathLst>
                <a:path w="492" h="77" extrusionOk="0">
                  <a:moveTo>
                    <a:pt x="0" y="0"/>
                  </a:moveTo>
                  <a:lnTo>
                    <a:pt x="492" y="0"/>
                  </a:lnTo>
                  <a:lnTo>
                    <a:pt x="492" y="77"/>
                  </a:lnTo>
                  <a:lnTo>
                    <a:pt x="0" y="77"/>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35" name="Google Shape;635;p37"/>
            <p:cNvSpPr/>
            <p:nvPr/>
          </p:nvSpPr>
          <p:spPr>
            <a:xfrm>
              <a:off x="2886579" y="4077598"/>
              <a:ext cx="422236" cy="513551"/>
            </a:xfrm>
            <a:custGeom>
              <a:avLst/>
              <a:gdLst/>
              <a:ahLst/>
              <a:cxnLst/>
              <a:rect l="l" t="t" r="r" b="b"/>
              <a:pathLst>
                <a:path w="653" h="794" extrusionOk="0">
                  <a:moveTo>
                    <a:pt x="653" y="794"/>
                  </a:moveTo>
                  <a:lnTo>
                    <a:pt x="558" y="794"/>
                  </a:lnTo>
                  <a:lnTo>
                    <a:pt x="558" y="468"/>
                  </a:lnTo>
                  <a:cubicBezTo>
                    <a:pt x="558" y="262"/>
                    <a:pt x="391" y="95"/>
                    <a:pt x="185" y="95"/>
                  </a:cubicBezTo>
                  <a:lnTo>
                    <a:pt x="0" y="95"/>
                  </a:lnTo>
                  <a:lnTo>
                    <a:pt x="0" y="0"/>
                  </a:lnTo>
                  <a:lnTo>
                    <a:pt x="185" y="0"/>
                  </a:lnTo>
                  <a:cubicBezTo>
                    <a:pt x="444" y="0"/>
                    <a:pt x="653" y="209"/>
                    <a:pt x="653" y="468"/>
                  </a:cubicBezTo>
                  <a:lnTo>
                    <a:pt x="653" y="794"/>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36" name="Google Shape;636;p37"/>
            <p:cNvSpPr/>
            <p:nvPr/>
          </p:nvSpPr>
          <p:spPr>
            <a:xfrm>
              <a:off x="2884636" y="4077598"/>
              <a:ext cx="424179" cy="508371"/>
            </a:xfrm>
            <a:custGeom>
              <a:avLst/>
              <a:gdLst/>
              <a:ahLst/>
              <a:cxnLst/>
              <a:rect l="l" t="t" r="r" b="b"/>
              <a:pathLst>
                <a:path w="656" h="786" extrusionOk="0">
                  <a:moveTo>
                    <a:pt x="656" y="786"/>
                  </a:moveTo>
                  <a:lnTo>
                    <a:pt x="561" y="786"/>
                  </a:lnTo>
                  <a:lnTo>
                    <a:pt x="561" y="775"/>
                  </a:lnTo>
                  <a:lnTo>
                    <a:pt x="656" y="775"/>
                  </a:lnTo>
                  <a:lnTo>
                    <a:pt x="656" y="786"/>
                  </a:lnTo>
                  <a:moveTo>
                    <a:pt x="656" y="738"/>
                  </a:moveTo>
                  <a:lnTo>
                    <a:pt x="561" y="738"/>
                  </a:lnTo>
                  <a:lnTo>
                    <a:pt x="561" y="725"/>
                  </a:lnTo>
                  <a:lnTo>
                    <a:pt x="656" y="725"/>
                  </a:lnTo>
                  <a:lnTo>
                    <a:pt x="656" y="738"/>
                  </a:lnTo>
                  <a:moveTo>
                    <a:pt x="656" y="691"/>
                  </a:moveTo>
                  <a:lnTo>
                    <a:pt x="561" y="691"/>
                  </a:lnTo>
                  <a:lnTo>
                    <a:pt x="561" y="677"/>
                  </a:lnTo>
                  <a:lnTo>
                    <a:pt x="656" y="677"/>
                  </a:lnTo>
                  <a:lnTo>
                    <a:pt x="656" y="691"/>
                  </a:lnTo>
                  <a:moveTo>
                    <a:pt x="656" y="643"/>
                  </a:moveTo>
                  <a:lnTo>
                    <a:pt x="561" y="643"/>
                  </a:lnTo>
                  <a:lnTo>
                    <a:pt x="561" y="630"/>
                  </a:lnTo>
                  <a:lnTo>
                    <a:pt x="656" y="630"/>
                  </a:lnTo>
                  <a:lnTo>
                    <a:pt x="656" y="643"/>
                  </a:lnTo>
                  <a:moveTo>
                    <a:pt x="656" y="595"/>
                  </a:moveTo>
                  <a:lnTo>
                    <a:pt x="561" y="595"/>
                  </a:lnTo>
                  <a:lnTo>
                    <a:pt x="561" y="582"/>
                  </a:lnTo>
                  <a:lnTo>
                    <a:pt x="656" y="582"/>
                  </a:lnTo>
                  <a:lnTo>
                    <a:pt x="656" y="595"/>
                  </a:lnTo>
                  <a:moveTo>
                    <a:pt x="656" y="548"/>
                  </a:moveTo>
                  <a:lnTo>
                    <a:pt x="561" y="548"/>
                  </a:lnTo>
                  <a:lnTo>
                    <a:pt x="561" y="534"/>
                  </a:lnTo>
                  <a:lnTo>
                    <a:pt x="656" y="534"/>
                  </a:lnTo>
                  <a:lnTo>
                    <a:pt x="656" y="548"/>
                  </a:lnTo>
                  <a:moveTo>
                    <a:pt x="656" y="497"/>
                  </a:moveTo>
                  <a:lnTo>
                    <a:pt x="561" y="497"/>
                  </a:lnTo>
                  <a:lnTo>
                    <a:pt x="561" y="484"/>
                  </a:lnTo>
                  <a:lnTo>
                    <a:pt x="656" y="484"/>
                  </a:lnTo>
                  <a:lnTo>
                    <a:pt x="656" y="497"/>
                  </a:lnTo>
                  <a:moveTo>
                    <a:pt x="561" y="452"/>
                  </a:moveTo>
                  <a:cubicBezTo>
                    <a:pt x="561" y="450"/>
                    <a:pt x="561" y="444"/>
                    <a:pt x="561" y="442"/>
                  </a:cubicBezTo>
                  <a:lnTo>
                    <a:pt x="656" y="437"/>
                  </a:lnTo>
                  <a:cubicBezTo>
                    <a:pt x="656" y="442"/>
                    <a:pt x="656" y="444"/>
                    <a:pt x="656" y="450"/>
                  </a:cubicBezTo>
                  <a:lnTo>
                    <a:pt x="561" y="452"/>
                  </a:lnTo>
                  <a:moveTo>
                    <a:pt x="556" y="410"/>
                  </a:moveTo>
                  <a:cubicBezTo>
                    <a:pt x="556" y="407"/>
                    <a:pt x="556" y="402"/>
                    <a:pt x="553" y="399"/>
                  </a:cubicBezTo>
                  <a:lnTo>
                    <a:pt x="648" y="381"/>
                  </a:lnTo>
                  <a:cubicBezTo>
                    <a:pt x="648" y="386"/>
                    <a:pt x="651" y="389"/>
                    <a:pt x="651" y="394"/>
                  </a:cubicBezTo>
                  <a:lnTo>
                    <a:pt x="556" y="410"/>
                  </a:lnTo>
                  <a:moveTo>
                    <a:pt x="548" y="368"/>
                  </a:moveTo>
                  <a:cubicBezTo>
                    <a:pt x="548" y="365"/>
                    <a:pt x="545" y="360"/>
                    <a:pt x="545" y="357"/>
                  </a:cubicBezTo>
                  <a:lnTo>
                    <a:pt x="638" y="328"/>
                  </a:lnTo>
                  <a:cubicBezTo>
                    <a:pt x="638" y="333"/>
                    <a:pt x="640" y="336"/>
                    <a:pt x="640" y="341"/>
                  </a:cubicBezTo>
                  <a:lnTo>
                    <a:pt x="548" y="368"/>
                  </a:lnTo>
                  <a:moveTo>
                    <a:pt x="534" y="328"/>
                  </a:moveTo>
                  <a:cubicBezTo>
                    <a:pt x="532" y="325"/>
                    <a:pt x="532" y="323"/>
                    <a:pt x="529" y="317"/>
                  </a:cubicBezTo>
                  <a:lnTo>
                    <a:pt x="617" y="278"/>
                  </a:lnTo>
                  <a:cubicBezTo>
                    <a:pt x="619" y="283"/>
                    <a:pt x="619" y="286"/>
                    <a:pt x="622" y="291"/>
                  </a:cubicBezTo>
                  <a:lnTo>
                    <a:pt x="534" y="328"/>
                  </a:lnTo>
                  <a:moveTo>
                    <a:pt x="516" y="288"/>
                  </a:moveTo>
                  <a:cubicBezTo>
                    <a:pt x="513" y="286"/>
                    <a:pt x="513" y="283"/>
                    <a:pt x="511" y="278"/>
                  </a:cubicBezTo>
                  <a:lnTo>
                    <a:pt x="593" y="230"/>
                  </a:lnTo>
                  <a:cubicBezTo>
                    <a:pt x="595" y="233"/>
                    <a:pt x="598" y="238"/>
                    <a:pt x="598" y="241"/>
                  </a:cubicBezTo>
                  <a:lnTo>
                    <a:pt x="516" y="288"/>
                  </a:lnTo>
                  <a:moveTo>
                    <a:pt x="492" y="254"/>
                  </a:moveTo>
                  <a:cubicBezTo>
                    <a:pt x="490" y="251"/>
                    <a:pt x="487" y="249"/>
                    <a:pt x="487" y="246"/>
                  </a:cubicBezTo>
                  <a:lnTo>
                    <a:pt x="564" y="188"/>
                  </a:lnTo>
                  <a:cubicBezTo>
                    <a:pt x="566" y="190"/>
                    <a:pt x="569" y="196"/>
                    <a:pt x="572" y="198"/>
                  </a:cubicBezTo>
                  <a:lnTo>
                    <a:pt x="492" y="254"/>
                  </a:lnTo>
                  <a:moveTo>
                    <a:pt x="466" y="220"/>
                  </a:moveTo>
                  <a:cubicBezTo>
                    <a:pt x="463" y="217"/>
                    <a:pt x="460" y="214"/>
                    <a:pt x="458" y="212"/>
                  </a:cubicBezTo>
                  <a:lnTo>
                    <a:pt x="527" y="146"/>
                  </a:lnTo>
                  <a:cubicBezTo>
                    <a:pt x="529" y="148"/>
                    <a:pt x="532" y="151"/>
                    <a:pt x="534" y="156"/>
                  </a:cubicBezTo>
                  <a:lnTo>
                    <a:pt x="466" y="220"/>
                  </a:lnTo>
                  <a:moveTo>
                    <a:pt x="437" y="190"/>
                  </a:moveTo>
                  <a:cubicBezTo>
                    <a:pt x="434" y="188"/>
                    <a:pt x="431" y="185"/>
                    <a:pt x="429" y="183"/>
                  </a:cubicBezTo>
                  <a:lnTo>
                    <a:pt x="490" y="108"/>
                  </a:lnTo>
                  <a:cubicBezTo>
                    <a:pt x="492" y="111"/>
                    <a:pt x="497" y="114"/>
                    <a:pt x="500" y="116"/>
                  </a:cubicBezTo>
                  <a:lnTo>
                    <a:pt x="437" y="190"/>
                  </a:lnTo>
                  <a:moveTo>
                    <a:pt x="402" y="164"/>
                  </a:moveTo>
                  <a:cubicBezTo>
                    <a:pt x="400" y="161"/>
                    <a:pt x="397" y="159"/>
                    <a:pt x="394" y="159"/>
                  </a:cubicBezTo>
                  <a:lnTo>
                    <a:pt x="447" y="79"/>
                  </a:lnTo>
                  <a:cubicBezTo>
                    <a:pt x="450" y="82"/>
                    <a:pt x="455" y="85"/>
                    <a:pt x="458" y="87"/>
                  </a:cubicBezTo>
                  <a:lnTo>
                    <a:pt x="402" y="164"/>
                  </a:lnTo>
                  <a:moveTo>
                    <a:pt x="368" y="140"/>
                  </a:moveTo>
                  <a:cubicBezTo>
                    <a:pt x="365" y="138"/>
                    <a:pt x="363" y="138"/>
                    <a:pt x="357" y="135"/>
                  </a:cubicBezTo>
                  <a:lnTo>
                    <a:pt x="402" y="50"/>
                  </a:lnTo>
                  <a:cubicBezTo>
                    <a:pt x="407" y="53"/>
                    <a:pt x="410" y="56"/>
                    <a:pt x="415" y="56"/>
                  </a:cubicBezTo>
                  <a:lnTo>
                    <a:pt x="368" y="140"/>
                  </a:lnTo>
                  <a:moveTo>
                    <a:pt x="328" y="122"/>
                  </a:moveTo>
                  <a:cubicBezTo>
                    <a:pt x="325" y="119"/>
                    <a:pt x="323" y="119"/>
                    <a:pt x="318" y="119"/>
                  </a:cubicBezTo>
                  <a:lnTo>
                    <a:pt x="352" y="29"/>
                  </a:lnTo>
                  <a:cubicBezTo>
                    <a:pt x="357" y="32"/>
                    <a:pt x="360" y="32"/>
                    <a:pt x="365" y="34"/>
                  </a:cubicBezTo>
                  <a:lnTo>
                    <a:pt x="328" y="122"/>
                  </a:lnTo>
                  <a:moveTo>
                    <a:pt x="288" y="108"/>
                  </a:moveTo>
                  <a:cubicBezTo>
                    <a:pt x="286" y="108"/>
                    <a:pt x="281" y="106"/>
                    <a:pt x="278" y="106"/>
                  </a:cubicBezTo>
                  <a:lnTo>
                    <a:pt x="302" y="13"/>
                  </a:lnTo>
                  <a:cubicBezTo>
                    <a:pt x="307" y="13"/>
                    <a:pt x="310" y="16"/>
                    <a:pt x="315" y="16"/>
                  </a:cubicBezTo>
                  <a:lnTo>
                    <a:pt x="288" y="108"/>
                  </a:lnTo>
                  <a:moveTo>
                    <a:pt x="246" y="101"/>
                  </a:moveTo>
                  <a:cubicBezTo>
                    <a:pt x="243" y="101"/>
                    <a:pt x="238" y="101"/>
                    <a:pt x="236" y="98"/>
                  </a:cubicBezTo>
                  <a:lnTo>
                    <a:pt x="249" y="3"/>
                  </a:lnTo>
                  <a:cubicBezTo>
                    <a:pt x="254" y="3"/>
                    <a:pt x="257" y="3"/>
                    <a:pt x="262" y="5"/>
                  </a:cubicBezTo>
                  <a:lnTo>
                    <a:pt x="246" y="101"/>
                  </a:lnTo>
                  <a:moveTo>
                    <a:pt x="204" y="95"/>
                  </a:moveTo>
                  <a:cubicBezTo>
                    <a:pt x="201" y="95"/>
                    <a:pt x="196" y="95"/>
                    <a:pt x="193" y="95"/>
                  </a:cubicBezTo>
                  <a:lnTo>
                    <a:pt x="196" y="0"/>
                  </a:lnTo>
                  <a:cubicBezTo>
                    <a:pt x="201" y="0"/>
                    <a:pt x="204" y="0"/>
                    <a:pt x="209" y="0"/>
                  </a:cubicBezTo>
                  <a:lnTo>
                    <a:pt x="204" y="95"/>
                  </a:lnTo>
                  <a:moveTo>
                    <a:pt x="159" y="95"/>
                  </a:moveTo>
                  <a:lnTo>
                    <a:pt x="146" y="95"/>
                  </a:lnTo>
                  <a:lnTo>
                    <a:pt x="146" y="0"/>
                  </a:lnTo>
                  <a:lnTo>
                    <a:pt x="159" y="0"/>
                  </a:lnTo>
                  <a:lnTo>
                    <a:pt x="159" y="95"/>
                  </a:lnTo>
                  <a:moveTo>
                    <a:pt x="111" y="95"/>
                  </a:moveTo>
                  <a:lnTo>
                    <a:pt x="98" y="95"/>
                  </a:lnTo>
                  <a:lnTo>
                    <a:pt x="98" y="0"/>
                  </a:lnTo>
                  <a:lnTo>
                    <a:pt x="111" y="0"/>
                  </a:lnTo>
                  <a:lnTo>
                    <a:pt x="111" y="95"/>
                  </a:lnTo>
                  <a:moveTo>
                    <a:pt x="61" y="95"/>
                  </a:moveTo>
                  <a:lnTo>
                    <a:pt x="48" y="95"/>
                  </a:lnTo>
                  <a:lnTo>
                    <a:pt x="48" y="0"/>
                  </a:lnTo>
                  <a:lnTo>
                    <a:pt x="61" y="0"/>
                  </a:lnTo>
                  <a:lnTo>
                    <a:pt x="61" y="95"/>
                  </a:lnTo>
                  <a:moveTo>
                    <a:pt x="13" y="95"/>
                  </a:moveTo>
                  <a:lnTo>
                    <a:pt x="0" y="95"/>
                  </a:lnTo>
                  <a:lnTo>
                    <a:pt x="0" y="0"/>
                  </a:lnTo>
                  <a:lnTo>
                    <a:pt x="13" y="0"/>
                  </a:lnTo>
                  <a:lnTo>
                    <a:pt x="13" y="95"/>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37" name="Google Shape;637;p37"/>
            <p:cNvSpPr/>
            <p:nvPr/>
          </p:nvSpPr>
          <p:spPr>
            <a:xfrm>
              <a:off x="2762887" y="4202585"/>
              <a:ext cx="412523" cy="388562"/>
            </a:xfrm>
            <a:custGeom>
              <a:avLst/>
              <a:gdLst/>
              <a:ahLst/>
              <a:cxnLst/>
              <a:rect l="l" t="t" r="r" b="b"/>
              <a:pathLst>
                <a:path w="638" h="601" extrusionOk="0">
                  <a:moveTo>
                    <a:pt x="638" y="601"/>
                  </a:moveTo>
                  <a:lnTo>
                    <a:pt x="543" y="601"/>
                  </a:lnTo>
                  <a:lnTo>
                    <a:pt x="543" y="270"/>
                  </a:lnTo>
                  <a:cubicBezTo>
                    <a:pt x="543" y="175"/>
                    <a:pt x="466" y="98"/>
                    <a:pt x="371" y="98"/>
                  </a:cubicBezTo>
                  <a:lnTo>
                    <a:pt x="0" y="98"/>
                  </a:lnTo>
                  <a:lnTo>
                    <a:pt x="0" y="0"/>
                  </a:lnTo>
                  <a:lnTo>
                    <a:pt x="371" y="0"/>
                  </a:lnTo>
                  <a:cubicBezTo>
                    <a:pt x="519" y="0"/>
                    <a:pt x="638" y="119"/>
                    <a:pt x="638" y="267"/>
                  </a:cubicBezTo>
                  <a:lnTo>
                    <a:pt x="638" y="601"/>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38" name="Google Shape;638;p37"/>
            <p:cNvSpPr/>
            <p:nvPr/>
          </p:nvSpPr>
          <p:spPr>
            <a:xfrm>
              <a:off x="2761591" y="4202585"/>
              <a:ext cx="413821" cy="371077"/>
            </a:xfrm>
            <a:custGeom>
              <a:avLst/>
              <a:gdLst/>
              <a:ahLst/>
              <a:cxnLst/>
              <a:rect l="l" t="t" r="r" b="b"/>
              <a:pathLst>
                <a:path w="640" h="574" extrusionOk="0">
                  <a:moveTo>
                    <a:pt x="640" y="574"/>
                  </a:moveTo>
                  <a:lnTo>
                    <a:pt x="545" y="574"/>
                  </a:lnTo>
                  <a:lnTo>
                    <a:pt x="545" y="561"/>
                  </a:lnTo>
                  <a:lnTo>
                    <a:pt x="640" y="561"/>
                  </a:lnTo>
                  <a:lnTo>
                    <a:pt x="640" y="574"/>
                  </a:lnTo>
                  <a:moveTo>
                    <a:pt x="640" y="527"/>
                  </a:moveTo>
                  <a:lnTo>
                    <a:pt x="545" y="527"/>
                  </a:lnTo>
                  <a:lnTo>
                    <a:pt x="545" y="513"/>
                  </a:lnTo>
                  <a:lnTo>
                    <a:pt x="640" y="513"/>
                  </a:lnTo>
                  <a:lnTo>
                    <a:pt x="640" y="527"/>
                  </a:lnTo>
                  <a:moveTo>
                    <a:pt x="640" y="479"/>
                  </a:moveTo>
                  <a:lnTo>
                    <a:pt x="545" y="479"/>
                  </a:lnTo>
                  <a:lnTo>
                    <a:pt x="545" y="466"/>
                  </a:lnTo>
                  <a:lnTo>
                    <a:pt x="640" y="466"/>
                  </a:lnTo>
                  <a:lnTo>
                    <a:pt x="640" y="479"/>
                  </a:lnTo>
                  <a:moveTo>
                    <a:pt x="640" y="431"/>
                  </a:moveTo>
                  <a:lnTo>
                    <a:pt x="545" y="431"/>
                  </a:lnTo>
                  <a:lnTo>
                    <a:pt x="545" y="418"/>
                  </a:lnTo>
                  <a:lnTo>
                    <a:pt x="640" y="418"/>
                  </a:lnTo>
                  <a:lnTo>
                    <a:pt x="640" y="431"/>
                  </a:lnTo>
                  <a:moveTo>
                    <a:pt x="640" y="384"/>
                  </a:moveTo>
                  <a:lnTo>
                    <a:pt x="545" y="384"/>
                  </a:lnTo>
                  <a:lnTo>
                    <a:pt x="545" y="371"/>
                  </a:lnTo>
                  <a:lnTo>
                    <a:pt x="640" y="371"/>
                  </a:lnTo>
                  <a:lnTo>
                    <a:pt x="640" y="384"/>
                  </a:lnTo>
                  <a:moveTo>
                    <a:pt x="640" y="336"/>
                  </a:moveTo>
                  <a:lnTo>
                    <a:pt x="545" y="336"/>
                  </a:lnTo>
                  <a:lnTo>
                    <a:pt x="545" y="323"/>
                  </a:lnTo>
                  <a:lnTo>
                    <a:pt x="640" y="323"/>
                  </a:lnTo>
                  <a:lnTo>
                    <a:pt x="640" y="336"/>
                  </a:lnTo>
                  <a:moveTo>
                    <a:pt x="640" y="286"/>
                  </a:moveTo>
                  <a:lnTo>
                    <a:pt x="545" y="286"/>
                  </a:lnTo>
                  <a:lnTo>
                    <a:pt x="545" y="273"/>
                  </a:lnTo>
                  <a:lnTo>
                    <a:pt x="640" y="273"/>
                  </a:lnTo>
                  <a:lnTo>
                    <a:pt x="640" y="286"/>
                  </a:lnTo>
                  <a:moveTo>
                    <a:pt x="542" y="246"/>
                  </a:moveTo>
                  <a:cubicBezTo>
                    <a:pt x="542" y="244"/>
                    <a:pt x="542" y="241"/>
                    <a:pt x="539" y="236"/>
                  </a:cubicBezTo>
                  <a:lnTo>
                    <a:pt x="635" y="217"/>
                  </a:lnTo>
                  <a:cubicBezTo>
                    <a:pt x="635" y="222"/>
                    <a:pt x="637" y="228"/>
                    <a:pt x="637" y="230"/>
                  </a:cubicBezTo>
                  <a:lnTo>
                    <a:pt x="542" y="246"/>
                  </a:lnTo>
                  <a:moveTo>
                    <a:pt x="534" y="209"/>
                  </a:moveTo>
                  <a:cubicBezTo>
                    <a:pt x="534" y="206"/>
                    <a:pt x="531" y="204"/>
                    <a:pt x="531" y="201"/>
                  </a:cubicBezTo>
                  <a:lnTo>
                    <a:pt x="619" y="162"/>
                  </a:lnTo>
                  <a:cubicBezTo>
                    <a:pt x="621" y="167"/>
                    <a:pt x="621" y="169"/>
                    <a:pt x="624" y="175"/>
                  </a:cubicBezTo>
                  <a:lnTo>
                    <a:pt x="534" y="209"/>
                  </a:lnTo>
                  <a:moveTo>
                    <a:pt x="515" y="175"/>
                  </a:moveTo>
                  <a:cubicBezTo>
                    <a:pt x="513" y="172"/>
                    <a:pt x="513" y="169"/>
                    <a:pt x="510" y="167"/>
                  </a:cubicBezTo>
                  <a:lnTo>
                    <a:pt x="587" y="111"/>
                  </a:lnTo>
                  <a:cubicBezTo>
                    <a:pt x="590" y="114"/>
                    <a:pt x="592" y="119"/>
                    <a:pt x="595" y="124"/>
                  </a:cubicBezTo>
                  <a:lnTo>
                    <a:pt x="515" y="175"/>
                  </a:lnTo>
                  <a:moveTo>
                    <a:pt x="492" y="146"/>
                  </a:moveTo>
                  <a:cubicBezTo>
                    <a:pt x="489" y="143"/>
                    <a:pt x="486" y="140"/>
                    <a:pt x="484" y="140"/>
                  </a:cubicBezTo>
                  <a:lnTo>
                    <a:pt x="547" y="69"/>
                  </a:lnTo>
                  <a:cubicBezTo>
                    <a:pt x="550" y="72"/>
                    <a:pt x="555" y="74"/>
                    <a:pt x="558" y="80"/>
                  </a:cubicBezTo>
                  <a:lnTo>
                    <a:pt x="492" y="146"/>
                  </a:lnTo>
                  <a:moveTo>
                    <a:pt x="463" y="124"/>
                  </a:moveTo>
                  <a:cubicBezTo>
                    <a:pt x="460" y="122"/>
                    <a:pt x="457" y="122"/>
                    <a:pt x="455" y="119"/>
                  </a:cubicBezTo>
                  <a:lnTo>
                    <a:pt x="502" y="35"/>
                  </a:lnTo>
                  <a:cubicBezTo>
                    <a:pt x="508" y="37"/>
                    <a:pt x="510" y="40"/>
                    <a:pt x="515" y="42"/>
                  </a:cubicBezTo>
                  <a:lnTo>
                    <a:pt x="463" y="124"/>
                  </a:lnTo>
                  <a:moveTo>
                    <a:pt x="431" y="106"/>
                  </a:moveTo>
                  <a:cubicBezTo>
                    <a:pt x="428" y="106"/>
                    <a:pt x="426" y="103"/>
                    <a:pt x="423" y="103"/>
                  </a:cubicBezTo>
                  <a:lnTo>
                    <a:pt x="449" y="11"/>
                  </a:lnTo>
                  <a:cubicBezTo>
                    <a:pt x="455" y="13"/>
                    <a:pt x="460" y="13"/>
                    <a:pt x="463" y="16"/>
                  </a:cubicBezTo>
                  <a:lnTo>
                    <a:pt x="431" y="106"/>
                  </a:lnTo>
                  <a:moveTo>
                    <a:pt x="394" y="98"/>
                  </a:moveTo>
                  <a:cubicBezTo>
                    <a:pt x="391" y="98"/>
                    <a:pt x="388" y="98"/>
                    <a:pt x="383" y="98"/>
                  </a:cubicBezTo>
                  <a:lnTo>
                    <a:pt x="388" y="3"/>
                  </a:lnTo>
                  <a:cubicBezTo>
                    <a:pt x="394" y="3"/>
                    <a:pt x="399" y="3"/>
                    <a:pt x="404" y="3"/>
                  </a:cubicBezTo>
                  <a:lnTo>
                    <a:pt x="394" y="98"/>
                  </a:lnTo>
                  <a:moveTo>
                    <a:pt x="351" y="98"/>
                  </a:moveTo>
                  <a:lnTo>
                    <a:pt x="338" y="98"/>
                  </a:lnTo>
                  <a:lnTo>
                    <a:pt x="338" y="0"/>
                  </a:lnTo>
                  <a:lnTo>
                    <a:pt x="351" y="0"/>
                  </a:lnTo>
                  <a:lnTo>
                    <a:pt x="351" y="98"/>
                  </a:lnTo>
                  <a:moveTo>
                    <a:pt x="304" y="98"/>
                  </a:moveTo>
                  <a:lnTo>
                    <a:pt x="291" y="98"/>
                  </a:lnTo>
                  <a:lnTo>
                    <a:pt x="291" y="0"/>
                  </a:lnTo>
                  <a:lnTo>
                    <a:pt x="304" y="0"/>
                  </a:lnTo>
                  <a:lnTo>
                    <a:pt x="304" y="98"/>
                  </a:lnTo>
                  <a:moveTo>
                    <a:pt x="254" y="98"/>
                  </a:moveTo>
                  <a:lnTo>
                    <a:pt x="240" y="98"/>
                  </a:lnTo>
                  <a:lnTo>
                    <a:pt x="240" y="0"/>
                  </a:lnTo>
                  <a:lnTo>
                    <a:pt x="254" y="0"/>
                  </a:lnTo>
                  <a:lnTo>
                    <a:pt x="254" y="98"/>
                  </a:lnTo>
                  <a:moveTo>
                    <a:pt x="206" y="98"/>
                  </a:moveTo>
                  <a:lnTo>
                    <a:pt x="193" y="98"/>
                  </a:lnTo>
                  <a:lnTo>
                    <a:pt x="193" y="0"/>
                  </a:lnTo>
                  <a:lnTo>
                    <a:pt x="206" y="0"/>
                  </a:lnTo>
                  <a:lnTo>
                    <a:pt x="206" y="98"/>
                  </a:lnTo>
                  <a:moveTo>
                    <a:pt x="158" y="98"/>
                  </a:moveTo>
                  <a:lnTo>
                    <a:pt x="145" y="98"/>
                  </a:lnTo>
                  <a:lnTo>
                    <a:pt x="145" y="0"/>
                  </a:lnTo>
                  <a:lnTo>
                    <a:pt x="158" y="0"/>
                  </a:lnTo>
                  <a:lnTo>
                    <a:pt x="158" y="98"/>
                  </a:lnTo>
                  <a:moveTo>
                    <a:pt x="111" y="98"/>
                  </a:moveTo>
                  <a:lnTo>
                    <a:pt x="97" y="98"/>
                  </a:lnTo>
                  <a:lnTo>
                    <a:pt x="97" y="0"/>
                  </a:lnTo>
                  <a:lnTo>
                    <a:pt x="111" y="0"/>
                  </a:lnTo>
                  <a:lnTo>
                    <a:pt x="111" y="98"/>
                  </a:lnTo>
                  <a:moveTo>
                    <a:pt x="63" y="98"/>
                  </a:moveTo>
                  <a:lnTo>
                    <a:pt x="50" y="98"/>
                  </a:lnTo>
                  <a:lnTo>
                    <a:pt x="50" y="0"/>
                  </a:lnTo>
                  <a:lnTo>
                    <a:pt x="63" y="0"/>
                  </a:lnTo>
                  <a:lnTo>
                    <a:pt x="63" y="98"/>
                  </a:lnTo>
                  <a:moveTo>
                    <a:pt x="13" y="98"/>
                  </a:moveTo>
                  <a:lnTo>
                    <a:pt x="0" y="98"/>
                  </a:lnTo>
                  <a:lnTo>
                    <a:pt x="0" y="0"/>
                  </a:lnTo>
                  <a:lnTo>
                    <a:pt x="13" y="0"/>
                  </a:lnTo>
                  <a:lnTo>
                    <a:pt x="13" y="98"/>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39" name="Google Shape;639;p37"/>
            <p:cNvSpPr/>
            <p:nvPr/>
          </p:nvSpPr>
          <p:spPr>
            <a:xfrm>
              <a:off x="1767520" y="3899507"/>
              <a:ext cx="1171513" cy="691640"/>
            </a:xfrm>
            <a:custGeom>
              <a:avLst/>
              <a:gdLst/>
              <a:ahLst/>
              <a:cxnLst/>
              <a:rect l="l" t="t" r="r" b="b"/>
              <a:pathLst>
                <a:path w="1810" h="1069" extrusionOk="0">
                  <a:moveTo>
                    <a:pt x="1810" y="1069"/>
                  </a:moveTo>
                  <a:lnTo>
                    <a:pt x="0" y="1069"/>
                  </a:lnTo>
                  <a:lnTo>
                    <a:pt x="124" y="0"/>
                  </a:lnTo>
                  <a:lnTo>
                    <a:pt x="1691" y="0"/>
                  </a:lnTo>
                  <a:lnTo>
                    <a:pt x="1810" y="1069"/>
                  </a:lnTo>
                  <a:close/>
                </a:path>
              </a:pathLst>
            </a:custGeom>
            <a:solidFill>
              <a:schemeClr val="accent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0" name="Google Shape;640;p37"/>
            <p:cNvSpPr/>
            <p:nvPr/>
          </p:nvSpPr>
          <p:spPr>
            <a:xfrm>
              <a:off x="1906107" y="3858060"/>
              <a:ext cx="260338" cy="40799"/>
            </a:xfrm>
            <a:custGeom>
              <a:avLst/>
              <a:gdLst/>
              <a:ahLst/>
              <a:cxnLst/>
              <a:rect l="l" t="t" r="r" b="b"/>
              <a:pathLst>
                <a:path w="403" h="64" extrusionOk="0">
                  <a:moveTo>
                    <a:pt x="0" y="0"/>
                  </a:moveTo>
                  <a:lnTo>
                    <a:pt x="403" y="0"/>
                  </a:lnTo>
                  <a:lnTo>
                    <a:pt x="403" y="64"/>
                  </a:lnTo>
                  <a:lnTo>
                    <a:pt x="0" y="64"/>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1" name="Google Shape;641;p37"/>
            <p:cNvSpPr/>
            <p:nvPr/>
          </p:nvSpPr>
          <p:spPr>
            <a:xfrm>
              <a:off x="1981877" y="4135882"/>
              <a:ext cx="525206" cy="455264"/>
            </a:xfrm>
            <a:custGeom>
              <a:avLst/>
              <a:gdLst/>
              <a:ahLst/>
              <a:cxnLst/>
              <a:rect l="l" t="t" r="r" b="b"/>
              <a:pathLst>
                <a:path w="812" h="704" extrusionOk="0">
                  <a:moveTo>
                    <a:pt x="0" y="0"/>
                  </a:moveTo>
                  <a:lnTo>
                    <a:pt x="812" y="0"/>
                  </a:lnTo>
                  <a:lnTo>
                    <a:pt x="812" y="704"/>
                  </a:lnTo>
                  <a:lnTo>
                    <a:pt x="0" y="704"/>
                  </a:lnTo>
                  <a:lnTo>
                    <a:pt x="0"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2" name="Google Shape;642;p37"/>
            <p:cNvSpPr/>
            <p:nvPr/>
          </p:nvSpPr>
          <p:spPr>
            <a:xfrm>
              <a:off x="1954030" y="4075655"/>
              <a:ext cx="582197" cy="62818"/>
            </a:xfrm>
            <a:custGeom>
              <a:avLst/>
              <a:gdLst/>
              <a:ahLst/>
              <a:cxnLst/>
              <a:rect l="l" t="t" r="r" b="b"/>
              <a:pathLst>
                <a:path w="900" h="98" extrusionOk="0">
                  <a:moveTo>
                    <a:pt x="0" y="0"/>
                  </a:moveTo>
                  <a:lnTo>
                    <a:pt x="900" y="0"/>
                  </a:lnTo>
                  <a:lnTo>
                    <a:pt x="900" y="98"/>
                  </a:lnTo>
                  <a:lnTo>
                    <a:pt x="0" y="98"/>
                  </a:lnTo>
                  <a:lnTo>
                    <a:pt x="0" y="0"/>
                  </a:lnTo>
                  <a:close/>
                </a:path>
              </a:pathLst>
            </a:custGeom>
            <a:solidFill>
              <a:schemeClr val="accen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3" name="Google Shape;643;p37"/>
            <p:cNvSpPr/>
            <p:nvPr/>
          </p:nvSpPr>
          <p:spPr>
            <a:xfrm>
              <a:off x="2191053" y="4525092"/>
              <a:ext cx="108798" cy="21371"/>
            </a:xfrm>
            <a:custGeom>
              <a:avLst/>
              <a:gdLst/>
              <a:ahLst/>
              <a:cxnLst/>
              <a:rect l="l" t="t" r="r" b="b"/>
              <a:pathLst>
                <a:path w="169" h="34" extrusionOk="0">
                  <a:moveTo>
                    <a:pt x="0" y="0"/>
                  </a:moveTo>
                  <a:lnTo>
                    <a:pt x="169" y="0"/>
                  </a:lnTo>
                  <a:lnTo>
                    <a:pt x="169" y="34"/>
                  </a:lnTo>
                  <a:lnTo>
                    <a:pt x="0" y="34"/>
                  </a:lnTo>
                  <a:lnTo>
                    <a:pt x="0" y="0"/>
                  </a:ln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4" name="Google Shape;644;p37"/>
            <p:cNvSpPr/>
            <p:nvPr/>
          </p:nvSpPr>
          <p:spPr>
            <a:xfrm>
              <a:off x="2036275" y="4178624"/>
              <a:ext cx="415761" cy="6476"/>
            </a:xfrm>
            <a:custGeom>
              <a:avLst/>
              <a:gdLst/>
              <a:ahLst/>
              <a:cxnLst/>
              <a:rect l="l" t="t" r="r" b="b"/>
              <a:pathLst>
                <a:path w="643" h="11" extrusionOk="0">
                  <a:moveTo>
                    <a:pt x="0" y="0"/>
                  </a:moveTo>
                  <a:lnTo>
                    <a:pt x="643" y="0"/>
                  </a:lnTo>
                  <a:lnTo>
                    <a:pt x="643" y="11"/>
                  </a:lnTo>
                  <a:lnTo>
                    <a:pt x="0" y="11"/>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5" name="Google Shape;645;p37"/>
            <p:cNvSpPr/>
            <p:nvPr/>
          </p:nvSpPr>
          <p:spPr>
            <a:xfrm>
              <a:off x="2036275" y="4220071"/>
              <a:ext cx="415761" cy="5828"/>
            </a:xfrm>
            <a:custGeom>
              <a:avLst/>
              <a:gdLst/>
              <a:ahLst/>
              <a:cxnLst/>
              <a:rect l="l" t="t" r="r" b="b"/>
              <a:pathLst>
                <a:path w="643" h="10" extrusionOk="0">
                  <a:moveTo>
                    <a:pt x="0" y="0"/>
                  </a:moveTo>
                  <a:lnTo>
                    <a:pt x="643" y="0"/>
                  </a:lnTo>
                  <a:lnTo>
                    <a:pt x="643" y="10"/>
                  </a:lnTo>
                  <a:lnTo>
                    <a:pt x="0" y="10"/>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6" name="Google Shape;646;p37"/>
            <p:cNvSpPr/>
            <p:nvPr/>
          </p:nvSpPr>
          <p:spPr>
            <a:xfrm>
              <a:off x="2036275" y="4262812"/>
              <a:ext cx="415761" cy="5828"/>
            </a:xfrm>
            <a:custGeom>
              <a:avLst/>
              <a:gdLst/>
              <a:ahLst/>
              <a:cxnLst/>
              <a:rect l="l" t="t" r="r" b="b"/>
              <a:pathLst>
                <a:path w="643" h="10" extrusionOk="0">
                  <a:moveTo>
                    <a:pt x="0" y="0"/>
                  </a:moveTo>
                  <a:lnTo>
                    <a:pt x="643" y="0"/>
                  </a:lnTo>
                  <a:lnTo>
                    <a:pt x="643" y="10"/>
                  </a:lnTo>
                  <a:lnTo>
                    <a:pt x="0" y="10"/>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7" name="Google Shape;647;p37"/>
            <p:cNvSpPr/>
            <p:nvPr/>
          </p:nvSpPr>
          <p:spPr>
            <a:xfrm>
              <a:off x="2036275" y="4305554"/>
              <a:ext cx="415761" cy="5828"/>
            </a:xfrm>
            <a:custGeom>
              <a:avLst/>
              <a:gdLst/>
              <a:ahLst/>
              <a:cxnLst/>
              <a:rect l="l" t="t" r="r" b="b"/>
              <a:pathLst>
                <a:path w="643" h="10" extrusionOk="0">
                  <a:moveTo>
                    <a:pt x="0" y="0"/>
                  </a:moveTo>
                  <a:lnTo>
                    <a:pt x="643" y="0"/>
                  </a:lnTo>
                  <a:lnTo>
                    <a:pt x="643" y="10"/>
                  </a:lnTo>
                  <a:lnTo>
                    <a:pt x="0" y="10"/>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8" name="Google Shape;648;p37"/>
            <p:cNvSpPr/>
            <p:nvPr/>
          </p:nvSpPr>
          <p:spPr>
            <a:xfrm>
              <a:off x="2036275" y="4346353"/>
              <a:ext cx="415761" cy="6476"/>
            </a:xfrm>
            <a:custGeom>
              <a:avLst/>
              <a:gdLst/>
              <a:ahLst/>
              <a:cxnLst/>
              <a:rect l="l" t="t" r="r" b="b"/>
              <a:pathLst>
                <a:path w="643" h="11" extrusionOk="0">
                  <a:moveTo>
                    <a:pt x="0" y="0"/>
                  </a:moveTo>
                  <a:lnTo>
                    <a:pt x="643" y="0"/>
                  </a:lnTo>
                  <a:lnTo>
                    <a:pt x="643" y="11"/>
                  </a:lnTo>
                  <a:lnTo>
                    <a:pt x="0" y="11"/>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9" name="Google Shape;649;p37"/>
            <p:cNvSpPr/>
            <p:nvPr/>
          </p:nvSpPr>
          <p:spPr>
            <a:xfrm>
              <a:off x="2036275" y="4389743"/>
              <a:ext cx="415761" cy="5828"/>
            </a:xfrm>
            <a:custGeom>
              <a:avLst/>
              <a:gdLst/>
              <a:ahLst/>
              <a:cxnLst/>
              <a:rect l="l" t="t" r="r" b="b"/>
              <a:pathLst>
                <a:path w="643" h="10" extrusionOk="0">
                  <a:moveTo>
                    <a:pt x="0" y="0"/>
                  </a:moveTo>
                  <a:lnTo>
                    <a:pt x="643" y="0"/>
                  </a:lnTo>
                  <a:lnTo>
                    <a:pt x="643" y="10"/>
                  </a:lnTo>
                  <a:lnTo>
                    <a:pt x="0" y="10"/>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50" name="Google Shape;650;p37"/>
            <p:cNvSpPr/>
            <p:nvPr/>
          </p:nvSpPr>
          <p:spPr>
            <a:xfrm>
              <a:off x="2036275" y="4432485"/>
              <a:ext cx="415761" cy="5828"/>
            </a:xfrm>
            <a:custGeom>
              <a:avLst/>
              <a:gdLst/>
              <a:ahLst/>
              <a:cxnLst/>
              <a:rect l="l" t="t" r="r" b="b"/>
              <a:pathLst>
                <a:path w="643" h="10" extrusionOk="0">
                  <a:moveTo>
                    <a:pt x="0" y="0"/>
                  </a:moveTo>
                  <a:lnTo>
                    <a:pt x="643" y="0"/>
                  </a:lnTo>
                  <a:lnTo>
                    <a:pt x="643" y="10"/>
                  </a:lnTo>
                  <a:lnTo>
                    <a:pt x="0" y="10"/>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51" name="Google Shape;651;p37"/>
            <p:cNvSpPr/>
            <p:nvPr/>
          </p:nvSpPr>
          <p:spPr>
            <a:xfrm>
              <a:off x="2036275" y="4473284"/>
              <a:ext cx="415761" cy="6476"/>
            </a:xfrm>
            <a:custGeom>
              <a:avLst/>
              <a:gdLst/>
              <a:ahLst/>
              <a:cxnLst/>
              <a:rect l="l" t="t" r="r" b="b"/>
              <a:pathLst>
                <a:path w="643" h="11" extrusionOk="0">
                  <a:moveTo>
                    <a:pt x="0" y="0"/>
                  </a:moveTo>
                  <a:lnTo>
                    <a:pt x="643" y="0"/>
                  </a:lnTo>
                  <a:lnTo>
                    <a:pt x="643" y="11"/>
                  </a:lnTo>
                  <a:lnTo>
                    <a:pt x="0" y="11"/>
                  </a:lnTo>
                  <a:lnTo>
                    <a:pt x="0" y="0"/>
                  </a:lnTo>
                  <a:close/>
                </a:path>
              </a:pathLst>
            </a:custGeom>
            <a:solidFill>
              <a:schemeClr val="accent3"/>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52" name="Google Shape;652;p37"/>
            <p:cNvSpPr/>
            <p:nvPr/>
          </p:nvSpPr>
          <p:spPr>
            <a:xfrm>
              <a:off x="2603576" y="4146244"/>
              <a:ext cx="211766" cy="233785"/>
            </a:xfrm>
            <a:custGeom>
              <a:avLst/>
              <a:gdLst/>
              <a:ahLst/>
              <a:cxnLst/>
              <a:rect l="l" t="t" r="r" b="b"/>
              <a:pathLst>
                <a:path w="328" h="362" extrusionOk="0">
                  <a:moveTo>
                    <a:pt x="0" y="0"/>
                  </a:moveTo>
                  <a:lnTo>
                    <a:pt x="328" y="0"/>
                  </a:lnTo>
                  <a:lnTo>
                    <a:pt x="328" y="362"/>
                  </a:lnTo>
                  <a:lnTo>
                    <a:pt x="0" y="36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53" name="Google Shape;653;p37"/>
            <p:cNvSpPr/>
            <p:nvPr/>
          </p:nvSpPr>
          <p:spPr>
            <a:xfrm>
              <a:off x="2603576" y="4146244"/>
              <a:ext cx="213709" cy="223423"/>
            </a:xfrm>
            <a:custGeom>
              <a:avLst/>
              <a:gdLst/>
              <a:ahLst/>
              <a:cxnLst/>
              <a:rect l="l" t="t" r="r" b="b"/>
              <a:pathLst>
                <a:path w="331" h="346" extrusionOk="0">
                  <a:moveTo>
                    <a:pt x="331" y="0"/>
                  </a:moveTo>
                  <a:lnTo>
                    <a:pt x="331" y="16"/>
                  </a:lnTo>
                  <a:lnTo>
                    <a:pt x="0" y="346"/>
                  </a:lnTo>
                  <a:lnTo>
                    <a:pt x="0" y="116"/>
                  </a:lnTo>
                  <a:lnTo>
                    <a:pt x="119" y="0"/>
                  </a:lnTo>
                  <a:lnTo>
                    <a:pt x="331"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54" name="Google Shape;654;p37"/>
            <p:cNvSpPr/>
            <p:nvPr/>
          </p:nvSpPr>
          <p:spPr>
            <a:xfrm>
              <a:off x="2672222" y="4233670"/>
              <a:ext cx="145063" cy="145064"/>
            </a:xfrm>
            <a:custGeom>
              <a:avLst/>
              <a:gdLst/>
              <a:ahLst/>
              <a:cxnLst/>
              <a:rect l="l" t="t" r="r" b="b"/>
              <a:pathLst>
                <a:path w="225" h="225" extrusionOk="0">
                  <a:moveTo>
                    <a:pt x="225" y="0"/>
                  </a:moveTo>
                  <a:lnTo>
                    <a:pt x="225" y="103"/>
                  </a:lnTo>
                  <a:lnTo>
                    <a:pt x="101" y="225"/>
                  </a:lnTo>
                  <a:lnTo>
                    <a:pt x="0" y="225"/>
                  </a:lnTo>
                  <a:lnTo>
                    <a:pt x="225" y="0"/>
                  </a:lnTo>
                  <a:close/>
                </a:path>
              </a:pathLst>
            </a:custGeom>
            <a:solidFill>
              <a:schemeClr val="accent4"/>
            </a:solidFill>
            <a:ln>
              <a:noFill/>
            </a:ln>
          </p:spPr>
          <p:txBody>
            <a:bodyPr spcFirstLastPara="1" wrap="square" lIns="90000" tIns="36000" rIns="90000" bIns="36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655" name="Google Shape;655;p37"/>
            <p:cNvCxnSpPr/>
            <p:nvPr/>
          </p:nvCxnSpPr>
          <p:spPr>
            <a:xfrm>
              <a:off x="106675" y="4595950"/>
              <a:ext cx="3904500" cy="0"/>
            </a:xfrm>
            <a:prstGeom prst="straightConnector1">
              <a:avLst/>
            </a:prstGeom>
            <a:noFill/>
            <a:ln w="9525" cap="flat" cmpd="sng">
              <a:solidFill>
                <a:schemeClr val="dk1"/>
              </a:solidFill>
              <a:prstDash val="solid"/>
              <a:round/>
              <a:headEnd type="none" w="med" len="med"/>
              <a:tailEnd type="none" w="med" len="med"/>
            </a:ln>
          </p:spPr>
        </p:cxnSp>
        <p:cxnSp>
          <p:nvCxnSpPr>
            <p:cNvPr id="656" name="Google Shape;656;p37"/>
            <p:cNvCxnSpPr/>
            <p:nvPr/>
          </p:nvCxnSpPr>
          <p:spPr>
            <a:xfrm>
              <a:off x="4101539" y="4595959"/>
              <a:ext cx="216600" cy="0"/>
            </a:xfrm>
            <a:prstGeom prst="straightConnector1">
              <a:avLst/>
            </a:prstGeom>
            <a:noFill/>
            <a:ln w="9525" cap="flat" cmpd="sng">
              <a:solidFill>
                <a:schemeClr val="dk1"/>
              </a:solidFill>
              <a:prstDash val="solid"/>
              <a:round/>
              <a:headEnd type="none" w="med" len="med"/>
              <a:tailEnd type="none" w="med" len="med"/>
            </a:ln>
          </p:spPr>
        </p:cxnSp>
      </p:grpSp>
      <p:grpSp>
        <p:nvGrpSpPr>
          <p:cNvPr id="2" name="Google Shape;814;p41">
            <a:extLst>
              <a:ext uri="{FF2B5EF4-FFF2-40B4-BE49-F238E27FC236}">
                <a16:creationId xmlns:a16="http://schemas.microsoft.com/office/drawing/2014/main" id="{08575982-9F4C-C8AB-300E-F0649C91F593}"/>
              </a:ext>
            </a:extLst>
          </p:cNvPr>
          <p:cNvGrpSpPr/>
          <p:nvPr/>
        </p:nvGrpSpPr>
        <p:grpSpPr>
          <a:xfrm>
            <a:off x="6811502" y="3117959"/>
            <a:ext cx="2301323" cy="2020609"/>
            <a:chOff x="5552895" y="1943365"/>
            <a:chExt cx="3030330" cy="2660692"/>
          </a:xfrm>
        </p:grpSpPr>
        <p:sp>
          <p:nvSpPr>
            <p:cNvPr id="3" name="Google Shape;815;p41">
              <a:extLst>
                <a:ext uri="{FF2B5EF4-FFF2-40B4-BE49-F238E27FC236}">
                  <a16:creationId xmlns:a16="http://schemas.microsoft.com/office/drawing/2014/main" id="{E8C45753-C9CE-49D3-6B86-4AC92546DFA4}"/>
                </a:ext>
              </a:extLst>
            </p:cNvPr>
            <p:cNvSpPr/>
            <p:nvPr/>
          </p:nvSpPr>
          <p:spPr>
            <a:xfrm rot="149926">
              <a:off x="6449454" y="3151591"/>
              <a:ext cx="409596" cy="766785"/>
            </a:xfrm>
            <a:custGeom>
              <a:avLst/>
              <a:gdLst/>
              <a:ahLst/>
              <a:cxnLst/>
              <a:rect l="l" t="t" r="r" b="b"/>
              <a:pathLst>
                <a:path w="16383" h="29718" extrusionOk="0">
                  <a:moveTo>
                    <a:pt x="0" y="0"/>
                  </a:moveTo>
                  <a:cubicBezTo>
                    <a:pt x="1860" y="11158"/>
                    <a:pt x="6971" y="23443"/>
                    <a:pt x="16383" y="29718"/>
                  </a:cubicBezTo>
                </a:path>
              </a:pathLst>
            </a:custGeom>
            <a:noFill/>
            <a:ln w="9525" cap="flat" cmpd="sng">
              <a:solidFill>
                <a:schemeClr val="dk1"/>
              </a:solidFill>
              <a:prstDash val="solid"/>
              <a:round/>
              <a:headEnd type="none" w="med" len="med"/>
              <a:tailEnd type="none" w="med" len="med"/>
            </a:ln>
          </p:spPr>
        </p:sp>
        <p:cxnSp>
          <p:nvCxnSpPr>
            <p:cNvPr id="4" name="Google Shape;816;p41">
              <a:extLst>
                <a:ext uri="{FF2B5EF4-FFF2-40B4-BE49-F238E27FC236}">
                  <a16:creationId xmlns:a16="http://schemas.microsoft.com/office/drawing/2014/main" id="{06F6EC9D-E58F-A175-197B-CEF3A2FD5E3A}"/>
                </a:ext>
              </a:extLst>
            </p:cNvPr>
            <p:cNvCxnSpPr/>
            <p:nvPr/>
          </p:nvCxnSpPr>
          <p:spPr>
            <a:xfrm>
              <a:off x="5704425" y="4595950"/>
              <a:ext cx="2878800" cy="0"/>
            </a:xfrm>
            <a:prstGeom prst="straightConnector1">
              <a:avLst/>
            </a:prstGeom>
            <a:noFill/>
            <a:ln w="9525" cap="flat" cmpd="sng">
              <a:solidFill>
                <a:schemeClr val="dk1"/>
              </a:solidFill>
              <a:prstDash val="solid"/>
              <a:round/>
              <a:headEnd type="none" w="med" len="med"/>
              <a:tailEnd type="none" w="med" len="med"/>
            </a:ln>
          </p:spPr>
        </p:cxnSp>
        <p:sp>
          <p:nvSpPr>
            <p:cNvPr id="5" name="Google Shape;817;p41">
              <a:extLst>
                <a:ext uri="{FF2B5EF4-FFF2-40B4-BE49-F238E27FC236}">
                  <a16:creationId xmlns:a16="http://schemas.microsoft.com/office/drawing/2014/main" id="{93B5A782-560D-E857-B6B0-E106F1A75241}"/>
                </a:ext>
              </a:extLst>
            </p:cNvPr>
            <p:cNvSpPr/>
            <p:nvPr/>
          </p:nvSpPr>
          <p:spPr>
            <a:xfrm>
              <a:off x="7939813" y="3515393"/>
              <a:ext cx="120419" cy="1080547"/>
            </a:xfrm>
            <a:custGeom>
              <a:avLst/>
              <a:gdLst/>
              <a:ahLst/>
              <a:cxnLst/>
              <a:rect l="l" t="t" r="r" b="b"/>
              <a:pathLst>
                <a:path w="186" h="1661" extrusionOk="0">
                  <a:moveTo>
                    <a:pt x="127" y="0"/>
                  </a:moveTo>
                  <a:lnTo>
                    <a:pt x="119" y="0"/>
                  </a:lnTo>
                  <a:lnTo>
                    <a:pt x="103" y="0"/>
                  </a:lnTo>
                  <a:lnTo>
                    <a:pt x="84" y="0"/>
                  </a:lnTo>
                  <a:lnTo>
                    <a:pt x="71" y="0"/>
                  </a:lnTo>
                  <a:lnTo>
                    <a:pt x="63" y="0"/>
                  </a:lnTo>
                  <a:lnTo>
                    <a:pt x="0" y="1661"/>
                  </a:lnTo>
                  <a:lnTo>
                    <a:pt x="71" y="1661"/>
                  </a:lnTo>
                  <a:lnTo>
                    <a:pt x="84" y="1661"/>
                  </a:lnTo>
                  <a:lnTo>
                    <a:pt x="103" y="1661"/>
                  </a:lnTo>
                  <a:lnTo>
                    <a:pt x="119" y="1661"/>
                  </a:lnTo>
                  <a:lnTo>
                    <a:pt x="186" y="1661"/>
                  </a:lnTo>
                  <a:lnTo>
                    <a:pt x="127" y="0"/>
                  </a:ln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6" name="Google Shape;818;p41">
              <a:extLst>
                <a:ext uri="{FF2B5EF4-FFF2-40B4-BE49-F238E27FC236}">
                  <a16:creationId xmlns:a16="http://schemas.microsoft.com/office/drawing/2014/main" id="{B27AE8B0-D986-E89D-98D7-E3B68DD7A028}"/>
                </a:ext>
              </a:extLst>
            </p:cNvPr>
            <p:cNvSpPr/>
            <p:nvPr/>
          </p:nvSpPr>
          <p:spPr>
            <a:xfrm>
              <a:off x="7953482" y="3108561"/>
              <a:ext cx="93732" cy="406183"/>
            </a:xfrm>
            <a:custGeom>
              <a:avLst/>
              <a:gdLst/>
              <a:ahLst/>
              <a:cxnLst/>
              <a:rect l="l" t="t" r="r" b="b"/>
              <a:pathLst>
                <a:path w="145" h="625" extrusionOk="0">
                  <a:moveTo>
                    <a:pt x="39" y="0"/>
                  </a:moveTo>
                  <a:lnTo>
                    <a:pt x="0" y="582"/>
                  </a:lnTo>
                  <a:lnTo>
                    <a:pt x="74" y="625"/>
                  </a:lnTo>
                  <a:lnTo>
                    <a:pt x="145" y="582"/>
                  </a:lnTo>
                  <a:lnTo>
                    <a:pt x="108" y="43"/>
                  </a:lnTo>
                  <a:lnTo>
                    <a:pt x="39"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7" name="Google Shape;819;p41">
              <a:extLst>
                <a:ext uri="{FF2B5EF4-FFF2-40B4-BE49-F238E27FC236}">
                  <a16:creationId xmlns:a16="http://schemas.microsoft.com/office/drawing/2014/main" id="{C5ACE262-F232-6CA4-6AF0-9D91A0A44CD8}"/>
                </a:ext>
              </a:extLst>
            </p:cNvPr>
            <p:cNvSpPr/>
            <p:nvPr/>
          </p:nvSpPr>
          <p:spPr>
            <a:xfrm>
              <a:off x="8008159" y="3496516"/>
              <a:ext cx="358654" cy="240194"/>
            </a:xfrm>
            <a:custGeom>
              <a:avLst/>
              <a:gdLst/>
              <a:ahLst/>
              <a:cxnLst/>
              <a:rect l="l" t="t" r="r" b="b"/>
              <a:pathLst>
                <a:path w="552" h="370" extrusionOk="0">
                  <a:moveTo>
                    <a:pt x="552" y="330"/>
                  </a:moveTo>
                  <a:lnTo>
                    <a:pt x="71" y="0"/>
                  </a:lnTo>
                  <a:lnTo>
                    <a:pt x="0" y="42"/>
                  </a:lnTo>
                  <a:lnTo>
                    <a:pt x="0" y="127"/>
                  </a:lnTo>
                  <a:lnTo>
                    <a:pt x="481" y="370"/>
                  </a:lnTo>
                  <a:lnTo>
                    <a:pt x="552" y="33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8" name="Google Shape;820;p41">
              <a:extLst>
                <a:ext uri="{FF2B5EF4-FFF2-40B4-BE49-F238E27FC236}">
                  <a16:creationId xmlns:a16="http://schemas.microsoft.com/office/drawing/2014/main" id="{EE079343-2C0D-2CB3-97F7-8DFE89942107}"/>
                </a:ext>
              </a:extLst>
            </p:cNvPr>
            <p:cNvSpPr/>
            <p:nvPr/>
          </p:nvSpPr>
          <p:spPr>
            <a:xfrm>
              <a:off x="7655363" y="3496516"/>
              <a:ext cx="338477" cy="250610"/>
            </a:xfrm>
            <a:custGeom>
              <a:avLst/>
              <a:gdLst/>
              <a:ahLst/>
              <a:cxnLst/>
              <a:rect l="l" t="t" r="r" b="b"/>
              <a:pathLst>
                <a:path w="521" h="386" extrusionOk="0">
                  <a:moveTo>
                    <a:pt x="0" y="386"/>
                  </a:moveTo>
                  <a:lnTo>
                    <a:pt x="521" y="127"/>
                  </a:lnTo>
                  <a:lnTo>
                    <a:pt x="521" y="42"/>
                  </a:lnTo>
                  <a:lnTo>
                    <a:pt x="450" y="0"/>
                  </a:lnTo>
                  <a:lnTo>
                    <a:pt x="0" y="304"/>
                  </a:lnTo>
                  <a:lnTo>
                    <a:pt x="0" y="386"/>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9" name="Google Shape;821;p41">
              <a:extLst>
                <a:ext uri="{FF2B5EF4-FFF2-40B4-BE49-F238E27FC236}">
                  <a16:creationId xmlns:a16="http://schemas.microsoft.com/office/drawing/2014/main" id="{4384C3E0-4AD9-D2FC-0EC9-2974D42563D0}"/>
                </a:ext>
              </a:extLst>
            </p:cNvPr>
            <p:cNvSpPr/>
            <p:nvPr/>
          </p:nvSpPr>
          <p:spPr>
            <a:xfrm>
              <a:off x="7973660" y="3487403"/>
              <a:ext cx="54677" cy="54678"/>
            </a:xfrm>
            <a:custGeom>
              <a:avLst/>
              <a:gdLst/>
              <a:ahLst/>
              <a:cxnLst/>
              <a:rect l="l" t="t" r="r" b="b"/>
              <a:pathLst>
                <a:path w="85" h="85" extrusionOk="0">
                  <a:moveTo>
                    <a:pt x="85" y="43"/>
                  </a:moveTo>
                  <a:cubicBezTo>
                    <a:pt x="85" y="67"/>
                    <a:pt x="67" y="85"/>
                    <a:pt x="43" y="85"/>
                  </a:cubicBezTo>
                  <a:cubicBezTo>
                    <a:pt x="19" y="85"/>
                    <a:pt x="0" y="67"/>
                    <a:pt x="0" y="43"/>
                  </a:cubicBezTo>
                  <a:cubicBezTo>
                    <a:pt x="0" y="19"/>
                    <a:pt x="19" y="0"/>
                    <a:pt x="43" y="0"/>
                  </a:cubicBezTo>
                  <a:cubicBezTo>
                    <a:pt x="67" y="0"/>
                    <a:pt x="85" y="19"/>
                    <a:pt x="85" y="43"/>
                  </a:cubicBezTo>
                  <a:close/>
                </a:path>
              </a:pathLst>
            </a:custGeom>
            <a:solidFill>
              <a:schemeClr val="dk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 name="Google Shape;822;p41">
              <a:extLst>
                <a:ext uri="{FF2B5EF4-FFF2-40B4-BE49-F238E27FC236}">
                  <a16:creationId xmlns:a16="http://schemas.microsoft.com/office/drawing/2014/main" id="{4C9C6B10-0413-BA37-D6EA-3339AEACF746}"/>
                </a:ext>
              </a:extLst>
            </p:cNvPr>
            <p:cNvSpPr/>
            <p:nvPr/>
          </p:nvSpPr>
          <p:spPr>
            <a:xfrm>
              <a:off x="7564235" y="2811085"/>
              <a:ext cx="199180" cy="1784863"/>
            </a:xfrm>
            <a:custGeom>
              <a:avLst/>
              <a:gdLst/>
              <a:ahLst/>
              <a:cxnLst/>
              <a:rect l="l" t="t" r="r" b="b"/>
              <a:pathLst>
                <a:path w="307" h="2743" extrusionOk="0">
                  <a:moveTo>
                    <a:pt x="206" y="0"/>
                  </a:moveTo>
                  <a:lnTo>
                    <a:pt x="193" y="0"/>
                  </a:lnTo>
                  <a:lnTo>
                    <a:pt x="166" y="0"/>
                  </a:lnTo>
                  <a:lnTo>
                    <a:pt x="137" y="0"/>
                  </a:lnTo>
                  <a:lnTo>
                    <a:pt x="114" y="0"/>
                  </a:lnTo>
                  <a:lnTo>
                    <a:pt x="100" y="0"/>
                  </a:lnTo>
                  <a:lnTo>
                    <a:pt x="0" y="2743"/>
                  </a:lnTo>
                  <a:lnTo>
                    <a:pt x="114" y="2743"/>
                  </a:lnTo>
                  <a:lnTo>
                    <a:pt x="137" y="2743"/>
                  </a:lnTo>
                  <a:lnTo>
                    <a:pt x="166" y="2743"/>
                  </a:lnTo>
                  <a:lnTo>
                    <a:pt x="193" y="2743"/>
                  </a:lnTo>
                  <a:lnTo>
                    <a:pt x="307" y="2743"/>
                  </a:lnTo>
                  <a:lnTo>
                    <a:pt x="206" y="0"/>
                  </a:lnTo>
                  <a:close/>
                </a:path>
              </a:pathLst>
            </a:custGeom>
            <a:solidFill>
              <a:schemeClr val="dk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 name="Google Shape;823;p41">
              <a:extLst>
                <a:ext uri="{FF2B5EF4-FFF2-40B4-BE49-F238E27FC236}">
                  <a16:creationId xmlns:a16="http://schemas.microsoft.com/office/drawing/2014/main" id="{4F5D5E47-692D-22B6-B1E9-885109E1390A}"/>
                </a:ext>
              </a:extLst>
            </p:cNvPr>
            <p:cNvSpPr/>
            <p:nvPr/>
          </p:nvSpPr>
          <p:spPr>
            <a:xfrm>
              <a:off x="7586366" y="2137371"/>
              <a:ext cx="154267" cy="673066"/>
            </a:xfrm>
            <a:custGeom>
              <a:avLst/>
              <a:gdLst/>
              <a:ahLst/>
              <a:cxnLst/>
              <a:rect l="l" t="t" r="r" b="b"/>
              <a:pathLst>
                <a:path w="238" h="1035" extrusionOk="0">
                  <a:moveTo>
                    <a:pt x="64" y="0"/>
                  </a:moveTo>
                  <a:lnTo>
                    <a:pt x="0" y="963"/>
                  </a:lnTo>
                  <a:lnTo>
                    <a:pt x="119" y="1035"/>
                  </a:lnTo>
                  <a:lnTo>
                    <a:pt x="238" y="963"/>
                  </a:lnTo>
                  <a:lnTo>
                    <a:pt x="177" y="72"/>
                  </a:lnTo>
                  <a:lnTo>
                    <a:pt x="64"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2" name="Google Shape;824;p41">
              <a:extLst>
                <a:ext uri="{FF2B5EF4-FFF2-40B4-BE49-F238E27FC236}">
                  <a16:creationId xmlns:a16="http://schemas.microsoft.com/office/drawing/2014/main" id="{FD74EC30-D330-7950-E88F-2485E4F5104E}"/>
                </a:ext>
              </a:extLst>
            </p:cNvPr>
            <p:cNvSpPr/>
            <p:nvPr/>
          </p:nvSpPr>
          <p:spPr>
            <a:xfrm>
              <a:off x="7674239" y="2779840"/>
              <a:ext cx="596238" cy="395768"/>
            </a:xfrm>
            <a:custGeom>
              <a:avLst/>
              <a:gdLst/>
              <a:ahLst/>
              <a:cxnLst/>
              <a:rect l="l" t="t" r="r" b="b"/>
              <a:pathLst>
                <a:path w="917" h="609" extrusionOk="0">
                  <a:moveTo>
                    <a:pt x="917" y="545"/>
                  </a:moveTo>
                  <a:lnTo>
                    <a:pt x="122" y="0"/>
                  </a:lnTo>
                  <a:lnTo>
                    <a:pt x="0" y="66"/>
                  </a:lnTo>
                  <a:lnTo>
                    <a:pt x="0" y="206"/>
                  </a:lnTo>
                  <a:lnTo>
                    <a:pt x="798" y="609"/>
                  </a:lnTo>
                  <a:lnTo>
                    <a:pt x="917" y="545"/>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3" name="Google Shape;825;p41">
              <a:extLst>
                <a:ext uri="{FF2B5EF4-FFF2-40B4-BE49-F238E27FC236}">
                  <a16:creationId xmlns:a16="http://schemas.microsoft.com/office/drawing/2014/main" id="{CD61CB7A-69CC-177A-884C-5A8917B000B0}"/>
                </a:ext>
              </a:extLst>
            </p:cNvPr>
            <p:cNvSpPr/>
            <p:nvPr/>
          </p:nvSpPr>
          <p:spPr>
            <a:xfrm>
              <a:off x="7092321" y="2779840"/>
              <a:ext cx="560440" cy="412691"/>
            </a:xfrm>
            <a:custGeom>
              <a:avLst/>
              <a:gdLst/>
              <a:ahLst/>
              <a:cxnLst/>
              <a:rect l="l" t="t" r="r" b="b"/>
              <a:pathLst>
                <a:path w="862" h="635" extrusionOk="0">
                  <a:moveTo>
                    <a:pt x="0" y="635"/>
                  </a:moveTo>
                  <a:lnTo>
                    <a:pt x="862" y="206"/>
                  </a:lnTo>
                  <a:lnTo>
                    <a:pt x="862" y="69"/>
                  </a:lnTo>
                  <a:lnTo>
                    <a:pt x="741" y="0"/>
                  </a:lnTo>
                  <a:lnTo>
                    <a:pt x="3" y="503"/>
                  </a:lnTo>
                  <a:lnTo>
                    <a:pt x="0" y="635"/>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4" name="Google Shape;826;p41">
              <a:extLst>
                <a:ext uri="{FF2B5EF4-FFF2-40B4-BE49-F238E27FC236}">
                  <a16:creationId xmlns:a16="http://schemas.microsoft.com/office/drawing/2014/main" id="{D6C762EE-2B3F-24F1-115A-2FF67328A96A}"/>
                </a:ext>
              </a:extLst>
            </p:cNvPr>
            <p:cNvSpPr/>
            <p:nvPr/>
          </p:nvSpPr>
          <p:spPr>
            <a:xfrm>
              <a:off x="7617610" y="2764218"/>
              <a:ext cx="92430" cy="92432"/>
            </a:xfrm>
            <a:custGeom>
              <a:avLst/>
              <a:gdLst/>
              <a:ahLst/>
              <a:cxnLst/>
              <a:rect l="l" t="t" r="r" b="b"/>
              <a:pathLst>
                <a:path w="143" h="143" extrusionOk="0">
                  <a:moveTo>
                    <a:pt x="143" y="72"/>
                  </a:moveTo>
                  <a:cubicBezTo>
                    <a:pt x="143" y="111"/>
                    <a:pt x="110" y="143"/>
                    <a:pt x="71" y="143"/>
                  </a:cubicBezTo>
                  <a:cubicBezTo>
                    <a:pt x="31" y="143"/>
                    <a:pt x="0" y="111"/>
                    <a:pt x="0" y="72"/>
                  </a:cubicBezTo>
                  <a:cubicBezTo>
                    <a:pt x="0" y="32"/>
                    <a:pt x="32" y="0"/>
                    <a:pt x="71" y="0"/>
                  </a:cubicBezTo>
                  <a:cubicBezTo>
                    <a:pt x="111" y="0"/>
                    <a:pt x="143" y="32"/>
                    <a:pt x="143" y="72"/>
                  </a:cubicBezTo>
                  <a:close/>
                </a:path>
              </a:pathLst>
            </a:custGeom>
            <a:solidFill>
              <a:schemeClr val="dk2"/>
            </a:solidFill>
            <a:ln>
              <a:noFill/>
            </a:ln>
          </p:spPr>
          <p:txBody>
            <a:bodyPr spcFirstLastPara="1" wrap="square" lIns="90000" tIns="6475" rIns="90000" bIns="6475"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5" name="Google Shape;827;p41">
              <a:extLst>
                <a:ext uri="{FF2B5EF4-FFF2-40B4-BE49-F238E27FC236}">
                  <a16:creationId xmlns:a16="http://schemas.microsoft.com/office/drawing/2014/main" id="{F9D57DE9-B97E-D82A-4E63-2613CB29B866}"/>
                </a:ext>
              </a:extLst>
            </p:cNvPr>
            <p:cNvSpPr/>
            <p:nvPr/>
          </p:nvSpPr>
          <p:spPr>
            <a:xfrm>
              <a:off x="7729567" y="3950544"/>
              <a:ext cx="374276" cy="236939"/>
            </a:xfrm>
            <a:custGeom>
              <a:avLst/>
              <a:gdLst/>
              <a:ahLst/>
              <a:cxnLst/>
              <a:rect l="l" t="t" r="r" b="b"/>
              <a:pathLst>
                <a:path w="576" h="365" extrusionOk="0">
                  <a:moveTo>
                    <a:pt x="576" y="365"/>
                  </a:moveTo>
                  <a:lnTo>
                    <a:pt x="460" y="365"/>
                  </a:lnTo>
                  <a:lnTo>
                    <a:pt x="460" y="201"/>
                  </a:lnTo>
                  <a:cubicBezTo>
                    <a:pt x="460" y="153"/>
                    <a:pt x="423" y="116"/>
                    <a:pt x="375" y="116"/>
                  </a:cubicBezTo>
                  <a:lnTo>
                    <a:pt x="0" y="116"/>
                  </a:lnTo>
                  <a:lnTo>
                    <a:pt x="0" y="0"/>
                  </a:lnTo>
                  <a:lnTo>
                    <a:pt x="375" y="0"/>
                  </a:lnTo>
                  <a:cubicBezTo>
                    <a:pt x="487" y="0"/>
                    <a:pt x="576" y="90"/>
                    <a:pt x="576" y="201"/>
                  </a:cubicBezTo>
                  <a:lnTo>
                    <a:pt x="576" y="365"/>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6" name="Google Shape;828;p41">
              <a:extLst>
                <a:ext uri="{FF2B5EF4-FFF2-40B4-BE49-F238E27FC236}">
                  <a16:creationId xmlns:a16="http://schemas.microsoft.com/office/drawing/2014/main" id="{A115818B-1596-5CC8-5681-BBA335754EBA}"/>
                </a:ext>
              </a:extLst>
            </p:cNvPr>
            <p:cNvSpPr/>
            <p:nvPr/>
          </p:nvSpPr>
          <p:spPr>
            <a:xfrm>
              <a:off x="7855194" y="4174787"/>
              <a:ext cx="423745" cy="417897"/>
            </a:xfrm>
            <a:custGeom>
              <a:avLst/>
              <a:gdLst/>
              <a:ahLst/>
              <a:cxnLst/>
              <a:rect l="l" t="t" r="r" b="b"/>
              <a:pathLst>
                <a:path w="652" h="643" extrusionOk="0">
                  <a:moveTo>
                    <a:pt x="652" y="490"/>
                  </a:moveTo>
                  <a:lnTo>
                    <a:pt x="652" y="630"/>
                  </a:lnTo>
                  <a:cubicBezTo>
                    <a:pt x="652" y="638"/>
                    <a:pt x="647" y="643"/>
                    <a:pt x="639" y="643"/>
                  </a:cubicBezTo>
                  <a:lnTo>
                    <a:pt x="13" y="643"/>
                  </a:lnTo>
                  <a:cubicBezTo>
                    <a:pt x="5" y="643"/>
                    <a:pt x="0" y="638"/>
                    <a:pt x="0" y="630"/>
                  </a:cubicBezTo>
                  <a:lnTo>
                    <a:pt x="0" y="490"/>
                  </a:lnTo>
                  <a:cubicBezTo>
                    <a:pt x="0" y="487"/>
                    <a:pt x="0" y="484"/>
                    <a:pt x="0" y="482"/>
                  </a:cubicBezTo>
                  <a:cubicBezTo>
                    <a:pt x="0" y="476"/>
                    <a:pt x="3" y="474"/>
                    <a:pt x="5" y="471"/>
                  </a:cubicBezTo>
                  <a:lnTo>
                    <a:pt x="137" y="259"/>
                  </a:lnTo>
                  <a:cubicBezTo>
                    <a:pt x="143" y="254"/>
                    <a:pt x="145" y="246"/>
                    <a:pt x="145" y="238"/>
                  </a:cubicBezTo>
                  <a:cubicBezTo>
                    <a:pt x="148" y="233"/>
                    <a:pt x="148" y="228"/>
                    <a:pt x="148" y="220"/>
                  </a:cubicBezTo>
                  <a:lnTo>
                    <a:pt x="148" y="13"/>
                  </a:lnTo>
                  <a:cubicBezTo>
                    <a:pt x="148" y="5"/>
                    <a:pt x="153" y="0"/>
                    <a:pt x="161" y="0"/>
                  </a:cubicBezTo>
                  <a:lnTo>
                    <a:pt x="488" y="0"/>
                  </a:lnTo>
                  <a:cubicBezTo>
                    <a:pt x="496" y="0"/>
                    <a:pt x="502" y="5"/>
                    <a:pt x="502" y="13"/>
                  </a:cubicBezTo>
                  <a:lnTo>
                    <a:pt x="502" y="220"/>
                  </a:lnTo>
                  <a:cubicBezTo>
                    <a:pt x="502" y="225"/>
                    <a:pt x="502" y="230"/>
                    <a:pt x="504" y="238"/>
                  </a:cubicBezTo>
                  <a:cubicBezTo>
                    <a:pt x="507" y="246"/>
                    <a:pt x="510" y="251"/>
                    <a:pt x="512" y="259"/>
                  </a:cubicBezTo>
                  <a:lnTo>
                    <a:pt x="644" y="471"/>
                  </a:lnTo>
                  <a:cubicBezTo>
                    <a:pt x="647" y="474"/>
                    <a:pt x="647" y="479"/>
                    <a:pt x="650" y="482"/>
                  </a:cubicBezTo>
                  <a:cubicBezTo>
                    <a:pt x="652" y="484"/>
                    <a:pt x="652" y="487"/>
                    <a:pt x="652" y="49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7" name="Google Shape;829;p41">
              <a:extLst>
                <a:ext uri="{FF2B5EF4-FFF2-40B4-BE49-F238E27FC236}">
                  <a16:creationId xmlns:a16="http://schemas.microsoft.com/office/drawing/2014/main" id="{F269FB90-1182-0A39-6D53-1F86F8AEDD84}"/>
                </a:ext>
              </a:extLst>
            </p:cNvPr>
            <p:cNvSpPr/>
            <p:nvPr/>
          </p:nvSpPr>
          <p:spPr>
            <a:xfrm>
              <a:off x="7493936" y="3264133"/>
              <a:ext cx="283798" cy="1328546"/>
            </a:xfrm>
            <a:custGeom>
              <a:avLst/>
              <a:gdLst/>
              <a:ahLst/>
              <a:cxnLst/>
              <a:rect l="l" t="t" r="r" b="b"/>
              <a:pathLst>
                <a:path w="437" h="2042" extrusionOk="0">
                  <a:moveTo>
                    <a:pt x="437" y="2042"/>
                  </a:moveTo>
                  <a:lnTo>
                    <a:pt x="0" y="2042"/>
                  </a:lnTo>
                  <a:lnTo>
                    <a:pt x="0" y="217"/>
                  </a:lnTo>
                  <a:cubicBezTo>
                    <a:pt x="0" y="97"/>
                    <a:pt x="98" y="0"/>
                    <a:pt x="217" y="0"/>
                  </a:cubicBezTo>
                  <a:lnTo>
                    <a:pt x="217" y="0"/>
                  </a:lnTo>
                  <a:cubicBezTo>
                    <a:pt x="336" y="0"/>
                    <a:pt x="434" y="97"/>
                    <a:pt x="434" y="217"/>
                  </a:cubicBezTo>
                  <a:lnTo>
                    <a:pt x="434" y="2042"/>
                  </a:lnTo>
                  <a:lnTo>
                    <a:pt x="437" y="204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8" name="Google Shape;830;p41">
              <a:extLst>
                <a:ext uri="{FF2B5EF4-FFF2-40B4-BE49-F238E27FC236}">
                  <a16:creationId xmlns:a16="http://schemas.microsoft.com/office/drawing/2014/main" id="{E86CCF6F-9725-D775-699D-89EFA714BD0F}"/>
                </a:ext>
              </a:extLst>
            </p:cNvPr>
            <p:cNvSpPr/>
            <p:nvPr/>
          </p:nvSpPr>
          <p:spPr>
            <a:xfrm>
              <a:off x="7494261" y="3501723"/>
              <a:ext cx="283148" cy="372982"/>
            </a:xfrm>
            <a:custGeom>
              <a:avLst/>
              <a:gdLst/>
              <a:ahLst/>
              <a:cxnLst/>
              <a:rect l="l" t="t" r="r" b="b"/>
              <a:pathLst>
                <a:path w="436" h="574" extrusionOk="0">
                  <a:moveTo>
                    <a:pt x="0" y="0"/>
                  </a:moveTo>
                  <a:lnTo>
                    <a:pt x="436" y="0"/>
                  </a:lnTo>
                  <a:lnTo>
                    <a:pt x="436" y="574"/>
                  </a:lnTo>
                  <a:lnTo>
                    <a:pt x="0" y="57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9" name="Google Shape;831;p41">
              <a:extLst>
                <a:ext uri="{FF2B5EF4-FFF2-40B4-BE49-F238E27FC236}">
                  <a16:creationId xmlns:a16="http://schemas.microsoft.com/office/drawing/2014/main" id="{BCE6E67F-BDED-9A0E-53DB-890D4346B2AC}"/>
                </a:ext>
              </a:extLst>
            </p:cNvPr>
            <p:cNvSpPr/>
            <p:nvPr/>
          </p:nvSpPr>
          <p:spPr>
            <a:xfrm>
              <a:off x="7094274" y="3264133"/>
              <a:ext cx="283148" cy="1328546"/>
            </a:xfrm>
            <a:custGeom>
              <a:avLst/>
              <a:gdLst/>
              <a:ahLst/>
              <a:cxnLst/>
              <a:rect l="l" t="t" r="r" b="b"/>
              <a:pathLst>
                <a:path w="436" h="2042" extrusionOk="0">
                  <a:moveTo>
                    <a:pt x="436" y="2042"/>
                  </a:moveTo>
                  <a:lnTo>
                    <a:pt x="0" y="2042"/>
                  </a:lnTo>
                  <a:lnTo>
                    <a:pt x="0" y="217"/>
                  </a:lnTo>
                  <a:cubicBezTo>
                    <a:pt x="0" y="97"/>
                    <a:pt x="97" y="0"/>
                    <a:pt x="216" y="0"/>
                  </a:cubicBezTo>
                  <a:lnTo>
                    <a:pt x="216" y="0"/>
                  </a:lnTo>
                  <a:cubicBezTo>
                    <a:pt x="336" y="0"/>
                    <a:pt x="433" y="97"/>
                    <a:pt x="433" y="217"/>
                  </a:cubicBezTo>
                  <a:lnTo>
                    <a:pt x="433" y="2042"/>
                  </a:lnTo>
                  <a:lnTo>
                    <a:pt x="436" y="204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0" name="Google Shape;832;p41">
              <a:extLst>
                <a:ext uri="{FF2B5EF4-FFF2-40B4-BE49-F238E27FC236}">
                  <a16:creationId xmlns:a16="http://schemas.microsoft.com/office/drawing/2014/main" id="{46E70A1B-57B8-AC32-3B52-5E80141B8978}"/>
                </a:ext>
              </a:extLst>
            </p:cNvPr>
            <p:cNvSpPr/>
            <p:nvPr/>
          </p:nvSpPr>
          <p:spPr>
            <a:xfrm>
              <a:off x="7095576" y="3501723"/>
              <a:ext cx="283798" cy="372982"/>
            </a:xfrm>
            <a:custGeom>
              <a:avLst/>
              <a:gdLst/>
              <a:ahLst/>
              <a:cxnLst/>
              <a:rect l="l" t="t" r="r" b="b"/>
              <a:pathLst>
                <a:path w="437" h="574" extrusionOk="0">
                  <a:moveTo>
                    <a:pt x="0" y="0"/>
                  </a:moveTo>
                  <a:lnTo>
                    <a:pt x="437" y="0"/>
                  </a:lnTo>
                  <a:lnTo>
                    <a:pt x="437" y="574"/>
                  </a:lnTo>
                  <a:lnTo>
                    <a:pt x="0" y="57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1" name="Google Shape;833;p41">
              <a:extLst>
                <a:ext uri="{FF2B5EF4-FFF2-40B4-BE49-F238E27FC236}">
                  <a16:creationId xmlns:a16="http://schemas.microsoft.com/office/drawing/2014/main" id="{10CF162A-8102-05C9-8F8B-94DADCDECA56}"/>
                </a:ext>
              </a:extLst>
            </p:cNvPr>
            <p:cNvSpPr/>
            <p:nvPr/>
          </p:nvSpPr>
          <p:spPr>
            <a:xfrm>
              <a:off x="6694612" y="3264133"/>
              <a:ext cx="283148" cy="1328546"/>
            </a:xfrm>
            <a:custGeom>
              <a:avLst/>
              <a:gdLst/>
              <a:ahLst/>
              <a:cxnLst/>
              <a:rect l="l" t="t" r="r" b="b"/>
              <a:pathLst>
                <a:path w="436" h="2042" extrusionOk="0">
                  <a:moveTo>
                    <a:pt x="436" y="2042"/>
                  </a:moveTo>
                  <a:lnTo>
                    <a:pt x="0" y="2042"/>
                  </a:lnTo>
                  <a:lnTo>
                    <a:pt x="0" y="217"/>
                  </a:lnTo>
                  <a:cubicBezTo>
                    <a:pt x="0" y="97"/>
                    <a:pt x="98" y="0"/>
                    <a:pt x="217" y="0"/>
                  </a:cubicBezTo>
                  <a:lnTo>
                    <a:pt x="217" y="0"/>
                  </a:lnTo>
                  <a:cubicBezTo>
                    <a:pt x="336" y="0"/>
                    <a:pt x="434" y="97"/>
                    <a:pt x="434" y="217"/>
                  </a:cubicBezTo>
                  <a:lnTo>
                    <a:pt x="434" y="2042"/>
                  </a:lnTo>
                  <a:lnTo>
                    <a:pt x="436" y="204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2" name="Google Shape;834;p41">
              <a:extLst>
                <a:ext uri="{FF2B5EF4-FFF2-40B4-BE49-F238E27FC236}">
                  <a16:creationId xmlns:a16="http://schemas.microsoft.com/office/drawing/2014/main" id="{29F46DAD-3202-3122-765A-FF92D8861AE2}"/>
                </a:ext>
              </a:extLst>
            </p:cNvPr>
            <p:cNvSpPr/>
            <p:nvPr/>
          </p:nvSpPr>
          <p:spPr>
            <a:xfrm>
              <a:off x="6694612" y="3501723"/>
              <a:ext cx="283148" cy="372982"/>
            </a:xfrm>
            <a:custGeom>
              <a:avLst/>
              <a:gdLst/>
              <a:ahLst/>
              <a:cxnLst/>
              <a:rect l="l" t="t" r="r" b="b"/>
              <a:pathLst>
                <a:path w="436" h="574" extrusionOk="0">
                  <a:moveTo>
                    <a:pt x="0" y="0"/>
                  </a:moveTo>
                  <a:lnTo>
                    <a:pt x="436" y="0"/>
                  </a:lnTo>
                  <a:lnTo>
                    <a:pt x="436" y="574"/>
                  </a:lnTo>
                  <a:lnTo>
                    <a:pt x="0" y="57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3" name="Google Shape;835;p41">
              <a:extLst>
                <a:ext uri="{FF2B5EF4-FFF2-40B4-BE49-F238E27FC236}">
                  <a16:creationId xmlns:a16="http://schemas.microsoft.com/office/drawing/2014/main" id="{D56D790B-9C43-B6B9-8B6D-13D8C52F2365}"/>
                </a:ext>
              </a:extLst>
            </p:cNvPr>
            <p:cNvSpPr/>
            <p:nvPr/>
          </p:nvSpPr>
          <p:spPr>
            <a:xfrm>
              <a:off x="7891165" y="4462019"/>
              <a:ext cx="254147" cy="133042"/>
            </a:xfrm>
            <a:custGeom>
              <a:avLst/>
              <a:gdLst/>
              <a:ahLst/>
              <a:cxnLst/>
              <a:rect l="l" t="t" r="r" b="b"/>
              <a:pathLst>
                <a:path w="576" h="302" extrusionOk="0">
                  <a:moveTo>
                    <a:pt x="526" y="0"/>
                  </a:moveTo>
                  <a:lnTo>
                    <a:pt x="50" y="0"/>
                  </a:lnTo>
                  <a:cubicBezTo>
                    <a:pt x="23" y="0"/>
                    <a:pt x="0" y="21"/>
                    <a:pt x="0" y="50"/>
                  </a:cubicBezTo>
                  <a:lnTo>
                    <a:pt x="0" y="251"/>
                  </a:lnTo>
                  <a:cubicBezTo>
                    <a:pt x="0" y="278"/>
                    <a:pt x="21" y="302"/>
                    <a:pt x="50" y="302"/>
                  </a:cubicBezTo>
                  <a:lnTo>
                    <a:pt x="526" y="302"/>
                  </a:lnTo>
                  <a:cubicBezTo>
                    <a:pt x="552" y="302"/>
                    <a:pt x="576" y="281"/>
                    <a:pt x="576" y="251"/>
                  </a:cubicBezTo>
                  <a:lnTo>
                    <a:pt x="576" y="50"/>
                  </a:lnTo>
                  <a:cubicBezTo>
                    <a:pt x="574" y="21"/>
                    <a:pt x="552" y="0"/>
                    <a:pt x="526"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4" name="Google Shape;836;p41">
              <a:extLst>
                <a:ext uri="{FF2B5EF4-FFF2-40B4-BE49-F238E27FC236}">
                  <a16:creationId xmlns:a16="http://schemas.microsoft.com/office/drawing/2014/main" id="{2FABF9DB-D397-A3DF-F74F-A779EC3C2079}"/>
                </a:ext>
              </a:extLst>
            </p:cNvPr>
            <p:cNvSpPr/>
            <p:nvPr/>
          </p:nvSpPr>
          <p:spPr>
            <a:xfrm>
              <a:off x="7619780" y="4462019"/>
              <a:ext cx="254147" cy="133042"/>
            </a:xfrm>
            <a:custGeom>
              <a:avLst/>
              <a:gdLst/>
              <a:ahLst/>
              <a:cxnLst/>
              <a:rect l="l" t="t" r="r" b="b"/>
              <a:pathLst>
                <a:path w="576" h="302" extrusionOk="0">
                  <a:moveTo>
                    <a:pt x="526" y="0"/>
                  </a:moveTo>
                  <a:lnTo>
                    <a:pt x="50" y="0"/>
                  </a:lnTo>
                  <a:cubicBezTo>
                    <a:pt x="24" y="0"/>
                    <a:pt x="0" y="21"/>
                    <a:pt x="0" y="50"/>
                  </a:cubicBezTo>
                  <a:lnTo>
                    <a:pt x="0" y="251"/>
                  </a:lnTo>
                  <a:cubicBezTo>
                    <a:pt x="0" y="278"/>
                    <a:pt x="21" y="302"/>
                    <a:pt x="50" y="302"/>
                  </a:cubicBezTo>
                  <a:lnTo>
                    <a:pt x="526" y="302"/>
                  </a:lnTo>
                  <a:cubicBezTo>
                    <a:pt x="553" y="302"/>
                    <a:pt x="576" y="281"/>
                    <a:pt x="576" y="251"/>
                  </a:cubicBezTo>
                  <a:lnTo>
                    <a:pt x="576" y="50"/>
                  </a:lnTo>
                  <a:cubicBezTo>
                    <a:pt x="574" y="21"/>
                    <a:pt x="553" y="0"/>
                    <a:pt x="526"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5" name="Google Shape;837;p41">
              <a:extLst>
                <a:ext uri="{FF2B5EF4-FFF2-40B4-BE49-F238E27FC236}">
                  <a16:creationId xmlns:a16="http://schemas.microsoft.com/office/drawing/2014/main" id="{D3DFBAEC-4DFC-DACD-4292-AA607B6214F2}"/>
                </a:ext>
              </a:extLst>
            </p:cNvPr>
            <p:cNvSpPr/>
            <p:nvPr/>
          </p:nvSpPr>
          <p:spPr>
            <a:xfrm>
              <a:off x="7953482" y="4226861"/>
              <a:ext cx="229123" cy="45565"/>
            </a:xfrm>
            <a:custGeom>
              <a:avLst/>
              <a:gdLst/>
              <a:ahLst/>
              <a:cxnLst/>
              <a:rect l="l" t="t" r="r" b="b"/>
              <a:pathLst>
                <a:path w="353" h="71" extrusionOk="0">
                  <a:moveTo>
                    <a:pt x="0" y="0"/>
                  </a:moveTo>
                  <a:lnTo>
                    <a:pt x="353" y="0"/>
                  </a:lnTo>
                  <a:lnTo>
                    <a:pt x="353" y="71"/>
                  </a:lnTo>
                  <a:lnTo>
                    <a:pt x="0" y="71"/>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6" name="Google Shape;838;p41">
              <a:extLst>
                <a:ext uri="{FF2B5EF4-FFF2-40B4-BE49-F238E27FC236}">
                  <a16:creationId xmlns:a16="http://schemas.microsoft.com/office/drawing/2014/main" id="{210AF97F-219D-FCD7-207B-8C0BC02759A1}"/>
                </a:ext>
              </a:extLst>
            </p:cNvPr>
            <p:cNvSpPr/>
            <p:nvPr/>
          </p:nvSpPr>
          <p:spPr>
            <a:xfrm>
              <a:off x="7339998" y="4462019"/>
              <a:ext cx="254588" cy="133042"/>
            </a:xfrm>
            <a:custGeom>
              <a:avLst/>
              <a:gdLst/>
              <a:ahLst/>
              <a:cxnLst/>
              <a:rect l="l" t="t" r="r" b="b"/>
              <a:pathLst>
                <a:path w="577" h="302" extrusionOk="0">
                  <a:moveTo>
                    <a:pt x="527" y="0"/>
                  </a:moveTo>
                  <a:lnTo>
                    <a:pt x="51" y="0"/>
                  </a:lnTo>
                  <a:cubicBezTo>
                    <a:pt x="24" y="0"/>
                    <a:pt x="0" y="21"/>
                    <a:pt x="0" y="50"/>
                  </a:cubicBezTo>
                  <a:lnTo>
                    <a:pt x="0" y="251"/>
                  </a:lnTo>
                  <a:cubicBezTo>
                    <a:pt x="0" y="278"/>
                    <a:pt x="22" y="302"/>
                    <a:pt x="51" y="302"/>
                  </a:cubicBezTo>
                  <a:lnTo>
                    <a:pt x="527" y="302"/>
                  </a:lnTo>
                  <a:cubicBezTo>
                    <a:pt x="553" y="302"/>
                    <a:pt x="577" y="281"/>
                    <a:pt x="577" y="251"/>
                  </a:cubicBezTo>
                  <a:lnTo>
                    <a:pt x="577" y="50"/>
                  </a:lnTo>
                  <a:cubicBezTo>
                    <a:pt x="575" y="21"/>
                    <a:pt x="553" y="0"/>
                    <a:pt x="527"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grpSp>
          <p:nvGrpSpPr>
            <p:cNvPr id="27" name="Google Shape;839;p41">
              <a:extLst>
                <a:ext uri="{FF2B5EF4-FFF2-40B4-BE49-F238E27FC236}">
                  <a16:creationId xmlns:a16="http://schemas.microsoft.com/office/drawing/2014/main" id="{F520A580-AFA9-8F1F-8DE7-8406D4F3F4B8}"/>
                </a:ext>
              </a:extLst>
            </p:cNvPr>
            <p:cNvGrpSpPr/>
            <p:nvPr/>
          </p:nvGrpSpPr>
          <p:grpSpPr>
            <a:xfrm>
              <a:off x="5552895" y="1943365"/>
              <a:ext cx="1063614" cy="2660692"/>
              <a:chOff x="3899880" y="1817280"/>
              <a:chExt cx="1502280" cy="3758040"/>
            </a:xfrm>
          </p:grpSpPr>
          <p:sp>
            <p:nvSpPr>
              <p:cNvPr id="28" name="Google Shape;840;p41">
                <a:extLst>
                  <a:ext uri="{FF2B5EF4-FFF2-40B4-BE49-F238E27FC236}">
                    <a16:creationId xmlns:a16="http://schemas.microsoft.com/office/drawing/2014/main" id="{8DFF50B0-DC14-A70B-A01E-600686989A37}"/>
                  </a:ext>
                </a:extLst>
              </p:cNvPr>
              <p:cNvSpPr/>
              <p:nvPr/>
            </p:nvSpPr>
            <p:spPr>
              <a:xfrm>
                <a:off x="4374000" y="1818000"/>
                <a:ext cx="554760" cy="3757320"/>
              </a:xfrm>
              <a:custGeom>
                <a:avLst/>
                <a:gdLst/>
                <a:ahLst/>
                <a:cxnLst/>
                <a:rect l="l" t="t" r="r" b="b"/>
                <a:pathLst>
                  <a:path w="1541" h="10437" extrusionOk="0">
                    <a:moveTo>
                      <a:pt x="1519" y="10437"/>
                    </a:moveTo>
                    <a:cubicBezTo>
                      <a:pt x="1508" y="10437"/>
                      <a:pt x="1498" y="10427"/>
                      <a:pt x="1496" y="10416"/>
                    </a:cubicBezTo>
                    <a:lnTo>
                      <a:pt x="918" y="47"/>
                    </a:lnTo>
                    <a:lnTo>
                      <a:pt x="625" y="47"/>
                    </a:lnTo>
                    <a:lnTo>
                      <a:pt x="46" y="10416"/>
                    </a:lnTo>
                    <a:cubicBezTo>
                      <a:pt x="46" y="10429"/>
                      <a:pt x="36" y="10439"/>
                      <a:pt x="22" y="10437"/>
                    </a:cubicBezTo>
                    <a:cubicBezTo>
                      <a:pt x="8" y="10437"/>
                      <a:pt x="0" y="10426"/>
                      <a:pt x="0" y="10413"/>
                    </a:cubicBezTo>
                    <a:lnTo>
                      <a:pt x="578" y="22"/>
                    </a:lnTo>
                    <a:cubicBezTo>
                      <a:pt x="578" y="10"/>
                      <a:pt x="588" y="0"/>
                      <a:pt x="601" y="0"/>
                    </a:cubicBezTo>
                    <a:lnTo>
                      <a:pt x="938" y="0"/>
                    </a:lnTo>
                    <a:cubicBezTo>
                      <a:pt x="950" y="0"/>
                      <a:pt x="960" y="10"/>
                      <a:pt x="961" y="22"/>
                    </a:cubicBezTo>
                    <a:lnTo>
                      <a:pt x="1541" y="10413"/>
                    </a:lnTo>
                    <a:cubicBezTo>
                      <a:pt x="1543" y="10426"/>
                      <a:pt x="1534" y="10436"/>
                      <a:pt x="1519" y="104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 name="Google Shape;841;p41">
                <a:extLst>
                  <a:ext uri="{FF2B5EF4-FFF2-40B4-BE49-F238E27FC236}">
                    <a16:creationId xmlns:a16="http://schemas.microsoft.com/office/drawing/2014/main" id="{CA136B93-AE51-AD53-EB2D-EBEB8199C76E}"/>
                  </a:ext>
                </a:extLst>
              </p:cNvPr>
              <p:cNvSpPr/>
              <p:nvPr/>
            </p:nvSpPr>
            <p:spPr>
              <a:xfrm>
                <a:off x="4381200" y="1817280"/>
                <a:ext cx="527760" cy="3613320"/>
              </a:xfrm>
              <a:custGeom>
                <a:avLst/>
                <a:gdLst/>
                <a:ahLst/>
                <a:cxnLst/>
                <a:rect l="l" t="t" r="r" b="b"/>
                <a:pathLst>
                  <a:path w="1466" h="10037" extrusionOk="0">
                    <a:moveTo>
                      <a:pt x="25" y="10037"/>
                    </a:moveTo>
                    <a:cubicBezTo>
                      <a:pt x="16" y="10037"/>
                      <a:pt x="7" y="10031"/>
                      <a:pt x="3" y="10024"/>
                    </a:cubicBezTo>
                    <a:cubicBezTo>
                      <a:pt x="-3" y="10013"/>
                      <a:pt x="3" y="9999"/>
                      <a:pt x="15" y="9994"/>
                    </a:cubicBezTo>
                    <a:lnTo>
                      <a:pt x="1392" y="9377"/>
                    </a:lnTo>
                    <a:lnTo>
                      <a:pt x="93" y="8561"/>
                    </a:lnTo>
                    <a:cubicBezTo>
                      <a:pt x="86" y="8557"/>
                      <a:pt x="82" y="8550"/>
                      <a:pt x="83" y="8541"/>
                    </a:cubicBezTo>
                    <a:cubicBezTo>
                      <a:pt x="83" y="8532"/>
                      <a:pt x="88" y="8525"/>
                      <a:pt x="95" y="8522"/>
                    </a:cubicBezTo>
                    <a:lnTo>
                      <a:pt x="1309" y="7801"/>
                    </a:lnTo>
                    <a:lnTo>
                      <a:pt x="176" y="7125"/>
                    </a:lnTo>
                    <a:cubicBezTo>
                      <a:pt x="169" y="7120"/>
                      <a:pt x="165" y="7113"/>
                      <a:pt x="165" y="7106"/>
                    </a:cubicBezTo>
                    <a:cubicBezTo>
                      <a:pt x="165" y="7097"/>
                      <a:pt x="169" y="7090"/>
                      <a:pt x="175" y="7085"/>
                    </a:cubicBezTo>
                    <a:lnTo>
                      <a:pt x="1233" y="6422"/>
                    </a:lnTo>
                    <a:lnTo>
                      <a:pt x="249" y="5787"/>
                    </a:lnTo>
                    <a:cubicBezTo>
                      <a:pt x="243" y="5783"/>
                      <a:pt x="239" y="5778"/>
                      <a:pt x="239" y="5770"/>
                    </a:cubicBezTo>
                    <a:cubicBezTo>
                      <a:pt x="239" y="5763"/>
                      <a:pt x="242" y="5755"/>
                      <a:pt x="248" y="5751"/>
                    </a:cubicBezTo>
                    <a:lnTo>
                      <a:pt x="1161" y="5005"/>
                    </a:lnTo>
                    <a:lnTo>
                      <a:pt x="331" y="4304"/>
                    </a:lnTo>
                    <a:cubicBezTo>
                      <a:pt x="325" y="4299"/>
                      <a:pt x="322" y="4294"/>
                      <a:pt x="322" y="4286"/>
                    </a:cubicBezTo>
                    <a:cubicBezTo>
                      <a:pt x="322" y="4279"/>
                      <a:pt x="325" y="4273"/>
                      <a:pt x="331" y="4269"/>
                    </a:cubicBezTo>
                    <a:lnTo>
                      <a:pt x="1086" y="3622"/>
                    </a:lnTo>
                    <a:lnTo>
                      <a:pt x="402" y="3034"/>
                    </a:lnTo>
                    <a:cubicBezTo>
                      <a:pt x="396" y="3030"/>
                      <a:pt x="393" y="3022"/>
                      <a:pt x="393" y="3015"/>
                    </a:cubicBezTo>
                    <a:cubicBezTo>
                      <a:pt x="393" y="3008"/>
                      <a:pt x="398" y="3002"/>
                      <a:pt x="404" y="2998"/>
                    </a:cubicBezTo>
                    <a:lnTo>
                      <a:pt x="1020" y="2563"/>
                    </a:lnTo>
                    <a:lnTo>
                      <a:pt x="449" y="2208"/>
                    </a:lnTo>
                    <a:cubicBezTo>
                      <a:pt x="443" y="2204"/>
                      <a:pt x="439" y="2198"/>
                      <a:pt x="437" y="2189"/>
                    </a:cubicBezTo>
                    <a:cubicBezTo>
                      <a:pt x="437" y="2182"/>
                      <a:pt x="440" y="2174"/>
                      <a:pt x="446" y="2170"/>
                    </a:cubicBezTo>
                    <a:lnTo>
                      <a:pt x="976" y="1750"/>
                    </a:lnTo>
                    <a:lnTo>
                      <a:pt x="493" y="1383"/>
                    </a:lnTo>
                    <a:cubicBezTo>
                      <a:pt x="487" y="1379"/>
                      <a:pt x="484" y="1371"/>
                      <a:pt x="484" y="1364"/>
                    </a:cubicBezTo>
                    <a:cubicBezTo>
                      <a:pt x="484" y="1356"/>
                      <a:pt x="487" y="1350"/>
                      <a:pt x="493" y="1345"/>
                    </a:cubicBezTo>
                    <a:lnTo>
                      <a:pt x="936" y="994"/>
                    </a:lnTo>
                    <a:lnTo>
                      <a:pt x="532" y="697"/>
                    </a:lnTo>
                    <a:cubicBezTo>
                      <a:pt x="526" y="693"/>
                      <a:pt x="523" y="685"/>
                      <a:pt x="523" y="678"/>
                    </a:cubicBezTo>
                    <a:cubicBezTo>
                      <a:pt x="523" y="671"/>
                      <a:pt x="526" y="663"/>
                      <a:pt x="532" y="659"/>
                    </a:cubicBezTo>
                    <a:lnTo>
                      <a:pt x="903" y="362"/>
                    </a:lnTo>
                    <a:lnTo>
                      <a:pt x="567" y="41"/>
                    </a:lnTo>
                    <a:cubicBezTo>
                      <a:pt x="558" y="33"/>
                      <a:pt x="557" y="18"/>
                      <a:pt x="565" y="8"/>
                    </a:cubicBezTo>
                    <a:cubicBezTo>
                      <a:pt x="574" y="-1"/>
                      <a:pt x="589" y="-2"/>
                      <a:pt x="599" y="6"/>
                    </a:cubicBezTo>
                    <a:lnTo>
                      <a:pt x="954" y="344"/>
                    </a:lnTo>
                    <a:cubicBezTo>
                      <a:pt x="959" y="349"/>
                      <a:pt x="962" y="356"/>
                      <a:pt x="962" y="362"/>
                    </a:cubicBezTo>
                    <a:cubicBezTo>
                      <a:pt x="962" y="369"/>
                      <a:pt x="959" y="375"/>
                      <a:pt x="953" y="379"/>
                    </a:cubicBezTo>
                    <a:lnTo>
                      <a:pt x="584" y="675"/>
                    </a:lnTo>
                    <a:lnTo>
                      <a:pt x="988" y="972"/>
                    </a:lnTo>
                    <a:cubicBezTo>
                      <a:pt x="994" y="977"/>
                      <a:pt x="997" y="983"/>
                      <a:pt x="997" y="991"/>
                    </a:cubicBezTo>
                    <a:cubicBezTo>
                      <a:pt x="997" y="998"/>
                      <a:pt x="994" y="1006"/>
                      <a:pt x="988" y="1010"/>
                    </a:cubicBezTo>
                    <a:lnTo>
                      <a:pt x="545" y="1361"/>
                    </a:lnTo>
                    <a:lnTo>
                      <a:pt x="1029" y="1729"/>
                    </a:lnTo>
                    <a:cubicBezTo>
                      <a:pt x="1035" y="1733"/>
                      <a:pt x="1038" y="1740"/>
                      <a:pt x="1038" y="1748"/>
                    </a:cubicBezTo>
                    <a:cubicBezTo>
                      <a:pt x="1038" y="1755"/>
                      <a:pt x="1035" y="1762"/>
                      <a:pt x="1029" y="1766"/>
                    </a:cubicBezTo>
                    <a:lnTo>
                      <a:pt x="501" y="2185"/>
                    </a:lnTo>
                    <a:lnTo>
                      <a:pt x="1072" y="2537"/>
                    </a:lnTo>
                    <a:cubicBezTo>
                      <a:pt x="1080" y="2542"/>
                      <a:pt x="1083" y="2549"/>
                      <a:pt x="1084" y="2556"/>
                    </a:cubicBezTo>
                    <a:cubicBezTo>
                      <a:pt x="1084" y="2563"/>
                      <a:pt x="1081" y="2571"/>
                      <a:pt x="1074" y="2575"/>
                    </a:cubicBezTo>
                    <a:lnTo>
                      <a:pt x="453" y="3012"/>
                    </a:lnTo>
                    <a:lnTo>
                      <a:pt x="1135" y="3597"/>
                    </a:lnTo>
                    <a:cubicBezTo>
                      <a:pt x="1141" y="3601"/>
                      <a:pt x="1144" y="3608"/>
                      <a:pt x="1144" y="3615"/>
                    </a:cubicBezTo>
                    <a:cubicBezTo>
                      <a:pt x="1144" y="3623"/>
                      <a:pt x="1141" y="3628"/>
                      <a:pt x="1135" y="3632"/>
                    </a:cubicBezTo>
                    <a:lnTo>
                      <a:pt x="380" y="4279"/>
                    </a:lnTo>
                    <a:lnTo>
                      <a:pt x="1212" y="4980"/>
                    </a:lnTo>
                    <a:cubicBezTo>
                      <a:pt x="1218" y="4984"/>
                      <a:pt x="1221" y="4991"/>
                      <a:pt x="1221" y="4997"/>
                    </a:cubicBezTo>
                    <a:cubicBezTo>
                      <a:pt x="1221" y="5005"/>
                      <a:pt x="1218" y="5010"/>
                      <a:pt x="1212" y="5015"/>
                    </a:cubicBezTo>
                    <a:lnTo>
                      <a:pt x="302" y="5758"/>
                    </a:lnTo>
                    <a:lnTo>
                      <a:pt x="1290" y="6396"/>
                    </a:lnTo>
                    <a:cubicBezTo>
                      <a:pt x="1297" y="6400"/>
                      <a:pt x="1300" y="6408"/>
                      <a:pt x="1300" y="6415"/>
                    </a:cubicBezTo>
                    <a:cubicBezTo>
                      <a:pt x="1300" y="6422"/>
                      <a:pt x="1295" y="6430"/>
                      <a:pt x="1290" y="6434"/>
                    </a:cubicBezTo>
                    <a:lnTo>
                      <a:pt x="233" y="7095"/>
                    </a:lnTo>
                    <a:lnTo>
                      <a:pt x="1367" y="7773"/>
                    </a:lnTo>
                    <a:cubicBezTo>
                      <a:pt x="1374" y="7777"/>
                      <a:pt x="1378" y="7785"/>
                      <a:pt x="1378" y="7793"/>
                    </a:cubicBezTo>
                    <a:cubicBezTo>
                      <a:pt x="1378" y="7802"/>
                      <a:pt x="1374" y="7809"/>
                      <a:pt x="1367" y="7814"/>
                    </a:cubicBezTo>
                    <a:lnTo>
                      <a:pt x="153" y="8537"/>
                    </a:lnTo>
                    <a:lnTo>
                      <a:pt x="1456" y="9355"/>
                    </a:lnTo>
                    <a:cubicBezTo>
                      <a:pt x="1463" y="9360"/>
                      <a:pt x="1467" y="9368"/>
                      <a:pt x="1466" y="9377"/>
                    </a:cubicBezTo>
                    <a:cubicBezTo>
                      <a:pt x="1466" y="9386"/>
                      <a:pt x="1460" y="9393"/>
                      <a:pt x="1453" y="9396"/>
                    </a:cubicBezTo>
                    <a:lnTo>
                      <a:pt x="35" y="10030"/>
                    </a:lnTo>
                    <a:cubicBezTo>
                      <a:pt x="31" y="10036"/>
                      <a:pt x="28" y="10037"/>
                      <a:pt x="25" y="100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 name="Google Shape;842;p41">
                <a:extLst>
                  <a:ext uri="{FF2B5EF4-FFF2-40B4-BE49-F238E27FC236}">
                    <a16:creationId xmlns:a16="http://schemas.microsoft.com/office/drawing/2014/main" id="{FD3E05F3-ABBC-3FD3-DB15-2386035CECBB}"/>
                  </a:ext>
                </a:extLst>
              </p:cNvPr>
              <p:cNvSpPr/>
              <p:nvPr/>
            </p:nvSpPr>
            <p:spPr>
              <a:xfrm>
                <a:off x="4394520" y="1817640"/>
                <a:ext cx="527040" cy="3612960"/>
              </a:xfrm>
              <a:custGeom>
                <a:avLst/>
                <a:gdLst/>
                <a:ahLst/>
                <a:cxnLst/>
                <a:rect l="l" t="t" r="r" b="b"/>
                <a:pathLst>
                  <a:path w="1464" h="10036" extrusionOk="0">
                    <a:moveTo>
                      <a:pt x="1439" y="10036"/>
                    </a:moveTo>
                    <a:cubicBezTo>
                      <a:pt x="1436" y="10036"/>
                      <a:pt x="1433" y="10036"/>
                      <a:pt x="1430" y="10035"/>
                    </a:cubicBezTo>
                    <a:lnTo>
                      <a:pt x="13" y="9401"/>
                    </a:lnTo>
                    <a:cubicBezTo>
                      <a:pt x="5" y="9398"/>
                      <a:pt x="0" y="9389"/>
                      <a:pt x="0" y="9382"/>
                    </a:cubicBezTo>
                    <a:cubicBezTo>
                      <a:pt x="0" y="9373"/>
                      <a:pt x="2" y="9366"/>
                      <a:pt x="10" y="9360"/>
                    </a:cubicBezTo>
                    <a:lnTo>
                      <a:pt x="1312" y="8541"/>
                    </a:lnTo>
                    <a:lnTo>
                      <a:pt x="99" y="7817"/>
                    </a:lnTo>
                    <a:cubicBezTo>
                      <a:pt x="91" y="7813"/>
                      <a:pt x="87" y="7806"/>
                      <a:pt x="87" y="7797"/>
                    </a:cubicBezTo>
                    <a:cubicBezTo>
                      <a:pt x="87" y="7788"/>
                      <a:pt x="91" y="7781"/>
                      <a:pt x="99" y="7776"/>
                    </a:cubicBezTo>
                    <a:lnTo>
                      <a:pt x="1232" y="7099"/>
                    </a:lnTo>
                    <a:lnTo>
                      <a:pt x="176" y="6437"/>
                    </a:lnTo>
                    <a:cubicBezTo>
                      <a:pt x="169" y="6433"/>
                      <a:pt x="166" y="6426"/>
                      <a:pt x="166" y="6418"/>
                    </a:cubicBezTo>
                    <a:cubicBezTo>
                      <a:pt x="166" y="6411"/>
                      <a:pt x="170" y="6402"/>
                      <a:pt x="176" y="6399"/>
                    </a:cubicBezTo>
                    <a:lnTo>
                      <a:pt x="1164" y="5761"/>
                    </a:lnTo>
                    <a:lnTo>
                      <a:pt x="253" y="5018"/>
                    </a:lnTo>
                    <a:cubicBezTo>
                      <a:pt x="247" y="5014"/>
                      <a:pt x="244" y="5009"/>
                      <a:pt x="244" y="5001"/>
                    </a:cubicBezTo>
                    <a:cubicBezTo>
                      <a:pt x="244" y="4994"/>
                      <a:pt x="247" y="4988"/>
                      <a:pt x="253" y="4983"/>
                    </a:cubicBezTo>
                    <a:lnTo>
                      <a:pt x="1085" y="4282"/>
                    </a:lnTo>
                    <a:lnTo>
                      <a:pt x="330" y="3635"/>
                    </a:lnTo>
                    <a:cubicBezTo>
                      <a:pt x="324" y="3631"/>
                      <a:pt x="322" y="3625"/>
                      <a:pt x="322" y="3618"/>
                    </a:cubicBezTo>
                    <a:cubicBezTo>
                      <a:pt x="322" y="3611"/>
                      <a:pt x="324" y="3605"/>
                      <a:pt x="330" y="3600"/>
                    </a:cubicBezTo>
                    <a:lnTo>
                      <a:pt x="1012" y="3016"/>
                    </a:lnTo>
                    <a:lnTo>
                      <a:pt x="391" y="2579"/>
                    </a:lnTo>
                    <a:cubicBezTo>
                      <a:pt x="386" y="2574"/>
                      <a:pt x="381" y="2567"/>
                      <a:pt x="381" y="2560"/>
                    </a:cubicBezTo>
                    <a:cubicBezTo>
                      <a:pt x="381" y="2552"/>
                      <a:pt x="386" y="2545"/>
                      <a:pt x="393" y="2541"/>
                    </a:cubicBezTo>
                    <a:lnTo>
                      <a:pt x="964" y="2188"/>
                    </a:lnTo>
                    <a:lnTo>
                      <a:pt x="434" y="1767"/>
                    </a:lnTo>
                    <a:cubicBezTo>
                      <a:pt x="428" y="1763"/>
                      <a:pt x="425" y="1755"/>
                      <a:pt x="425" y="1748"/>
                    </a:cubicBezTo>
                    <a:cubicBezTo>
                      <a:pt x="425" y="1741"/>
                      <a:pt x="428" y="1733"/>
                      <a:pt x="434" y="1729"/>
                    </a:cubicBezTo>
                    <a:lnTo>
                      <a:pt x="917" y="1362"/>
                    </a:lnTo>
                    <a:lnTo>
                      <a:pt x="475" y="1011"/>
                    </a:lnTo>
                    <a:cubicBezTo>
                      <a:pt x="469" y="1006"/>
                      <a:pt x="466" y="999"/>
                      <a:pt x="466" y="992"/>
                    </a:cubicBezTo>
                    <a:cubicBezTo>
                      <a:pt x="466" y="984"/>
                      <a:pt x="469" y="977"/>
                      <a:pt x="475" y="973"/>
                    </a:cubicBezTo>
                    <a:lnTo>
                      <a:pt x="878" y="676"/>
                    </a:lnTo>
                    <a:lnTo>
                      <a:pt x="509" y="380"/>
                    </a:lnTo>
                    <a:cubicBezTo>
                      <a:pt x="504" y="375"/>
                      <a:pt x="501" y="369"/>
                      <a:pt x="501" y="362"/>
                    </a:cubicBezTo>
                    <a:cubicBezTo>
                      <a:pt x="501" y="354"/>
                      <a:pt x="504" y="349"/>
                      <a:pt x="508" y="345"/>
                    </a:cubicBezTo>
                    <a:lnTo>
                      <a:pt x="864" y="7"/>
                    </a:lnTo>
                    <a:cubicBezTo>
                      <a:pt x="872" y="-2"/>
                      <a:pt x="887" y="-2"/>
                      <a:pt x="897" y="8"/>
                    </a:cubicBezTo>
                    <a:cubicBezTo>
                      <a:pt x="906" y="17"/>
                      <a:pt x="906" y="32"/>
                      <a:pt x="896" y="42"/>
                    </a:cubicBezTo>
                    <a:lnTo>
                      <a:pt x="559" y="362"/>
                    </a:lnTo>
                    <a:lnTo>
                      <a:pt x="931" y="660"/>
                    </a:lnTo>
                    <a:cubicBezTo>
                      <a:pt x="936" y="664"/>
                      <a:pt x="939" y="670"/>
                      <a:pt x="939" y="678"/>
                    </a:cubicBezTo>
                    <a:cubicBezTo>
                      <a:pt x="939" y="685"/>
                      <a:pt x="936" y="693"/>
                      <a:pt x="931" y="697"/>
                    </a:cubicBezTo>
                    <a:lnTo>
                      <a:pt x="527" y="995"/>
                    </a:lnTo>
                    <a:lnTo>
                      <a:pt x="970" y="1346"/>
                    </a:lnTo>
                    <a:cubicBezTo>
                      <a:pt x="976" y="1350"/>
                      <a:pt x="979" y="1357"/>
                      <a:pt x="979" y="1365"/>
                    </a:cubicBezTo>
                    <a:cubicBezTo>
                      <a:pt x="979" y="1372"/>
                      <a:pt x="976" y="1379"/>
                      <a:pt x="970" y="1384"/>
                    </a:cubicBezTo>
                    <a:lnTo>
                      <a:pt x="486" y="1751"/>
                    </a:lnTo>
                    <a:lnTo>
                      <a:pt x="1017" y="2171"/>
                    </a:lnTo>
                    <a:cubicBezTo>
                      <a:pt x="1022" y="2175"/>
                      <a:pt x="1025" y="2181"/>
                      <a:pt x="1025" y="2189"/>
                    </a:cubicBezTo>
                    <a:cubicBezTo>
                      <a:pt x="1025" y="2196"/>
                      <a:pt x="1021" y="2204"/>
                      <a:pt x="1014" y="2208"/>
                    </a:cubicBezTo>
                    <a:lnTo>
                      <a:pt x="444" y="2560"/>
                    </a:lnTo>
                    <a:lnTo>
                      <a:pt x="1060" y="2994"/>
                    </a:lnTo>
                    <a:cubicBezTo>
                      <a:pt x="1066" y="2998"/>
                      <a:pt x="1070" y="3003"/>
                      <a:pt x="1070" y="3011"/>
                    </a:cubicBezTo>
                    <a:cubicBezTo>
                      <a:pt x="1070" y="3018"/>
                      <a:pt x="1068" y="3026"/>
                      <a:pt x="1062" y="3030"/>
                    </a:cubicBezTo>
                    <a:lnTo>
                      <a:pt x="378" y="3618"/>
                    </a:lnTo>
                    <a:lnTo>
                      <a:pt x="1133" y="4265"/>
                    </a:lnTo>
                    <a:cubicBezTo>
                      <a:pt x="1139" y="4269"/>
                      <a:pt x="1142" y="4275"/>
                      <a:pt x="1142" y="4282"/>
                    </a:cubicBezTo>
                    <a:cubicBezTo>
                      <a:pt x="1142" y="4290"/>
                      <a:pt x="1139" y="4295"/>
                      <a:pt x="1133" y="4300"/>
                    </a:cubicBezTo>
                    <a:lnTo>
                      <a:pt x="303" y="5001"/>
                    </a:lnTo>
                    <a:lnTo>
                      <a:pt x="1216" y="5747"/>
                    </a:lnTo>
                    <a:cubicBezTo>
                      <a:pt x="1222" y="5751"/>
                      <a:pt x="1225" y="5759"/>
                      <a:pt x="1225" y="5766"/>
                    </a:cubicBezTo>
                    <a:cubicBezTo>
                      <a:pt x="1225" y="5774"/>
                      <a:pt x="1221" y="5780"/>
                      <a:pt x="1215" y="5783"/>
                    </a:cubicBezTo>
                    <a:lnTo>
                      <a:pt x="231" y="6418"/>
                    </a:lnTo>
                    <a:lnTo>
                      <a:pt x="1289" y="7081"/>
                    </a:lnTo>
                    <a:cubicBezTo>
                      <a:pt x="1296" y="7086"/>
                      <a:pt x="1301" y="7093"/>
                      <a:pt x="1299" y="7102"/>
                    </a:cubicBezTo>
                    <a:cubicBezTo>
                      <a:pt x="1299" y="7110"/>
                      <a:pt x="1295" y="7118"/>
                      <a:pt x="1288" y="7121"/>
                    </a:cubicBezTo>
                    <a:lnTo>
                      <a:pt x="157" y="7797"/>
                    </a:lnTo>
                    <a:lnTo>
                      <a:pt x="1371" y="8518"/>
                    </a:lnTo>
                    <a:cubicBezTo>
                      <a:pt x="1378" y="8522"/>
                      <a:pt x="1382" y="8530"/>
                      <a:pt x="1382" y="8537"/>
                    </a:cubicBezTo>
                    <a:cubicBezTo>
                      <a:pt x="1382" y="8546"/>
                      <a:pt x="1378" y="8553"/>
                      <a:pt x="1372" y="8557"/>
                    </a:cubicBezTo>
                    <a:lnTo>
                      <a:pt x="74" y="9373"/>
                    </a:lnTo>
                    <a:lnTo>
                      <a:pt x="1451" y="9990"/>
                    </a:lnTo>
                    <a:cubicBezTo>
                      <a:pt x="1462" y="9995"/>
                      <a:pt x="1468" y="10009"/>
                      <a:pt x="1462" y="10020"/>
                    </a:cubicBezTo>
                    <a:cubicBezTo>
                      <a:pt x="1457" y="10030"/>
                      <a:pt x="1449" y="10036"/>
                      <a:pt x="1439" y="1003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1" name="Google Shape;843;p41">
                <a:extLst>
                  <a:ext uri="{FF2B5EF4-FFF2-40B4-BE49-F238E27FC236}">
                    <a16:creationId xmlns:a16="http://schemas.microsoft.com/office/drawing/2014/main" id="{651660DB-12CD-2D16-E19F-1CC702B84AA0}"/>
                  </a:ext>
                </a:extLst>
              </p:cNvPr>
              <p:cNvSpPr/>
              <p:nvPr/>
            </p:nvSpPr>
            <p:spPr>
              <a:xfrm>
                <a:off x="4150440" y="2053080"/>
                <a:ext cx="1001160" cy="136800"/>
              </a:xfrm>
              <a:custGeom>
                <a:avLst/>
                <a:gdLst/>
                <a:ahLst/>
                <a:cxnLst/>
                <a:rect l="l" t="t" r="r" b="b"/>
                <a:pathLst>
                  <a:path w="2781" h="380" extrusionOk="0">
                    <a:moveTo>
                      <a:pt x="1391" y="379"/>
                    </a:moveTo>
                    <a:cubicBezTo>
                      <a:pt x="1390" y="379"/>
                      <a:pt x="1389" y="379"/>
                      <a:pt x="1387" y="379"/>
                    </a:cubicBezTo>
                    <a:lnTo>
                      <a:pt x="19" y="135"/>
                    </a:lnTo>
                    <a:cubicBezTo>
                      <a:pt x="7" y="134"/>
                      <a:pt x="0" y="124"/>
                      <a:pt x="0" y="112"/>
                    </a:cubicBezTo>
                    <a:lnTo>
                      <a:pt x="0" y="23"/>
                    </a:lnTo>
                    <a:cubicBezTo>
                      <a:pt x="0" y="10"/>
                      <a:pt x="10" y="0"/>
                      <a:pt x="23" y="0"/>
                    </a:cubicBezTo>
                    <a:lnTo>
                      <a:pt x="2757" y="0"/>
                    </a:lnTo>
                    <a:cubicBezTo>
                      <a:pt x="2770" y="0"/>
                      <a:pt x="2781" y="10"/>
                      <a:pt x="2781" y="23"/>
                    </a:cubicBezTo>
                    <a:lnTo>
                      <a:pt x="2781" y="113"/>
                    </a:lnTo>
                    <a:cubicBezTo>
                      <a:pt x="2781" y="125"/>
                      <a:pt x="2772" y="134"/>
                      <a:pt x="2762" y="137"/>
                    </a:cubicBezTo>
                    <a:lnTo>
                      <a:pt x="1394" y="380"/>
                    </a:lnTo>
                    <a:cubicBezTo>
                      <a:pt x="1394" y="379"/>
                      <a:pt x="1393" y="379"/>
                      <a:pt x="1391" y="379"/>
                    </a:cubicBezTo>
                    <a:moveTo>
                      <a:pt x="47" y="93"/>
                    </a:moveTo>
                    <a:lnTo>
                      <a:pt x="1391" y="332"/>
                    </a:lnTo>
                    <a:lnTo>
                      <a:pt x="2735" y="93"/>
                    </a:lnTo>
                    <a:lnTo>
                      <a:pt x="2735" y="45"/>
                    </a:lnTo>
                    <a:lnTo>
                      <a:pt x="47" y="45"/>
                    </a:lnTo>
                    <a:lnTo>
                      <a:pt x="47" y="93"/>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 name="Google Shape;844;p41">
                <a:extLst>
                  <a:ext uri="{FF2B5EF4-FFF2-40B4-BE49-F238E27FC236}">
                    <a16:creationId xmlns:a16="http://schemas.microsoft.com/office/drawing/2014/main" id="{62CD74E0-B1DF-22E8-70E7-7003F92EC307}"/>
                  </a:ext>
                </a:extLst>
              </p:cNvPr>
              <p:cNvSpPr/>
              <p:nvPr/>
            </p:nvSpPr>
            <p:spPr>
              <a:xfrm>
                <a:off x="4150800" y="2053080"/>
                <a:ext cx="429840" cy="184680"/>
              </a:xfrm>
              <a:custGeom>
                <a:avLst/>
                <a:gdLst/>
                <a:ahLst/>
                <a:cxnLst/>
                <a:rect l="l" t="t" r="r" b="b"/>
                <a:pathLst>
                  <a:path w="1194" h="513" extrusionOk="0">
                    <a:moveTo>
                      <a:pt x="24" y="513"/>
                    </a:moveTo>
                    <a:cubicBezTo>
                      <a:pt x="11" y="513"/>
                      <a:pt x="0" y="502"/>
                      <a:pt x="0" y="489"/>
                    </a:cubicBezTo>
                    <a:lnTo>
                      <a:pt x="0" y="23"/>
                    </a:lnTo>
                    <a:cubicBezTo>
                      <a:pt x="0" y="14"/>
                      <a:pt x="5" y="7"/>
                      <a:pt x="12" y="3"/>
                    </a:cubicBezTo>
                    <a:cubicBezTo>
                      <a:pt x="19" y="-2"/>
                      <a:pt x="30" y="0"/>
                      <a:pt x="35" y="4"/>
                    </a:cubicBezTo>
                    <a:lnTo>
                      <a:pt x="204" y="118"/>
                    </a:lnTo>
                    <a:lnTo>
                      <a:pt x="429" y="3"/>
                    </a:lnTo>
                    <a:cubicBezTo>
                      <a:pt x="439" y="-2"/>
                      <a:pt x="451" y="0"/>
                      <a:pt x="458" y="8"/>
                    </a:cubicBezTo>
                    <a:lnTo>
                      <a:pt x="596" y="183"/>
                    </a:lnTo>
                    <a:lnTo>
                      <a:pt x="879" y="4"/>
                    </a:lnTo>
                    <a:cubicBezTo>
                      <a:pt x="888" y="-2"/>
                      <a:pt x="901" y="0"/>
                      <a:pt x="908" y="7"/>
                    </a:cubicBezTo>
                    <a:lnTo>
                      <a:pt x="1188" y="301"/>
                    </a:lnTo>
                    <a:cubicBezTo>
                      <a:pt x="1197" y="310"/>
                      <a:pt x="1197" y="325"/>
                      <a:pt x="1186" y="335"/>
                    </a:cubicBezTo>
                    <a:cubicBezTo>
                      <a:pt x="1178" y="344"/>
                      <a:pt x="1163" y="344"/>
                      <a:pt x="1153" y="333"/>
                    </a:cubicBezTo>
                    <a:lnTo>
                      <a:pt x="886" y="52"/>
                    </a:lnTo>
                    <a:lnTo>
                      <a:pt x="602" y="233"/>
                    </a:lnTo>
                    <a:cubicBezTo>
                      <a:pt x="592" y="239"/>
                      <a:pt x="579" y="237"/>
                      <a:pt x="572" y="227"/>
                    </a:cubicBezTo>
                    <a:lnTo>
                      <a:pt x="433" y="51"/>
                    </a:lnTo>
                    <a:lnTo>
                      <a:pt x="215" y="164"/>
                    </a:lnTo>
                    <a:cubicBezTo>
                      <a:pt x="207" y="169"/>
                      <a:pt x="199" y="167"/>
                      <a:pt x="191" y="163"/>
                    </a:cubicBezTo>
                    <a:lnTo>
                      <a:pt x="47" y="65"/>
                    </a:lnTo>
                    <a:lnTo>
                      <a:pt x="47" y="488"/>
                    </a:lnTo>
                    <a:cubicBezTo>
                      <a:pt x="46" y="502"/>
                      <a:pt x="35" y="513"/>
                      <a:pt x="24" y="51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 name="Google Shape;845;p41">
                <a:extLst>
                  <a:ext uri="{FF2B5EF4-FFF2-40B4-BE49-F238E27FC236}">
                    <a16:creationId xmlns:a16="http://schemas.microsoft.com/office/drawing/2014/main" id="{8A765428-ED71-D65F-F4F8-ABFB670961CD}"/>
                  </a:ext>
                </a:extLst>
              </p:cNvPr>
              <p:cNvSpPr/>
              <p:nvPr/>
            </p:nvSpPr>
            <p:spPr>
              <a:xfrm>
                <a:off x="4722120" y="2052360"/>
                <a:ext cx="429840" cy="185400"/>
              </a:xfrm>
              <a:custGeom>
                <a:avLst/>
                <a:gdLst/>
                <a:ahLst/>
                <a:cxnLst/>
                <a:rect l="l" t="t" r="r" b="b"/>
                <a:pathLst>
                  <a:path w="1194" h="515" extrusionOk="0">
                    <a:moveTo>
                      <a:pt x="1171" y="515"/>
                    </a:moveTo>
                    <a:cubicBezTo>
                      <a:pt x="1158" y="515"/>
                      <a:pt x="1147" y="504"/>
                      <a:pt x="1147" y="491"/>
                    </a:cubicBezTo>
                    <a:lnTo>
                      <a:pt x="1147" y="69"/>
                    </a:lnTo>
                    <a:lnTo>
                      <a:pt x="1004" y="166"/>
                    </a:lnTo>
                    <a:cubicBezTo>
                      <a:pt x="997" y="171"/>
                      <a:pt x="988" y="172"/>
                      <a:pt x="981" y="168"/>
                    </a:cubicBezTo>
                    <a:lnTo>
                      <a:pt x="762" y="54"/>
                    </a:lnTo>
                    <a:lnTo>
                      <a:pt x="624" y="230"/>
                    </a:lnTo>
                    <a:cubicBezTo>
                      <a:pt x="617" y="239"/>
                      <a:pt x="603" y="242"/>
                      <a:pt x="593" y="236"/>
                    </a:cubicBezTo>
                    <a:lnTo>
                      <a:pt x="308" y="54"/>
                    </a:lnTo>
                    <a:lnTo>
                      <a:pt x="41" y="334"/>
                    </a:lnTo>
                    <a:cubicBezTo>
                      <a:pt x="32" y="343"/>
                      <a:pt x="18" y="344"/>
                      <a:pt x="7" y="335"/>
                    </a:cubicBezTo>
                    <a:cubicBezTo>
                      <a:pt x="-1" y="327"/>
                      <a:pt x="-3" y="312"/>
                      <a:pt x="6" y="302"/>
                    </a:cubicBezTo>
                    <a:lnTo>
                      <a:pt x="286" y="8"/>
                    </a:lnTo>
                    <a:cubicBezTo>
                      <a:pt x="293" y="0"/>
                      <a:pt x="306" y="-3"/>
                      <a:pt x="315" y="5"/>
                    </a:cubicBezTo>
                    <a:lnTo>
                      <a:pt x="598" y="184"/>
                    </a:lnTo>
                    <a:lnTo>
                      <a:pt x="736" y="9"/>
                    </a:lnTo>
                    <a:cubicBezTo>
                      <a:pt x="743" y="0"/>
                      <a:pt x="755" y="-3"/>
                      <a:pt x="765" y="3"/>
                    </a:cubicBezTo>
                    <a:lnTo>
                      <a:pt x="990" y="118"/>
                    </a:lnTo>
                    <a:lnTo>
                      <a:pt x="1158" y="5"/>
                    </a:lnTo>
                    <a:cubicBezTo>
                      <a:pt x="1165" y="0"/>
                      <a:pt x="1174" y="-1"/>
                      <a:pt x="1181" y="3"/>
                    </a:cubicBezTo>
                    <a:cubicBezTo>
                      <a:pt x="1188" y="8"/>
                      <a:pt x="1193" y="15"/>
                      <a:pt x="1193" y="24"/>
                    </a:cubicBezTo>
                    <a:lnTo>
                      <a:pt x="1193" y="490"/>
                    </a:lnTo>
                    <a:cubicBezTo>
                      <a:pt x="1194" y="504"/>
                      <a:pt x="1182" y="515"/>
                      <a:pt x="1171" y="51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 name="Google Shape;846;p41">
                <a:extLst>
                  <a:ext uri="{FF2B5EF4-FFF2-40B4-BE49-F238E27FC236}">
                    <a16:creationId xmlns:a16="http://schemas.microsoft.com/office/drawing/2014/main" id="{FEBEBA2A-1FB8-CD90-BCCB-FCFCD9710A23}"/>
                  </a:ext>
                </a:extLst>
              </p:cNvPr>
              <p:cNvSpPr/>
              <p:nvPr/>
            </p:nvSpPr>
            <p:spPr>
              <a:xfrm>
                <a:off x="4102200" y="3223800"/>
                <a:ext cx="1098360" cy="148680"/>
              </a:xfrm>
              <a:custGeom>
                <a:avLst/>
                <a:gdLst/>
                <a:ahLst/>
                <a:cxnLst/>
                <a:rect l="l" t="t" r="r" b="b"/>
                <a:pathLst>
                  <a:path w="3051" h="413" extrusionOk="0">
                    <a:moveTo>
                      <a:pt x="3028" y="413"/>
                    </a:moveTo>
                    <a:lnTo>
                      <a:pt x="23" y="413"/>
                    </a:lnTo>
                    <a:cubicBezTo>
                      <a:pt x="10" y="413"/>
                      <a:pt x="0" y="403"/>
                      <a:pt x="0" y="389"/>
                    </a:cubicBezTo>
                    <a:lnTo>
                      <a:pt x="0" y="290"/>
                    </a:lnTo>
                    <a:cubicBezTo>
                      <a:pt x="0" y="279"/>
                      <a:pt x="9" y="270"/>
                      <a:pt x="19" y="267"/>
                    </a:cubicBezTo>
                    <a:lnTo>
                      <a:pt x="1521" y="0"/>
                    </a:lnTo>
                    <a:cubicBezTo>
                      <a:pt x="1524" y="0"/>
                      <a:pt x="1527" y="0"/>
                      <a:pt x="1530" y="0"/>
                    </a:cubicBezTo>
                    <a:lnTo>
                      <a:pt x="3031" y="267"/>
                    </a:lnTo>
                    <a:cubicBezTo>
                      <a:pt x="3043" y="268"/>
                      <a:pt x="3050" y="279"/>
                      <a:pt x="3050" y="290"/>
                    </a:cubicBezTo>
                    <a:lnTo>
                      <a:pt x="3050" y="389"/>
                    </a:lnTo>
                    <a:cubicBezTo>
                      <a:pt x="3051" y="403"/>
                      <a:pt x="3040" y="413"/>
                      <a:pt x="3028" y="413"/>
                    </a:cubicBezTo>
                    <a:moveTo>
                      <a:pt x="47" y="368"/>
                    </a:moveTo>
                    <a:lnTo>
                      <a:pt x="3005" y="368"/>
                    </a:lnTo>
                    <a:lnTo>
                      <a:pt x="3005" y="311"/>
                    </a:lnTo>
                    <a:lnTo>
                      <a:pt x="1525" y="48"/>
                    </a:lnTo>
                    <a:lnTo>
                      <a:pt x="45" y="311"/>
                    </a:lnTo>
                    <a:lnTo>
                      <a:pt x="45" y="368"/>
                    </a:lnTo>
                    <a:lnTo>
                      <a:pt x="47" y="368"/>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5" name="Google Shape;847;p41">
                <a:extLst>
                  <a:ext uri="{FF2B5EF4-FFF2-40B4-BE49-F238E27FC236}">
                    <a16:creationId xmlns:a16="http://schemas.microsoft.com/office/drawing/2014/main" id="{2B8C0A26-ECF3-B8CE-BB9D-78630E49F3FB}"/>
                  </a:ext>
                </a:extLst>
              </p:cNvPr>
              <p:cNvSpPr/>
              <p:nvPr/>
            </p:nvSpPr>
            <p:spPr>
              <a:xfrm>
                <a:off x="4102200" y="3249720"/>
                <a:ext cx="416520" cy="279360"/>
              </a:xfrm>
              <a:custGeom>
                <a:avLst/>
                <a:gdLst/>
                <a:ahLst/>
                <a:cxnLst/>
                <a:rect l="l" t="t" r="r" b="b"/>
                <a:pathLst>
                  <a:path w="1157" h="776" extrusionOk="0">
                    <a:moveTo>
                      <a:pt x="23" y="776"/>
                    </a:moveTo>
                    <a:cubicBezTo>
                      <a:pt x="10" y="776"/>
                      <a:pt x="0" y="766"/>
                      <a:pt x="0" y="753"/>
                    </a:cubicBezTo>
                    <a:lnTo>
                      <a:pt x="0" y="317"/>
                    </a:lnTo>
                    <a:cubicBezTo>
                      <a:pt x="0" y="309"/>
                      <a:pt x="4" y="301"/>
                      <a:pt x="12" y="297"/>
                    </a:cubicBezTo>
                    <a:lnTo>
                      <a:pt x="229" y="173"/>
                    </a:lnTo>
                    <a:cubicBezTo>
                      <a:pt x="236" y="169"/>
                      <a:pt x="245" y="169"/>
                      <a:pt x="252" y="173"/>
                    </a:cubicBezTo>
                    <a:lnTo>
                      <a:pt x="452" y="288"/>
                    </a:lnTo>
                    <a:lnTo>
                      <a:pt x="629" y="93"/>
                    </a:lnTo>
                    <a:cubicBezTo>
                      <a:pt x="634" y="89"/>
                      <a:pt x="640" y="86"/>
                      <a:pt x="645" y="86"/>
                    </a:cubicBezTo>
                    <a:cubicBezTo>
                      <a:pt x="651" y="86"/>
                      <a:pt x="657" y="87"/>
                      <a:pt x="661" y="92"/>
                    </a:cubicBezTo>
                    <a:lnTo>
                      <a:pt x="873" y="285"/>
                    </a:lnTo>
                    <a:lnTo>
                      <a:pt x="1117" y="7"/>
                    </a:lnTo>
                    <a:cubicBezTo>
                      <a:pt x="1126" y="-3"/>
                      <a:pt x="1141" y="-3"/>
                      <a:pt x="1150" y="6"/>
                    </a:cubicBezTo>
                    <a:cubicBezTo>
                      <a:pt x="1160" y="14"/>
                      <a:pt x="1160" y="29"/>
                      <a:pt x="1151" y="38"/>
                    </a:cubicBezTo>
                    <a:lnTo>
                      <a:pt x="890" y="335"/>
                    </a:lnTo>
                    <a:cubicBezTo>
                      <a:pt x="886" y="339"/>
                      <a:pt x="880" y="342"/>
                      <a:pt x="874" y="342"/>
                    </a:cubicBezTo>
                    <a:cubicBezTo>
                      <a:pt x="868" y="342"/>
                      <a:pt x="863" y="341"/>
                      <a:pt x="857" y="336"/>
                    </a:cubicBezTo>
                    <a:lnTo>
                      <a:pt x="645" y="143"/>
                    </a:lnTo>
                    <a:lnTo>
                      <a:pt x="471" y="335"/>
                    </a:lnTo>
                    <a:cubicBezTo>
                      <a:pt x="463" y="344"/>
                      <a:pt x="452" y="345"/>
                      <a:pt x="441" y="339"/>
                    </a:cubicBezTo>
                    <a:lnTo>
                      <a:pt x="237" y="221"/>
                    </a:lnTo>
                    <a:lnTo>
                      <a:pt x="44" y="332"/>
                    </a:lnTo>
                    <a:lnTo>
                      <a:pt x="44" y="753"/>
                    </a:lnTo>
                    <a:cubicBezTo>
                      <a:pt x="47" y="766"/>
                      <a:pt x="35" y="776"/>
                      <a:pt x="23" y="77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6" name="Google Shape;848;p41">
                <a:extLst>
                  <a:ext uri="{FF2B5EF4-FFF2-40B4-BE49-F238E27FC236}">
                    <a16:creationId xmlns:a16="http://schemas.microsoft.com/office/drawing/2014/main" id="{583382B0-9C2E-FC4C-5445-3EF7560D019C}"/>
                  </a:ext>
                </a:extLst>
              </p:cNvPr>
              <p:cNvSpPr/>
              <p:nvPr/>
            </p:nvSpPr>
            <p:spPr>
              <a:xfrm>
                <a:off x="4783320" y="3249360"/>
                <a:ext cx="416880" cy="279720"/>
              </a:xfrm>
              <a:custGeom>
                <a:avLst/>
                <a:gdLst/>
                <a:ahLst/>
                <a:cxnLst/>
                <a:rect l="l" t="t" r="r" b="b"/>
                <a:pathLst>
                  <a:path w="1158" h="777" extrusionOk="0">
                    <a:moveTo>
                      <a:pt x="1136" y="777"/>
                    </a:moveTo>
                    <a:cubicBezTo>
                      <a:pt x="1123" y="777"/>
                      <a:pt x="1113" y="767"/>
                      <a:pt x="1113" y="754"/>
                    </a:cubicBezTo>
                    <a:lnTo>
                      <a:pt x="1113" y="333"/>
                    </a:lnTo>
                    <a:lnTo>
                      <a:pt x="920" y="222"/>
                    </a:lnTo>
                    <a:lnTo>
                      <a:pt x="716" y="340"/>
                    </a:lnTo>
                    <a:cubicBezTo>
                      <a:pt x="707" y="346"/>
                      <a:pt x="694" y="343"/>
                      <a:pt x="687" y="336"/>
                    </a:cubicBezTo>
                    <a:lnTo>
                      <a:pt x="512" y="144"/>
                    </a:lnTo>
                    <a:lnTo>
                      <a:pt x="301" y="336"/>
                    </a:lnTo>
                    <a:cubicBezTo>
                      <a:pt x="296" y="340"/>
                      <a:pt x="291" y="342"/>
                      <a:pt x="283" y="342"/>
                    </a:cubicBezTo>
                    <a:cubicBezTo>
                      <a:pt x="278" y="342"/>
                      <a:pt x="272" y="339"/>
                      <a:pt x="267" y="334"/>
                    </a:cubicBezTo>
                    <a:lnTo>
                      <a:pt x="6" y="37"/>
                    </a:lnTo>
                    <a:cubicBezTo>
                      <a:pt x="-2" y="27"/>
                      <a:pt x="-1" y="12"/>
                      <a:pt x="8" y="5"/>
                    </a:cubicBezTo>
                    <a:cubicBezTo>
                      <a:pt x="18" y="-4"/>
                      <a:pt x="33" y="-2"/>
                      <a:pt x="40" y="7"/>
                    </a:cubicBezTo>
                    <a:lnTo>
                      <a:pt x="285" y="285"/>
                    </a:lnTo>
                    <a:lnTo>
                      <a:pt x="496" y="91"/>
                    </a:lnTo>
                    <a:cubicBezTo>
                      <a:pt x="500" y="87"/>
                      <a:pt x="506" y="85"/>
                      <a:pt x="512" y="85"/>
                    </a:cubicBezTo>
                    <a:cubicBezTo>
                      <a:pt x="518" y="85"/>
                      <a:pt x="524" y="88"/>
                      <a:pt x="528" y="93"/>
                    </a:cubicBezTo>
                    <a:lnTo>
                      <a:pt x="706" y="288"/>
                    </a:lnTo>
                    <a:lnTo>
                      <a:pt x="906" y="173"/>
                    </a:lnTo>
                    <a:cubicBezTo>
                      <a:pt x="913" y="168"/>
                      <a:pt x="922" y="168"/>
                      <a:pt x="929" y="173"/>
                    </a:cubicBezTo>
                    <a:lnTo>
                      <a:pt x="1145" y="297"/>
                    </a:lnTo>
                    <a:cubicBezTo>
                      <a:pt x="1152" y="301"/>
                      <a:pt x="1157" y="308"/>
                      <a:pt x="1157" y="317"/>
                    </a:cubicBezTo>
                    <a:lnTo>
                      <a:pt x="1157" y="753"/>
                    </a:lnTo>
                    <a:cubicBezTo>
                      <a:pt x="1159" y="767"/>
                      <a:pt x="1148" y="777"/>
                      <a:pt x="1136" y="77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7" name="Google Shape;849;p41">
                <a:extLst>
                  <a:ext uri="{FF2B5EF4-FFF2-40B4-BE49-F238E27FC236}">
                    <a16:creationId xmlns:a16="http://schemas.microsoft.com/office/drawing/2014/main" id="{A8C02F35-FAFB-23AA-FFF8-3F4A73E84EF9}"/>
                  </a:ext>
                </a:extLst>
              </p:cNvPr>
              <p:cNvSpPr/>
              <p:nvPr/>
            </p:nvSpPr>
            <p:spPr>
              <a:xfrm>
                <a:off x="3900240" y="2660760"/>
                <a:ext cx="1501920" cy="163800"/>
              </a:xfrm>
              <a:custGeom>
                <a:avLst/>
                <a:gdLst/>
                <a:ahLst/>
                <a:cxnLst/>
                <a:rect l="l" t="t" r="r" b="b"/>
                <a:pathLst>
                  <a:path w="4172" h="455" extrusionOk="0">
                    <a:moveTo>
                      <a:pt x="4149" y="455"/>
                    </a:moveTo>
                    <a:lnTo>
                      <a:pt x="23" y="455"/>
                    </a:lnTo>
                    <a:cubicBezTo>
                      <a:pt x="10" y="455"/>
                      <a:pt x="0" y="445"/>
                      <a:pt x="0" y="432"/>
                    </a:cubicBezTo>
                    <a:lnTo>
                      <a:pt x="0" y="296"/>
                    </a:lnTo>
                    <a:cubicBezTo>
                      <a:pt x="0" y="285"/>
                      <a:pt x="9" y="274"/>
                      <a:pt x="20" y="273"/>
                    </a:cubicBezTo>
                    <a:lnTo>
                      <a:pt x="2084" y="0"/>
                    </a:lnTo>
                    <a:cubicBezTo>
                      <a:pt x="2085" y="0"/>
                      <a:pt x="2088" y="0"/>
                      <a:pt x="2089" y="0"/>
                    </a:cubicBezTo>
                    <a:lnTo>
                      <a:pt x="4152" y="273"/>
                    </a:lnTo>
                    <a:cubicBezTo>
                      <a:pt x="4163" y="274"/>
                      <a:pt x="4172" y="285"/>
                      <a:pt x="4172" y="296"/>
                    </a:cubicBezTo>
                    <a:lnTo>
                      <a:pt x="4172" y="432"/>
                    </a:lnTo>
                    <a:cubicBezTo>
                      <a:pt x="4172" y="445"/>
                      <a:pt x="4162" y="455"/>
                      <a:pt x="4149" y="455"/>
                    </a:cubicBezTo>
                    <a:moveTo>
                      <a:pt x="47" y="408"/>
                    </a:moveTo>
                    <a:lnTo>
                      <a:pt x="4125" y="408"/>
                    </a:lnTo>
                    <a:lnTo>
                      <a:pt x="4125" y="317"/>
                    </a:lnTo>
                    <a:lnTo>
                      <a:pt x="2086" y="47"/>
                    </a:lnTo>
                    <a:lnTo>
                      <a:pt x="47" y="317"/>
                    </a:lnTo>
                    <a:lnTo>
                      <a:pt x="47" y="408"/>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8" name="Google Shape;850;p41">
                <a:extLst>
                  <a:ext uri="{FF2B5EF4-FFF2-40B4-BE49-F238E27FC236}">
                    <a16:creationId xmlns:a16="http://schemas.microsoft.com/office/drawing/2014/main" id="{657240A3-B8E8-CD82-C5BC-7FC99075E420}"/>
                  </a:ext>
                </a:extLst>
              </p:cNvPr>
              <p:cNvSpPr/>
              <p:nvPr/>
            </p:nvSpPr>
            <p:spPr>
              <a:xfrm>
                <a:off x="3900240" y="2675160"/>
                <a:ext cx="650880" cy="278280"/>
              </a:xfrm>
              <a:custGeom>
                <a:avLst/>
                <a:gdLst/>
                <a:ahLst/>
                <a:cxnLst/>
                <a:rect l="l" t="t" r="r" b="b"/>
                <a:pathLst>
                  <a:path w="1808" h="773" extrusionOk="0">
                    <a:moveTo>
                      <a:pt x="23" y="773"/>
                    </a:moveTo>
                    <a:cubicBezTo>
                      <a:pt x="10" y="773"/>
                      <a:pt x="0" y="762"/>
                      <a:pt x="0" y="749"/>
                    </a:cubicBezTo>
                    <a:lnTo>
                      <a:pt x="0" y="256"/>
                    </a:lnTo>
                    <a:cubicBezTo>
                      <a:pt x="0" y="248"/>
                      <a:pt x="4" y="240"/>
                      <a:pt x="12" y="236"/>
                    </a:cubicBezTo>
                    <a:cubicBezTo>
                      <a:pt x="19" y="231"/>
                      <a:pt x="28" y="231"/>
                      <a:pt x="35" y="236"/>
                    </a:cubicBezTo>
                    <a:lnTo>
                      <a:pt x="267" y="364"/>
                    </a:lnTo>
                    <a:lnTo>
                      <a:pt x="526" y="169"/>
                    </a:lnTo>
                    <a:cubicBezTo>
                      <a:pt x="535" y="163"/>
                      <a:pt x="545" y="163"/>
                      <a:pt x="554" y="169"/>
                    </a:cubicBezTo>
                    <a:lnTo>
                      <a:pt x="822" y="363"/>
                    </a:lnTo>
                    <a:lnTo>
                      <a:pt x="1126" y="92"/>
                    </a:lnTo>
                    <a:cubicBezTo>
                      <a:pt x="1135" y="84"/>
                      <a:pt x="1148" y="84"/>
                      <a:pt x="1157" y="92"/>
                    </a:cubicBezTo>
                    <a:lnTo>
                      <a:pt x="1460" y="360"/>
                    </a:lnTo>
                    <a:lnTo>
                      <a:pt x="1769" y="9"/>
                    </a:lnTo>
                    <a:cubicBezTo>
                      <a:pt x="1778" y="-2"/>
                      <a:pt x="1792" y="-2"/>
                      <a:pt x="1801" y="7"/>
                    </a:cubicBezTo>
                    <a:cubicBezTo>
                      <a:pt x="1811" y="16"/>
                      <a:pt x="1811" y="30"/>
                      <a:pt x="1802" y="39"/>
                    </a:cubicBezTo>
                    <a:lnTo>
                      <a:pt x="1479" y="408"/>
                    </a:lnTo>
                    <a:cubicBezTo>
                      <a:pt x="1475" y="412"/>
                      <a:pt x="1469" y="415"/>
                      <a:pt x="1463" y="415"/>
                    </a:cubicBezTo>
                    <a:cubicBezTo>
                      <a:pt x="1457" y="415"/>
                      <a:pt x="1451" y="414"/>
                      <a:pt x="1445" y="409"/>
                    </a:cubicBezTo>
                    <a:lnTo>
                      <a:pt x="1141" y="140"/>
                    </a:lnTo>
                    <a:lnTo>
                      <a:pt x="838" y="409"/>
                    </a:lnTo>
                    <a:cubicBezTo>
                      <a:pt x="829" y="417"/>
                      <a:pt x="817" y="417"/>
                      <a:pt x="809" y="411"/>
                    </a:cubicBezTo>
                    <a:lnTo>
                      <a:pt x="539" y="217"/>
                    </a:lnTo>
                    <a:lnTo>
                      <a:pt x="281" y="411"/>
                    </a:lnTo>
                    <a:cubicBezTo>
                      <a:pt x="274" y="417"/>
                      <a:pt x="264" y="417"/>
                      <a:pt x="256" y="412"/>
                    </a:cubicBezTo>
                    <a:lnTo>
                      <a:pt x="45" y="296"/>
                    </a:lnTo>
                    <a:lnTo>
                      <a:pt x="45" y="749"/>
                    </a:lnTo>
                    <a:cubicBezTo>
                      <a:pt x="47" y="762"/>
                      <a:pt x="36" y="773"/>
                      <a:pt x="23" y="7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 name="Google Shape;851;p41">
                <a:extLst>
                  <a:ext uri="{FF2B5EF4-FFF2-40B4-BE49-F238E27FC236}">
                    <a16:creationId xmlns:a16="http://schemas.microsoft.com/office/drawing/2014/main" id="{AF13762C-4371-3A8A-8AB9-09A96D6C6A34}"/>
                  </a:ext>
                </a:extLst>
              </p:cNvPr>
              <p:cNvSpPr/>
              <p:nvPr/>
            </p:nvSpPr>
            <p:spPr>
              <a:xfrm>
                <a:off x="3899880" y="2691720"/>
                <a:ext cx="643320" cy="132840"/>
              </a:xfrm>
              <a:custGeom>
                <a:avLst/>
                <a:gdLst/>
                <a:ahLst/>
                <a:cxnLst/>
                <a:rect l="l" t="t" r="r" b="b"/>
                <a:pathLst>
                  <a:path w="1787" h="369" extrusionOk="0">
                    <a:moveTo>
                      <a:pt x="24" y="369"/>
                    </a:moveTo>
                    <a:cubicBezTo>
                      <a:pt x="17" y="369"/>
                      <a:pt x="10" y="366"/>
                      <a:pt x="5" y="359"/>
                    </a:cubicBezTo>
                    <a:cubicBezTo>
                      <a:pt x="-2" y="349"/>
                      <a:pt x="-1" y="334"/>
                      <a:pt x="11" y="327"/>
                    </a:cubicBezTo>
                    <a:lnTo>
                      <a:pt x="243" y="161"/>
                    </a:lnTo>
                    <a:cubicBezTo>
                      <a:pt x="250" y="155"/>
                      <a:pt x="260" y="155"/>
                      <a:pt x="268" y="159"/>
                    </a:cubicBezTo>
                    <a:lnTo>
                      <a:pt x="539" y="317"/>
                    </a:lnTo>
                    <a:lnTo>
                      <a:pt x="767" y="92"/>
                    </a:lnTo>
                    <a:cubicBezTo>
                      <a:pt x="775" y="85"/>
                      <a:pt x="786" y="83"/>
                      <a:pt x="797" y="89"/>
                    </a:cubicBezTo>
                    <a:lnTo>
                      <a:pt x="1149" y="315"/>
                    </a:lnTo>
                    <a:lnTo>
                      <a:pt x="1422" y="8"/>
                    </a:lnTo>
                    <a:cubicBezTo>
                      <a:pt x="1426" y="3"/>
                      <a:pt x="1432" y="0"/>
                      <a:pt x="1438" y="0"/>
                    </a:cubicBezTo>
                    <a:cubicBezTo>
                      <a:pt x="1443" y="0"/>
                      <a:pt x="1451" y="3"/>
                      <a:pt x="1455" y="8"/>
                    </a:cubicBezTo>
                    <a:lnTo>
                      <a:pt x="1781" y="330"/>
                    </a:lnTo>
                    <a:cubicBezTo>
                      <a:pt x="1790" y="338"/>
                      <a:pt x="1790" y="353"/>
                      <a:pt x="1781" y="363"/>
                    </a:cubicBezTo>
                    <a:cubicBezTo>
                      <a:pt x="1773" y="372"/>
                      <a:pt x="1758" y="372"/>
                      <a:pt x="1748" y="363"/>
                    </a:cubicBezTo>
                    <a:lnTo>
                      <a:pt x="1439" y="57"/>
                    </a:lnTo>
                    <a:lnTo>
                      <a:pt x="1170" y="362"/>
                    </a:lnTo>
                    <a:cubicBezTo>
                      <a:pt x="1162" y="371"/>
                      <a:pt x="1149" y="372"/>
                      <a:pt x="1140" y="366"/>
                    </a:cubicBezTo>
                    <a:lnTo>
                      <a:pt x="786" y="140"/>
                    </a:lnTo>
                    <a:lnTo>
                      <a:pt x="558" y="362"/>
                    </a:lnTo>
                    <a:cubicBezTo>
                      <a:pt x="550" y="369"/>
                      <a:pt x="539" y="371"/>
                      <a:pt x="530" y="365"/>
                    </a:cubicBezTo>
                    <a:lnTo>
                      <a:pt x="256" y="206"/>
                    </a:lnTo>
                    <a:lnTo>
                      <a:pt x="37" y="363"/>
                    </a:lnTo>
                    <a:cubicBezTo>
                      <a:pt x="33" y="368"/>
                      <a:pt x="29" y="369"/>
                      <a:pt x="24" y="36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 name="Google Shape;852;p41">
                <a:extLst>
                  <a:ext uri="{FF2B5EF4-FFF2-40B4-BE49-F238E27FC236}">
                    <a16:creationId xmlns:a16="http://schemas.microsoft.com/office/drawing/2014/main" id="{A7C222B8-9B03-42C0-E945-3A32B6F6ECAE}"/>
                  </a:ext>
                </a:extLst>
              </p:cNvPr>
              <p:cNvSpPr/>
              <p:nvPr/>
            </p:nvSpPr>
            <p:spPr>
              <a:xfrm>
                <a:off x="4750920" y="2675520"/>
                <a:ext cx="651240" cy="277920"/>
              </a:xfrm>
              <a:custGeom>
                <a:avLst/>
                <a:gdLst/>
                <a:ahLst/>
                <a:cxnLst/>
                <a:rect l="l" t="t" r="r" b="b"/>
                <a:pathLst>
                  <a:path w="1809" h="772" extrusionOk="0">
                    <a:moveTo>
                      <a:pt x="1786" y="772"/>
                    </a:moveTo>
                    <a:cubicBezTo>
                      <a:pt x="1773" y="772"/>
                      <a:pt x="1762" y="761"/>
                      <a:pt x="1762" y="748"/>
                    </a:cubicBezTo>
                    <a:lnTo>
                      <a:pt x="1762" y="295"/>
                    </a:lnTo>
                    <a:lnTo>
                      <a:pt x="1551" y="411"/>
                    </a:lnTo>
                    <a:cubicBezTo>
                      <a:pt x="1542" y="416"/>
                      <a:pt x="1534" y="416"/>
                      <a:pt x="1526" y="410"/>
                    </a:cubicBezTo>
                    <a:lnTo>
                      <a:pt x="1268" y="216"/>
                    </a:lnTo>
                    <a:lnTo>
                      <a:pt x="1000" y="410"/>
                    </a:lnTo>
                    <a:cubicBezTo>
                      <a:pt x="991" y="416"/>
                      <a:pt x="979" y="416"/>
                      <a:pt x="971" y="408"/>
                    </a:cubicBezTo>
                    <a:lnTo>
                      <a:pt x="668" y="139"/>
                    </a:lnTo>
                    <a:lnTo>
                      <a:pt x="363" y="408"/>
                    </a:lnTo>
                    <a:cubicBezTo>
                      <a:pt x="359" y="413"/>
                      <a:pt x="353" y="414"/>
                      <a:pt x="346" y="414"/>
                    </a:cubicBezTo>
                    <a:cubicBezTo>
                      <a:pt x="340" y="414"/>
                      <a:pt x="334" y="411"/>
                      <a:pt x="330" y="407"/>
                    </a:cubicBezTo>
                    <a:lnTo>
                      <a:pt x="6" y="38"/>
                    </a:lnTo>
                    <a:cubicBezTo>
                      <a:pt x="-3" y="28"/>
                      <a:pt x="-1" y="13"/>
                      <a:pt x="8" y="6"/>
                    </a:cubicBezTo>
                    <a:cubicBezTo>
                      <a:pt x="18" y="-3"/>
                      <a:pt x="32" y="-1"/>
                      <a:pt x="40" y="8"/>
                    </a:cubicBezTo>
                    <a:lnTo>
                      <a:pt x="349" y="359"/>
                    </a:lnTo>
                    <a:lnTo>
                      <a:pt x="652" y="91"/>
                    </a:lnTo>
                    <a:cubicBezTo>
                      <a:pt x="660" y="83"/>
                      <a:pt x="673" y="83"/>
                      <a:pt x="682" y="91"/>
                    </a:cubicBezTo>
                    <a:lnTo>
                      <a:pt x="987" y="362"/>
                    </a:lnTo>
                    <a:lnTo>
                      <a:pt x="1254" y="168"/>
                    </a:lnTo>
                    <a:cubicBezTo>
                      <a:pt x="1263" y="162"/>
                      <a:pt x="1273" y="162"/>
                      <a:pt x="1282" y="168"/>
                    </a:cubicBezTo>
                    <a:lnTo>
                      <a:pt x="1541" y="363"/>
                    </a:lnTo>
                    <a:lnTo>
                      <a:pt x="1773" y="235"/>
                    </a:lnTo>
                    <a:cubicBezTo>
                      <a:pt x="1780" y="230"/>
                      <a:pt x="1789" y="230"/>
                      <a:pt x="1796" y="235"/>
                    </a:cubicBezTo>
                    <a:cubicBezTo>
                      <a:pt x="1803" y="239"/>
                      <a:pt x="1808" y="247"/>
                      <a:pt x="1808" y="255"/>
                    </a:cubicBezTo>
                    <a:lnTo>
                      <a:pt x="1808" y="748"/>
                    </a:lnTo>
                    <a:cubicBezTo>
                      <a:pt x="1809" y="761"/>
                      <a:pt x="1799" y="772"/>
                      <a:pt x="1786" y="77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 name="Google Shape;853;p41">
                <a:extLst>
                  <a:ext uri="{FF2B5EF4-FFF2-40B4-BE49-F238E27FC236}">
                    <a16:creationId xmlns:a16="http://schemas.microsoft.com/office/drawing/2014/main" id="{3566E196-04DD-135F-1320-5E11853E78C0}"/>
                  </a:ext>
                </a:extLst>
              </p:cNvPr>
              <p:cNvSpPr/>
              <p:nvPr/>
            </p:nvSpPr>
            <p:spPr>
              <a:xfrm>
                <a:off x="4759200" y="2691720"/>
                <a:ext cx="642960" cy="132840"/>
              </a:xfrm>
              <a:custGeom>
                <a:avLst/>
                <a:gdLst/>
                <a:ahLst/>
                <a:cxnLst/>
                <a:rect l="l" t="t" r="r" b="b"/>
                <a:pathLst>
                  <a:path w="1786" h="369" extrusionOk="0">
                    <a:moveTo>
                      <a:pt x="1763" y="369"/>
                    </a:moveTo>
                    <a:cubicBezTo>
                      <a:pt x="1758" y="369"/>
                      <a:pt x="1754" y="368"/>
                      <a:pt x="1750" y="365"/>
                    </a:cubicBezTo>
                    <a:lnTo>
                      <a:pt x="1531" y="207"/>
                    </a:lnTo>
                    <a:lnTo>
                      <a:pt x="1257" y="366"/>
                    </a:lnTo>
                    <a:cubicBezTo>
                      <a:pt x="1248" y="372"/>
                      <a:pt x="1237" y="371"/>
                      <a:pt x="1229" y="363"/>
                    </a:cubicBezTo>
                    <a:lnTo>
                      <a:pt x="1002" y="140"/>
                    </a:lnTo>
                    <a:lnTo>
                      <a:pt x="648" y="366"/>
                    </a:lnTo>
                    <a:cubicBezTo>
                      <a:pt x="637" y="372"/>
                      <a:pt x="626" y="371"/>
                      <a:pt x="618" y="362"/>
                    </a:cubicBezTo>
                    <a:lnTo>
                      <a:pt x="349" y="57"/>
                    </a:lnTo>
                    <a:lnTo>
                      <a:pt x="40" y="363"/>
                    </a:lnTo>
                    <a:cubicBezTo>
                      <a:pt x="31" y="372"/>
                      <a:pt x="17" y="372"/>
                      <a:pt x="6" y="363"/>
                    </a:cubicBezTo>
                    <a:cubicBezTo>
                      <a:pt x="-2" y="355"/>
                      <a:pt x="-2" y="340"/>
                      <a:pt x="6" y="330"/>
                    </a:cubicBezTo>
                    <a:lnTo>
                      <a:pt x="333" y="8"/>
                    </a:lnTo>
                    <a:cubicBezTo>
                      <a:pt x="337" y="3"/>
                      <a:pt x="343" y="0"/>
                      <a:pt x="350" y="0"/>
                    </a:cubicBezTo>
                    <a:cubicBezTo>
                      <a:pt x="356" y="0"/>
                      <a:pt x="362" y="3"/>
                      <a:pt x="366" y="8"/>
                    </a:cubicBezTo>
                    <a:lnTo>
                      <a:pt x="639" y="315"/>
                    </a:lnTo>
                    <a:lnTo>
                      <a:pt x="991" y="89"/>
                    </a:lnTo>
                    <a:cubicBezTo>
                      <a:pt x="1000" y="83"/>
                      <a:pt x="1012" y="85"/>
                      <a:pt x="1021" y="92"/>
                    </a:cubicBezTo>
                    <a:lnTo>
                      <a:pt x="1248" y="317"/>
                    </a:lnTo>
                    <a:lnTo>
                      <a:pt x="1519" y="159"/>
                    </a:lnTo>
                    <a:cubicBezTo>
                      <a:pt x="1527" y="155"/>
                      <a:pt x="1537" y="155"/>
                      <a:pt x="1544" y="161"/>
                    </a:cubicBezTo>
                    <a:lnTo>
                      <a:pt x="1776" y="327"/>
                    </a:lnTo>
                    <a:cubicBezTo>
                      <a:pt x="1786" y="334"/>
                      <a:pt x="1789" y="349"/>
                      <a:pt x="1782" y="359"/>
                    </a:cubicBezTo>
                    <a:cubicBezTo>
                      <a:pt x="1777" y="365"/>
                      <a:pt x="1770" y="369"/>
                      <a:pt x="1763" y="36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17357435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10" name="TextBox 9">
            <a:extLst>
              <a:ext uri="{FF2B5EF4-FFF2-40B4-BE49-F238E27FC236}">
                <a16:creationId xmlns:a16="http://schemas.microsoft.com/office/drawing/2014/main" id="{F512DACC-9A29-11E6-5CAC-56E80B94542F}"/>
              </a:ext>
            </a:extLst>
          </p:cNvPr>
          <p:cNvSpPr txBox="1"/>
          <p:nvPr/>
        </p:nvSpPr>
        <p:spPr>
          <a:xfrm>
            <a:off x="2293257" y="428170"/>
            <a:ext cx="4557485" cy="630942"/>
          </a:xfrm>
          <a:prstGeom prst="rect">
            <a:avLst/>
          </a:prstGeom>
          <a:noFill/>
        </p:spPr>
        <p:txBody>
          <a:bodyPr wrap="square" rtlCol="0">
            <a:spAutoFit/>
          </a:bodyPr>
          <a:lstStyle/>
          <a:p>
            <a:pPr algn="ctr"/>
            <a:r>
              <a:rPr lang="en-US" sz="3500" b="1">
                <a:solidFill>
                  <a:schemeClr val="accent3">
                    <a:lumMod val="75000"/>
                  </a:schemeClr>
                </a:solidFill>
              </a:rPr>
              <a:t>NỘI DUNG BÀI HỌC </a:t>
            </a:r>
          </a:p>
        </p:txBody>
      </p:sp>
      <p:grpSp>
        <p:nvGrpSpPr>
          <p:cNvPr id="13" name="Group 12">
            <a:extLst>
              <a:ext uri="{FF2B5EF4-FFF2-40B4-BE49-F238E27FC236}">
                <a16:creationId xmlns:a16="http://schemas.microsoft.com/office/drawing/2014/main" id="{81B4D70F-8E12-3446-DEDD-D9EBACB02939}"/>
              </a:ext>
            </a:extLst>
          </p:cNvPr>
          <p:cNvGrpSpPr/>
          <p:nvPr/>
        </p:nvGrpSpPr>
        <p:grpSpPr>
          <a:xfrm>
            <a:off x="771829" y="1754414"/>
            <a:ext cx="3425371" cy="2953659"/>
            <a:chOff x="285600" y="1660071"/>
            <a:chExt cx="3425371" cy="2953659"/>
          </a:xfrm>
        </p:grpSpPr>
        <p:sp>
          <p:nvSpPr>
            <p:cNvPr id="11" name="Rectangle 10">
              <a:extLst>
                <a:ext uri="{FF2B5EF4-FFF2-40B4-BE49-F238E27FC236}">
                  <a16:creationId xmlns:a16="http://schemas.microsoft.com/office/drawing/2014/main" id="{5E6FCB8B-9077-212D-738E-A346AAF839D9}"/>
                </a:ext>
              </a:extLst>
            </p:cNvPr>
            <p:cNvSpPr/>
            <p:nvPr/>
          </p:nvSpPr>
          <p:spPr>
            <a:xfrm>
              <a:off x="1479400" y="1660071"/>
              <a:ext cx="1037772"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t>I</a:t>
              </a:r>
            </a:p>
          </p:txBody>
        </p:sp>
        <p:sp>
          <p:nvSpPr>
            <p:cNvPr id="12" name="TextBox 11">
              <a:extLst>
                <a:ext uri="{FF2B5EF4-FFF2-40B4-BE49-F238E27FC236}">
                  <a16:creationId xmlns:a16="http://schemas.microsoft.com/office/drawing/2014/main" id="{F3F53B67-7D65-0BA5-0D41-3B804CA858D3}"/>
                </a:ext>
              </a:extLst>
            </p:cNvPr>
            <p:cNvSpPr txBox="1"/>
            <p:nvPr/>
          </p:nvSpPr>
          <p:spPr>
            <a:xfrm>
              <a:off x="285600" y="2861391"/>
              <a:ext cx="3425371" cy="1752339"/>
            </a:xfrm>
            <a:prstGeom prst="rect">
              <a:avLst/>
            </a:prstGeom>
            <a:noFill/>
          </p:spPr>
          <p:txBody>
            <a:bodyPr wrap="square" rtlCol="0">
              <a:spAutoFit/>
            </a:bodyPr>
            <a:lstStyle/>
            <a:p>
              <a:pPr algn="ctr">
                <a:lnSpc>
                  <a:spcPct val="150000"/>
                </a:lnSpc>
              </a:pPr>
              <a:r>
                <a:rPr lang="en-US" sz="2500"/>
                <a:t>Khái niệm và nguyên lí tạo ra dòng điện </a:t>
              </a:r>
            </a:p>
            <a:p>
              <a:pPr algn="ctr">
                <a:lnSpc>
                  <a:spcPct val="150000"/>
                </a:lnSpc>
              </a:pPr>
              <a:r>
                <a:rPr lang="en-US" sz="2500"/>
                <a:t>xoay chiều ba pha </a:t>
              </a:r>
            </a:p>
          </p:txBody>
        </p:sp>
      </p:grpSp>
      <p:grpSp>
        <p:nvGrpSpPr>
          <p:cNvPr id="14" name="Group 13">
            <a:extLst>
              <a:ext uri="{FF2B5EF4-FFF2-40B4-BE49-F238E27FC236}">
                <a16:creationId xmlns:a16="http://schemas.microsoft.com/office/drawing/2014/main" id="{2B0ED1FE-81E6-31DD-48FE-031E28EADC81}"/>
              </a:ext>
            </a:extLst>
          </p:cNvPr>
          <p:cNvGrpSpPr/>
          <p:nvPr/>
        </p:nvGrpSpPr>
        <p:grpSpPr>
          <a:xfrm>
            <a:off x="5138056" y="1754414"/>
            <a:ext cx="3425371" cy="2376578"/>
            <a:chOff x="285600" y="1660071"/>
            <a:chExt cx="3425371" cy="2376578"/>
          </a:xfrm>
        </p:grpSpPr>
        <p:sp>
          <p:nvSpPr>
            <p:cNvPr id="15" name="Rectangle 14">
              <a:extLst>
                <a:ext uri="{FF2B5EF4-FFF2-40B4-BE49-F238E27FC236}">
                  <a16:creationId xmlns:a16="http://schemas.microsoft.com/office/drawing/2014/main" id="{C0271555-C17A-1BB0-CCAE-D3C86E4DEBF9}"/>
                </a:ext>
              </a:extLst>
            </p:cNvPr>
            <p:cNvSpPr/>
            <p:nvPr/>
          </p:nvSpPr>
          <p:spPr>
            <a:xfrm>
              <a:off x="1479400" y="1660071"/>
              <a:ext cx="1037772"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t>II</a:t>
              </a:r>
            </a:p>
          </p:txBody>
        </p:sp>
        <p:sp>
          <p:nvSpPr>
            <p:cNvPr id="16" name="TextBox 15">
              <a:extLst>
                <a:ext uri="{FF2B5EF4-FFF2-40B4-BE49-F238E27FC236}">
                  <a16:creationId xmlns:a16="http://schemas.microsoft.com/office/drawing/2014/main" id="{736616E6-EB5E-2B7A-CF9C-B04B30BE85BD}"/>
                </a:ext>
              </a:extLst>
            </p:cNvPr>
            <p:cNvSpPr txBox="1"/>
            <p:nvPr/>
          </p:nvSpPr>
          <p:spPr>
            <a:xfrm>
              <a:off x="285600" y="2861391"/>
              <a:ext cx="3425371" cy="1175258"/>
            </a:xfrm>
            <a:prstGeom prst="rect">
              <a:avLst/>
            </a:prstGeom>
            <a:noFill/>
          </p:spPr>
          <p:txBody>
            <a:bodyPr wrap="square" rtlCol="0">
              <a:spAutoFit/>
            </a:bodyPr>
            <a:lstStyle/>
            <a:p>
              <a:pPr algn="ctr">
                <a:lnSpc>
                  <a:spcPct val="150000"/>
                </a:lnSpc>
              </a:pPr>
              <a:r>
                <a:rPr lang="en-US" sz="2500"/>
                <a:t>Cách nối nguồn và tải điện ba pha </a:t>
              </a:r>
            </a:p>
          </p:txBody>
        </p:sp>
      </p:grpSp>
    </p:spTree>
    <p:extLst>
      <p:ext uri="{BB962C8B-B14F-4D97-AF65-F5344CB8AC3E}">
        <p14:creationId xmlns:p14="http://schemas.microsoft.com/office/powerpoint/2010/main" val="185157061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10" name="TextBox 9">
            <a:extLst>
              <a:ext uri="{FF2B5EF4-FFF2-40B4-BE49-F238E27FC236}">
                <a16:creationId xmlns:a16="http://schemas.microsoft.com/office/drawing/2014/main" id="{F512DACC-9A29-11E6-5CAC-56E80B94542F}"/>
              </a:ext>
            </a:extLst>
          </p:cNvPr>
          <p:cNvSpPr txBox="1"/>
          <p:nvPr/>
        </p:nvSpPr>
        <p:spPr>
          <a:xfrm>
            <a:off x="2293257" y="428170"/>
            <a:ext cx="4557485" cy="630942"/>
          </a:xfrm>
          <a:prstGeom prst="rect">
            <a:avLst/>
          </a:prstGeom>
          <a:noFill/>
        </p:spPr>
        <p:txBody>
          <a:bodyPr wrap="square" rtlCol="0">
            <a:spAutoFit/>
          </a:bodyPr>
          <a:lstStyle/>
          <a:p>
            <a:pPr algn="ctr"/>
            <a:r>
              <a:rPr lang="en-US" sz="3500" b="1">
                <a:solidFill>
                  <a:schemeClr val="accent3">
                    <a:lumMod val="75000"/>
                  </a:schemeClr>
                </a:solidFill>
              </a:rPr>
              <a:t>NỘI DUNG BÀI HỌC </a:t>
            </a:r>
          </a:p>
        </p:txBody>
      </p:sp>
      <p:grpSp>
        <p:nvGrpSpPr>
          <p:cNvPr id="13" name="Group 12">
            <a:extLst>
              <a:ext uri="{FF2B5EF4-FFF2-40B4-BE49-F238E27FC236}">
                <a16:creationId xmlns:a16="http://schemas.microsoft.com/office/drawing/2014/main" id="{81B4D70F-8E12-3446-DEDD-D9EBACB02939}"/>
              </a:ext>
            </a:extLst>
          </p:cNvPr>
          <p:cNvGrpSpPr/>
          <p:nvPr/>
        </p:nvGrpSpPr>
        <p:grpSpPr>
          <a:xfrm>
            <a:off x="1049942" y="1725386"/>
            <a:ext cx="7044114" cy="2340293"/>
            <a:chOff x="285600" y="1660071"/>
            <a:chExt cx="7044114" cy="2340293"/>
          </a:xfrm>
        </p:grpSpPr>
        <p:sp>
          <p:nvSpPr>
            <p:cNvPr id="11" name="Rectangle 10">
              <a:extLst>
                <a:ext uri="{FF2B5EF4-FFF2-40B4-BE49-F238E27FC236}">
                  <a16:creationId xmlns:a16="http://schemas.microsoft.com/office/drawing/2014/main" id="{5E6FCB8B-9077-212D-738E-A346AAF839D9}"/>
                </a:ext>
              </a:extLst>
            </p:cNvPr>
            <p:cNvSpPr/>
            <p:nvPr/>
          </p:nvSpPr>
          <p:spPr>
            <a:xfrm>
              <a:off x="3288771" y="1660071"/>
              <a:ext cx="1037772"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t>III</a:t>
              </a:r>
            </a:p>
          </p:txBody>
        </p:sp>
        <p:sp>
          <p:nvSpPr>
            <p:cNvPr id="12" name="TextBox 11">
              <a:extLst>
                <a:ext uri="{FF2B5EF4-FFF2-40B4-BE49-F238E27FC236}">
                  <a16:creationId xmlns:a16="http://schemas.microsoft.com/office/drawing/2014/main" id="{F3F53B67-7D65-0BA5-0D41-3B804CA858D3}"/>
                </a:ext>
              </a:extLst>
            </p:cNvPr>
            <p:cNvSpPr txBox="1"/>
            <p:nvPr/>
          </p:nvSpPr>
          <p:spPr>
            <a:xfrm>
              <a:off x="285600" y="2825106"/>
              <a:ext cx="7044114" cy="1175258"/>
            </a:xfrm>
            <a:prstGeom prst="rect">
              <a:avLst/>
            </a:prstGeom>
            <a:noFill/>
          </p:spPr>
          <p:txBody>
            <a:bodyPr wrap="square" rtlCol="0">
              <a:spAutoFit/>
            </a:bodyPr>
            <a:lstStyle/>
            <a:p>
              <a:pPr algn="ctr">
                <a:lnSpc>
                  <a:spcPct val="150000"/>
                </a:lnSpc>
              </a:pPr>
              <a:r>
                <a:rPr lang="en-US" sz="2500"/>
                <a:t>Quan hệ giá trị hiệu dụng của các đại lượng dây và pha trong mạch điện ba pha đối xứng </a:t>
              </a:r>
            </a:p>
          </p:txBody>
        </p:sp>
      </p:grpSp>
    </p:spTree>
    <p:extLst>
      <p:ext uri="{BB962C8B-B14F-4D97-AF65-F5344CB8AC3E}">
        <p14:creationId xmlns:p14="http://schemas.microsoft.com/office/powerpoint/2010/main" val="73399815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grpSp>
        <p:nvGrpSpPr>
          <p:cNvPr id="798" name="Google Shape;798;p41"/>
          <p:cNvGrpSpPr/>
          <p:nvPr/>
        </p:nvGrpSpPr>
        <p:grpSpPr>
          <a:xfrm rot="-5400000" flipH="1">
            <a:off x="2887010" y="18687"/>
            <a:ext cx="172251" cy="4462123"/>
            <a:chOff x="8793402" y="-3495374"/>
            <a:chExt cx="255301" cy="6613492"/>
          </a:xfrm>
        </p:grpSpPr>
        <p:cxnSp>
          <p:nvCxnSpPr>
            <p:cNvPr id="799" name="Google Shape;799;p41"/>
            <p:cNvCxnSpPr/>
            <p:nvPr/>
          </p:nvCxnSpPr>
          <p:spPr>
            <a:xfrm rot="5400000">
              <a:off x="6076152" y="-778124"/>
              <a:ext cx="5434500" cy="0"/>
            </a:xfrm>
            <a:prstGeom prst="straightConnector1">
              <a:avLst/>
            </a:prstGeom>
            <a:noFill/>
            <a:ln w="9525" cap="rnd" cmpd="sng">
              <a:solidFill>
                <a:schemeClr val="dk1"/>
              </a:solidFill>
              <a:prstDash val="solid"/>
              <a:round/>
              <a:headEnd type="none" w="med" len="med"/>
              <a:tailEnd type="none" w="med" len="med"/>
            </a:ln>
          </p:spPr>
        </p:cxnSp>
        <p:grpSp>
          <p:nvGrpSpPr>
            <p:cNvPr id="800" name="Google Shape;800;p41"/>
            <p:cNvGrpSpPr/>
            <p:nvPr/>
          </p:nvGrpSpPr>
          <p:grpSpPr>
            <a:xfrm rot="5400000">
              <a:off x="8331433" y="2400849"/>
              <a:ext cx="1179247" cy="255292"/>
              <a:chOff x="1430975" y="976700"/>
              <a:chExt cx="1569400" cy="339800"/>
            </a:xfrm>
          </p:grpSpPr>
          <p:grpSp>
            <p:nvGrpSpPr>
              <p:cNvPr id="801" name="Google Shape;801;p41"/>
              <p:cNvGrpSpPr/>
              <p:nvPr/>
            </p:nvGrpSpPr>
            <p:grpSpPr>
              <a:xfrm>
                <a:off x="1430975" y="976700"/>
                <a:ext cx="392350" cy="339800"/>
                <a:chOff x="1430975" y="976700"/>
                <a:chExt cx="392350" cy="339800"/>
              </a:xfrm>
            </p:grpSpPr>
            <p:sp>
              <p:nvSpPr>
                <p:cNvPr id="802" name="Google Shape;802;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03" name="Google Shape;803;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nvGrpSpPr>
              <p:cNvPr id="804" name="Google Shape;804;p41"/>
              <p:cNvGrpSpPr/>
              <p:nvPr/>
            </p:nvGrpSpPr>
            <p:grpSpPr>
              <a:xfrm>
                <a:off x="1823325" y="976700"/>
                <a:ext cx="392350" cy="339800"/>
                <a:chOff x="1430975" y="976700"/>
                <a:chExt cx="392350" cy="339800"/>
              </a:xfrm>
            </p:grpSpPr>
            <p:sp>
              <p:nvSpPr>
                <p:cNvPr id="805" name="Google Shape;805;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06" name="Google Shape;806;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nvGrpSpPr>
              <p:cNvPr id="807" name="Google Shape;807;p41"/>
              <p:cNvGrpSpPr/>
              <p:nvPr/>
            </p:nvGrpSpPr>
            <p:grpSpPr>
              <a:xfrm>
                <a:off x="2215675" y="976700"/>
                <a:ext cx="392350" cy="339800"/>
                <a:chOff x="1430975" y="976700"/>
                <a:chExt cx="392350" cy="339800"/>
              </a:xfrm>
            </p:grpSpPr>
            <p:sp>
              <p:nvSpPr>
                <p:cNvPr id="808" name="Google Shape;808;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09" name="Google Shape;809;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nvGrpSpPr>
              <p:cNvPr id="810" name="Google Shape;810;p41"/>
              <p:cNvGrpSpPr/>
              <p:nvPr/>
            </p:nvGrpSpPr>
            <p:grpSpPr>
              <a:xfrm>
                <a:off x="2608025" y="976700"/>
                <a:ext cx="392350" cy="339800"/>
                <a:chOff x="1430975" y="976700"/>
                <a:chExt cx="392350" cy="339800"/>
              </a:xfrm>
            </p:grpSpPr>
            <p:sp>
              <p:nvSpPr>
                <p:cNvPr id="811" name="Google Shape;811;p41"/>
                <p:cNvSpPr/>
                <p:nvPr/>
              </p:nvSpPr>
              <p:spPr>
                <a:xfrm>
                  <a:off x="1430975"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sp>
              <p:nvSpPr>
                <p:cNvPr id="812" name="Google Shape;812;p41"/>
                <p:cNvSpPr/>
                <p:nvPr/>
              </p:nvSpPr>
              <p:spPr>
                <a:xfrm flipH="1">
                  <a:off x="1627150" y="976700"/>
                  <a:ext cx="196175" cy="339800"/>
                </a:xfrm>
                <a:custGeom>
                  <a:avLst/>
                  <a:gdLst/>
                  <a:ahLst/>
                  <a:cxnLst/>
                  <a:rect l="l" t="t" r="r" b="b"/>
                  <a:pathLst>
                    <a:path w="7847" h="13592" extrusionOk="0">
                      <a:moveTo>
                        <a:pt x="0" y="13592"/>
                      </a:moveTo>
                      <a:lnTo>
                        <a:pt x="7847" y="0"/>
                      </a:lnTo>
                    </a:path>
                  </a:pathLst>
                </a:custGeom>
                <a:noFill/>
                <a:ln w="9525" cap="rnd" cmpd="sng">
                  <a:solidFill>
                    <a:schemeClr val="dk1"/>
                  </a:solidFill>
                  <a:prstDash val="solid"/>
                  <a:round/>
                  <a:headEnd type="none" w="med" len="med"/>
                  <a:tailEnd type="none" w="med" len="med"/>
                </a:ln>
              </p:spPr>
            </p:sp>
          </p:grpSp>
        </p:grpSp>
      </p:grpSp>
      <p:cxnSp>
        <p:nvCxnSpPr>
          <p:cNvPr id="813" name="Google Shape;813;p41"/>
          <p:cNvCxnSpPr/>
          <p:nvPr/>
        </p:nvCxnSpPr>
        <p:spPr>
          <a:xfrm>
            <a:off x="5585500" y="4552417"/>
            <a:ext cx="216600" cy="0"/>
          </a:xfrm>
          <a:prstGeom prst="straightConnector1">
            <a:avLst/>
          </a:prstGeom>
          <a:noFill/>
          <a:ln w="9525" cap="flat" cmpd="sng">
            <a:solidFill>
              <a:schemeClr val="dk1"/>
            </a:solidFill>
            <a:prstDash val="solid"/>
            <a:round/>
            <a:headEnd type="none" w="med" len="med"/>
            <a:tailEnd type="none" w="med" len="med"/>
          </a:ln>
        </p:spPr>
      </p:cxnSp>
      <p:grpSp>
        <p:nvGrpSpPr>
          <p:cNvPr id="814" name="Google Shape;814;p41"/>
          <p:cNvGrpSpPr/>
          <p:nvPr/>
        </p:nvGrpSpPr>
        <p:grpSpPr>
          <a:xfrm>
            <a:off x="5763348" y="1943365"/>
            <a:ext cx="3030330" cy="2660692"/>
            <a:chOff x="5552895" y="1943365"/>
            <a:chExt cx="3030330" cy="2660692"/>
          </a:xfrm>
        </p:grpSpPr>
        <p:sp>
          <p:nvSpPr>
            <p:cNvPr id="815" name="Google Shape;815;p41"/>
            <p:cNvSpPr/>
            <p:nvPr/>
          </p:nvSpPr>
          <p:spPr>
            <a:xfrm rot="149926">
              <a:off x="6449454" y="3151591"/>
              <a:ext cx="409596" cy="766785"/>
            </a:xfrm>
            <a:custGeom>
              <a:avLst/>
              <a:gdLst/>
              <a:ahLst/>
              <a:cxnLst/>
              <a:rect l="l" t="t" r="r" b="b"/>
              <a:pathLst>
                <a:path w="16383" h="29718" extrusionOk="0">
                  <a:moveTo>
                    <a:pt x="0" y="0"/>
                  </a:moveTo>
                  <a:cubicBezTo>
                    <a:pt x="1860" y="11158"/>
                    <a:pt x="6971" y="23443"/>
                    <a:pt x="16383" y="29718"/>
                  </a:cubicBezTo>
                </a:path>
              </a:pathLst>
            </a:custGeom>
            <a:noFill/>
            <a:ln w="9525" cap="flat" cmpd="sng">
              <a:solidFill>
                <a:schemeClr val="dk1"/>
              </a:solidFill>
              <a:prstDash val="solid"/>
              <a:round/>
              <a:headEnd type="none" w="med" len="med"/>
              <a:tailEnd type="none" w="med" len="med"/>
            </a:ln>
          </p:spPr>
        </p:sp>
        <p:cxnSp>
          <p:nvCxnSpPr>
            <p:cNvPr id="816" name="Google Shape;816;p41"/>
            <p:cNvCxnSpPr/>
            <p:nvPr/>
          </p:nvCxnSpPr>
          <p:spPr>
            <a:xfrm>
              <a:off x="5704425" y="4595950"/>
              <a:ext cx="2878800" cy="0"/>
            </a:xfrm>
            <a:prstGeom prst="straightConnector1">
              <a:avLst/>
            </a:prstGeom>
            <a:noFill/>
            <a:ln w="9525" cap="flat" cmpd="sng">
              <a:solidFill>
                <a:schemeClr val="dk1"/>
              </a:solidFill>
              <a:prstDash val="solid"/>
              <a:round/>
              <a:headEnd type="none" w="med" len="med"/>
              <a:tailEnd type="none" w="med" len="med"/>
            </a:ln>
          </p:spPr>
        </p:cxnSp>
        <p:sp>
          <p:nvSpPr>
            <p:cNvPr id="817" name="Google Shape;817;p41"/>
            <p:cNvSpPr/>
            <p:nvPr/>
          </p:nvSpPr>
          <p:spPr>
            <a:xfrm>
              <a:off x="7939813" y="3515393"/>
              <a:ext cx="120419" cy="1080547"/>
            </a:xfrm>
            <a:custGeom>
              <a:avLst/>
              <a:gdLst/>
              <a:ahLst/>
              <a:cxnLst/>
              <a:rect l="l" t="t" r="r" b="b"/>
              <a:pathLst>
                <a:path w="186" h="1661" extrusionOk="0">
                  <a:moveTo>
                    <a:pt x="127" y="0"/>
                  </a:moveTo>
                  <a:lnTo>
                    <a:pt x="119" y="0"/>
                  </a:lnTo>
                  <a:lnTo>
                    <a:pt x="103" y="0"/>
                  </a:lnTo>
                  <a:lnTo>
                    <a:pt x="84" y="0"/>
                  </a:lnTo>
                  <a:lnTo>
                    <a:pt x="71" y="0"/>
                  </a:lnTo>
                  <a:lnTo>
                    <a:pt x="63" y="0"/>
                  </a:lnTo>
                  <a:lnTo>
                    <a:pt x="0" y="1661"/>
                  </a:lnTo>
                  <a:lnTo>
                    <a:pt x="71" y="1661"/>
                  </a:lnTo>
                  <a:lnTo>
                    <a:pt x="84" y="1661"/>
                  </a:lnTo>
                  <a:lnTo>
                    <a:pt x="103" y="1661"/>
                  </a:lnTo>
                  <a:lnTo>
                    <a:pt x="119" y="1661"/>
                  </a:lnTo>
                  <a:lnTo>
                    <a:pt x="186" y="1661"/>
                  </a:lnTo>
                  <a:lnTo>
                    <a:pt x="127" y="0"/>
                  </a:ln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8" name="Google Shape;818;p41"/>
            <p:cNvSpPr/>
            <p:nvPr/>
          </p:nvSpPr>
          <p:spPr>
            <a:xfrm>
              <a:off x="7953482" y="3108561"/>
              <a:ext cx="93732" cy="406183"/>
            </a:xfrm>
            <a:custGeom>
              <a:avLst/>
              <a:gdLst/>
              <a:ahLst/>
              <a:cxnLst/>
              <a:rect l="l" t="t" r="r" b="b"/>
              <a:pathLst>
                <a:path w="145" h="625" extrusionOk="0">
                  <a:moveTo>
                    <a:pt x="39" y="0"/>
                  </a:moveTo>
                  <a:lnTo>
                    <a:pt x="0" y="582"/>
                  </a:lnTo>
                  <a:lnTo>
                    <a:pt x="74" y="625"/>
                  </a:lnTo>
                  <a:lnTo>
                    <a:pt x="145" y="582"/>
                  </a:lnTo>
                  <a:lnTo>
                    <a:pt x="108" y="43"/>
                  </a:lnTo>
                  <a:lnTo>
                    <a:pt x="39"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19" name="Google Shape;819;p41"/>
            <p:cNvSpPr/>
            <p:nvPr/>
          </p:nvSpPr>
          <p:spPr>
            <a:xfrm>
              <a:off x="8008159" y="3496516"/>
              <a:ext cx="358654" cy="240194"/>
            </a:xfrm>
            <a:custGeom>
              <a:avLst/>
              <a:gdLst/>
              <a:ahLst/>
              <a:cxnLst/>
              <a:rect l="l" t="t" r="r" b="b"/>
              <a:pathLst>
                <a:path w="552" h="370" extrusionOk="0">
                  <a:moveTo>
                    <a:pt x="552" y="330"/>
                  </a:moveTo>
                  <a:lnTo>
                    <a:pt x="71" y="0"/>
                  </a:lnTo>
                  <a:lnTo>
                    <a:pt x="0" y="42"/>
                  </a:lnTo>
                  <a:lnTo>
                    <a:pt x="0" y="127"/>
                  </a:lnTo>
                  <a:lnTo>
                    <a:pt x="481" y="370"/>
                  </a:lnTo>
                  <a:lnTo>
                    <a:pt x="552" y="33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0" name="Google Shape;820;p41"/>
            <p:cNvSpPr/>
            <p:nvPr/>
          </p:nvSpPr>
          <p:spPr>
            <a:xfrm>
              <a:off x="7655363" y="3496516"/>
              <a:ext cx="338477" cy="250610"/>
            </a:xfrm>
            <a:custGeom>
              <a:avLst/>
              <a:gdLst/>
              <a:ahLst/>
              <a:cxnLst/>
              <a:rect l="l" t="t" r="r" b="b"/>
              <a:pathLst>
                <a:path w="521" h="386" extrusionOk="0">
                  <a:moveTo>
                    <a:pt x="0" y="386"/>
                  </a:moveTo>
                  <a:lnTo>
                    <a:pt x="521" y="127"/>
                  </a:lnTo>
                  <a:lnTo>
                    <a:pt x="521" y="42"/>
                  </a:lnTo>
                  <a:lnTo>
                    <a:pt x="450" y="0"/>
                  </a:lnTo>
                  <a:lnTo>
                    <a:pt x="0" y="304"/>
                  </a:lnTo>
                  <a:lnTo>
                    <a:pt x="0" y="386"/>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1" name="Google Shape;821;p41"/>
            <p:cNvSpPr/>
            <p:nvPr/>
          </p:nvSpPr>
          <p:spPr>
            <a:xfrm>
              <a:off x="7973660" y="3487403"/>
              <a:ext cx="54677" cy="54678"/>
            </a:xfrm>
            <a:custGeom>
              <a:avLst/>
              <a:gdLst/>
              <a:ahLst/>
              <a:cxnLst/>
              <a:rect l="l" t="t" r="r" b="b"/>
              <a:pathLst>
                <a:path w="85" h="85" extrusionOk="0">
                  <a:moveTo>
                    <a:pt x="85" y="43"/>
                  </a:moveTo>
                  <a:cubicBezTo>
                    <a:pt x="85" y="67"/>
                    <a:pt x="67" y="85"/>
                    <a:pt x="43" y="85"/>
                  </a:cubicBezTo>
                  <a:cubicBezTo>
                    <a:pt x="19" y="85"/>
                    <a:pt x="0" y="67"/>
                    <a:pt x="0" y="43"/>
                  </a:cubicBezTo>
                  <a:cubicBezTo>
                    <a:pt x="0" y="19"/>
                    <a:pt x="19" y="0"/>
                    <a:pt x="43" y="0"/>
                  </a:cubicBezTo>
                  <a:cubicBezTo>
                    <a:pt x="67" y="0"/>
                    <a:pt x="85" y="19"/>
                    <a:pt x="85" y="43"/>
                  </a:cubicBezTo>
                  <a:close/>
                </a:path>
              </a:pathLst>
            </a:custGeom>
            <a:solidFill>
              <a:schemeClr val="dk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2" name="Google Shape;822;p41"/>
            <p:cNvSpPr/>
            <p:nvPr/>
          </p:nvSpPr>
          <p:spPr>
            <a:xfrm>
              <a:off x="7564235" y="2811085"/>
              <a:ext cx="199180" cy="1784863"/>
            </a:xfrm>
            <a:custGeom>
              <a:avLst/>
              <a:gdLst/>
              <a:ahLst/>
              <a:cxnLst/>
              <a:rect l="l" t="t" r="r" b="b"/>
              <a:pathLst>
                <a:path w="307" h="2743" extrusionOk="0">
                  <a:moveTo>
                    <a:pt x="206" y="0"/>
                  </a:moveTo>
                  <a:lnTo>
                    <a:pt x="193" y="0"/>
                  </a:lnTo>
                  <a:lnTo>
                    <a:pt x="166" y="0"/>
                  </a:lnTo>
                  <a:lnTo>
                    <a:pt x="137" y="0"/>
                  </a:lnTo>
                  <a:lnTo>
                    <a:pt x="114" y="0"/>
                  </a:lnTo>
                  <a:lnTo>
                    <a:pt x="100" y="0"/>
                  </a:lnTo>
                  <a:lnTo>
                    <a:pt x="0" y="2743"/>
                  </a:lnTo>
                  <a:lnTo>
                    <a:pt x="114" y="2743"/>
                  </a:lnTo>
                  <a:lnTo>
                    <a:pt x="137" y="2743"/>
                  </a:lnTo>
                  <a:lnTo>
                    <a:pt x="166" y="2743"/>
                  </a:lnTo>
                  <a:lnTo>
                    <a:pt x="193" y="2743"/>
                  </a:lnTo>
                  <a:lnTo>
                    <a:pt x="307" y="2743"/>
                  </a:lnTo>
                  <a:lnTo>
                    <a:pt x="206" y="0"/>
                  </a:lnTo>
                  <a:close/>
                </a:path>
              </a:pathLst>
            </a:custGeom>
            <a:solidFill>
              <a:schemeClr val="dk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3" name="Google Shape;823;p41"/>
            <p:cNvSpPr/>
            <p:nvPr/>
          </p:nvSpPr>
          <p:spPr>
            <a:xfrm>
              <a:off x="7586366" y="2137371"/>
              <a:ext cx="154267" cy="673066"/>
            </a:xfrm>
            <a:custGeom>
              <a:avLst/>
              <a:gdLst/>
              <a:ahLst/>
              <a:cxnLst/>
              <a:rect l="l" t="t" r="r" b="b"/>
              <a:pathLst>
                <a:path w="238" h="1035" extrusionOk="0">
                  <a:moveTo>
                    <a:pt x="64" y="0"/>
                  </a:moveTo>
                  <a:lnTo>
                    <a:pt x="0" y="963"/>
                  </a:lnTo>
                  <a:lnTo>
                    <a:pt x="119" y="1035"/>
                  </a:lnTo>
                  <a:lnTo>
                    <a:pt x="238" y="963"/>
                  </a:lnTo>
                  <a:lnTo>
                    <a:pt x="177" y="72"/>
                  </a:lnTo>
                  <a:lnTo>
                    <a:pt x="64" y="0"/>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4" name="Google Shape;824;p41"/>
            <p:cNvSpPr/>
            <p:nvPr/>
          </p:nvSpPr>
          <p:spPr>
            <a:xfrm>
              <a:off x="7674239" y="2779840"/>
              <a:ext cx="596238" cy="395768"/>
            </a:xfrm>
            <a:custGeom>
              <a:avLst/>
              <a:gdLst/>
              <a:ahLst/>
              <a:cxnLst/>
              <a:rect l="l" t="t" r="r" b="b"/>
              <a:pathLst>
                <a:path w="917" h="609" extrusionOk="0">
                  <a:moveTo>
                    <a:pt x="917" y="545"/>
                  </a:moveTo>
                  <a:lnTo>
                    <a:pt x="122" y="0"/>
                  </a:lnTo>
                  <a:lnTo>
                    <a:pt x="0" y="66"/>
                  </a:lnTo>
                  <a:lnTo>
                    <a:pt x="0" y="206"/>
                  </a:lnTo>
                  <a:lnTo>
                    <a:pt x="798" y="609"/>
                  </a:lnTo>
                  <a:lnTo>
                    <a:pt x="917" y="545"/>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5" name="Google Shape;825;p41"/>
            <p:cNvSpPr/>
            <p:nvPr/>
          </p:nvSpPr>
          <p:spPr>
            <a:xfrm>
              <a:off x="7092321" y="2779840"/>
              <a:ext cx="560440" cy="412691"/>
            </a:xfrm>
            <a:custGeom>
              <a:avLst/>
              <a:gdLst/>
              <a:ahLst/>
              <a:cxnLst/>
              <a:rect l="l" t="t" r="r" b="b"/>
              <a:pathLst>
                <a:path w="862" h="635" extrusionOk="0">
                  <a:moveTo>
                    <a:pt x="0" y="635"/>
                  </a:moveTo>
                  <a:lnTo>
                    <a:pt x="862" y="206"/>
                  </a:lnTo>
                  <a:lnTo>
                    <a:pt x="862" y="69"/>
                  </a:lnTo>
                  <a:lnTo>
                    <a:pt x="741" y="0"/>
                  </a:lnTo>
                  <a:lnTo>
                    <a:pt x="3" y="503"/>
                  </a:lnTo>
                  <a:lnTo>
                    <a:pt x="0" y="635"/>
                  </a:lnTo>
                  <a:close/>
                </a:path>
              </a:pathLst>
            </a:custGeom>
            <a:solidFill>
              <a:schemeClr val="accent4"/>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6" name="Google Shape;826;p41"/>
            <p:cNvSpPr/>
            <p:nvPr/>
          </p:nvSpPr>
          <p:spPr>
            <a:xfrm>
              <a:off x="7617610" y="2764218"/>
              <a:ext cx="92430" cy="92432"/>
            </a:xfrm>
            <a:custGeom>
              <a:avLst/>
              <a:gdLst/>
              <a:ahLst/>
              <a:cxnLst/>
              <a:rect l="l" t="t" r="r" b="b"/>
              <a:pathLst>
                <a:path w="143" h="143" extrusionOk="0">
                  <a:moveTo>
                    <a:pt x="143" y="72"/>
                  </a:moveTo>
                  <a:cubicBezTo>
                    <a:pt x="143" y="111"/>
                    <a:pt x="110" y="143"/>
                    <a:pt x="71" y="143"/>
                  </a:cubicBezTo>
                  <a:cubicBezTo>
                    <a:pt x="31" y="143"/>
                    <a:pt x="0" y="111"/>
                    <a:pt x="0" y="72"/>
                  </a:cubicBezTo>
                  <a:cubicBezTo>
                    <a:pt x="0" y="32"/>
                    <a:pt x="32" y="0"/>
                    <a:pt x="71" y="0"/>
                  </a:cubicBezTo>
                  <a:cubicBezTo>
                    <a:pt x="111" y="0"/>
                    <a:pt x="143" y="32"/>
                    <a:pt x="143" y="72"/>
                  </a:cubicBezTo>
                  <a:close/>
                </a:path>
              </a:pathLst>
            </a:custGeom>
            <a:solidFill>
              <a:schemeClr val="dk2"/>
            </a:solidFill>
            <a:ln>
              <a:noFill/>
            </a:ln>
          </p:spPr>
          <p:txBody>
            <a:bodyPr spcFirstLastPara="1" wrap="square" lIns="90000" tIns="6475" rIns="90000" bIns="6475"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7" name="Google Shape;827;p41"/>
            <p:cNvSpPr/>
            <p:nvPr/>
          </p:nvSpPr>
          <p:spPr>
            <a:xfrm>
              <a:off x="7729567" y="3950544"/>
              <a:ext cx="374276" cy="236939"/>
            </a:xfrm>
            <a:custGeom>
              <a:avLst/>
              <a:gdLst/>
              <a:ahLst/>
              <a:cxnLst/>
              <a:rect l="l" t="t" r="r" b="b"/>
              <a:pathLst>
                <a:path w="576" h="365" extrusionOk="0">
                  <a:moveTo>
                    <a:pt x="576" y="365"/>
                  </a:moveTo>
                  <a:lnTo>
                    <a:pt x="460" y="365"/>
                  </a:lnTo>
                  <a:lnTo>
                    <a:pt x="460" y="201"/>
                  </a:lnTo>
                  <a:cubicBezTo>
                    <a:pt x="460" y="153"/>
                    <a:pt x="423" y="116"/>
                    <a:pt x="375" y="116"/>
                  </a:cubicBezTo>
                  <a:lnTo>
                    <a:pt x="0" y="116"/>
                  </a:lnTo>
                  <a:lnTo>
                    <a:pt x="0" y="0"/>
                  </a:lnTo>
                  <a:lnTo>
                    <a:pt x="375" y="0"/>
                  </a:lnTo>
                  <a:cubicBezTo>
                    <a:pt x="487" y="0"/>
                    <a:pt x="576" y="90"/>
                    <a:pt x="576" y="201"/>
                  </a:cubicBezTo>
                  <a:lnTo>
                    <a:pt x="576" y="365"/>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8" name="Google Shape;828;p41"/>
            <p:cNvSpPr/>
            <p:nvPr/>
          </p:nvSpPr>
          <p:spPr>
            <a:xfrm>
              <a:off x="7855194" y="4174787"/>
              <a:ext cx="423745" cy="417897"/>
            </a:xfrm>
            <a:custGeom>
              <a:avLst/>
              <a:gdLst/>
              <a:ahLst/>
              <a:cxnLst/>
              <a:rect l="l" t="t" r="r" b="b"/>
              <a:pathLst>
                <a:path w="652" h="643" extrusionOk="0">
                  <a:moveTo>
                    <a:pt x="652" y="490"/>
                  </a:moveTo>
                  <a:lnTo>
                    <a:pt x="652" y="630"/>
                  </a:lnTo>
                  <a:cubicBezTo>
                    <a:pt x="652" y="638"/>
                    <a:pt x="647" y="643"/>
                    <a:pt x="639" y="643"/>
                  </a:cubicBezTo>
                  <a:lnTo>
                    <a:pt x="13" y="643"/>
                  </a:lnTo>
                  <a:cubicBezTo>
                    <a:pt x="5" y="643"/>
                    <a:pt x="0" y="638"/>
                    <a:pt x="0" y="630"/>
                  </a:cubicBezTo>
                  <a:lnTo>
                    <a:pt x="0" y="490"/>
                  </a:lnTo>
                  <a:cubicBezTo>
                    <a:pt x="0" y="487"/>
                    <a:pt x="0" y="484"/>
                    <a:pt x="0" y="482"/>
                  </a:cubicBezTo>
                  <a:cubicBezTo>
                    <a:pt x="0" y="476"/>
                    <a:pt x="3" y="474"/>
                    <a:pt x="5" y="471"/>
                  </a:cubicBezTo>
                  <a:lnTo>
                    <a:pt x="137" y="259"/>
                  </a:lnTo>
                  <a:cubicBezTo>
                    <a:pt x="143" y="254"/>
                    <a:pt x="145" y="246"/>
                    <a:pt x="145" y="238"/>
                  </a:cubicBezTo>
                  <a:cubicBezTo>
                    <a:pt x="148" y="233"/>
                    <a:pt x="148" y="228"/>
                    <a:pt x="148" y="220"/>
                  </a:cubicBezTo>
                  <a:lnTo>
                    <a:pt x="148" y="13"/>
                  </a:lnTo>
                  <a:cubicBezTo>
                    <a:pt x="148" y="5"/>
                    <a:pt x="153" y="0"/>
                    <a:pt x="161" y="0"/>
                  </a:cubicBezTo>
                  <a:lnTo>
                    <a:pt x="488" y="0"/>
                  </a:lnTo>
                  <a:cubicBezTo>
                    <a:pt x="496" y="0"/>
                    <a:pt x="502" y="5"/>
                    <a:pt x="502" y="13"/>
                  </a:cubicBezTo>
                  <a:lnTo>
                    <a:pt x="502" y="220"/>
                  </a:lnTo>
                  <a:cubicBezTo>
                    <a:pt x="502" y="225"/>
                    <a:pt x="502" y="230"/>
                    <a:pt x="504" y="238"/>
                  </a:cubicBezTo>
                  <a:cubicBezTo>
                    <a:pt x="507" y="246"/>
                    <a:pt x="510" y="251"/>
                    <a:pt x="512" y="259"/>
                  </a:cubicBezTo>
                  <a:lnTo>
                    <a:pt x="644" y="471"/>
                  </a:lnTo>
                  <a:cubicBezTo>
                    <a:pt x="647" y="474"/>
                    <a:pt x="647" y="479"/>
                    <a:pt x="650" y="482"/>
                  </a:cubicBezTo>
                  <a:cubicBezTo>
                    <a:pt x="652" y="484"/>
                    <a:pt x="652" y="487"/>
                    <a:pt x="652" y="490"/>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9" name="Google Shape;829;p41"/>
            <p:cNvSpPr/>
            <p:nvPr/>
          </p:nvSpPr>
          <p:spPr>
            <a:xfrm>
              <a:off x="7493936" y="3264133"/>
              <a:ext cx="283798" cy="1328546"/>
            </a:xfrm>
            <a:custGeom>
              <a:avLst/>
              <a:gdLst/>
              <a:ahLst/>
              <a:cxnLst/>
              <a:rect l="l" t="t" r="r" b="b"/>
              <a:pathLst>
                <a:path w="437" h="2042" extrusionOk="0">
                  <a:moveTo>
                    <a:pt x="437" y="2042"/>
                  </a:moveTo>
                  <a:lnTo>
                    <a:pt x="0" y="2042"/>
                  </a:lnTo>
                  <a:lnTo>
                    <a:pt x="0" y="217"/>
                  </a:lnTo>
                  <a:cubicBezTo>
                    <a:pt x="0" y="97"/>
                    <a:pt x="98" y="0"/>
                    <a:pt x="217" y="0"/>
                  </a:cubicBezTo>
                  <a:lnTo>
                    <a:pt x="217" y="0"/>
                  </a:lnTo>
                  <a:cubicBezTo>
                    <a:pt x="336" y="0"/>
                    <a:pt x="434" y="97"/>
                    <a:pt x="434" y="217"/>
                  </a:cubicBezTo>
                  <a:lnTo>
                    <a:pt x="434" y="2042"/>
                  </a:lnTo>
                  <a:lnTo>
                    <a:pt x="437" y="204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0" name="Google Shape;830;p41"/>
            <p:cNvSpPr/>
            <p:nvPr/>
          </p:nvSpPr>
          <p:spPr>
            <a:xfrm>
              <a:off x="7494261" y="3501723"/>
              <a:ext cx="283148" cy="372982"/>
            </a:xfrm>
            <a:custGeom>
              <a:avLst/>
              <a:gdLst/>
              <a:ahLst/>
              <a:cxnLst/>
              <a:rect l="l" t="t" r="r" b="b"/>
              <a:pathLst>
                <a:path w="436" h="574" extrusionOk="0">
                  <a:moveTo>
                    <a:pt x="0" y="0"/>
                  </a:moveTo>
                  <a:lnTo>
                    <a:pt x="436" y="0"/>
                  </a:lnTo>
                  <a:lnTo>
                    <a:pt x="436" y="574"/>
                  </a:lnTo>
                  <a:lnTo>
                    <a:pt x="0" y="57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1" name="Google Shape;831;p41"/>
            <p:cNvSpPr/>
            <p:nvPr/>
          </p:nvSpPr>
          <p:spPr>
            <a:xfrm>
              <a:off x="7094274" y="3264133"/>
              <a:ext cx="283148" cy="1328546"/>
            </a:xfrm>
            <a:custGeom>
              <a:avLst/>
              <a:gdLst/>
              <a:ahLst/>
              <a:cxnLst/>
              <a:rect l="l" t="t" r="r" b="b"/>
              <a:pathLst>
                <a:path w="436" h="2042" extrusionOk="0">
                  <a:moveTo>
                    <a:pt x="436" y="2042"/>
                  </a:moveTo>
                  <a:lnTo>
                    <a:pt x="0" y="2042"/>
                  </a:lnTo>
                  <a:lnTo>
                    <a:pt x="0" y="217"/>
                  </a:lnTo>
                  <a:cubicBezTo>
                    <a:pt x="0" y="97"/>
                    <a:pt x="97" y="0"/>
                    <a:pt x="216" y="0"/>
                  </a:cubicBezTo>
                  <a:lnTo>
                    <a:pt x="216" y="0"/>
                  </a:lnTo>
                  <a:cubicBezTo>
                    <a:pt x="336" y="0"/>
                    <a:pt x="433" y="97"/>
                    <a:pt x="433" y="217"/>
                  </a:cubicBezTo>
                  <a:lnTo>
                    <a:pt x="433" y="2042"/>
                  </a:lnTo>
                  <a:lnTo>
                    <a:pt x="436" y="204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2" name="Google Shape;832;p41"/>
            <p:cNvSpPr/>
            <p:nvPr/>
          </p:nvSpPr>
          <p:spPr>
            <a:xfrm>
              <a:off x="7095576" y="3501723"/>
              <a:ext cx="283798" cy="372982"/>
            </a:xfrm>
            <a:custGeom>
              <a:avLst/>
              <a:gdLst/>
              <a:ahLst/>
              <a:cxnLst/>
              <a:rect l="l" t="t" r="r" b="b"/>
              <a:pathLst>
                <a:path w="437" h="574" extrusionOk="0">
                  <a:moveTo>
                    <a:pt x="0" y="0"/>
                  </a:moveTo>
                  <a:lnTo>
                    <a:pt x="437" y="0"/>
                  </a:lnTo>
                  <a:lnTo>
                    <a:pt x="437" y="574"/>
                  </a:lnTo>
                  <a:lnTo>
                    <a:pt x="0" y="57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3" name="Google Shape;833;p41"/>
            <p:cNvSpPr/>
            <p:nvPr/>
          </p:nvSpPr>
          <p:spPr>
            <a:xfrm>
              <a:off x="6694612" y="3264133"/>
              <a:ext cx="283148" cy="1328546"/>
            </a:xfrm>
            <a:custGeom>
              <a:avLst/>
              <a:gdLst/>
              <a:ahLst/>
              <a:cxnLst/>
              <a:rect l="l" t="t" r="r" b="b"/>
              <a:pathLst>
                <a:path w="436" h="2042" extrusionOk="0">
                  <a:moveTo>
                    <a:pt x="436" y="2042"/>
                  </a:moveTo>
                  <a:lnTo>
                    <a:pt x="0" y="2042"/>
                  </a:lnTo>
                  <a:lnTo>
                    <a:pt x="0" y="217"/>
                  </a:lnTo>
                  <a:cubicBezTo>
                    <a:pt x="0" y="97"/>
                    <a:pt x="98" y="0"/>
                    <a:pt x="217" y="0"/>
                  </a:cubicBezTo>
                  <a:lnTo>
                    <a:pt x="217" y="0"/>
                  </a:lnTo>
                  <a:cubicBezTo>
                    <a:pt x="336" y="0"/>
                    <a:pt x="434" y="97"/>
                    <a:pt x="434" y="217"/>
                  </a:cubicBezTo>
                  <a:lnTo>
                    <a:pt x="434" y="2042"/>
                  </a:lnTo>
                  <a:lnTo>
                    <a:pt x="436" y="204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4" name="Google Shape;834;p41"/>
            <p:cNvSpPr/>
            <p:nvPr/>
          </p:nvSpPr>
          <p:spPr>
            <a:xfrm>
              <a:off x="6694612" y="3501723"/>
              <a:ext cx="283148" cy="372982"/>
            </a:xfrm>
            <a:custGeom>
              <a:avLst/>
              <a:gdLst/>
              <a:ahLst/>
              <a:cxnLst/>
              <a:rect l="l" t="t" r="r" b="b"/>
              <a:pathLst>
                <a:path w="436" h="574" extrusionOk="0">
                  <a:moveTo>
                    <a:pt x="0" y="0"/>
                  </a:moveTo>
                  <a:lnTo>
                    <a:pt x="436" y="0"/>
                  </a:lnTo>
                  <a:lnTo>
                    <a:pt x="436" y="574"/>
                  </a:lnTo>
                  <a:lnTo>
                    <a:pt x="0" y="57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5" name="Google Shape;835;p41"/>
            <p:cNvSpPr/>
            <p:nvPr/>
          </p:nvSpPr>
          <p:spPr>
            <a:xfrm>
              <a:off x="7891165" y="4462019"/>
              <a:ext cx="254147" cy="133042"/>
            </a:xfrm>
            <a:custGeom>
              <a:avLst/>
              <a:gdLst/>
              <a:ahLst/>
              <a:cxnLst/>
              <a:rect l="l" t="t" r="r" b="b"/>
              <a:pathLst>
                <a:path w="576" h="302" extrusionOk="0">
                  <a:moveTo>
                    <a:pt x="526" y="0"/>
                  </a:moveTo>
                  <a:lnTo>
                    <a:pt x="50" y="0"/>
                  </a:lnTo>
                  <a:cubicBezTo>
                    <a:pt x="23" y="0"/>
                    <a:pt x="0" y="21"/>
                    <a:pt x="0" y="50"/>
                  </a:cubicBezTo>
                  <a:lnTo>
                    <a:pt x="0" y="251"/>
                  </a:lnTo>
                  <a:cubicBezTo>
                    <a:pt x="0" y="278"/>
                    <a:pt x="21" y="302"/>
                    <a:pt x="50" y="302"/>
                  </a:cubicBezTo>
                  <a:lnTo>
                    <a:pt x="526" y="302"/>
                  </a:lnTo>
                  <a:cubicBezTo>
                    <a:pt x="552" y="302"/>
                    <a:pt x="576" y="281"/>
                    <a:pt x="576" y="251"/>
                  </a:cubicBezTo>
                  <a:lnTo>
                    <a:pt x="576" y="50"/>
                  </a:lnTo>
                  <a:cubicBezTo>
                    <a:pt x="574" y="21"/>
                    <a:pt x="552" y="0"/>
                    <a:pt x="526"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6" name="Google Shape;836;p41"/>
            <p:cNvSpPr/>
            <p:nvPr/>
          </p:nvSpPr>
          <p:spPr>
            <a:xfrm>
              <a:off x="7619780" y="4462019"/>
              <a:ext cx="254147" cy="133042"/>
            </a:xfrm>
            <a:custGeom>
              <a:avLst/>
              <a:gdLst/>
              <a:ahLst/>
              <a:cxnLst/>
              <a:rect l="l" t="t" r="r" b="b"/>
              <a:pathLst>
                <a:path w="576" h="302" extrusionOk="0">
                  <a:moveTo>
                    <a:pt x="526" y="0"/>
                  </a:moveTo>
                  <a:lnTo>
                    <a:pt x="50" y="0"/>
                  </a:lnTo>
                  <a:cubicBezTo>
                    <a:pt x="24" y="0"/>
                    <a:pt x="0" y="21"/>
                    <a:pt x="0" y="50"/>
                  </a:cubicBezTo>
                  <a:lnTo>
                    <a:pt x="0" y="251"/>
                  </a:lnTo>
                  <a:cubicBezTo>
                    <a:pt x="0" y="278"/>
                    <a:pt x="21" y="302"/>
                    <a:pt x="50" y="302"/>
                  </a:cubicBezTo>
                  <a:lnTo>
                    <a:pt x="526" y="302"/>
                  </a:lnTo>
                  <a:cubicBezTo>
                    <a:pt x="553" y="302"/>
                    <a:pt x="576" y="281"/>
                    <a:pt x="576" y="251"/>
                  </a:cubicBezTo>
                  <a:lnTo>
                    <a:pt x="576" y="50"/>
                  </a:lnTo>
                  <a:cubicBezTo>
                    <a:pt x="574" y="21"/>
                    <a:pt x="553" y="0"/>
                    <a:pt x="526"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7" name="Google Shape;837;p41"/>
            <p:cNvSpPr/>
            <p:nvPr/>
          </p:nvSpPr>
          <p:spPr>
            <a:xfrm>
              <a:off x="7953482" y="4226861"/>
              <a:ext cx="229123" cy="45565"/>
            </a:xfrm>
            <a:custGeom>
              <a:avLst/>
              <a:gdLst/>
              <a:ahLst/>
              <a:cxnLst/>
              <a:rect l="l" t="t" r="r" b="b"/>
              <a:pathLst>
                <a:path w="353" h="71" extrusionOk="0">
                  <a:moveTo>
                    <a:pt x="0" y="0"/>
                  </a:moveTo>
                  <a:lnTo>
                    <a:pt x="353" y="0"/>
                  </a:lnTo>
                  <a:lnTo>
                    <a:pt x="353" y="71"/>
                  </a:lnTo>
                  <a:lnTo>
                    <a:pt x="0" y="71"/>
                  </a:lnTo>
                  <a:lnTo>
                    <a:pt x="0" y="0"/>
                  </a:lnTo>
                  <a:close/>
                </a:path>
              </a:pathLst>
            </a:custGeom>
            <a:solidFill>
              <a:schemeClr val="lt2"/>
            </a:solidFill>
            <a:ln>
              <a:noFill/>
            </a:ln>
          </p:spPr>
          <p:txBody>
            <a:bodyPr spcFirstLastPara="1" wrap="square" lIns="90000" tIns="0" rIns="90000" bIns="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8" name="Google Shape;838;p41"/>
            <p:cNvSpPr/>
            <p:nvPr/>
          </p:nvSpPr>
          <p:spPr>
            <a:xfrm>
              <a:off x="7339998" y="4462019"/>
              <a:ext cx="254588" cy="133042"/>
            </a:xfrm>
            <a:custGeom>
              <a:avLst/>
              <a:gdLst/>
              <a:ahLst/>
              <a:cxnLst/>
              <a:rect l="l" t="t" r="r" b="b"/>
              <a:pathLst>
                <a:path w="577" h="302" extrusionOk="0">
                  <a:moveTo>
                    <a:pt x="527" y="0"/>
                  </a:moveTo>
                  <a:lnTo>
                    <a:pt x="51" y="0"/>
                  </a:lnTo>
                  <a:cubicBezTo>
                    <a:pt x="24" y="0"/>
                    <a:pt x="0" y="21"/>
                    <a:pt x="0" y="50"/>
                  </a:cubicBezTo>
                  <a:lnTo>
                    <a:pt x="0" y="251"/>
                  </a:lnTo>
                  <a:cubicBezTo>
                    <a:pt x="0" y="278"/>
                    <a:pt x="22" y="302"/>
                    <a:pt x="51" y="302"/>
                  </a:cubicBezTo>
                  <a:lnTo>
                    <a:pt x="527" y="302"/>
                  </a:lnTo>
                  <a:cubicBezTo>
                    <a:pt x="553" y="302"/>
                    <a:pt x="577" y="281"/>
                    <a:pt x="577" y="251"/>
                  </a:cubicBezTo>
                  <a:lnTo>
                    <a:pt x="577" y="50"/>
                  </a:lnTo>
                  <a:cubicBezTo>
                    <a:pt x="575" y="21"/>
                    <a:pt x="553" y="0"/>
                    <a:pt x="527" y="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839" name="Google Shape;839;p41"/>
            <p:cNvGrpSpPr/>
            <p:nvPr/>
          </p:nvGrpSpPr>
          <p:grpSpPr>
            <a:xfrm>
              <a:off x="5552895" y="1943365"/>
              <a:ext cx="1063614" cy="2660692"/>
              <a:chOff x="3899880" y="1817280"/>
              <a:chExt cx="1502280" cy="3758040"/>
            </a:xfrm>
          </p:grpSpPr>
          <p:sp>
            <p:nvSpPr>
              <p:cNvPr id="840" name="Google Shape;840;p41"/>
              <p:cNvSpPr/>
              <p:nvPr/>
            </p:nvSpPr>
            <p:spPr>
              <a:xfrm>
                <a:off x="4374000" y="1818000"/>
                <a:ext cx="554760" cy="3757320"/>
              </a:xfrm>
              <a:custGeom>
                <a:avLst/>
                <a:gdLst/>
                <a:ahLst/>
                <a:cxnLst/>
                <a:rect l="l" t="t" r="r" b="b"/>
                <a:pathLst>
                  <a:path w="1541" h="10437" extrusionOk="0">
                    <a:moveTo>
                      <a:pt x="1519" y="10437"/>
                    </a:moveTo>
                    <a:cubicBezTo>
                      <a:pt x="1508" y="10437"/>
                      <a:pt x="1498" y="10427"/>
                      <a:pt x="1496" y="10416"/>
                    </a:cubicBezTo>
                    <a:lnTo>
                      <a:pt x="918" y="47"/>
                    </a:lnTo>
                    <a:lnTo>
                      <a:pt x="625" y="47"/>
                    </a:lnTo>
                    <a:lnTo>
                      <a:pt x="46" y="10416"/>
                    </a:lnTo>
                    <a:cubicBezTo>
                      <a:pt x="46" y="10429"/>
                      <a:pt x="36" y="10439"/>
                      <a:pt x="22" y="10437"/>
                    </a:cubicBezTo>
                    <a:cubicBezTo>
                      <a:pt x="8" y="10437"/>
                      <a:pt x="0" y="10426"/>
                      <a:pt x="0" y="10413"/>
                    </a:cubicBezTo>
                    <a:lnTo>
                      <a:pt x="578" y="22"/>
                    </a:lnTo>
                    <a:cubicBezTo>
                      <a:pt x="578" y="10"/>
                      <a:pt x="588" y="0"/>
                      <a:pt x="601" y="0"/>
                    </a:cubicBezTo>
                    <a:lnTo>
                      <a:pt x="938" y="0"/>
                    </a:lnTo>
                    <a:cubicBezTo>
                      <a:pt x="950" y="0"/>
                      <a:pt x="960" y="10"/>
                      <a:pt x="961" y="22"/>
                    </a:cubicBezTo>
                    <a:lnTo>
                      <a:pt x="1541" y="10413"/>
                    </a:lnTo>
                    <a:cubicBezTo>
                      <a:pt x="1543" y="10426"/>
                      <a:pt x="1534" y="10436"/>
                      <a:pt x="1519" y="104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1" name="Google Shape;841;p41"/>
              <p:cNvSpPr/>
              <p:nvPr/>
            </p:nvSpPr>
            <p:spPr>
              <a:xfrm>
                <a:off x="4381200" y="1817280"/>
                <a:ext cx="527760" cy="3613320"/>
              </a:xfrm>
              <a:custGeom>
                <a:avLst/>
                <a:gdLst/>
                <a:ahLst/>
                <a:cxnLst/>
                <a:rect l="l" t="t" r="r" b="b"/>
                <a:pathLst>
                  <a:path w="1466" h="10037" extrusionOk="0">
                    <a:moveTo>
                      <a:pt x="25" y="10037"/>
                    </a:moveTo>
                    <a:cubicBezTo>
                      <a:pt x="16" y="10037"/>
                      <a:pt x="7" y="10031"/>
                      <a:pt x="3" y="10024"/>
                    </a:cubicBezTo>
                    <a:cubicBezTo>
                      <a:pt x="-3" y="10013"/>
                      <a:pt x="3" y="9999"/>
                      <a:pt x="15" y="9994"/>
                    </a:cubicBezTo>
                    <a:lnTo>
                      <a:pt x="1392" y="9377"/>
                    </a:lnTo>
                    <a:lnTo>
                      <a:pt x="93" y="8561"/>
                    </a:lnTo>
                    <a:cubicBezTo>
                      <a:pt x="86" y="8557"/>
                      <a:pt x="82" y="8550"/>
                      <a:pt x="83" y="8541"/>
                    </a:cubicBezTo>
                    <a:cubicBezTo>
                      <a:pt x="83" y="8532"/>
                      <a:pt x="88" y="8525"/>
                      <a:pt x="95" y="8522"/>
                    </a:cubicBezTo>
                    <a:lnTo>
                      <a:pt x="1309" y="7801"/>
                    </a:lnTo>
                    <a:lnTo>
                      <a:pt x="176" y="7125"/>
                    </a:lnTo>
                    <a:cubicBezTo>
                      <a:pt x="169" y="7120"/>
                      <a:pt x="165" y="7113"/>
                      <a:pt x="165" y="7106"/>
                    </a:cubicBezTo>
                    <a:cubicBezTo>
                      <a:pt x="165" y="7097"/>
                      <a:pt x="169" y="7090"/>
                      <a:pt x="175" y="7085"/>
                    </a:cubicBezTo>
                    <a:lnTo>
                      <a:pt x="1233" y="6422"/>
                    </a:lnTo>
                    <a:lnTo>
                      <a:pt x="249" y="5787"/>
                    </a:lnTo>
                    <a:cubicBezTo>
                      <a:pt x="243" y="5783"/>
                      <a:pt x="239" y="5778"/>
                      <a:pt x="239" y="5770"/>
                    </a:cubicBezTo>
                    <a:cubicBezTo>
                      <a:pt x="239" y="5763"/>
                      <a:pt x="242" y="5755"/>
                      <a:pt x="248" y="5751"/>
                    </a:cubicBezTo>
                    <a:lnTo>
                      <a:pt x="1161" y="5005"/>
                    </a:lnTo>
                    <a:lnTo>
                      <a:pt x="331" y="4304"/>
                    </a:lnTo>
                    <a:cubicBezTo>
                      <a:pt x="325" y="4299"/>
                      <a:pt x="322" y="4294"/>
                      <a:pt x="322" y="4286"/>
                    </a:cubicBezTo>
                    <a:cubicBezTo>
                      <a:pt x="322" y="4279"/>
                      <a:pt x="325" y="4273"/>
                      <a:pt x="331" y="4269"/>
                    </a:cubicBezTo>
                    <a:lnTo>
                      <a:pt x="1086" y="3622"/>
                    </a:lnTo>
                    <a:lnTo>
                      <a:pt x="402" y="3034"/>
                    </a:lnTo>
                    <a:cubicBezTo>
                      <a:pt x="396" y="3030"/>
                      <a:pt x="393" y="3022"/>
                      <a:pt x="393" y="3015"/>
                    </a:cubicBezTo>
                    <a:cubicBezTo>
                      <a:pt x="393" y="3008"/>
                      <a:pt x="398" y="3002"/>
                      <a:pt x="404" y="2998"/>
                    </a:cubicBezTo>
                    <a:lnTo>
                      <a:pt x="1020" y="2563"/>
                    </a:lnTo>
                    <a:lnTo>
                      <a:pt x="449" y="2208"/>
                    </a:lnTo>
                    <a:cubicBezTo>
                      <a:pt x="443" y="2204"/>
                      <a:pt x="439" y="2198"/>
                      <a:pt x="437" y="2189"/>
                    </a:cubicBezTo>
                    <a:cubicBezTo>
                      <a:pt x="437" y="2182"/>
                      <a:pt x="440" y="2174"/>
                      <a:pt x="446" y="2170"/>
                    </a:cubicBezTo>
                    <a:lnTo>
                      <a:pt x="976" y="1750"/>
                    </a:lnTo>
                    <a:lnTo>
                      <a:pt x="493" y="1383"/>
                    </a:lnTo>
                    <a:cubicBezTo>
                      <a:pt x="487" y="1379"/>
                      <a:pt x="484" y="1371"/>
                      <a:pt x="484" y="1364"/>
                    </a:cubicBezTo>
                    <a:cubicBezTo>
                      <a:pt x="484" y="1356"/>
                      <a:pt x="487" y="1350"/>
                      <a:pt x="493" y="1345"/>
                    </a:cubicBezTo>
                    <a:lnTo>
                      <a:pt x="936" y="994"/>
                    </a:lnTo>
                    <a:lnTo>
                      <a:pt x="532" y="697"/>
                    </a:lnTo>
                    <a:cubicBezTo>
                      <a:pt x="526" y="693"/>
                      <a:pt x="523" y="685"/>
                      <a:pt x="523" y="678"/>
                    </a:cubicBezTo>
                    <a:cubicBezTo>
                      <a:pt x="523" y="671"/>
                      <a:pt x="526" y="663"/>
                      <a:pt x="532" y="659"/>
                    </a:cubicBezTo>
                    <a:lnTo>
                      <a:pt x="903" y="362"/>
                    </a:lnTo>
                    <a:lnTo>
                      <a:pt x="567" y="41"/>
                    </a:lnTo>
                    <a:cubicBezTo>
                      <a:pt x="558" y="33"/>
                      <a:pt x="557" y="18"/>
                      <a:pt x="565" y="8"/>
                    </a:cubicBezTo>
                    <a:cubicBezTo>
                      <a:pt x="574" y="-1"/>
                      <a:pt x="589" y="-2"/>
                      <a:pt x="599" y="6"/>
                    </a:cubicBezTo>
                    <a:lnTo>
                      <a:pt x="954" y="344"/>
                    </a:lnTo>
                    <a:cubicBezTo>
                      <a:pt x="959" y="349"/>
                      <a:pt x="962" y="356"/>
                      <a:pt x="962" y="362"/>
                    </a:cubicBezTo>
                    <a:cubicBezTo>
                      <a:pt x="962" y="369"/>
                      <a:pt x="959" y="375"/>
                      <a:pt x="953" y="379"/>
                    </a:cubicBezTo>
                    <a:lnTo>
                      <a:pt x="584" y="675"/>
                    </a:lnTo>
                    <a:lnTo>
                      <a:pt x="988" y="972"/>
                    </a:lnTo>
                    <a:cubicBezTo>
                      <a:pt x="994" y="977"/>
                      <a:pt x="997" y="983"/>
                      <a:pt x="997" y="991"/>
                    </a:cubicBezTo>
                    <a:cubicBezTo>
                      <a:pt x="997" y="998"/>
                      <a:pt x="994" y="1006"/>
                      <a:pt x="988" y="1010"/>
                    </a:cubicBezTo>
                    <a:lnTo>
                      <a:pt x="545" y="1361"/>
                    </a:lnTo>
                    <a:lnTo>
                      <a:pt x="1029" y="1729"/>
                    </a:lnTo>
                    <a:cubicBezTo>
                      <a:pt x="1035" y="1733"/>
                      <a:pt x="1038" y="1740"/>
                      <a:pt x="1038" y="1748"/>
                    </a:cubicBezTo>
                    <a:cubicBezTo>
                      <a:pt x="1038" y="1755"/>
                      <a:pt x="1035" y="1762"/>
                      <a:pt x="1029" y="1766"/>
                    </a:cubicBezTo>
                    <a:lnTo>
                      <a:pt x="501" y="2185"/>
                    </a:lnTo>
                    <a:lnTo>
                      <a:pt x="1072" y="2537"/>
                    </a:lnTo>
                    <a:cubicBezTo>
                      <a:pt x="1080" y="2542"/>
                      <a:pt x="1083" y="2549"/>
                      <a:pt x="1084" y="2556"/>
                    </a:cubicBezTo>
                    <a:cubicBezTo>
                      <a:pt x="1084" y="2563"/>
                      <a:pt x="1081" y="2571"/>
                      <a:pt x="1074" y="2575"/>
                    </a:cubicBezTo>
                    <a:lnTo>
                      <a:pt x="453" y="3012"/>
                    </a:lnTo>
                    <a:lnTo>
                      <a:pt x="1135" y="3597"/>
                    </a:lnTo>
                    <a:cubicBezTo>
                      <a:pt x="1141" y="3601"/>
                      <a:pt x="1144" y="3608"/>
                      <a:pt x="1144" y="3615"/>
                    </a:cubicBezTo>
                    <a:cubicBezTo>
                      <a:pt x="1144" y="3623"/>
                      <a:pt x="1141" y="3628"/>
                      <a:pt x="1135" y="3632"/>
                    </a:cubicBezTo>
                    <a:lnTo>
                      <a:pt x="380" y="4279"/>
                    </a:lnTo>
                    <a:lnTo>
                      <a:pt x="1212" y="4980"/>
                    </a:lnTo>
                    <a:cubicBezTo>
                      <a:pt x="1218" y="4984"/>
                      <a:pt x="1221" y="4991"/>
                      <a:pt x="1221" y="4997"/>
                    </a:cubicBezTo>
                    <a:cubicBezTo>
                      <a:pt x="1221" y="5005"/>
                      <a:pt x="1218" y="5010"/>
                      <a:pt x="1212" y="5015"/>
                    </a:cubicBezTo>
                    <a:lnTo>
                      <a:pt x="302" y="5758"/>
                    </a:lnTo>
                    <a:lnTo>
                      <a:pt x="1290" y="6396"/>
                    </a:lnTo>
                    <a:cubicBezTo>
                      <a:pt x="1297" y="6400"/>
                      <a:pt x="1300" y="6408"/>
                      <a:pt x="1300" y="6415"/>
                    </a:cubicBezTo>
                    <a:cubicBezTo>
                      <a:pt x="1300" y="6422"/>
                      <a:pt x="1295" y="6430"/>
                      <a:pt x="1290" y="6434"/>
                    </a:cubicBezTo>
                    <a:lnTo>
                      <a:pt x="233" y="7095"/>
                    </a:lnTo>
                    <a:lnTo>
                      <a:pt x="1367" y="7773"/>
                    </a:lnTo>
                    <a:cubicBezTo>
                      <a:pt x="1374" y="7777"/>
                      <a:pt x="1378" y="7785"/>
                      <a:pt x="1378" y="7793"/>
                    </a:cubicBezTo>
                    <a:cubicBezTo>
                      <a:pt x="1378" y="7802"/>
                      <a:pt x="1374" y="7809"/>
                      <a:pt x="1367" y="7814"/>
                    </a:cubicBezTo>
                    <a:lnTo>
                      <a:pt x="153" y="8537"/>
                    </a:lnTo>
                    <a:lnTo>
                      <a:pt x="1456" y="9355"/>
                    </a:lnTo>
                    <a:cubicBezTo>
                      <a:pt x="1463" y="9360"/>
                      <a:pt x="1467" y="9368"/>
                      <a:pt x="1466" y="9377"/>
                    </a:cubicBezTo>
                    <a:cubicBezTo>
                      <a:pt x="1466" y="9386"/>
                      <a:pt x="1460" y="9393"/>
                      <a:pt x="1453" y="9396"/>
                    </a:cubicBezTo>
                    <a:lnTo>
                      <a:pt x="35" y="10030"/>
                    </a:lnTo>
                    <a:cubicBezTo>
                      <a:pt x="31" y="10036"/>
                      <a:pt x="28" y="10037"/>
                      <a:pt x="25" y="1003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2" name="Google Shape;842;p41"/>
              <p:cNvSpPr/>
              <p:nvPr/>
            </p:nvSpPr>
            <p:spPr>
              <a:xfrm>
                <a:off x="4394520" y="1817640"/>
                <a:ext cx="527040" cy="3612960"/>
              </a:xfrm>
              <a:custGeom>
                <a:avLst/>
                <a:gdLst/>
                <a:ahLst/>
                <a:cxnLst/>
                <a:rect l="l" t="t" r="r" b="b"/>
                <a:pathLst>
                  <a:path w="1464" h="10036" extrusionOk="0">
                    <a:moveTo>
                      <a:pt x="1439" y="10036"/>
                    </a:moveTo>
                    <a:cubicBezTo>
                      <a:pt x="1436" y="10036"/>
                      <a:pt x="1433" y="10036"/>
                      <a:pt x="1430" y="10035"/>
                    </a:cubicBezTo>
                    <a:lnTo>
                      <a:pt x="13" y="9401"/>
                    </a:lnTo>
                    <a:cubicBezTo>
                      <a:pt x="5" y="9398"/>
                      <a:pt x="0" y="9389"/>
                      <a:pt x="0" y="9382"/>
                    </a:cubicBezTo>
                    <a:cubicBezTo>
                      <a:pt x="0" y="9373"/>
                      <a:pt x="2" y="9366"/>
                      <a:pt x="10" y="9360"/>
                    </a:cubicBezTo>
                    <a:lnTo>
                      <a:pt x="1312" y="8541"/>
                    </a:lnTo>
                    <a:lnTo>
                      <a:pt x="99" y="7817"/>
                    </a:lnTo>
                    <a:cubicBezTo>
                      <a:pt x="91" y="7813"/>
                      <a:pt x="87" y="7806"/>
                      <a:pt x="87" y="7797"/>
                    </a:cubicBezTo>
                    <a:cubicBezTo>
                      <a:pt x="87" y="7788"/>
                      <a:pt x="91" y="7781"/>
                      <a:pt x="99" y="7776"/>
                    </a:cubicBezTo>
                    <a:lnTo>
                      <a:pt x="1232" y="7099"/>
                    </a:lnTo>
                    <a:lnTo>
                      <a:pt x="176" y="6437"/>
                    </a:lnTo>
                    <a:cubicBezTo>
                      <a:pt x="169" y="6433"/>
                      <a:pt x="166" y="6426"/>
                      <a:pt x="166" y="6418"/>
                    </a:cubicBezTo>
                    <a:cubicBezTo>
                      <a:pt x="166" y="6411"/>
                      <a:pt x="170" y="6402"/>
                      <a:pt x="176" y="6399"/>
                    </a:cubicBezTo>
                    <a:lnTo>
                      <a:pt x="1164" y="5761"/>
                    </a:lnTo>
                    <a:lnTo>
                      <a:pt x="253" y="5018"/>
                    </a:lnTo>
                    <a:cubicBezTo>
                      <a:pt x="247" y="5014"/>
                      <a:pt x="244" y="5009"/>
                      <a:pt x="244" y="5001"/>
                    </a:cubicBezTo>
                    <a:cubicBezTo>
                      <a:pt x="244" y="4994"/>
                      <a:pt x="247" y="4988"/>
                      <a:pt x="253" y="4983"/>
                    </a:cubicBezTo>
                    <a:lnTo>
                      <a:pt x="1085" y="4282"/>
                    </a:lnTo>
                    <a:lnTo>
                      <a:pt x="330" y="3635"/>
                    </a:lnTo>
                    <a:cubicBezTo>
                      <a:pt x="324" y="3631"/>
                      <a:pt x="322" y="3625"/>
                      <a:pt x="322" y="3618"/>
                    </a:cubicBezTo>
                    <a:cubicBezTo>
                      <a:pt x="322" y="3611"/>
                      <a:pt x="324" y="3605"/>
                      <a:pt x="330" y="3600"/>
                    </a:cubicBezTo>
                    <a:lnTo>
                      <a:pt x="1012" y="3016"/>
                    </a:lnTo>
                    <a:lnTo>
                      <a:pt x="391" y="2579"/>
                    </a:lnTo>
                    <a:cubicBezTo>
                      <a:pt x="386" y="2574"/>
                      <a:pt x="381" y="2567"/>
                      <a:pt x="381" y="2560"/>
                    </a:cubicBezTo>
                    <a:cubicBezTo>
                      <a:pt x="381" y="2552"/>
                      <a:pt x="386" y="2545"/>
                      <a:pt x="393" y="2541"/>
                    </a:cubicBezTo>
                    <a:lnTo>
                      <a:pt x="964" y="2188"/>
                    </a:lnTo>
                    <a:lnTo>
                      <a:pt x="434" y="1767"/>
                    </a:lnTo>
                    <a:cubicBezTo>
                      <a:pt x="428" y="1763"/>
                      <a:pt x="425" y="1755"/>
                      <a:pt x="425" y="1748"/>
                    </a:cubicBezTo>
                    <a:cubicBezTo>
                      <a:pt x="425" y="1741"/>
                      <a:pt x="428" y="1733"/>
                      <a:pt x="434" y="1729"/>
                    </a:cubicBezTo>
                    <a:lnTo>
                      <a:pt x="917" y="1362"/>
                    </a:lnTo>
                    <a:lnTo>
                      <a:pt x="475" y="1011"/>
                    </a:lnTo>
                    <a:cubicBezTo>
                      <a:pt x="469" y="1006"/>
                      <a:pt x="466" y="999"/>
                      <a:pt x="466" y="992"/>
                    </a:cubicBezTo>
                    <a:cubicBezTo>
                      <a:pt x="466" y="984"/>
                      <a:pt x="469" y="977"/>
                      <a:pt x="475" y="973"/>
                    </a:cubicBezTo>
                    <a:lnTo>
                      <a:pt x="878" y="676"/>
                    </a:lnTo>
                    <a:lnTo>
                      <a:pt x="509" y="380"/>
                    </a:lnTo>
                    <a:cubicBezTo>
                      <a:pt x="504" y="375"/>
                      <a:pt x="501" y="369"/>
                      <a:pt x="501" y="362"/>
                    </a:cubicBezTo>
                    <a:cubicBezTo>
                      <a:pt x="501" y="354"/>
                      <a:pt x="504" y="349"/>
                      <a:pt x="508" y="345"/>
                    </a:cubicBezTo>
                    <a:lnTo>
                      <a:pt x="864" y="7"/>
                    </a:lnTo>
                    <a:cubicBezTo>
                      <a:pt x="872" y="-2"/>
                      <a:pt x="887" y="-2"/>
                      <a:pt x="897" y="8"/>
                    </a:cubicBezTo>
                    <a:cubicBezTo>
                      <a:pt x="906" y="17"/>
                      <a:pt x="906" y="32"/>
                      <a:pt x="896" y="42"/>
                    </a:cubicBezTo>
                    <a:lnTo>
                      <a:pt x="559" y="362"/>
                    </a:lnTo>
                    <a:lnTo>
                      <a:pt x="931" y="660"/>
                    </a:lnTo>
                    <a:cubicBezTo>
                      <a:pt x="936" y="664"/>
                      <a:pt x="939" y="670"/>
                      <a:pt x="939" y="678"/>
                    </a:cubicBezTo>
                    <a:cubicBezTo>
                      <a:pt x="939" y="685"/>
                      <a:pt x="936" y="693"/>
                      <a:pt x="931" y="697"/>
                    </a:cubicBezTo>
                    <a:lnTo>
                      <a:pt x="527" y="995"/>
                    </a:lnTo>
                    <a:lnTo>
                      <a:pt x="970" y="1346"/>
                    </a:lnTo>
                    <a:cubicBezTo>
                      <a:pt x="976" y="1350"/>
                      <a:pt x="979" y="1357"/>
                      <a:pt x="979" y="1365"/>
                    </a:cubicBezTo>
                    <a:cubicBezTo>
                      <a:pt x="979" y="1372"/>
                      <a:pt x="976" y="1379"/>
                      <a:pt x="970" y="1384"/>
                    </a:cubicBezTo>
                    <a:lnTo>
                      <a:pt x="486" y="1751"/>
                    </a:lnTo>
                    <a:lnTo>
                      <a:pt x="1017" y="2171"/>
                    </a:lnTo>
                    <a:cubicBezTo>
                      <a:pt x="1022" y="2175"/>
                      <a:pt x="1025" y="2181"/>
                      <a:pt x="1025" y="2189"/>
                    </a:cubicBezTo>
                    <a:cubicBezTo>
                      <a:pt x="1025" y="2196"/>
                      <a:pt x="1021" y="2204"/>
                      <a:pt x="1014" y="2208"/>
                    </a:cubicBezTo>
                    <a:lnTo>
                      <a:pt x="444" y="2560"/>
                    </a:lnTo>
                    <a:lnTo>
                      <a:pt x="1060" y="2994"/>
                    </a:lnTo>
                    <a:cubicBezTo>
                      <a:pt x="1066" y="2998"/>
                      <a:pt x="1070" y="3003"/>
                      <a:pt x="1070" y="3011"/>
                    </a:cubicBezTo>
                    <a:cubicBezTo>
                      <a:pt x="1070" y="3018"/>
                      <a:pt x="1068" y="3026"/>
                      <a:pt x="1062" y="3030"/>
                    </a:cubicBezTo>
                    <a:lnTo>
                      <a:pt x="378" y="3618"/>
                    </a:lnTo>
                    <a:lnTo>
                      <a:pt x="1133" y="4265"/>
                    </a:lnTo>
                    <a:cubicBezTo>
                      <a:pt x="1139" y="4269"/>
                      <a:pt x="1142" y="4275"/>
                      <a:pt x="1142" y="4282"/>
                    </a:cubicBezTo>
                    <a:cubicBezTo>
                      <a:pt x="1142" y="4290"/>
                      <a:pt x="1139" y="4295"/>
                      <a:pt x="1133" y="4300"/>
                    </a:cubicBezTo>
                    <a:lnTo>
                      <a:pt x="303" y="5001"/>
                    </a:lnTo>
                    <a:lnTo>
                      <a:pt x="1216" y="5747"/>
                    </a:lnTo>
                    <a:cubicBezTo>
                      <a:pt x="1222" y="5751"/>
                      <a:pt x="1225" y="5759"/>
                      <a:pt x="1225" y="5766"/>
                    </a:cubicBezTo>
                    <a:cubicBezTo>
                      <a:pt x="1225" y="5774"/>
                      <a:pt x="1221" y="5780"/>
                      <a:pt x="1215" y="5783"/>
                    </a:cubicBezTo>
                    <a:lnTo>
                      <a:pt x="231" y="6418"/>
                    </a:lnTo>
                    <a:lnTo>
                      <a:pt x="1289" y="7081"/>
                    </a:lnTo>
                    <a:cubicBezTo>
                      <a:pt x="1296" y="7086"/>
                      <a:pt x="1301" y="7093"/>
                      <a:pt x="1299" y="7102"/>
                    </a:cubicBezTo>
                    <a:cubicBezTo>
                      <a:pt x="1299" y="7110"/>
                      <a:pt x="1295" y="7118"/>
                      <a:pt x="1288" y="7121"/>
                    </a:cubicBezTo>
                    <a:lnTo>
                      <a:pt x="157" y="7797"/>
                    </a:lnTo>
                    <a:lnTo>
                      <a:pt x="1371" y="8518"/>
                    </a:lnTo>
                    <a:cubicBezTo>
                      <a:pt x="1378" y="8522"/>
                      <a:pt x="1382" y="8530"/>
                      <a:pt x="1382" y="8537"/>
                    </a:cubicBezTo>
                    <a:cubicBezTo>
                      <a:pt x="1382" y="8546"/>
                      <a:pt x="1378" y="8553"/>
                      <a:pt x="1372" y="8557"/>
                    </a:cubicBezTo>
                    <a:lnTo>
                      <a:pt x="74" y="9373"/>
                    </a:lnTo>
                    <a:lnTo>
                      <a:pt x="1451" y="9990"/>
                    </a:lnTo>
                    <a:cubicBezTo>
                      <a:pt x="1462" y="9995"/>
                      <a:pt x="1468" y="10009"/>
                      <a:pt x="1462" y="10020"/>
                    </a:cubicBezTo>
                    <a:cubicBezTo>
                      <a:pt x="1457" y="10030"/>
                      <a:pt x="1449" y="10036"/>
                      <a:pt x="1439" y="1003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3" name="Google Shape;843;p41"/>
              <p:cNvSpPr/>
              <p:nvPr/>
            </p:nvSpPr>
            <p:spPr>
              <a:xfrm>
                <a:off x="4150440" y="2053080"/>
                <a:ext cx="1001160" cy="136800"/>
              </a:xfrm>
              <a:custGeom>
                <a:avLst/>
                <a:gdLst/>
                <a:ahLst/>
                <a:cxnLst/>
                <a:rect l="l" t="t" r="r" b="b"/>
                <a:pathLst>
                  <a:path w="2781" h="380" extrusionOk="0">
                    <a:moveTo>
                      <a:pt x="1391" y="379"/>
                    </a:moveTo>
                    <a:cubicBezTo>
                      <a:pt x="1390" y="379"/>
                      <a:pt x="1389" y="379"/>
                      <a:pt x="1387" y="379"/>
                    </a:cubicBezTo>
                    <a:lnTo>
                      <a:pt x="19" y="135"/>
                    </a:lnTo>
                    <a:cubicBezTo>
                      <a:pt x="7" y="134"/>
                      <a:pt x="0" y="124"/>
                      <a:pt x="0" y="112"/>
                    </a:cubicBezTo>
                    <a:lnTo>
                      <a:pt x="0" y="23"/>
                    </a:lnTo>
                    <a:cubicBezTo>
                      <a:pt x="0" y="10"/>
                      <a:pt x="10" y="0"/>
                      <a:pt x="23" y="0"/>
                    </a:cubicBezTo>
                    <a:lnTo>
                      <a:pt x="2757" y="0"/>
                    </a:lnTo>
                    <a:cubicBezTo>
                      <a:pt x="2770" y="0"/>
                      <a:pt x="2781" y="10"/>
                      <a:pt x="2781" y="23"/>
                    </a:cubicBezTo>
                    <a:lnTo>
                      <a:pt x="2781" y="113"/>
                    </a:lnTo>
                    <a:cubicBezTo>
                      <a:pt x="2781" y="125"/>
                      <a:pt x="2772" y="134"/>
                      <a:pt x="2762" y="137"/>
                    </a:cubicBezTo>
                    <a:lnTo>
                      <a:pt x="1394" y="380"/>
                    </a:lnTo>
                    <a:cubicBezTo>
                      <a:pt x="1394" y="379"/>
                      <a:pt x="1393" y="379"/>
                      <a:pt x="1391" y="379"/>
                    </a:cubicBezTo>
                    <a:moveTo>
                      <a:pt x="47" y="93"/>
                    </a:moveTo>
                    <a:lnTo>
                      <a:pt x="1391" y="332"/>
                    </a:lnTo>
                    <a:lnTo>
                      <a:pt x="2735" y="93"/>
                    </a:lnTo>
                    <a:lnTo>
                      <a:pt x="2735" y="45"/>
                    </a:lnTo>
                    <a:lnTo>
                      <a:pt x="47" y="45"/>
                    </a:lnTo>
                    <a:lnTo>
                      <a:pt x="47" y="93"/>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4" name="Google Shape;844;p41"/>
              <p:cNvSpPr/>
              <p:nvPr/>
            </p:nvSpPr>
            <p:spPr>
              <a:xfrm>
                <a:off x="4150800" y="2053080"/>
                <a:ext cx="429840" cy="184680"/>
              </a:xfrm>
              <a:custGeom>
                <a:avLst/>
                <a:gdLst/>
                <a:ahLst/>
                <a:cxnLst/>
                <a:rect l="l" t="t" r="r" b="b"/>
                <a:pathLst>
                  <a:path w="1194" h="513" extrusionOk="0">
                    <a:moveTo>
                      <a:pt x="24" y="513"/>
                    </a:moveTo>
                    <a:cubicBezTo>
                      <a:pt x="11" y="513"/>
                      <a:pt x="0" y="502"/>
                      <a:pt x="0" y="489"/>
                    </a:cubicBezTo>
                    <a:lnTo>
                      <a:pt x="0" y="23"/>
                    </a:lnTo>
                    <a:cubicBezTo>
                      <a:pt x="0" y="14"/>
                      <a:pt x="5" y="7"/>
                      <a:pt x="12" y="3"/>
                    </a:cubicBezTo>
                    <a:cubicBezTo>
                      <a:pt x="19" y="-2"/>
                      <a:pt x="30" y="0"/>
                      <a:pt x="35" y="4"/>
                    </a:cubicBezTo>
                    <a:lnTo>
                      <a:pt x="204" y="118"/>
                    </a:lnTo>
                    <a:lnTo>
                      <a:pt x="429" y="3"/>
                    </a:lnTo>
                    <a:cubicBezTo>
                      <a:pt x="439" y="-2"/>
                      <a:pt x="451" y="0"/>
                      <a:pt x="458" y="8"/>
                    </a:cubicBezTo>
                    <a:lnTo>
                      <a:pt x="596" y="183"/>
                    </a:lnTo>
                    <a:lnTo>
                      <a:pt x="879" y="4"/>
                    </a:lnTo>
                    <a:cubicBezTo>
                      <a:pt x="888" y="-2"/>
                      <a:pt x="901" y="0"/>
                      <a:pt x="908" y="7"/>
                    </a:cubicBezTo>
                    <a:lnTo>
                      <a:pt x="1188" y="301"/>
                    </a:lnTo>
                    <a:cubicBezTo>
                      <a:pt x="1197" y="310"/>
                      <a:pt x="1197" y="325"/>
                      <a:pt x="1186" y="335"/>
                    </a:cubicBezTo>
                    <a:cubicBezTo>
                      <a:pt x="1178" y="344"/>
                      <a:pt x="1163" y="344"/>
                      <a:pt x="1153" y="333"/>
                    </a:cubicBezTo>
                    <a:lnTo>
                      <a:pt x="886" y="52"/>
                    </a:lnTo>
                    <a:lnTo>
                      <a:pt x="602" y="233"/>
                    </a:lnTo>
                    <a:cubicBezTo>
                      <a:pt x="592" y="239"/>
                      <a:pt x="579" y="237"/>
                      <a:pt x="572" y="227"/>
                    </a:cubicBezTo>
                    <a:lnTo>
                      <a:pt x="433" y="51"/>
                    </a:lnTo>
                    <a:lnTo>
                      <a:pt x="215" y="164"/>
                    </a:lnTo>
                    <a:cubicBezTo>
                      <a:pt x="207" y="169"/>
                      <a:pt x="199" y="167"/>
                      <a:pt x="191" y="163"/>
                    </a:cubicBezTo>
                    <a:lnTo>
                      <a:pt x="47" y="65"/>
                    </a:lnTo>
                    <a:lnTo>
                      <a:pt x="47" y="488"/>
                    </a:lnTo>
                    <a:cubicBezTo>
                      <a:pt x="46" y="502"/>
                      <a:pt x="35" y="513"/>
                      <a:pt x="24" y="51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5" name="Google Shape;845;p41"/>
              <p:cNvSpPr/>
              <p:nvPr/>
            </p:nvSpPr>
            <p:spPr>
              <a:xfrm>
                <a:off x="4722120" y="2052360"/>
                <a:ext cx="429840" cy="185400"/>
              </a:xfrm>
              <a:custGeom>
                <a:avLst/>
                <a:gdLst/>
                <a:ahLst/>
                <a:cxnLst/>
                <a:rect l="l" t="t" r="r" b="b"/>
                <a:pathLst>
                  <a:path w="1194" h="515" extrusionOk="0">
                    <a:moveTo>
                      <a:pt x="1171" y="515"/>
                    </a:moveTo>
                    <a:cubicBezTo>
                      <a:pt x="1158" y="515"/>
                      <a:pt x="1147" y="504"/>
                      <a:pt x="1147" y="491"/>
                    </a:cubicBezTo>
                    <a:lnTo>
                      <a:pt x="1147" y="69"/>
                    </a:lnTo>
                    <a:lnTo>
                      <a:pt x="1004" y="166"/>
                    </a:lnTo>
                    <a:cubicBezTo>
                      <a:pt x="997" y="171"/>
                      <a:pt x="988" y="172"/>
                      <a:pt x="981" y="168"/>
                    </a:cubicBezTo>
                    <a:lnTo>
                      <a:pt x="762" y="54"/>
                    </a:lnTo>
                    <a:lnTo>
                      <a:pt x="624" y="230"/>
                    </a:lnTo>
                    <a:cubicBezTo>
                      <a:pt x="617" y="239"/>
                      <a:pt x="603" y="242"/>
                      <a:pt x="593" y="236"/>
                    </a:cubicBezTo>
                    <a:lnTo>
                      <a:pt x="308" y="54"/>
                    </a:lnTo>
                    <a:lnTo>
                      <a:pt x="41" y="334"/>
                    </a:lnTo>
                    <a:cubicBezTo>
                      <a:pt x="32" y="343"/>
                      <a:pt x="18" y="344"/>
                      <a:pt x="7" y="335"/>
                    </a:cubicBezTo>
                    <a:cubicBezTo>
                      <a:pt x="-1" y="327"/>
                      <a:pt x="-3" y="312"/>
                      <a:pt x="6" y="302"/>
                    </a:cubicBezTo>
                    <a:lnTo>
                      <a:pt x="286" y="8"/>
                    </a:lnTo>
                    <a:cubicBezTo>
                      <a:pt x="293" y="0"/>
                      <a:pt x="306" y="-3"/>
                      <a:pt x="315" y="5"/>
                    </a:cubicBezTo>
                    <a:lnTo>
                      <a:pt x="598" y="184"/>
                    </a:lnTo>
                    <a:lnTo>
                      <a:pt x="736" y="9"/>
                    </a:lnTo>
                    <a:cubicBezTo>
                      <a:pt x="743" y="0"/>
                      <a:pt x="755" y="-3"/>
                      <a:pt x="765" y="3"/>
                    </a:cubicBezTo>
                    <a:lnTo>
                      <a:pt x="990" y="118"/>
                    </a:lnTo>
                    <a:lnTo>
                      <a:pt x="1158" y="5"/>
                    </a:lnTo>
                    <a:cubicBezTo>
                      <a:pt x="1165" y="0"/>
                      <a:pt x="1174" y="-1"/>
                      <a:pt x="1181" y="3"/>
                    </a:cubicBezTo>
                    <a:cubicBezTo>
                      <a:pt x="1188" y="8"/>
                      <a:pt x="1193" y="15"/>
                      <a:pt x="1193" y="24"/>
                    </a:cubicBezTo>
                    <a:lnTo>
                      <a:pt x="1193" y="490"/>
                    </a:lnTo>
                    <a:cubicBezTo>
                      <a:pt x="1194" y="504"/>
                      <a:pt x="1182" y="515"/>
                      <a:pt x="1171" y="515"/>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6" name="Google Shape;846;p41"/>
              <p:cNvSpPr/>
              <p:nvPr/>
            </p:nvSpPr>
            <p:spPr>
              <a:xfrm>
                <a:off x="4102200" y="3223800"/>
                <a:ext cx="1098360" cy="148680"/>
              </a:xfrm>
              <a:custGeom>
                <a:avLst/>
                <a:gdLst/>
                <a:ahLst/>
                <a:cxnLst/>
                <a:rect l="l" t="t" r="r" b="b"/>
                <a:pathLst>
                  <a:path w="3051" h="413" extrusionOk="0">
                    <a:moveTo>
                      <a:pt x="3028" y="413"/>
                    </a:moveTo>
                    <a:lnTo>
                      <a:pt x="23" y="413"/>
                    </a:lnTo>
                    <a:cubicBezTo>
                      <a:pt x="10" y="413"/>
                      <a:pt x="0" y="403"/>
                      <a:pt x="0" y="389"/>
                    </a:cubicBezTo>
                    <a:lnTo>
                      <a:pt x="0" y="290"/>
                    </a:lnTo>
                    <a:cubicBezTo>
                      <a:pt x="0" y="279"/>
                      <a:pt x="9" y="270"/>
                      <a:pt x="19" y="267"/>
                    </a:cubicBezTo>
                    <a:lnTo>
                      <a:pt x="1521" y="0"/>
                    </a:lnTo>
                    <a:cubicBezTo>
                      <a:pt x="1524" y="0"/>
                      <a:pt x="1527" y="0"/>
                      <a:pt x="1530" y="0"/>
                    </a:cubicBezTo>
                    <a:lnTo>
                      <a:pt x="3031" y="267"/>
                    </a:lnTo>
                    <a:cubicBezTo>
                      <a:pt x="3043" y="268"/>
                      <a:pt x="3050" y="279"/>
                      <a:pt x="3050" y="290"/>
                    </a:cubicBezTo>
                    <a:lnTo>
                      <a:pt x="3050" y="389"/>
                    </a:lnTo>
                    <a:cubicBezTo>
                      <a:pt x="3051" y="403"/>
                      <a:pt x="3040" y="413"/>
                      <a:pt x="3028" y="413"/>
                    </a:cubicBezTo>
                    <a:moveTo>
                      <a:pt x="47" y="368"/>
                    </a:moveTo>
                    <a:lnTo>
                      <a:pt x="3005" y="368"/>
                    </a:lnTo>
                    <a:lnTo>
                      <a:pt x="3005" y="311"/>
                    </a:lnTo>
                    <a:lnTo>
                      <a:pt x="1525" y="48"/>
                    </a:lnTo>
                    <a:lnTo>
                      <a:pt x="45" y="311"/>
                    </a:lnTo>
                    <a:lnTo>
                      <a:pt x="45" y="368"/>
                    </a:lnTo>
                    <a:lnTo>
                      <a:pt x="47" y="368"/>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7" name="Google Shape;847;p41"/>
              <p:cNvSpPr/>
              <p:nvPr/>
            </p:nvSpPr>
            <p:spPr>
              <a:xfrm>
                <a:off x="4102200" y="3249720"/>
                <a:ext cx="416520" cy="279360"/>
              </a:xfrm>
              <a:custGeom>
                <a:avLst/>
                <a:gdLst/>
                <a:ahLst/>
                <a:cxnLst/>
                <a:rect l="l" t="t" r="r" b="b"/>
                <a:pathLst>
                  <a:path w="1157" h="776" extrusionOk="0">
                    <a:moveTo>
                      <a:pt x="23" y="776"/>
                    </a:moveTo>
                    <a:cubicBezTo>
                      <a:pt x="10" y="776"/>
                      <a:pt x="0" y="766"/>
                      <a:pt x="0" y="753"/>
                    </a:cubicBezTo>
                    <a:lnTo>
                      <a:pt x="0" y="317"/>
                    </a:lnTo>
                    <a:cubicBezTo>
                      <a:pt x="0" y="309"/>
                      <a:pt x="4" y="301"/>
                      <a:pt x="12" y="297"/>
                    </a:cubicBezTo>
                    <a:lnTo>
                      <a:pt x="229" y="173"/>
                    </a:lnTo>
                    <a:cubicBezTo>
                      <a:pt x="236" y="169"/>
                      <a:pt x="245" y="169"/>
                      <a:pt x="252" y="173"/>
                    </a:cubicBezTo>
                    <a:lnTo>
                      <a:pt x="452" y="288"/>
                    </a:lnTo>
                    <a:lnTo>
                      <a:pt x="629" y="93"/>
                    </a:lnTo>
                    <a:cubicBezTo>
                      <a:pt x="634" y="89"/>
                      <a:pt x="640" y="86"/>
                      <a:pt x="645" y="86"/>
                    </a:cubicBezTo>
                    <a:cubicBezTo>
                      <a:pt x="651" y="86"/>
                      <a:pt x="657" y="87"/>
                      <a:pt x="661" y="92"/>
                    </a:cubicBezTo>
                    <a:lnTo>
                      <a:pt x="873" y="285"/>
                    </a:lnTo>
                    <a:lnTo>
                      <a:pt x="1117" y="7"/>
                    </a:lnTo>
                    <a:cubicBezTo>
                      <a:pt x="1126" y="-3"/>
                      <a:pt x="1141" y="-3"/>
                      <a:pt x="1150" y="6"/>
                    </a:cubicBezTo>
                    <a:cubicBezTo>
                      <a:pt x="1160" y="14"/>
                      <a:pt x="1160" y="29"/>
                      <a:pt x="1151" y="38"/>
                    </a:cubicBezTo>
                    <a:lnTo>
                      <a:pt x="890" y="335"/>
                    </a:lnTo>
                    <a:cubicBezTo>
                      <a:pt x="886" y="339"/>
                      <a:pt x="880" y="342"/>
                      <a:pt x="874" y="342"/>
                    </a:cubicBezTo>
                    <a:cubicBezTo>
                      <a:pt x="868" y="342"/>
                      <a:pt x="863" y="341"/>
                      <a:pt x="857" y="336"/>
                    </a:cubicBezTo>
                    <a:lnTo>
                      <a:pt x="645" y="143"/>
                    </a:lnTo>
                    <a:lnTo>
                      <a:pt x="471" y="335"/>
                    </a:lnTo>
                    <a:cubicBezTo>
                      <a:pt x="463" y="344"/>
                      <a:pt x="452" y="345"/>
                      <a:pt x="441" y="339"/>
                    </a:cubicBezTo>
                    <a:lnTo>
                      <a:pt x="237" y="221"/>
                    </a:lnTo>
                    <a:lnTo>
                      <a:pt x="44" y="332"/>
                    </a:lnTo>
                    <a:lnTo>
                      <a:pt x="44" y="753"/>
                    </a:lnTo>
                    <a:cubicBezTo>
                      <a:pt x="47" y="766"/>
                      <a:pt x="35" y="776"/>
                      <a:pt x="23" y="77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8" name="Google Shape;848;p41"/>
              <p:cNvSpPr/>
              <p:nvPr/>
            </p:nvSpPr>
            <p:spPr>
              <a:xfrm>
                <a:off x="4783320" y="3249360"/>
                <a:ext cx="416880" cy="279720"/>
              </a:xfrm>
              <a:custGeom>
                <a:avLst/>
                <a:gdLst/>
                <a:ahLst/>
                <a:cxnLst/>
                <a:rect l="l" t="t" r="r" b="b"/>
                <a:pathLst>
                  <a:path w="1158" h="777" extrusionOk="0">
                    <a:moveTo>
                      <a:pt x="1136" y="777"/>
                    </a:moveTo>
                    <a:cubicBezTo>
                      <a:pt x="1123" y="777"/>
                      <a:pt x="1113" y="767"/>
                      <a:pt x="1113" y="754"/>
                    </a:cubicBezTo>
                    <a:lnTo>
                      <a:pt x="1113" y="333"/>
                    </a:lnTo>
                    <a:lnTo>
                      <a:pt x="920" y="222"/>
                    </a:lnTo>
                    <a:lnTo>
                      <a:pt x="716" y="340"/>
                    </a:lnTo>
                    <a:cubicBezTo>
                      <a:pt x="707" y="346"/>
                      <a:pt x="694" y="343"/>
                      <a:pt x="687" y="336"/>
                    </a:cubicBezTo>
                    <a:lnTo>
                      <a:pt x="512" y="144"/>
                    </a:lnTo>
                    <a:lnTo>
                      <a:pt x="301" y="336"/>
                    </a:lnTo>
                    <a:cubicBezTo>
                      <a:pt x="296" y="340"/>
                      <a:pt x="291" y="342"/>
                      <a:pt x="283" y="342"/>
                    </a:cubicBezTo>
                    <a:cubicBezTo>
                      <a:pt x="278" y="342"/>
                      <a:pt x="272" y="339"/>
                      <a:pt x="267" y="334"/>
                    </a:cubicBezTo>
                    <a:lnTo>
                      <a:pt x="6" y="37"/>
                    </a:lnTo>
                    <a:cubicBezTo>
                      <a:pt x="-2" y="27"/>
                      <a:pt x="-1" y="12"/>
                      <a:pt x="8" y="5"/>
                    </a:cubicBezTo>
                    <a:cubicBezTo>
                      <a:pt x="18" y="-4"/>
                      <a:pt x="33" y="-2"/>
                      <a:pt x="40" y="7"/>
                    </a:cubicBezTo>
                    <a:lnTo>
                      <a:pt x="285" y="285"/>
                    </a:lnTo>
                    <a:lnTo>
                      <a:pt x="496" y="91"/>
                    </a:lnTo>
                    <a:cubicBezTo>
                      <a:pt x="500" y="87"/>
                      <a:pt x="506" y="85"/>
                      <a:pt x="512" y="85"/>
                    </a:cubicBezTo>
                    <a:cubicBezTo>
                      <a:pt x="518" y="85"/>
                      <a:pt x="524" y="88"/>
                      <a:pt x="528" y="93"/>
                    </a:cubicBezTo>
                    <a:lnTo>
                      <a:pt x="706" y="288"/>
                    </a:lnTo>
                    <a:lnTo>
                      <a:pt x="906" y="173"/>
                    </a:lnTo>
                    <a:cubicBezTo>
                      <a:pt x="913" y="168"/>
                      <a:pt x="922" y="168"/>
                      <a:pt x="929" y="173"/>
                    </a:cubicBezTo>
                    <a:lnTo>
                      <a:pt x="1145" y="297"/>
                    </a:lnTo>
                    <a:cubicBezTo>
                      <a:pt x="1152" y="301"/>
                      <a:pt x="1157" y="308"/>
                      <a:pt x="1157" y="317"/>
                    </a:cubicBezTo>
                    <a:lnTo>
                      <a:pt x="1157" y="753"/>
                    </a:lnTo>
                    <a:cubicBezTo>
                      <a:pt x="1159" y="767"/>
                      <a:pt x="1148" y="777"/>
                      <a:pt x="1136" y="777"/>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9" name="Google Shape;849;p41"/>
              <p:cNvSpPr/>
              <p:nvPr/>
            </p:nvSpPr>
            <p:spPr>
              <a:xfrm>
                <a:off x="3900240" y="2660760"/>
                <a:ext cx="1501920" cy="163800"/>
              </a:xfrm>
              <a:custGeom>
                <a:avLst/>
                <a:gdLst/>
                <a:ahLst/>
                <a:cxnLst/>
                <a:rect l="l" t="t" r="r" b="b"/>
                <a:pathLst>
                  <a:path w="4172" h="455" extrusionOk="0">
                    <a:moveTo>
                      <a:pt x="4149" y="455"/>
                    </a:moveTo>
                    <a:lnTo>
                      <a:pt x="23" y="455"/>
                    </a:lnTo>
                    <a:cubicBezTo>
                      <a:pt x="10" y="455"/>
                      <a:pt x="0" y="445"/>
                      <a:pt x="0" y="432"/>
                    </a:cubicBezTo>
                    <a:lnTo>
                      <a:pt x="0" y="296"/>
                    </a:lnTo>
                    <a:cubicBezTo>
                      <a:pt x="0" y="285"/>
                      <a:pt x="9" y="274"/>
                      <a:pt x="20" y="273"/>
                    </a:cubicBezTo>
                    <a:lnTo>
                      <a:pt x="2084" y="0"/>
                    </a:lnTo>
                    <a:cubicBezTo>
                      <a:pt x="2085" y="0"/>
                      <a:pt x="2088" y="0"/>
                      <a:pt x="2089" y="0"/>
                    </a:cubicBezTo>
                    <a:lnTo>
                      <a:pt x="4152" y="273"/>
                    </a:lnTo>
                    <a:cubicBezTo>
                      <a:pt x="4163" y="274"/>
                      <a:pt x="4172" y="285"/>
                      <a:pt x="4172" y="296"/>
                    </a:cubicBezTo>
                    <a:lnTo>
                      <a:pt x="4172" y="432"/>
                    </a:lnTo>
                    <a:cubicBezTo>
                      <a:pt x="4172" y="445"/>
                      <a:pt x="4162" y="455"/>
                      <a:pt x="4149" y="455"/>
                    </a:cubicBezTo>
                    <a:moveTo>
                      <a:pt x="47" y="408"/>
                    </a:moveTo>
                    <a:lnTo>
                      <a:pt x="4125" y="408"/>
                    </a:lnTo>
                    <a:lnTo>
                      <a:pt x="4125" y="317"/>
                    </a:lnTo>
                    <a:lnTo>
                      <a:pt x="2086" y="47"/>
                    </a:lnTo>
                    <a:lnTo>
                      <a:pt x="47" y="317"/>
                    </a:lnTo>
                    <a:lnTo>
                      <a:pt x="47" y="408"/>
                    </a:ln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0" name="Google Shape;850;p41"/>
              <p:cNvSpPr/>
              <p:nvPr/>
            </p:nvSpPr>
            <p:spPr>
              <a:xfrm>
                <a:off x="3900240" y="2675160"/>
                <a:ext cx="650880" cy="278280"/>
              </a:xfrm>
              <a:custGeom>
                <a:avLst/>
                <a:gdLst/>
                <a:ahLst/>
                <a:cxnLst/>
                <a:rect l="l" t="t" r="r" b="b"/>
                <a:pathLst>
                  <a:path w="1808" h="773" extrusionOk="0">
                    <a:moveTo>
                      <a:pt x="23" y="773"/>
                    </a:moveTo>
                    <a:cubicBezTo>
                      <a:pt x="10" y="773"/>
                      <a:pt x="0" y="762"/>
                      <a:pt x="0" y="749"/>
                    </a:cubicBezTo>
                    <a:lnTo>
                      <a:pt x="0" y="256"/>
                    </a:lnTo>
                    <a:cubicBezTo>
                      <a:pt x="0" y="248"/>
                      <a:pt x="4" y="240"/>
                      <a:pt x="12" y="236"/>
                    </a:cubicBezTo>
                    <a:cubicBezTo>
                      <a:pt x="19" y="231"/>
                      <a:pt x="28" y="231"/>
                      <a:pt x="35" y="236"/>
                    </a:cubicBezTo>
                    <a:lnTo>
                      <a:pt x="267" y="364"/>
                    </a:lnTo>
                    <a:lnTo>
                      <a:pt x="526" y="169"/>
                    </a:lnTo>
                    <a:cubicBezTo>
                      <a:pt x="535" y="163"/>
                      <a:pt x="545" y="163"/>
                      <a:pt x="554" y="169"/>
                    </a:cubicBezTo>
                    <a:lnTo>
                      <a:pt x="822" y="363"/>
                    </a:lnTo>
                    <a:lnTo>
                      <a:pt x="1126" y="92"/>
                    </a:lnTo>
                    <a:cubicBezTo>
                      <a:pt x="1135" y="84"/>
                      <a:pt x="1148" y="84"/>
                      <a:pt x="1157" y="92"/>
                    </a:cubicBezTo>
                    <a:lnTo>
                      <a:pt x="1460" y="360"/>
                    </a:lnTo>
                    <a:lnTo>
                      <a:pt x="1769" y="9"/>
                    </a:lnTo>
                    <a:cubicBezTo>
                      <a:pt x="1778" y="-2"/>
                      <a:pt x="1792" y="-2"/>
                      <a:pt x="1801" y="7"/>
                    </a:cubicBezTo>
                    <a:cubicBezTo>
                      <a:pt x="1811" y="16"/>
                      <a:pt x="1811" y="30"/>
                      <a:pt x="1802" y="39"/>
                    </a:cubicBezTo>
                    <a:lnTo>
                      <a:pt x="1479" y="408"/>
                    </a:lnTo>
                    <a:cubicBezTo>
                      <a:pt x="1475" y="412"/>
                      <a:pt x="1469" y="415"/>
                      <a:pt x="1463" y="415"/>
                    </a:cubicBezTo>
                    <a:cubicBezTo>
                      <a:pt x="1457" y="415"/>
                      <a:pt x="1451" y="414"/>
                      <a:pt x="1445" y="409"/>
                    </a:cubicBezTo>
                    <a:lnTo>
                      <a:pt x="1141" y="140"/>
                    </a:lnTo>
                    <a:lnTo>
                      <a:pt x="838" y="409"/>
                    </a:lnTo>
                    <a:cubicBezTo>
                      <a:pt x="829" y="417"/>
                      <a:pt x="817" y="417"/>
                      <a:pt x="809" y="411"/>
                    </a:cubicBezTo>
                    <a:lnTo>
                      <a:pt x="539" y="217"/>
                    </a:lnTo>
                    <a:lnTo>
                      <a:pt x="281" y="411"/>
                    </a:lnTo>
                    <a:cubicBezTo>
                      <a:pt x="274" y="417"/>
                      <a:pt x="264" y="417"/>
                      <a:pt x="256" y="412"/>
                    </a:cubicBezTo>
                    <a:lnTo>
                      <a:pt x="45" y="296"/>
                    </a:lnTo>
                    <a:lnTo>
                      <a:pt x="45" y="749"/>
                    </a:lnTo>
                    <a:cubicBezTo>
                      <a:pt x="47" y="762"/>
                      <a:pt x="36" y="773"/>
                      <a:pt x="23" y="773"/>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1" name="Google Shape;851;p41"/>
              <p:cNvSpPr/>
              <p:nvPr/>
            </p:nvSpPr>
            <p:spPr>
              <a:xfrm>
                <a:off x="3899880" y="2691720"/>
                <a:ext cx="643320" cy="132840"/>
              </a:xfrm>
              <a:custGeom>
                <a:avLst/>
                <a:gdLst/>
                <a:ahLst/>
                <a:cxnLst/>
                <a:rect l="l" t="t" r="r" b="b"/>
                <a:pathLst>
                  <a:path w="1787" h="369" extrusionOk="0">
                    <a:moveTo>
                      <a:pt x="24" y="369"/>
                    </a:moveTo>
                    <a:cubicBezTo>
                      <a:pt x="17" y="369"/>
                      <a:pt x="10" y="366"/>
                      <a:pt x="5" y="359"/>
                    </a:cubicBezTo>
                    <a:cubicBezTo>
                      <a:pt x="-2" y="349"/>
                      <a:pt x="-1" y="334"/>
                      <a:pt x="11" y="327"/>
                    </a:cubicBezTo>
                    <a:lnTo>
                      <a:pt x="243" y="161"/>
                    </a:lnTo>
                    <a:cubicBezTo>
                      <a:pt x="250" y="155"/>
                      <a:pt x="260" y="155"/>
                      <a:pt x="268" y="159"/>
                    </a:cubicBezTo>
                    <a:lnTo>
                      <a:pt x="539" y="317"/>
                    </a:lnTo>
                    <a:lnTo>
                      <a:pt x="767" y="92"/>
                    </a:lnTo>
                    <a:cubicBezTo>
                      <a:pt x="775" y="85"/>
                      <a:pt x="786" y="83"/>
                      <a:pt x="797" y="89"/>
                    </a:cubicBezTo>
                    <a:lnTo>
                      <a:pt x="1149" y="315"/>
                    </a:lnTo>
                    <a:lnTo>
                      <a:pt x="1422" y="8"/>
                    </a:lnTo>
                    <a:cubicBezTo>
                      <a:pt x="1426" y="3"/>
                      <a:pt x="1432" y="0"/>
                      <a:pt x="1438" y="0"/>
                    </a:cubicBezTo>
                    <a:cubicBezTo>
                      <a:pt x="1443" y="0"/>
                      <a:pt x="1451" y="3"/>
                      <a:pt x="1455" y="8"/>
                    </a:cubicBezTo>
                    <a:lnTo>
                      <a:pt x="1781" y="330"/>
                    </a:lnTo>
                    <a:cubicBezTo>
                      <a:pt x="1790" y="338"/>
                      <a:pt x="1790" y="353"/>
                      <a:pt x="1781" y="363"/>
                    </a:cubicBezTo>
                    <a:cubicBezTo>
                      <a:pt x="1773" y="372"/>
                      <a:pt x="1758" y="372"/>
                      <a:pt x="1748" y="363"/>
                    </a:cubicBezTo>
                    <a:lnTo>
                      <a:pt x="1439" y="57"/>
                    </a:lnTo>
                    <a:lnTo>
                      <a:pt x="1170" y="362"/>
                    </a:lnTo>
                    <a:cubicBezTo>
                      <a:pt x="1162" y="371"/>
                      <a:pt x="1149" y="372"/>
                      <a:pt x="1140" y="366"/>
                    </a:cubicBezTo>
                    <a:lnTo>
                      <a:pt x="786" y="140"/>
                    </a:lnTo>
                    <a:lnTo>
                      <a:pt x="558" y="362"/>
                    </a:lnTo>
                    <a:cubicBezTo>
                      <a:pt x="550" y="369"/>
                      <a:pt x="539" y="371"/>
                      <a:pt x="530" y="365"/>
                    </a:cubicBezTo>
                    <a:lnTo>
                      <a:pt x="256" y="206"/>
                    </a:lnTo>
                    <a:lnTo>
                      <a:pt x="37" y="363"/>
                    </a:lnTo>
                    <a:cubicBezTo>
                      <a:pt x="33" y="368"/>
                      <a:pt x="29" y="369"/>
                      <a:pt x="24" y="36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2" name="Google Shape;852;p41"/>
              <p:cNvSpPr/>
              <p:nvPr/>
            </p:nvSpPr>
            <p:spPr>
              <a:xfrm>
                <a:off x="4750920" y="2675520"/>
                <a:ext cx="651240" cy="277920"/>
              </a:xfrm>
              <a:custGeom>
                <a:avLst/>
                <a:gdLst/>
                <a:ahLst/>
                <a:cxnLst/>
                <a:rect l="l" t="t" r="r" b="b"/>
                <a:pathLst>
                  <a:path w="1809" h="772" extrusionOk="0">
                    <a:moveTo>
                      <a:pt x="1786" y="772"/>
                    </a:moveTo>
                    <a:cubicBezTo>
                      <a:pt x="1773" y="772"/>
                      <a:pt x="1762" y="761"/>
                      <a:pt x="1762" y="748"/>
                    </a:cubicBezTo>
                    <a:lnTo>
                      <a:pt x="1762" y="295"/>
                    </a:lnTo>
                    <a:lnTo>
                      <a:pt x="1551" y="411"/>
                    </a:lnTo>
                    <a:cubicBezTo>
                      <a:pt x="1542" y="416"/>
                      <a:pt x="1534" y="416"/>
                      <a:pt x="1526" y="410"/>
                    </a:cubicBezTo>
                    <a:lnTo>
                      <a:pt x="1268" y="216"/>
                    </a:lnTo>
                    <a:lnTo>
                      <a:pt x="1000" y="410"/>
                    </a:lnTo>
                    <a:cubicBezTo>
                      <a:pt x="991" y="416"/>
                      <a:pt x="979" y="416"/>
                      <a:pt x="971" y="408"/>
                    </a:cubicBezTo>
                    <a:lnTo>
                      <a:pt x="668" y="139"/>
                    </a:lnTo>
                    <a:lnTo>
                      <a:pt x="363" y="408"/>
                    </a:lnTo>
                    <a:cubicBezTo>
                      <a:pt x="359" y="413"/>
                      <a:pt x="353" y="414"/>
                      <a:pt x="346" y="414"/>
                    </a:cubicBezTo>
                    <a:cubicBezTo>
                      <a:pt x="340" y="414"/>
                      <a:pt x="334" y="411"/>
                      <a:pt x="330" y="407"/>
                    </a:cubicBezTo>
                    <a:lnTo>
                      <a:pt x="6" y="38"/>
                    </a:lnTo>
                    <a:cubicBezTo>
                      <a:pt x="-3" y="28"/>
                      <a:pt x="-1" y="13"/>
                      <a:pt x="8" y="6"/>
                    </a:cubicBezTo>
                    <a:cubicBezTo>
                      <a:pt x="18" y="-3"/>
                      <a:pt x="32" y="-1"/>
                      <a:pt x="40" y="8"/>
                    </a:cubicBezTo>
                    <a:lnTo>
                      <a:pt x="349" y="359"/>
                    </a:lnTo>
                    <a:lnTo>
                      <a:pt x="652" y="91"/>
                    </a:lnTo>
                    <a:cubicBezTo>
                      <a:pt x="660" y="83"/>
                      <a:pt x="673" y="83"/>
                      <a:pt x="682" y="91"/>
                    </a:cubicBezTo>
                    <a:lnTo>
                      <a:pt x="987" y="362"/>
                    </a:lnTo>
                    <a:lnTo>
                      <a:pt x="1254" y="168"/>
                    </a:lnTo>
                    <a:cubicBezTo>
                      <a:pt x="1263" y="162"/>
                      <a:pt x="1273" y="162"/>
                      <a:pt x="1282" y="168"/>
                    </a:cubicBezTo>
                    <a:lnTo>
                      <a:pt x="1541" y="363"/>
                    </a:lnTo>
                    <a:lnTo>
                      <a:pt x="1773" y="235"/>
                    </a:lnTo>
                    <a:cubicBezTo>
                      <a:pt x="1780" y="230"/>
                      <a:pt x="1789" y="230"/>
                      <a:pt x="1796" y="235"/>
                    </a:cubicBezTo>
                    <a:cubicBezTo>
                      <a:pt x="1803" y="239"/>
                      <a:pt x="1808" y="247"/>
                      <a:pt x="1808" y="255"/>
                    </a:cubicBezTo>
                    <a:lnTo>
                      <a:pt x="1808" y="748"/>
                    </a:lnTo>
                    <a:cubicBezTo>
                      <a:pt x="1809" y="761"/>
                      <a:pt x="1799" y="772"/>
                      <a:pt x="1786" y="772"/>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3" name="Google Shape;853;p41"/>
              <p:cNvSpPr/>
              <p:nvPr/>
            </p:nvSpPr>
            <p:spPr>
              <a:xfrm>
                <a:off x="4759200" y="2691720"/>
                <a:ext cx="642960" cy="132840"/>
              </a:xfrm>
              <a:custGeom>
                <a:avLst/>
                <a:gdLst/>
                <a:ahLst/>
                <a:cxnLst/>
                <a:rect l="l" t="t" r="r" b="b"/>
                <a:pathLst>
                  <a:path w="1786" h="369" extrusionOk="0">
                    <a:moveTo>
                      <a:pt x="1763" y="369"/>
                    </a:moveTo>
                    <a:cubicBezTo>
                      <a:pt x="1758" y="369"/>
                      <a:pt x="1754" y="368"/>
                      <a:pt x="1750" y="365"/>
                    </a:cubicBezTo>
                    <a:lnTo>
                      <a:pt x="1531" y="207"/>
                    </a:lnTo>
                    <a:lnTo>
                      <a:pt x="1257" y="366"/>
                    </a:lnTo>
                    <a:cubicBezTo>
                      <a:pt x="1248" y="372"/>
                      <a:pt x="1237" y="371"/>
                      <a:pt x="1229" y="363"/>
                    </a:cubicBezTo>
                    <a:lnTo>
                      <a:pt x="1002" y="140"/>
                    </a:lnTo>
                    <a:lnTo>
                      <a:pt x="648" y="366"/>
                    </a:lnTo>
                    <a:cubicBezTo>
                      <a:pt x="637" y="372"/>
                      <a:pt x="626" y="371"/>
                      <a:pt x="618" y="362"/>
                    </a:cubicBezTo>
                    <a:lnTo>
                      <a:pt x="349" y="57"/>
                    </a:lnTo>
                    <a:lnTo>
                      <a:pt x="40" y="363"/>
                    </a:lnTo>
                    <a:cubicBezTo>
                      <a:pt x="31" y="372"/>
                      <a:pt x="17" y="372"/>
                      <a:pt x="6" y="363"/>
                    </a:cubicBezTo>
                    <a:cubicBezTo>
                      <a:pt x="-2" y="355"/>
                      <a:pt x="-2" y="340"/>
                      <a:pt x="6" y="330"/>
                    </a:cubicBezTo>
                    <a:lnTo>
                      <a:pt x="333" y="8"/>
                    </a:lnTo>
                    <a:cubicBezTo>
                      <a:pt x="337" y="3"/>
                      <a:pt x="343" y="0"/>
                      <a:pt x="350" y="0"/>
                    </a:cubicBezTo>
                    <a:cubicBezTo>
                      <a:pt x="356" y="0"/>
                      <a:pt x="362" y="3"/>
                      <a:pt x="366" y="8"/>
                    </a:cubicBezTo>
                    <a:lnTo>
                      <a:pt x="639" y="315"/>
                    </a:lnTo>
                    <a:lnTo>
                      <a:pt x="991" y="89"/>
                    </a:lnTo>
                    <a:cubicBezTo>
                      <a:pt x="1000" y="83"/>
                      <a:pt x="1012" y="85"/>
                      <a:pt x="1021" y="92"/>
                    </a:cubicBezTo>
                    <a:lnTo>
                      <a:pt x="1248" y="317"/>
                    </a:lnTo>
                    <a:lnTo>
                      <a:pt x="1519" y="159"/>
                    </a:lnTo>
                    <a:cubicBezTo>
                      <a:pt x="1527" y="155"/>
                      <a:pt x="1537" y="155"/>
                      <a:pt x="1544" y="161"/>
                    </a:cubicBezTo>
                    <a:lnTo>
                      <a:pt x="1776" y="327"/>
                    </a:lnTo>
                    <a:cubicBezTo>
                      <a:pt x="1786" y="334"/>
                      <a:pt x="1789" y="349"/>
                      <a:pt x="1782" y="359"/>
                    </a:cubicBezTo>
                    <a:cubicBezTo>
                      <a:pt x="1777" y="365"/>
                      <a:pt x="1770" y="369"/>
                      <a:pt x="1763" y="369"/>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grpSp>
        <p:nvGrpSpPr>
          <p:cNvPr id="8" name="Group 7">
            <a:extLst>
              <a:ext uri="{FF2B5EF4-FFF2-40B4-BE49-F238E27FC236}">
                <a16:creationId xmlns:a16="http://schemas.microsoft.com/office/drawing/2014/main" id="{3D552003-A921-6636-61C7-6423D12F8584}"/>
              </a:ext>
            </a:extLst>
          </p:cNvPr>
          <p:cNvGrpSpPr/>
          <p:nvPr/>
        </p:nvGrpSpPr>
        <p:grpSpPr>
          <a:xfrm>
            <a:off x="385493" y="1070483"/>
            <a:ext cx="5101588" cy="3544700"/>
            <a:chOff x="1065080" y="1598950"/>
            <a:chExt cx="5101588" cy="3544700"/>
          </a:xfrm>
        </p:grpSpPr>
        <p:sp>
          <p:nvSpPr>
            <p:cNvPr id="9" name="Rectangle 8">
              <a:extLst>
                <a:ext uri="{FF2B5EF4-FFF2-40B4-BE49-F238E27FC236}">
                  <a16:creationId xmlns:a16="http://schemas.microsoft.com/office/drawing/2014/main" id="{D35CE56C-DFA7-51EE-F1DB-FFB829C42FD7}"/>
                </a:ext>
              </a:extLst>
            </p:cNvPr>
            <p:cNvSpPr/>
            <p:nvPr/>
          </p:nvSpPr>
          <p:spPr>
            <a:xfrm>
              <a:off x="3059058" y="1598950"/>
              <a:ext cx="1037772" cy="91440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t>I</a:t>
              </a:r>
            </a:p>
          </p:txBody>
        </p:sp>
        <p:sp>
          <p:nvSpPr>
            <p:cNvPr id="10" name="TextBox 9">
              <a:extLst>
                <a:ext uri="{FF2B5EF4-FFF2-40B4-BE49-F238E27FC236}">
                  <a16:creationId xmlns:a16="http://schemas.microsoft.com/office/drawing/2014/main" id="{F52ACDBA-A039-CC07-E248-170989888D36}"/>
                </a:ext>
              </a:extLst>
            </p:cNvPr>
            <p:cNvSpPr txBox="1"/>
            <p:nvPr/>
          </p:nvSpPr>
          <p:spPr>
            <a:xfrm>
              <a:off x="1065080" y="3059425"/>
              <a:ext cx="5101588" cy="2084225"/>
            </a:xfrm>
            <a:prstGeom prst="rect">
              <a:avLst/>
            </a:prstGeom>
            <a:noFill/>
          </p:spPr>
          <p:txBody>
            <a:bodyPr wrap="square" rtlCol="0">
              <a:spAutoFit/>
            </a:bodyPr>
            <a:lstStyle/>
            <a:p>
              <a:pPr algn="ctr">
                <a:lnSpc>
                  <a:spcPct val="150000"/>
                </a:lnSpc>
              </a:pPr>
              <a:r>
                <a:rPr lang="en-US" sz="3000" b="1"/>
                <a:t>KHÁI NIỆM VÀ NGUYÊN LÍ TẠO RA DÒNG ĐIỆN </a:t>
              </a:r>
            </a:p>
            <a:p>
              <a:pPr algn="ctr">
                <a:lnSpc>
                  <a:spcPct val="150000"/>
                </a:lnSpc>
              </a:pPr>
              <a:r>
                <a:rPr lang="en-US" sz="3000" b="1"/>
                <a:t>XOAY CHIỀU BA PHA </a:t>
              </a:r>
            </a:p>
          </p:txBody>
        </p:sp>
      </p:grpSp>
    </p:spTree>
    <p:extLst>
      <p:ext uri="{BB962C8B-B14F-4D97-AF65-F5344CB8AC3E}">
        <p14:creationId xmlns:p14="http://schemas.microsoft.com/office/powerpoint/2010/main" val="14013212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798593-D960-9352-C4CA-5383D1DBE08A}"/>
              </a:ext>
            </a:extLst>
          </p:cNvPr>
          <p:cNvPicPr>
            <a:picLocks noChangeAspect="1"/>
          </p:cNvPicPr>
          <p:nvPr/>
        </p:nvPicPr>
        <p:blipFill rotWithShape="1">
          <a:blip r:embed="rId2">
            <a:clrChange>
              <a:clrFrom>
                <a:srgbClr val="FFFFFF"/>
              </a:clrFrom>
              <a:clrTo>
                <a:srgbClr val="FFFFFF">
                  <a:alpha val="0"/>
                </a:srgbClr>
              </a:clrTo>
            </a:clrChange>
          </a:blip>
          <a:srcRect l="671"/>
          <a:stretch/>
        </p:blipFill>
        <p:spPr>
          <a:xfrm>
            <a:off x="4789714" y="466332"/>
            <a:ext cx="4456950" cy="4608975"/>
          </a:xfrm>
          <a:prstGeom prst="rect">
            <a:avLst/>
          </a:prstGeom>
        </p:spPr>
      </p:pic>
      <p:grpSp>
        <p:nvGrpSpPr>
          <p:cNvPr id="12" name="Group 11">
            <a:extLst>
              <a:ext uri="{FF2B5EF4-FFF2-40B4-BE49-F238E27FC236}">
                <a16:creationId xmlns:a16="http://schemas.microsoft.com/office/drawing/2014/main" id="{B822BC5E-DFBD-875E-DB72-8465EFF51682}"/>
              </a:ext>
            </a:extLst>
          </p:cNvPr>
          <p:cNvGrpSpPr/>
          <p:nvPr/>
        </p:nvGrpSpPr>
        <p:grpSpPr>
          <a:xfrm>
            <a:off x="260109" y="885992"/>
            <a:ext cx="4529605" cy="1486689"/>
            <a:chOff x="143994" y="267262"/>
            <a:chExt cx="4529605" cy="1486689"/>
          </a:xfrm>
        </p:grpSpPr>
        <p:sp>
          <p:nvSpPr>
            <p:cNvPr id="10" name="TextBox 9">
              <a:extLst>
                <a:ext uri="{FF2B5EF4-FFF2-40B4-BE49-F238E27FC236}">
                  <a16:creationId xmlns:a16="http://schemas.microsoft.com/office/drawing/2014/main" id="{86C3531C-3DFA-A392-B2AA-2DE9F1F218CE}"/>
                </a:ext>
              </a:extLst>
            </p:cNvPr>
            <p:cNvSpPr txBox="1"/>
            <p:nvPr/>
          </p:nvSpPr>
          <p:spPr>
            <a:xfrm>
              <a:off x="885370" y="267262"/>
              <a:ext cx="3788229" cy="1486689"/>
            </a:xfrm>
            <a:prstGeom prst="rect">
              <a:avLst/>
            </a:prstGeom>
            <a:noFill/>
          </p:spPr>
          <p:txBody>
            <a:bodyPr wrap="square">
              <a:spAutoFit/>
            </a:bodyPr>
            <a:lstStyle/>
            <a:p>
              <a:pPr algn="just">
                <a:lnSpc>
                  <a:spcPct val="150000"/>
                </a:lnSpc>
              </a:pPr>
              <a:r>
                <a:rPr lang="en-US" sz="2100"/>
                <a:t>Quan sát hình 3.2 và trả lời câu hỏi: </a:t>
              </a:r>
              <a:r>
                <a:rPr lang="en-US" sz="2100" i="1">
                  <a:solidFill>
                    <a:srgbClr val="C00000"/>
                  </a:solidFill>
                </a:rPr>
                <a:t>Dòng điện xoay chiều một pha là gì?</a:t>
              </a:r>
            </a:p>
          </p:txBody>
        </p:sp>
        <p:sp>
          <p:nvSpPr>
            <p:cNvPr id="11" name="Freeform 2">
              <a:extLst>
                <a:ext uri="{FF2B5EF4-FFF2-40B4-BE49-F238E27FC236}">
                  <a16:creationId xmlns:a16="http://schemas.microsoft.com/office/drawing/2014/main" id="{6F9E7C34-FA65-8D56-A6C7-F0DEC6EFC407}"/>
                </a:ext>
              </a:extLst>
            </p:cNvPr>
            <p:cNvSpPr/>
            <p:nvPr/>
          </p:nvSpPr>
          <p:spPr>
            <a:xfrm>
              <a:off x="143994" y="619780"/>
              <a:ext cx="654289" cy="559417"/>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grpSp>
        <p:nvGrpSpPr>
          <p:cNvPr id="18" name="Group 17">
            <a:extLst>
              <a:ext uri="{FF2B5EF4-FFF2-40B4-BE49-F238E27FC236}">
                <a16:creationId xmlns:a16="http://schemas.microsoft.com/office/drawing/2014/main" id="{54273A95-A46A-2DF7-4D3D-A3463A851CC9}"/>
              </a:ext>
            </a:extLst>
          </p:cNvPr>
          <p:cNvGrpSpPr/>
          <p:nvPr/>
        </p:nvGrpSpPr>
        <p:grpSpPr>
          <a:xfrm>
            <a:off x="333829" y="2372681"/>
            <a:ext cx="4136571" cy="2630926"/>
            <a:chOff x="333829" y="2129198"/>
            <a:chExt cx="4136571" cy="2630926"/>
          </a:xfrm>
        </p:grpSpPr>
        <p:sp>
          <p:nvSpPr>
            <p:cNvPr id="13" name="Rectangle 12">
              <a:extLst>
                <a:ext uri="{FF2B5EF4-FFF2-40B4-BE49-F238E27FC236}">
                  <a16:creationId xmlns:a16="http://schemas.microsoft.com/office/drawing/2014/main" id="{72572D50-E1B3-3A2D-9461-3435724722B4}"/>
                </a:ext>
              </a:extLst>
            </p:cNvPr>
            <p:cNvSpPr/>
            <p:nvPr/>
          </p:nvSpPr>
          <p:spPr>
            <a:xfrm>
              <a:off x="333829" y="2358571"/>
              <a:ext cx="4136571" cy="2401553"/>
            </a:xfrm>
            <a:prstGeom prst="rect">
              <a:avLst/>
            </a:prstGeom>
            <a:solidFill>
              <a:schemeClr val="accent4"/>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D7ED50B-F3E8-0A4C-28E4-082A9B76DFA1}"/>
                </a:ext>
              </a:extLst>
            </p:cNvPr>
            <p:cNvSpPr txBox="1"/>
            <p:nvPr/>
          </p:nvSpPr>
          <p:spPr>
            <a:xfrm>
              <a:off x="477157" y="2571749"/>
              <a:ext cx="3849914" cy="1971437"/>
            </a:xfrm>
            <a:prstGeom prst="rect">
              <a:avLst/>
            </a:prstGeom>
            <a:noFill/>
          </p:spPr>
          <p:txBody>
            <a:bodyPr wrap="square">
              <a:spAutoFit/>
            </a:bodyPr>
            <a:lstStyle/>
            <a:p>
              <a:pPr algn="just">
                <a:lnSpc>
                  <a:spcPct val="150000"/>
                </a:lnSpc>
              </a:pPr>
              <a:r>
                <a:rPr lang="vi-VN" sz="2100"/>
                <a:t>Dòng điện xoay chiều một pha hình </a:t>
              </a:r>
              <a:r>
                <a:rPr lang="vi-VN" sz="2100" i="1"/>
                <a:t>sin</a:t>
              </a:r>
              <a:r>
                <a:rPr lang="vi-VN" sz="2100"/>
                <a:t> là dòng điện biến đổi theo một hàm </a:t>
              </a:r>
              <a:r>
                <a:rPr lang="vi-VN" sz="2100" i="1"/>
                <a:t>sin</a:t>
              </a:r>
              <a:r>
                <a:rPr lang="vi-VN" sz="2100"/>
                <a:t> được biểu diễn trên đồ thị góc pha </a:t>
              </a:r>
              <a:endParaRPr lang="en-US" sz="2100"/>
            </a:p>
          </p:txBody>
        </p:sp>
        <p:pic>
          <p:nvPicPr>
            <p:cNvPr id="1026" name="Picture 2" descr="Pin ">
              <a:extLst>
                <a:ext uri="{FF2B5EF4-FFF2-40B4-BE49-F238E27FC236}">
                  <a16:creationId xmlns:a16="http://schemas.microsoft.com/office/drawing/2014/main" id="{B4D1B580-4282-1B30-10BF-818ACCAD4A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2114" y="2129198"/>
              <a:ext cx="451225" cy="451225"/>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Box 19">
            <a:extLst>
              <a:ext uri="{FF2B5EF4-FFF2-40B4-BE49-F238E27FC236}">
                <a16:creationId xmlns:a16="http://schemas.microsoft.com/office/drawing/2014/main" id="{05771E41-2575-E407-4BF8-84E5F43ED15E}"/>
              </a:ext>
            </a:extLst>
          </p:cNvPr>
          <p:cNvSpPr txBox="1"/>
          <p:nvPr/>
        </p:nvSpPr>
        <p:spPr>
          <a:xfrm>
            <a:off x="210456" y="136483"/>
            <a:ext cx="8233229" cy="477054"/>
          </a:xfrm>
          <a:prstGeom prst="rect">
            <a:avLst/>
          </a:prstGeom>
          <a:noFill/>
        </p:spPr>
        <p:txBody>
          <a:bodyPr wrap="square">
            <a:spAutoFit/>
          </a:bodyPr>
          <a:lstStyle/>
          <a:p>
            <a:r>
              <a:rPr lang="en-US" sz="2400" b="1">
                <a:solidFill>
                  <a:srgbClr val="0070C0"/>
                </a:solidFill>
              </a:rPr>
              <a:t>1. Khái niệm dòng điện xoay chiều một pha hình sin </a:t>
            </a:r>
          </a:p>
        </p:txBody>
      </p:sp>
    </p:spTree>
    <p:extLst>
      <p:ext uri="{BB962C8B-B14F-4D97-AF65-F5344CB8AC3E}">
        <p14:creationId xmlns:p14="http://schemas.microsoft.com/office/powerpoint/2010/main" val="1606945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EEDD5B1-8D85-0A13-4362-B31658E1DB60}"/>
              </a:ext>
            </a:extLst>
          </p:cNvPr>
          <p:cNvGrpSpPr/>
          <p:nvPr/>
        </p:nvGrpSpPr>
        <p:grpSpPr>
          <a:xfrm>
            <a:off x="362857" y="202231"/>
            <a:ext cx="8418286" cy="1162819"/>
            <a:chOff x="362857" y="202231"/>
            <a:chExt cx="8418286" cy="1162819"/>
          </a:xfrm>
        </p:grpSpPr>
        <p:sp>
          <p:nvSpPr>
            <p:cNvPr id="3" name="TextBox 2">
              <a:extLst>
                <a:ext uri="{FF2B5EF4-FFF2-40B4-BE49-F238E27FC236}">
                  <a16:creationId xmlns:a16="http://schemas.microsoft.com/office/drawing/2014/main" id="{CFC367FC-0550-2E16-BA3A-545D4DEB786B}"/>
                </a:ext>
              </a:extLst>
            </p:cNvPr>
            <p:cNvSpPr txBox="1"/>
            <p:nvPr/>
          </p:nvSpPr>
          <p:spPr>
            <a:xfrm>
              <a:off x="362857" y="202231"/>
              <a:ext cx="1719943" cy="400110"/>
            </a:xfrm>
            <a:prstGeom prst="rect">
              <a:avLst/>
            </a:prstGeom>
            <a:noFill/>
          </p:spPr>
          <p:txBody>
            <a:bodyPr wrap="square" rtlCol="0">
              <a:spAutoFit/>
            </a:bodyPr>
            <a:lstStyle/>
            <a:p>
              <a:r>
                <a:rPr lang="en-US" sz="2000" b="1" i="1"/>
                <a:t>Công thức: </a:t>
              </a:r>
            </a:p>
          </p:txBody>
        </p:sp>
        <p:grpSp>
          <p:nvGrpSpPr>
            <p:cNvPr id="6" name="Group 5">
              <a:extLst>
                <a:ext uri="{FF2B5EF4-FFF2-40B4-BE49-F238E27FC236}">
                  <a16:creationId xmlns:a16="http://schemas.microsoft.com/office/drawing/2014/main" id="{99F032BA-8FBB-92A9-9AFF-3E2439F0F0D7}"/>
                </a:ext>
              </a:extLst>
            </p:cNvPr>
            <p:cNvGrpSpPr/>
            <p:nvPr/>
          </p:nvGrpSpPr>
          <p:grpSpPr>
            <a:xfrm>
              <a:off x="362857" y="602341"/>
              <a:ext cx="8418286" cy="762709"/>
              <a:chOff x="362857" y="602341"/>
              <a:chExt cx="8418286" cy="762709"/>
            </a:xfrm>
          </p:grpSpPr>
          <p:sp>
            <p:nvSpPr>
              <p:cNvPr id="2" name="Rectangle 1">
                <a:extLst>
                  <a:ext uri="{FF2B5EF4-FFF2-40B4-BE49-F238E27FC236}">
                    <a16:creationId xmlns:a16="http://schemas.microsoft.com/office/drawing/2014/main" id="{F9A6CDB8-0A29-9779-9C45-9C078317EE26}"/>
                  </a:ext>
                </a:extLst>
              </p:cNvPr>
              <p:cNvSpPr/>
              <p:nvPr/>
            </p:nvSpPr>
            <p:spPr>
              <a:xfrm>
                <a:off x="362857" y="602341"/>
                <a:ext cx="8418286" cy="71845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0A35EDE-E46A-12E9-4D94-F24DA55DEA60}"/>
                      </a:ext>
                    </a:extLst>
                  </p:cNvPr>
                  <p:cNvSpPr txBox="1"/>
                  <p:nvPr/>
                </p:nvSpPr>
                <p:spPr>
                  <a:xfrm>
                    <a:off x="1745343" y="602341"/>
                    <a:ext cx="5653314" cy="762709"/>
                  </a:xfrm>
                  <a:prstGeom prst="rect">
                    <a:avLst/>
                  </a:prstGeom>
                  <a:noFill/>
                </p:spPr>
                <p:txBody>
                  <a:bodyPr wrap="square">
                    <a:spAutoFit/>
                  </a:bodyPr>
                  <a:lstStyle/>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nl-NL" sz="2200" b="0" i="1" smtClean="0">
                              <a:solidFill>
                                <a:srgbClr val="000000"/>
                              </a:solidFill>
                              <a:effectLst/>
                              <a:latin typeface="Cambria Math" panose="02040503050406030204" pitchFamily="18" charset="0"/>
                              <a:ea typeface="Times New Roman" panose="02020603050405020304" pitchFamily="18" charset="0"/>
                            </a:rPr>
                            <m:t>𝑖</m:t>
                          </m:r>
                          <m:r>
                            <a:rPr lang="nl-NL" sz="2200" b="0">
                              <a:solidFill>
                                <a:srgbClr val="000000"/>
                              </a:solidFill>
                              <a:effectLst/>
                              <a:latin typeface="Cambria Math" panose="02040503050406030204" pitchFamily="18" charset="0"/>
                              <a:ea typeface="Times New Roman" panose="02020603050405020304" pitchFamily="18" charset="0"/>
                            </a:rPr>
                            <m:t>=</m:t>
                          </m:r>
                          <m:sSub>
                            <m:sSubPr>
                              <m:ctrlPr>
                                <a:rPr lang="en-US" sz="2200" i="1">
                                  <a:solidFill>
                                    <a:srgbClr val="000000"/>
                                  </a:solidFill>
                                  <a:effectLst/>
                                  <a:latin typeface="Cambria Math" panose="02040503050406030204" pitchFamily="18" charset="0"/>
                                  <a:ea typeface="Times New Roman" panose="02020603050405020304" pitchFamily="18" charset="0"/>
                                </a:rPr>
                              </m:ctrlPr>
                            </m:sSubPr>
                            <m:e>
                              <m:r>
                                <a:rPr lang="nl-NL" sz="2200" b="0" i="1">
                                  <a:solidFill>
                                    <a:srgbClr val="000000"/>
                                  </a:solidFill>
                                  <a:effectLst/>
                                  <a:latin typeface="Cambria Math" panose="02040503050406030204" pitchFamily="18" charset="0"/>
                                  <a:ea typeface="Times New Roman" panose="02020603050405020304" pitchFamily="18" charset="0"/>
                                </a:rPr>
                                <m:t>𝐼</m:t>
                              </m:r>
                            </m:e>
                            <m:sub>
                              <m:r>
                                <a:rPr lang="nl-NL" sz="2200" b="0" i="1">
                                  <a:solidFill>
                                    <a:srgbClr val="000000"/>
                                  </a:solidFill>
                                  <a:effectLst/>
                                  <a:latin typeface="Cambria Math" panose="02040503050406030204" pitchFamily="18" charset="0"/>
                                  <a:ea typeface="Times New Roman" panose="02020603050405020304" pitchFamily="18" charset="0"/>
                                </a:rPr>
                                <m:t>𝑚</m:t>
                              </m:r>
                            </m:sub>
                          </m:sSub>
                          <m:r>
                            <a:rPr lang="nl-NL" sz="2200" b="0" i="1">
                              <a:solidFill>
                                <a:srgbClr val="000000"/>
                              </a:solidFill>
                              <a:effectLst/>
                              <a:latin typeface="Cambria Math" panose="02040503050406030204" pitchFamily="18" charset="0"/>
                              <a:ea typeface="Times New Roman" panose="02020603050405020304" pitchFamily="18" charset="0"/>
                            </a:rPr>
                            <m:t>𝑠𝑖𝑛</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nl-NL" sz="2200" b="0" i="1">
                                  <a:solidFill>
                                    <a:srgbClr val="000000"/>
                                  </a:solidFill>
                                  <a:effectLst/>
                                  <a:latin typeface="Cambria Math" panose="02040503050406030204" pitchFamily="18" charset="0"/>
                                  <a:ea typeface="Times New Roman" panose="02020603050405020304" pitchFamily="18" charset="0"/>
                                </a:rPr>
                                <m:t>𝜔</m:t>
                              </m:r>
                              <m:r>
                                <a:rPr lang="nl-NL" sz="2200" b="0" i="1">
                                  <a:solidFill>
                                    <a:srgbClr val="000000"/>
                                  </a:solidFill>
                                  <a:effectLst/>
                                  <a:latin typeface="Cambria Math" panose="02040503050406030204" pitchFamily="18" charset="0"/>
                                  <a:ea typeface="Times New Roman" panose="02020603050405020304" pitchFamily="18" charset="0"/>
                                </a:rPr>
                                <m:t>𝑡</m:t>
                              </m:r>
                              <m:r>
                                <a:rPr lang="nl-NL" sz="2200" b="0">
                                  <a:solidFill>
                                    <a:srgbClr val="000000"/>
                                  </a:solidFill>
                                  <a:effectLst/>
                                  <a:latin typeface="Cambria Math" panose="02040503050406030204" pitchFamily="18" charset="0"/>
                                  <a:ea typeface="Times New Roman" panose="02020603050405020304" pitchFamily="18" charset="0"/>
                                </a:rPr>
                                <m:t>+</m:t>
                              </m:r>
                              <m:r>
                                <a:rPr lang="nl-NL" sz="2200" b="0" i="1">
                                  <a:solidFill>
                                    <a:srgbClr val="000000"/>
                                  </a:solidFill>
                                  <a:effectLst/>
                                  <a:latin typeface="Cambria Math" panose="02040503050406030204" pitchFamily="18" charset="0"/>
                                  <a:ea typeface="Times New Roman" panose="02020603050405020304" pitchFamily="18" charset="0"/>
                                </a:rPr>
                                <m:t>𝜓</m:t>
                              </m:r>
                            </m:e>
                          </m:d>
                          <m:r>
                            <a:rPr lang="nl-NL" sz="2200" b="0">
                              <a:solidFill>
                                <a:srgbClr val="000000"/>
                              </a:solidFill>
                              <a:effectLst/>
                              <a:latin typeface="Cambria Math" panose="02040503050406030204" pitchFamily="18" charset="0"/>
                              <a:ea typeface="Times New Roman" panose="02020603050405020304" pitchFamily="18" charset="0"/>
                            </a:rPr>
                            <m:t>=</m:t>
                          </m:r>
                          <m:rad>
                            <m:radPr>
                              <m:degHide m:val="on"/>
                              <m:ctrlPr>
                                <a:rPr lang="en-US" sz="2200" i="1">
                                  <a:solidFill>
                                    <a:srgbClr val="000000"/>
                                  </a:solidFill>
                                  <a:effectLst/>
                                  <a:latin typeface="Cambria Math" panose="02040503050406030204" pitchFamily="18" charset="0"/>
                                  <a:ea typeface="Times New Roman" panose="02020603050405020304" pitchFamily="18" charset="0"/>
                                </a:rPr>
                              </m:ctrlPr>
                            </m:radPr>
                            <m:deg/>
                            <m:e>
                              <m:r>
                                <a:rPr lang="nl-NL" sz="2200" b="0" i="1">
                                  <a:solidFill>
                                    <a:srgbClr val="000000"/>
                                  </a:solidFill>
                                  <a:effectLst/>
                                  <a:latin typeface="Cambria Math" panose="02040503050406030204" pitchFamily="18" charset="0"/>
                                  <a:ea typeface="Times New Roman" panose="02020603050405020304" pitchFamily="18" charset="0"/>
                                </a:rPr>
                                <m:t>2</m:t>
                              </m:r>
                            </m:e>
                          </m:rad>
                          <m:r>
                            <a:rPr lang="nl-NL" sz="2200" b="0" i="1">
                              <a:solidFill>
                                <a:srgbClr val="000000"/>
                              </a:solidFill>
                              <a:effectLst/>
                              <a:latin typeface="Cambria Math" panose="02040503050406030204" pitchFamily="18" charset="0"/>
                              <a:ea typeface="Times New Roman" panose="02020603050405020304" pitchFamily="18" charset="0"/>
                            </a:rPr>
                            <m:t>𝐼</m:t>
                          </m:r>
                          <m:r>
                            <a:rPr lang="nl-NL" sz="2200" b="0">
                              <a:solidFill>
                                <a:srgbClr val="000000"/>
                              </a:solidFill>
                              <a:effectLst/>
                              <a:latin typeface="Cambria Math" panose="02040503050406030204" pitchFamily="18" charset="0"/>
                              <a:ea typeface="Times New Roman" panose="02020603050405020304" pitchFamily="18" charset="0"/>
                            </a:rPr>
                            <m:t> </m:t>
                          </m:r>
                          <m:r>
                            <a:rPr lang="nl-NL" sz="2200" b="0" i="1">
                              <a:solidFill>
                                <a:srgbClr val="000000"/>
                              </a:solidFill>
                              <a:effectLst/>
                              <a:latin typeface="Cambria Math" panose="02040503050406030204" pitchFamily="18" charset="0"/>
                              <a:ea typeface="Times New Roman" panose="02020603050405020304" pitchFamily="18" charset="0"/>
                            </a:rPr>
                            <m:t>𝑠𝑖𝑛</m:t>
                          </m:r>
                          <m:d>
                            <m:dPr>
                              <m:ctrlPr>
                                <a:rPr lang="en-US" sz="2200" i="1">
                                  <a:solidFill>
                                    <a:srgbClr val="000000"/>
                                  </a:solidFill>
                                  <a:effectLst/>
                                  <a:latin typeface="Cambria Math" panose="02040503050406030204" pitchFamily="18" charset="0"/>
                                  <a:ea typeface="Times New Roman" panose="02020603050405020304" pitchFamily="18" charset="0"/>
                                </a:rPr>
                              </m:ctrlPr>
                            </m:dPr>
                            <m:e>
                              <m:r>
                                <a:rPr lang="nl-NL" sz="2200" b="0" i="1">
                                  <a:solidFill>
                                    <a:srgbClr val="000000"/>
                                  </a:solidFill>
                                  <a:effectLst/>
                                  <a:latin typeface="Cambria Math" panose="02040503050406030204" pitchFamily="18" charset="0"/>
                                  <a:ea typeface="Times New Roman" panose="02020603050405020304" pitchFamily="18" charset="0"/>
                                </a:rPr>
                                <m:t>𝜔</m:t>
                              </m:r>
                              <m:r>
                                <a:rPr lang="nl-NL" sz="2200" b="0" i="1">
                                  <a:solidFill>
                                    <a:srgbClr val="000000"/>
                                  </a:solidFill>
                                  <a:effectLst/>
                                  <a:latin typeface="Cambria Math" panose="02040503050406030204" pitchFamily="18" charset="0"/>
                                  <a:ea typeface="Times New Roman" panose="02020603050405020304" pitchFamily="18" charset="0"/>
                                </a:rPr>
                                <m:t>𝑡</m:t>
                              </m:r>
                              <m:r>
                                <a:rPr lang="nl-NL" sz="2200" b="0">
                                  <a:solidFill>
                                    <a:srgbClr val="000000"/>
                                  </a:solidFill>
                                  <a:effectLst/>
                                  <a:latin typeface="Cambria Math" panose="02040503050406030204" pitchFamily="18" charset="0"/>
                                  <a:ea typeface="Times New Roman" panose="02020603050405020304" pitchFamily="18" charset="0"/>
                                </a:rPr>
                                <m:t>+</m:t>
                              </m:r>
                              <m:r>
                                <a:rPr lang="nl-NL" sz="2200" b="0" i="1">
                                  <a:solidFill>
                                    <a:srgbClr val="000000"/>
                                  </a:solidFill>
                                  <a:effectLst/>
                                  <a:latin typeface="Cambria Math" panose="02040503050406030204" pitchFamily="18" charset="0"/>
                                  <a:ea typeface="Times New Roman" panose="02020603050405020304" pitchFamily="18" charset="0"/>
                                </a:rPr>
                                <m:t>𝜓</m:t>
                              </m:r>
                            </m:e>
                          </m:d>
                        </m:oMath>
                      </m:oMathPara>
                    </a14:m>
                    <a:endParaRPr lang="en-US" sz="2200">
                      <a:effectLst/>
                      <a:latin typeface="Times New Roman" panose="02020603050405020304" pitchFamily="18" charset="0"/>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60A35EDE-E46A-12E9-4D94-F24DA55DEA60}"/>
                      </a:ext>
                    </a:extLst>
                  </p:cNvPr>
                  <p:cNvSpPr txBox="1">
                    <a:spLocks noRot="1" noChangeAspect="1" noMove="1" noResize="1" noEditPoints="1" noAdjustHandles="1" noChangeArrowheads="1" noChangeShapeType="1" noTextEdit="1"/>
                  </p:cNvSpPr>
                  <p:nvPr/>
                </p:nvSpPr>
                <p:spPr>
                  <a:xfrm>
                    <a:off x="1745343" y="602341"/>
                    <a:ext cx="5653314" cy="762709"/>
                  </a:xfrm>
                  <a:prstGeom prst="rect">
                    <a:avLst/>
                  </a:prstGeom>
                  <a:blipFill>
                    <a:blip r:embed="rId2"/>
                    <a:stretch>
                      <a:fillRect/>
                    </a:stretch>
                  </a:blipFill>
                </p:spPr>
                <p:txBody>
                  <a:bodyPr/>
                  <a:lstStyle/>
                  <a:p>
                    <a:r>
                      <a:rPr lang="en-US">
                        <a:noFill/>
                      </a:rPr>
                      <a:t> </a:t>
                    </a:r>
                  </a:p>
                </p:txBody>
              </p:sp>
            </mc:Fallback>
          </mc:AlternateContent>
        </p:grpSp>
      </p:grpSp>
      <p:grpSp>
        <p:nvGrpSpPr>
          <p:cNvPr id="23" name="Group 22">
            <a:extLst>
              <a:ext uri="{FF2B5EF4-FFF2-40B4-BE49-F238E27FC236}">
                <a16:creationId xmlns:a16="http://schemas.microsoft.com/office/drawing/2014/main" id="{1DDD5652-5843-DA53-157E-9B5448467E82}"/>
              </a:ext>
            </a:extLst>
          </p:cNvPr>
          <p:cNvGrpSpPr/>
          <p:nvPr/>
        </p:nvGrpSpPr>
        <p:grpSpPr>
          <a:xfrm>
            <a:off x="362857" y="1579105"/>
            <a:ext cx="8672285" cy="3110684"/>
            <a:chOff x="362857" y="1579105"/>
            <a:chExt cx="8672285" cy="3110684"/>
          </a:xfrm>
        </p:grpSpPr>
        <p:grpSp>
          <p:nvGrpSpPr>
            <p:cNvPr id="17" name="Group 16">
              <a:extLst>
                <a:ext uri="{FF2B5EF4-FFF2-40B4-BE49-F238E27FC236}">
                  <a16:creationId xmlns:a16="http://schemas.microsoft.com/office/drawing/2014/main" id="{7BA930D8-2AC0-E83A-2FBF-C55F337F0A2A}"/>
                </a:ext>
              </a:extLst>
            </p:cNvPr>
            <p:cNvGrpSpPr/>
            <p:nvPr/>
          </p:nvGrpSpPr>
          <p:grpSpPr>
            <a:xfrm>
              <a:off x="362857" y="1765160"/>
              <a:ext cx="8418286" cy="2924629"/>
              <a:chOff x="362857" y="1502228"/>
              <a:chExt cx="8418286" cy="2924629"/>
            </a:xfrm>
          </p:grpSpPr>
          <p:sp>
            <p:nvSpPr>
              <p:cNvPr id="9" name="Rectangle: Rounded Corners 8">
                <a:extLst>
                  <a:ext uri="{FF2B5EF4-FFF2-40B4-BE49-F238E27FC236}">
                    <a16:creationId xmlns:a16="http://schemas.microsoft.com/office/drawing/2014/main" id="{79FD1E5F-442E-A120-A772-1F9F401E874A}"/>
                  </a:ext>
                </a:extLst>
              </p:cNvPr>
              <p:cNvSpPr/>
              <p:nvPr/>
            </p:nvSpPr>
            <p:spPr>
              <a:xfrm>
                <a:off x="362857" y="1502228"/>
                <a:ext cx="8418286" cy="2924629"/>
              </a:xfrm>
              <a:prstGeom prst="roundRect">
                <a:avLst>
                  <a:gd name="adj" fmla="val 4774"/>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887B80B-EFCD-890C-A7E4-B01422597C63}"/>
                      </a:ext>
                    </a:extLst>
                  </p:cNvPr>
                  <p:cNvSpPr txBox="1"/>
                  <p:nvPr/>
                </p:nvSpPr>
                <p:spPr>
                  <a:xfrm>
                    <a:off x="562427" y="1697528"/>
                    <a:ext cx="8019145" cy="2534027"/>
                  </a:xfrm>
                  <a:prstGeom prst="rect">
                    <a:avLst/>
                  </a:prstGeom>
                  <a:noFill/>
                </p:spPr>
                <p:txBody>
                  <a:bodyPr wrap="square">
                    <a:spAutoFit/>
                  </a:bodyPr>
                  <a:lstStyle/>
                  <a:p>
                    <a:pPr marL="285750" marR="0" lvl="0" indent="-285750" algn="just">
                      <a:lnSpc>
                        <a:spcPct val="150000"/>
                      </a:lnSpc>
                      <a:spcBef>
                        <a:spcPts val="0"/>
                      </a:spcBef>
                      <a:spcAft>
                        <a:spcPts val="0"/>
                      </a:spcAft>
                      <a:buFont typeface="Wingdings" panose="05000000000000000000" pitchFamily="2" charset="2"/>
                      <a:buChar char="§"/>
                    </a:pPr>
                    <a:r>
                      <a:rPr lang="nl-NL" sz="1800" i="1">
                        <a:solidFill>
                          <a:srgbClr val="000000"/>
                        </a:solidFill>
                        <a:effectLst/>
                        <a:latin typeface="+mj-lt"/>
                        <a:ea typeface="Times New Roman" panose="02020603050405020304" pitchFamily="18" charset="0"/>
                      </a:rPr>
                      <a:t>i là giá trị tức thời của dòng điện </a:t>
                    </a:r>
                    <a:endParaRPr lang="en-US" sz="1800" i="1">
                      <a:effectLst/>
                      <a:latin typeface="+mj-lt"/>
                      <a:ea typeface="Times New Roman" panose="02020603050405020304" pitchFamily="18" charset="0"/>
                    </a:endParaRPr>
                  </a:p>
                  <a:p>
                    <a:pPr marL="285750" marR="0" lvl="0" indent="-285750" algn="just">
                      <a:lnSpc>
                        <a:spcPct val="150000"/>
                      </a:lnSpc>
                      <a:spcBef>
                        <a:spcPts val="0"/>
                      </a:spcBef>
                      <a:spcAft>
                        <a:spcPts val="0"/>
                      </a:spcAft>
                      <a:buFont typeface="Wingdings" panose="05000000000000000000" pitchFamily="2" charset="2"/>
                      <a:buChar char="§"/>
                    </a:pPr>
                    <a:r>
                      <a:rPr lang="nl-NL" sz="1800" i="1">
                        <a:solidFill>
                          <a:srgbClr val="000000"/>
                        </a:solidFill>
                        <a:effectLst/>
                        <a:latin typeface="+mj-lt"/>
                        <a:ea typeface="Times New Roman" panose="02020603050405020304" pitchFamily="18" charset="0"/>
                      </a:rPr>
                      <a:t>I</a:t>
                    </a:r>
                    <a:r>
                      <a:rPr lang="nl-NL" sz="1800" i="1" baseline="-25000">
                        <a:solidFill>
                          <a:srgbClr val="000000"/>
                        </a:solidFill>
                        <a:effectLst/>
                        <a:latin typeface="+mj-lt"/>
                        <a:ea typeface="Times New Roman" panose="02020603050405020304" pitchFamily="18" charset="0"/>
                      </a:rPr>
                      <a:t>m</a:t>
                    </a:r>
                    <a:r>
                      <a:rPr lang="nl-NL" sz="1800" i="1">
                        <a:solidFill>
                          <a:srgbClr val="000000"/>
                        </a:solidFill>
                        <a:effectLst/>
                        <a:latin typeface="+mj-lt"/>
                        <a:ea typeface="Times New Roman" panose="02020603050405020304" pitchFamily="18" charset="0"/>
                      </a:rPr>
                      <a:t> là giá trị lớn nhất hay biên độ của dòng điện </a:t>
                    </a:r>
                    <a:endParaRPr lang="en-US" sz="1800" i="1">
                      <a:effectLst/>
                      <a:latin typeface="+mj-lt"/>
                      <a:ea typeface="Times New Roman" panose="02020603050405020304" pitchFamily="18" charset="0"/>
                    </a:endParaRPr>
                  </a:p>
                  <a:p>
                    <a:pPr marL="285750" marR="0" lvl="0" indent="-285750" algn="just">
                      <a:lnSpc>
                        <a:spcPct val="150000"/>
                      </a:lnSpc>
                      <a:spcBef>
                        <a:spcPts val="0"/>
                      </a:spcBef>
                      <a:spcAft>
                        <a:spcPts val="0"/>
                      </a:spcAft>
                      <a:buFont typeface="Wingdings" panose="05000000000000000000" pitchFamily="2" charset="2"/>
                      <a:buChar char="§"/>
                    </a:pPr>
                    <a:r>
                      <a:rPr lang="nl-NL" sz="1800" i="1">
                        <a:solidFill>
                          <a:srgbClr val="000000"/>
                        </a:solidFill>
                        <a:effectLst/>
                        <a:latin typeface="+mj-lt"/>
                        <a:ea typeface="Times New Roman" panose="02020603050405020304" pitchFamily="18" charset="0"/>
                      </a:rPr>
                      <a:t>I là giá trị hiệu dụng của dòng điện</a:t>
                    </a:r>
                    <a:endParaRPr lang="en-US" sz="1800" i="1">
                      <a:effectLst/>
                      <a:latin typeface="+mj-lt"/>
                      <a:ea typeface="Times New Roman" panose="02020603050405020304" pitchFamily="18" charset="0"/>
                    </a:endParaRPr>
                  </a:p>
                  <a:p>
                    <a:pPr marL="285750" marR="0" lvl="0" indent="-285750" algn="just">
                      <a:lnSpc>
                        <a:spcPct val="150000"/>
                      </a:lnSpc>
                      <a:spcBef>
                        <a:spcPts val="0"/>
                      </a:spcBef>
                      <a:spcAft>
                        <a:spcPts val="0"/>
                      </a:spcAft>
                      <a:buFont typeface="Wingdings" panose="05000000000000000000" pitchFamily="2" charset="2"/>
                      <a:buChar char="§"/>
                    </a:pPr>
                    <a14:m>
                      <m:oMath xmlns:m="http://schemas.openxmlformats.org/officeDocument/2006/math">
                        <m:d>
                          <m:dPr>
                            <m:ctrlPr>
                              <a:rPr lang="en-US" sz="1800" i="1">
                                <a:solidFill>
                                  <a:srgbClr val="000000"/>
                                </a:solidFill>
                                <a:effectLst/>
                                <a:latin typeface="Cambria Math" panose="02040503050406030204" pitchFamily="18" charset="0"/>
                                <a:ea typeface="Times New Roman" panose="02020603050405020304" pitchFamily="18" charset="0"/>
                              </a:rPr>
                            </m:ctrlPr>
                          </m:dPr>
                          <m:e>
                            <m:r>
                              <a:rPr lang="nl-NL" sz="1800" i="1" smtClean="0">
                                <a:solidFill>
                                  <a:srgbClr val="000000"/>
                                </a:solidFill>
                                <a:effectLst/>
                                <a:latin typeface="Cambria Math" panose="02040503050406030204" pitchFamily="18" charset="0"/>
                                <a:ea typeface="Times New Roman" panose="02020603050405020304" pitchFamily="18" charset="0"/>
                              </a:rPr>
                              <m:t>𝜔</m:t>
                            </m:r>
                            <m:r>
                              <a:rPr lang="nl-NL" sz="1800" i="1" smtClean="0">
                                <a:solidFill>
                                  <a:srgbClr val="000000"/>
                                </a:solidFill>
                                <a:effectLst/>
                                <a:latin typeface="Cambria Math" panose="02040503050406030204" pitchFamily="18" charset="0"/>
                                <a:ea typeface="Times New Roman" panose="02020603050405020304" pitchFamily="18" charset="0"/>
                              </a:rPr>
                              <m:t>𝑡</m:t>
                            </m:r>
                            <m:r>
                              <a:rPr lang="nl-NL" sz="1800" i="1" smtClean="0">
                                <a:solidFill>
                                  <a:srgbClr val="000000"/>
                                </a:solidFill>
                                <a:effectLst/>
                                <a:latin typeface="Cambria Math" panose="02040503050406030204" pitchFamily="18" charset="0"/>
                                <a:ea typeface="Times New Roman" panose="02020603050405020304" pitchFamily="18" charset="0"/>
                              </a:rPr>
                              <m:t>+</m:t>
                            </m:r>
                            <m:r>
                              <a:rPr lang="nl-NL" sz="1800" i="1" smtClean="0">
                                <a:solidFill>
                                  <a:srgbClr val="000000"/>
                                </a:solidFill>
                                <a:effectLst/>
                                <a:latin typeface="Cambria Math" panose="02040503050406030204" pitchFamily="18" charset="0"/>
                                <a:ea typeface="Times New Roman" panose="02020603050405020304" pitchFamily="18" charset="0"/>
                              </a:rPr>
                              <m:t>𝜓</m:t>
                            </m:r>
                          </m:e>
                        </m:d>
                      </m:oMath>
                    </a14:m>
                    <a:r>
                      <a:rPr lang="nl-NL" sz="1800" i="1">
                        <a:solidFill>
                          <a:srgbClr val="000000"/>
                        </a:solidFill>
                        <a:effectLst/>
                        <a:latin typeface="+mj-lt"/>
                        <a:ea typeface="Times New Roman" panose="02020603050405020304" pitchFamily="18" charset="0"/>
                      </a:rPr>
                      <a:t> là góc pha, với </a:t>
                    </a:r>
                    <a14:m>
                      <m:oMath xmlns:m="http://schemas.openxmlformats.org/officeDocument/2006/math">
                        <m:r>
                          <a:rPr lang="nl-NL" sz="1800" i="1" smtClean="0">
                            <a:solidFill>
                              <a:srgbClr val="000000"/>
                            </a:solidFill>
                            <a:effectLst/>
                            <a:latin typeface="Cambria Math" panose="02040503050406030204" pitchFamily="18" charset="0"/>
                            <a:ea typeface="Times New Roman" panose="02020603050405020304" pitchFamily="18" charset="0"/>
                          </a:rPr>
                          <m:t>𝜓</m:t>
                        </m:r>
                      </m:oMath>
                    </a14:m>
                    <a:r>
                      <a:rPr lang="nl-NL" sz="1800" i="1">
                        <a:solidFill>
                          <a:srgbClr val="000000"/>
                        </a:solidFill>
                        <a:effectLst/>
                        <a:latin typeface="+mj-lt"/>
                        <a:ea typeface="Times New Roman" panose="02020603050405020304" pitchFamily="18" charset="0"/>
                      </a:rPr>
                      <a:t> là góc pha đầu, đơn vị radial (rad)</a:t>
                    </a:r>
                    <a:endParaRPr lang="en-US" sz="1800" i="1">
                      <a:effectLst/>
                      <a:latin typeface="+mj-lt"/>
                      <a:ea typeface="Times New Roman" panose="02020603050405020304" pitchFamily="18" charset="0"/>
                    </a:endParaRPr>
                  </a:p>
                  <a:p>
                    <a:pPr marL="285750" marR="0" lvl="0" indent="-285750" algn="just">
                      <a:lnSpc>
                        <a:spcPct val="150000"/>
                      </a:lnSpc>
                      <a:spcBef>
                        <a:spcPts val="0"/>
                      </a:spcBef>
                      <a:spcAft>
                        <a:spcPts val="0"/>
                      </a:spcAft>
                      <a:buFont typeface="Wingdings" panose="05000000000000000000" pitchFamily="2" charset="2"/>
                      <a:buChar char="§"/>
                    </a:pPr>
                    <a14:m>
                      <m:oMath xmlns:m="http://schemas.openxmlformats.org/officeDocument/2006/math">
                        <m:r>
                          <a:rPr lang="nl-NL" sz="1800" i="1" smtClean="0">
                            <a:solidFill>
                              <a:srgbClr val="000000"/>
                            </a:solidFill>
                            <a:effectLst/>
                            <a:latin typeface="Cambria Math" panose="02040503050406030204" pitchFamily="18" charset="0"/>
                            <a:ea typeface="Times New Roman" panose="02020603050405020304" pitchFamily="18" charset="0"/>
                          </a:rPr>
                          <m:t>𝜔</m:t>
                        </m:r>
                      </m:oMath>
                    </a14:m>
                    <a:r>
                      <a:rPr lang="nl-NL" sz="1800" i="1">
                        <a:solidFill>
                          <a:srgbClr val="000000"/>
                        </a:solidFill>
                        <a:effectLst/>
                        <a:latin typeface="+mj-lt"/>
                        <a:ea typeface="Times New Roman" panose="02020603050405020304" pitchFamily="18" charset="0"/>
                      </a:rPr>
                      <a:t> là tốc độ góc tỉ lệ với tần số f (số chu kì T trong một giây, đơn vị Hertz (Hz)): </a:t>
                    </a:r>
                    <a14:m>
                      <m:oMath xmlns:m="http://schemas.openxmlformats.org/officeDocument/2006/math">
                        <m:r>
                          <a:rPr lang="nl-NL" sz="1800" i="1" smtClean="0">
                            <a:solidFill>
                              <a:srgbClr val="000000"/>
                            </a:solidFill>
                            <a:effectLst/>
                            <a:latin typeface="Cambria Math" panose="02040503050406030204" pitchFamily="18" charset="0"/>
                            <a:ea typeface="Times New Roman" panose="02020603050405020304" pitchFamily="18" charset="0"/>
                          </a:rPr>
                          <m:t>𝜔</m:t>
                        </m:r>
                        <m:r>
                          <a:rPr lang="nl-NL" sz="1800" i="1" smtClean="0">
                            <a:solidFill>
                              <a:srgbClr val="000000"/>
                            </a:solidFill>
                            <a:effectLst/>
                            <a:latin typeface="Cambria Math" panose="02040503050406030204" pitchFamily="18" charset="0"/>
                            <a:ea typeface="Times New Roman" panose="02020603050405020304" pitchFamily="18" charset="0"/>
                          </a:rPr>
                          <m:t>=2</m:t>
                        </m:r>
                        <m:r>
                          <a:rPr lang="nl-NL" sz="1800" i="1" smtClean="0">
                            <a:solidFill>
                              <a:srgbClr val="000000"/>
                            </a:solidFill>
                            <a:effectLst/>
                            <a:latin typeface="Cambria Math" panose="02040503050406030204" pitchFamily="18" charset="0"/>
                            <a:ea typeface="Times New Roman" panose="02020603050405020304" pitchFamily="18" charset="0"/>
                          </a:rPr>
                          <m:t>𝜋</m:t>
                        </m:r>
                        <m:r>
                          <a:rPr lang="nl-NL" sz="1800" i="1" smtClean="0">
                            <a:solidFill>
                              <a:srgbClr val="000000"/>
                            </a:solidFill>
                            <a:effectLst/>
                            <a:latin typeface="Cambria Math" panose="02040503050406030204" pitchFamily="18" charset="0"/>
                            <a:ea typeface="Times New Roman" panose="02020603050405020304" pitchFamily="18" charset="0"/>
                          </a:rPr>
                          <m:t>𝑓</m:t>
                        </m:r>
                      </m:oMath>
                    </a14:m>
                    <a:r>
                      <a:rPr lang="nl-NL" sz="1800" i="1">
                        <a:solidFill>
                          <a:srgbClr val="000000"/>
                        </a:solidFill>
                        <a:effectLst/>
                        <a:latin typeface="+mj-lt"/>
                        <a:ea typeface="Times New Roman" panose="02020603050405020304" pitchFamily="18" charset="0"/>
                      </a:rPr>
                      <a:t>, đơn vị radial/s (rad/s)</a:t>
                    </a:r>
                    <a:endParaRPr lang="en-US" sz="1800" i="1">
                      <a:effectLst/>
                      <a:latin typeface="+mj-lt"/>
                      <a:ea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8887B80B-EFCD-890C-A7E4-B01422597C63}"/>
                      </a:ext>
                    </a:extLst>
                  </p:cNvPr>
                  <p:cNvSpPr txBox="1">
                    <a:spLocks noRot="1" noChangeAspect="1" noMove="1" noResize="1" noEditPoints="1" noAdjustHandles="1" noChangeArrowheads="1" noChangeShapeType="1" noTextEdit="1"/>
                  </p:cNvSpPr>
                  <p:nvPr/>
                </p:nvSpPr>
                <p:spPr>
                  <a:xfrm>
                    <a:off x="562427" y="1697528"/>
                    <a:ext cx="8019145" cy="2534027"/>
                  </a:xfrm>
                  <a:prstGeom prst="rect">
                    <a:avLst/>
                  </a:prstGeom>
                  <a:blipFill>
                    <a:blip r:embed="rId3"/>
                    <a:stretch>
                      <a:fillRect l="-456" r="-608" b="-3133"/>
                    </a:stretch>
                  </a:blipFill>
                </p:spPr>
                <p:txBody>
                  <a:bodyPr/>
                  <a:lstStyle/>
                  <a:p>
                    <a:r>
                      <a:rPr lang="en-US">
                        <a:noFill/>
                      </a:rPr>
                      <a:t> </a:t>
                    </a:r>
                  </a:p>
                </p:txBody>
              </p:sp>
            </mc:Fallback>
          </mc:AlternateContent>
        </p:grpSp>
        <p:grpSp>
          <p:nvGrpSpPr>
            <p:cNvPr id="22" name="Group 21">
              <a:extLst>
                <a:ext uri="{FF2B5EF4-FFF2-40B4-BE49-F238E27FC236}">
                  <a16:creationId xmlns:a16="http://schemas.microsoft.com/office/drawing/2014/main" id="{4BE2A88C-8CE5-ACE3-1028-13CB52F607D6}"/>
                </a:ext>
              </a:extLst>
            </p:cNvPr>
            <p:cNvGrpSpPr/>
            <p:nvPr/>
          </p:nvGrpSpPr>
          <p:grpSpPr>
            <a:xfrm>
              <a:off x="7043055" y="1579105"/>
              <a:ext cx="1992087" cy="762709"/>
              <a:chOff x="7043055" y="1579105"/>
              <a:chExt cx="1992087" cy="762709"/>
            </a:xfrm>
          </p:grpSpPr>
          <p:sp>
            <p:nvSpPr>
              <p:cNvPr id="19" name="Thought Bubble: Cloud 18">
                <a:extLst>
                  <a:ext uri="{FF2B5EF4-FFF2-40B4-BE49-F238E27FC236}">
                    <a16:creationId xmlns:a16="http://schemas.microsoft.com/office/drawing/2014/main" id="{CDC5D358-981A-B16A-2728-4C549621F8A1}"/>
                  </a:ext>
                </a:extLst>
              </p:cNvPr>
              <p:cNvSpPr/>
              <p:nvPr/>
            </p:nvSpPr>
            <p:spPr>
              <a:xfrm>
                <a:off x="7097485" y="1579105"/>
                <a:ext cx="1937657" cy="762709"/>
              </a:xfrm>
              <a:prstGeom prst="cloudCallout">
                <a:avLst>
                  <a:gd name="adj1" fmla="val -24953"/>
                  <a:gd name="adj2" fmla="val 83433"/>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i="1">
                  <a:solidFill>
                    <a:srgbClr val="000000"/>
                  </a:solidFill>
                </a:endParaRPr>
              </a:p>
            </p:txBody>
          </p:sp>
          <p:sp>
            <p:nvSpPr>
              <p:cNvPr id="21" name="TextBox 20">
                <a:extLst>
                  <a:ext uri="{FF2B5EF4-FFF2-40B4-BE49-F238E27FC236}">
                    <a16:creationId xmlns:a16="http://schemas.microsoft.com/office/drawing/2014/main" id="{B5E56023-4B0A-8F8A-8382-D3AB578E5671}"/>
                  </a:ext>
                </a:extLst>
              </p:cNvPr>
              <p:cNvSpPr txBox="1"/>
              <p:nvPr/>
            </p:nvSpPr>
            <p:spPr>
              <a:xfrm>
                <a:off x="7043055" y="1760404"/>
                <a:ext cx="1937658"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1" u="none" strike="noStrike" kern="0" cap="none" spc="0" normalizeH="0" baseline="0" noProof="0">
                    <a:ln>
                      <a:noFill/>
                    </a:ln>
                    <a:solidFill>
                      <a:schemeClr val="accent4"/>
                    </a:solidFill>
                    <a:effectLst/>
                    <a:uLnTx/>
                    <a:uFillTx/>
                    <a:latin typeface="Arial"/>
                    <a:ea typeface="+mn-ea"/>
                    <a:cs typeface="+mn-cs"/>
                    <a:sym typeface="Arial"/>
                  </a:rPr>
                  <a:t>Chú thích</a:t>
                </a:r>
              </a:p>
            </p:txBody>
          </p:sp>
        </p:grpSp>
      </p:grpSp>
    </p:spTree>
    <p:extLst>
      <p:ext uri="{BB962C8B-B14F-4D97-AF65-F5344CB8AC3E}">
        <p14:creationId xmlns:p14="http://schemas.microsoft.com/office/powerpoint/2010/main" val="3980943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lectric Power System by Slidesgo">
  <a:themeElements>
    <a:clrScheme name="Simple Light">
      <a:dk1>
        <a:srgbClr val="0E0E0E"/>
      </a:dk1>
      <a:lt1>
        <a:srgbClr val="ECECEC"/>
      </a:lt1>
      <a:dk2>
        <a:srgbClr val="3D3D3D"/>
      </a:dk2>
      <a:lt2>
        <a:srgbClr val="F5BC6F"/>
      </a:lt2>
      <a:accent1>
        <a:srgbClr val="F1A433"/>
      </a:accent1>
      <a:accent2>
        <a:srgbClr val="AE7F39"/>
      </a:accent2>
      <a:accent3>
        <a:srgbClr val="AC7D0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2452</Words>
  <Application>Microsoft Office PowerPoint</Application>
  <PresentationFormat>On-screen Show (16:9)</PresentationFormat>
  <Paragraphs>206</Paragraphs>
  <Slides>47</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Wingdings</vt:lpstr>
      <vt:lpstr>Istok Web</vt:lpstr>
      <vt:lpstr>Times New Roman</vt:lpstr>
      <vt:lpstr>Cambria Math</vt:lpstr>
      <vt:lpstr>Secular One</vt:lpstr>
      <vt:lpstr>Arial</vt:lpstr>
      <vt:lpstr>Electric Power System by Slidesgo</vt:lpstr>
      <vt:lpstr>MỜI CÁC EM  ĐẾN VỚI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HẸN GẶP LẠI CÁC EM  VÀO TIẾT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Thảo Đào</cp:lastModifiedBy>
  <cp:revision>4</cp:revision>
  <dcterms:modified xsi:type="dcterms:W3CDTF">2024-08-17T01:28:17Z</dcterms:modified>
</cp:coreProperties>
</file>