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52"/>
  </p:notesMasterIdLst>
  <p:sldIdLst>
    <p:sldId id="259" r:id="rId2"/>
    <p:sldId id="281" r:id="rId3"/>
    <p:sldId id="280" r:id="rId4"/>
    <p:sldId id="282" r:id="rId5"/>
    <p:sldId id="283" r:id="rId6"/>
    <p:sldId id="290" r:id="rId7"/>
    <p:sldId id="337" r:id="rId8"/>
    <p:sldId id="357" r:id="rId9"/>
    <p:sldId id="358" r:id="rId10"/>
    <p:sldId id="359" r:id="rId11"/>
    <p:sldId id="334" r:id="rId12"/>
    <p:sldId id="330" r:id="rId13"/>
    <p:sldId id="294" r:id="rId14"/>
    <p:sldId id="361" r:id="rId15"/>
    <p:sldId id="362" r:id="rId16"/>
    <p:sldId id="363" r:id="rId17"/>
    <p:sldId id="364" r:id="rId18"/>
    <p:sldId id="331" r:id="rId19"/>
    <p:sldId id="299" r:id="rId20"/>
    <p:sldId id="366" r:id="rId21"/>
    <p:sldId id="367" r:id="rId22"/>
    <p:sldId id="332" r:id="rId23"/>
    <p:sldId id="303" r:id="rId24"/>
    <p:sldId id="369" r:id="rId25"/>
    <p:sldId id="370" r:id="rId26"/>
    <p:sldId id="333" r:id="rId27"/>
    <p:sldId id="307" r:id="rId28"/>
    <p:sldId id="372" r:id="rId29"/>
    <p:sldId id="374" r:id="rId30"/>
    <p:sldId id="375" r:id="rId31"/>
    <p:sldId id="376" r:id="rId32"/>
    <p:sldId id="373" r:id="rId33"/>
    <p:sldId id="311" r:id="rId34"/>
    <p:sldId id="313" r:id="rId35"/>
    <p:sldId id="338" r:id="rId36"/>
    <p:sldId id="339" r:id="rId37"/>
    <p:sldId id="340" r:id="rId38"/>
    <p:sldId id="341" r:id="rId39"/>
    <p:sldId id="342" r:id="rId40"/>
    <p:sldId id="343" r:id="rId41"/>
    <p:sldId id="344" r:id="rId42"/>
    <p:sldId id="321" r:id="rId43"/>
    <p:sldId id="346" r:id="rId44"/>
    <p:sldId id="347" r:id="rId45"/>
    <p:sldId id="348" r:id="rId46"/>
    <p:sldId id="350" r:id="rId47"/>
    <p:sldId id="377" r:id="rId48"/>
    <p:sldId id="352" r:id="rId49"/>
    <p:sldId id="324" r:id="rId50"/>
    <p:sldId id="329" r:id="rId51"/>
  </p:sldIdLst>
  <p:sldSz cx="9144000" cy="5143500" type="screen16x9"/>
  <p:notesSz cx="6858000" cy="9144000"/>
  <p:embeddedFontLst>
    <p:embeddedFont>
      <p:font typeface="Actor" panose="020B0604020202020204" charset="0"/>
      <p:regular r:id="rId53"/>
    </p:embeddedFont>
    <p:embeddedFont>
      <p:font typeface="Impact" panose="020B0806030902050204" pitchFamily="34" charset="0"/>
      <p:regular r:id="rId54"/>
    </p:embeddedFont>
    <p:embeddedFont>
      <p:font typeface="Nunito Light" panose="00000400000000000000" pitchFamily="2" charset="0"/>
      <p:regular r:id="rId55"/>
      <p:italic r:id="rId56"/>
    </p:embeddedFont>
    <p:embeddedFont>
      <p:font typeface="Raleway" panose="020B0503030101060003" pitchFamily="34"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8E6E0"/>
    <a:srgbClr val="FFF3E7"/>
    <a:srgbClr val="F2F2F2"/>
    <a:srgbClr val="FFFFCC"/>
    <a:srgbClr val="FDDCCF"/>
    <a:srgbClr val="F7D8BF"/>
    <a:srgbClr val="3C3C3C"/>
    <a:srgbClr val="3E608E"/>
    <a:srgbClr val="D255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AA591E-F89C-4075-AE40-0B83431C1758}">
  <a:tblStyle styleId="{59AA591E-F89C-4075-AE40-0B83431C175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F526360-0A24-46FA-93EA-C1E4BFDC0B81}"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83" autoAdjust="0"/>
    <p:restoredTop sz="94364" autoAdjust="0"/>
  </p:normalViewPr>
  <p:slideViewPr>
    <p:cSldViewPr snapToGrid="0">
      <p:cViewPr varScale="1">
        <p:scale>
          <a:sx n="80" d="100"/>
          <a:sy n="80" d="100"/>
        </p:scale>
        <p:origin x="77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6" name="Google Shape;123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GV bấm vào nút mũi tên để chuyển đến slide Khởi động.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g29d198f1ee2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6" name="Google Shape;1336;g29d198f1ee2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5608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9" name="Google Shape;115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rial" panose="020B0604020202020204" pitchFamily="34" charset="0"/>
              <a:ea typeface="Anaheim"/>
              <a:cs typeface="Arial" panose="020B0604020202020204" pitchFamily="34" charset="0"/>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04990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g29d198f1ee2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6" name="Google Shape;1336;g29d198f1ee2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4206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g29d198f1ee2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6" name="Google Shape;1336;g29d198f1ee2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3382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g29d198f1ee2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6" name="Google Shape;1336;g29d198f1ee2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149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g29d198f1ee2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6" name="Google Shape;1336;g29d198f1ee2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3764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g29d198f1ee2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6" name="Google Shape;1336;g29d198f1ee2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6922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g29c79cf4c0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3" name="Google Shape;1123;g29c79cf4c0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1357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g29d198f1ee2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3" name="Google Shape;1273;g29d198f1ee2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6156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9" name="Google Shape;1319;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7683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2"/>
        <p:cNvGrpSpPr/>
        <p:nvPr/>
      </p:nvGrpSpPr>
      <p:grpSpPr>
        <a:xfrm>
          <a:off x="0" y="0"/>
          <a:ext cx="0" cy="0"/>
          <a:chOff x="0" y="0"/>
          <a:chExt cx="0" cy="0"/>
        </a:xfrm>
      </p:grpSpPr>
      <p:sp>
        <p:nvSpPr>
          <p:cNvPr id="1633" name="Google Shape;1633;g29d198f1ee2_0_4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4" name="Google Shape;1634;g29d198f1ee2_0_4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3543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GV bấm</a:t>
            </a:r>
            <a:r>
              <a:rPr lang="en-US" baseline="0"/>
              <a:t> vào nút mũi tên để chuyển sang nhiệm vụ 2.</a:t>
            </a:r>
            <a:endParaRPr lang="en-US"/>
          </a:p>
        </p:txBody>
      </p:sp>
    </p:spTree>
    <p:extLst>
      <p:ext uri="{BB962C8B-B14F-4D97-AF65-F5344CB8AC3E}">
        <p14:creationId xmlns:p14="http://schemas.microsoft.com/office/powerpoint/2010/main" val="956163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GV bấm</a:t>
            </a:r>
            <a:r>
              <a:rPr lang="en-US" baseline="0"/>
              <a:t> vào dấu mũi tên chỉ hướng để quay lại slide chọn câu.</a:t>
            </a:r>
            <a:endParaRPr lang="en-US"/>
          </a:p>
        </p:txBody>
      </p:sp>
    </p:spTree>
    <p:extLst>
      <p:ext uri="{BB962C8B-B14F-4D97-AF65-F5344CB8AC3E}">
        <p14:creationId xmlns:p14="http://schemas.microsoft.com/office/powerpoint/2010/main" val="1895031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GV bấm</a:t>
            </a:r>
            <a:r>
              <a:rPr lang="en-US" baseline="0"/>
              <a:t> vào dấu mũi tên chỉ hướng để quay lại slide chọn câu.</a:t>
            </a:r>
            <a:endParaRPr lang="en-US"/>
          </a:p>
        </p:txBody>
      </p:sp>
    </p:spTree>
    <p:extLst>
      <p:ext uri="{BB962C8B-B14F-4D97-AF65-F5344CB8AC3E}">
        <p14:creationId xmlns:p14="http://schemas.microsoft.com/office/powerpoint/2010/main" val="15085796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GV bấm</a:t>
            </a:r>
            <a:r>
              <a:rPr lang="en-US" baseline="0"/>
              <a:t> vào dấu mũi tên chỉ hướng để quay lại slide chọn câu.</a:t>
            </a:r>
            <a:endParaRPr lang="en-US"/>
          </a:p>
        </p:txBody>
      </p:sp>
    </p:spTree>
    <p:extLst>
      <p:ext uri="{BB962C8B-B14F-4D97-AF65-F5344CB8AC3E}">
        <p14:creationId xmlns:p14="http://schemas.microsoft.com/office/powerpoint/2010/main" val="39551233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GV bấm</a:t>
            </a:r>
            <a:r>
              <a:rPr lang="en-US" baseline="0"/>
              <a:t> vào dấu mũi tên chỉ hướng để quay lại slide chọn câu.</a:t>
            </a:r>
            <a:endParaRPr lang="en-US"/>
          </a:p>
        </p:txBody>
      </p:sp>
    </p:spTree>
    <p:extLst>
      <p:ext uri="{BB962C8B-B14F-4D97-AF65-F5344CB8AC3E}">
        <p14:creationId xmlns:p14="http://schemas.microsoft.com/office/powerpoint/2010/main" val="27534584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GV bấm</a:t>
            </a:r>
            <a:r>
              <a:rPr lang="en-US" baseline="0"/>
              <a:t> vào dấu mũi tên chỉ hướng để quay lại slide chọn câu.</a:t>
            </a:r>
            <a:endParaRPr lang="en-US"/>
          </a:p>
        </p:txBody>
      </p:sp>
    </p:spTree>
    <p:extLst>
      <p:ext uri="{BB962C8B-B14F-4D97-AF65-F5344CB8AC3E}">
        <p14:creationId xmlns:p14="http://schemas.microsoft.com/office/powerpoint/2010/main" val="29343929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GV bấm</a:t>
            </a:r>
            <a:r>
              <a:rPr lang="en-US" baseline="0"/>
              <a:t> vào dấu mũi tên chỉ hướng để quay lại slide chọn câu.</a:t>
            </a:r>
            <a:endParaRPr lang="en-US"/>
          </a:p>
        </p:txBody>
      </p:sp>
    </p:spTree>
    <p:extLst>
      <p:ext uri="{BB962C8B-B14F-4D97-AF65-F5344CB8AC3E}">
        <p14:creationId xmlns:p14="http://schemas.microsoft.com/office/powerpoint/2010/main" val="25059590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GV bấm</a:t>
            </a:r>
            <a:r>
              <a:rPr lang="en-US" baseline="0"/>
              <a:t> vào dấu mũi tên chỉ hướng để quay lại slide chọn câu.</a:t>
            </a:r>
            <a:endParaRPr lang="en-US"/>
          </a:p>
        </p:txBody>
      </p:sp>
    </p:spTree>
    <p:extLst>
      <p:ext uri="{BB962C8B-B14F-4D97-AF65-F5344CB8AC3E}">
        <p14:creationId xmlns:p14="http://schemas.microsoft.com/office/powerpoint/2010/main" val="9945492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GV bấm</a:t>
            </a:r>
            <a:r>
              <a:rPr lang="en-US" baseline="0"/>
              <a:t> vào dấu mũi tên chỉ hướng để quay lại slide chọn câu.</a:t>
            </a:r>
            <a:endParaRPr lang="en-US"/>
          </a:p>
        </p:txBody>
      </p:sp>
    </p:spTree>
    <p:extLst>
      <p:ext uri="{BB962C8B-B14F-4D97-AF65-F5344CB8AC3E}">
        <p14:creationId xmlns:p14="http://schemas.microsoft.com/office/powerpoint/2010/main" val="32322881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6" name="Google Shape;123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0057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g29c79cf4c0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3" name="Google Shape;1123;g29c79cf4c0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6005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Google Shape;1459;g29d198f1ee2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0" name="Google Shape;1460;g29d198f1ee2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0234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9" name="Google Shape;1319;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8416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g29d198f1ee2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6" name="Google Shape;1336;g29d198f1ee2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5918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g29d198f1ee2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6" name="Google Shape;1336;g29d198f1ee2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694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g29d198f1ee2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6" name="Google Shape;1336;g29d198f1ee2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5918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g29d198f1ee2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6" name="Google Shape;1336;g29d198f1ee2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1683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209088"/>
            <a:ext cx="4156200" cy="22494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3000"/>
              <a:buNone/>
              <a:defRPr sz="4500">
                <a:latin typeface="Arial" panose="020B0604020202020204" pitchFamily="34" charset="0"/>
                <a:cs typeface="Arial" panose="020B0604020202020204" pitchFamily="34" charset="0"/>
              </a:defRPr>
            </a:lvl1pPr>
            <a:lvl2pPr lvl="1">
              <a:spcBef>
                <a:spcPts val="0"/>
              </a:spcBef>
              <a:spcAft>
                <a:spcPts val="0"/>
              </a:spcAft>
              <a:buClr>
                <a:srgbClr val="191919"/>
              </a:buClr>
              <a:buSzPts val="5200"/>
              <a:buNone/>
              <a:defRPr sz="5200">
                <a:solidFill>
                  <a:srgbClr val="191919"/>
                </a:solidFill>
              </a:defRPr>
            </a:lvl2pPr>
            <a:lvl3pPr lvl="2">
              <a:spcBef>
                <a:spcPts val="0"/>
              </a:spcBef>
              <a:spcAft>
                <a:spcPts val="0"/>
              </a:spcAft>
              <a:buClr>
                <a:srgbClr val="191919"/>
              </a:buClr>
              <a:buSzPts val="5200"/>
              <a:buNone/>
              <a:defRPr sz="5200">
                <a:solidFill>
                  <a:srgbClr val="191919"/>
                </a:solidFill>
              </a:defRPr>
            </a:lvl3pPr>
            <a:lvl4pPr lvl="3">
              <a:spcBef>
                <a:spcPts val="0"/>
              </a:spcBef>
              <a:spcAft>
                <a:spcPts val="0"/>
              </a:spcAft>
              <a:buClr>
                <a:srgbClr val="191919"/>
              </a:buClr>
              <a:buSzPts val="5200"/>
              <a:buNone/>
              <a:defRPr sz="5200">
                <a:solidFill>
                  <a:srgbClr val="191919"/>
                </a:solidFill>
              </a:defRPr>
            </a:lvl4pPr>
            <a:lvl5pPr lvl="4">
              <a:spcBef>
                <a:spcPts val="0"/>
              </a:spcBef>
              <a:spcAft>
                <a:spcPts val="0"/>
              </a:spcAft>
              <a:buClr>
                <a:srgbClr val="191919"/>
              </a:buClr>
              <a:buSzPts val="5200"/>
              <a:buNone/>
              <a:defRPr sz="5200">
                <a:solidFill>
                  <a:srgbClr val="191919"/>
                </a:solidFill>
              </a:defRPr>
            </a:lvl5pPr>
            <a:lvl6pPr lvl="5">
              <a:spcBef>
                <a:spcPts val="0"/>
              </a:spcBef>
              <a:spcAft>
                <a:spcPts val="0"/>
              </a:spcAft>
              <a:buClr>
                <a:srgbClr val="191919"/>
              </a:buClr>
              <a:buSzPts val="5200"/>
              <a:buNone/>
              <a:defRPr sz="5200">
                <a:solidFill>
                  <a:srgbClr val="191919"/>
                </a:solidFill>
              </a:defRPr>
            </a:lvl6pPr>
            <a:lvl7pPr lvl="6">
              <a:spcBef>
                <a:spcPts val="0"/>
              </a:spcBef>
              <a:spcAft>
                <a:spcPts val="0"/>
              </a:spcAft>
              <a:buClr>
                <a:srgbClr val="191919"/>
              </a:buClr>
              <a:buSzPts val="5200"/>
              <a:buNone/>
              <a:defRPr sz="5200">
                <a:solidFill>
                  <a:srgbClr val="191919"/>
                </a:solidFill>
              </a:defRPr>
            </a:lvl7pPr>
            <a:lvl8pPr lvl="7">
              <a:spcBef>
                <a:spcPts val="0"/>
              </a:spcBef>
              <a:spcAft>
                <a:spcPts val="0"/>
              </a:spcAft>
              <a:buClr>
                <a:srgbClr val="191919"/>
              </a:buClr>
              <a:buSzPts val="5200"/>
              <a:buNone/>
              <a:defRPr sz="5200">
                <a:solidFill>
                  <a:srgbClr val="191919"/>
                </a:solidFill>
              </a:defRPr>
            </a:lvl8pPr>
            <a:lvl9pPr lvl="8">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341" y="3458513"/>
            <a:ext cx="41562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600">
                <a:solidFill>
                  <a:schemeClr val="dk1"/>
                </a:solidFill>
                <a:latin typeface="Arial" panose="020B0604020202020204" pitchFamily="34" charset="0"/>
                <a:cs typeface="Arial" panose="020B0604020202020204" pitchFamily="34" charset="0"/>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a:endParaRPr/>
          </a:p>
        </p:txBody>
      </p:sp>
      <p:sp>
        <p:nvSpPr>
          <p:cNvPr id="11" name="Google Shape;11;p2"/>
          <p:cNvSpPr>
            <a:spLocks noGrp="1"/>
          </p:cNvSpPr>
          <p:nvPr>
            <p:ph type="pic" idx="2"/>
          </p:nvPr>
        </p:nvSpPr>
        <p:spPr>
          <a:xfrm>
            <a:off x="5183575" y="539500"/>
            <a:ext cx="3960300" cy="4064400"/>
          </a:xfrm>
          <a:prstGeom prst="snip2DiagRect">
            <a:avLst>
              <a:gd name="adj1" fmla="val 0"/>
              <a:gd name="adj2" fmla="val 16667"/>
            </a:avLst>
          </a:prstGeom>
          <a:noFill/>
          <a:ln>
            <a:noFill/>
          </a:ln>
        </p:spPr>
      </p:sp>
      <p:grpSp>
        <p:nvGrpSpPr>
          <p:cNvPr id="12" name="Google Shape;12;p2"/>
          <p:cNvGrpSpPr/>
          <p:nvPr/>
        </p:nvGrpSpPr>
        <p:grpSpPr>
          <a:xfrm>
            <a:off x="-320100" y="118"/>
            <a:ext cx="4891350" cy="5119819"/>
            <a:chOff x="-320100" y="118"/>
            <a:chExt cx="4891350" cy="5119819"/>
          </a:xfrm>
        </p:grpSpPr>
        <p:grpSp>
          <p:nvGrpSpPr>
            <p:cNvPr id="13" name="Google Shape;13;p2"/>
            <p:cNvGrpSpPr/>
            <p:nvPr/>
          </p:nvGrpSpPr>
          <p:grpSpPr>
            <a:xfrm>
              <a:off x="-320100" y="4088063"/>
              <a:ext cx="1033462" cy="1031875"/>
              <a:chOff x="422275" y="2508250"/>
              <a:chExt cx="1033462" cy="1031875"/>
            </a:xfrm>
          </p:grpSpPr>
          <p:sp>
            <p:nvSpPr>
              <p:cNvPr id="14" name="Google Shape;14;p2"/>
              <p:cNvSpPr/>
              <p:nvPr/>
            </p:nvSpPr>
            <p:spPr>
              <a:xfrm>
                <a:off x="422275" y="3025775"/>
                <a:ext cx="84138" cy="217488"/>
              </a:xfrm>
              <a:custGeom>
                <a:avLst/>
                <a:gdLst/>
                <a:ahLst/>
                <a:cxnLst/>
                <a:rect l="l" t="t" r="r" b="b"/>
                <a:pathLst>
                  <a:path w="49" h="129" extrusionOk="0">
                    <a:moveTo>
                      <a:pt x="29" y="129"/>
                    </a:moveTo>
                    <a:cubicBezTo>
                      <a:pt x="10" y="88"/>
                      <a:pt x="0" y="45"/>
                      <a:pt x="0" y="0"/>
                    </a:cubicBezTo>
                    <a:cubicBezTo>
                      <a:pt x="23" y="0"/>
                      <a:pt x="23" y="0"/>
                      <a:pt x="23" y="0"/>
                    </a:cubicBezTo>
                    <a:cubicBezTo>
                      <a:pt x="23" y="41"/>
                      <a:pt x="32" y="82"/>
                      <a:pt x="49" y="119"/>
                    </a:cubicBezTo>
                    <a:lnTo>
                      <a:pt x="29" y="129"/>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5" name="Google Shape;15;p2"/>
              <p:cNvSpPr/>
              <p:nvPr/>
            </p:nvSpPr>
            <p:spPr>
              <a:xfrm>
                <a:off x="509588" y="3287713"/>
                <a:ext cx="176213" cy="174625"/>
              </a:xfrm>
              <a:custGeom>
                <a:avLst/>
                <a:gdLst/>
                <a:ahLst/>
                <a:cxnLst/>
                <a:rect l="l" t="t" r="r" b="b"/>
                <a:pathLst>
                  <a:path w="105" h="103" extrusionOk="0">
                    <a:moveTo>
                      <a:pt x="93" y="103"/>
                    </a:moveTo>
                    <a:cubicBezTo>
                      <a:pt x="56" y="80"/>
                      <a:pt x="24" y="49"/>
                      <a:pt x="0" y="13"/>
                    </a:cubicBezTo>
                    <a:cubicBezTo>
                      <a:pt x="19" y="0"/>
                      <a:pt x="19" y="0"/>
                      <a:pt x="19" y="0"/>
                    </a:cubicBezTo>
                    <a:cubicBezTo>
                      <a:pt x="41" y="34"/>
                      <a:pt x="71" y="63"/>
                      <a:pt x="105" y="84"/>
                    </a:cubicBezTo>
                    <a:lnTo>
                      <a:pt x="93" y="103"/>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6" name="Google Shape;16;p2"/>
              <p:cNvSpPr/>
              <p:nvPr/>
            </p:nvSpPr>
            <p:spPr>
              <a:xfrm>
                <a:off x="728663" y="3460750"/>
                <a:ext cx="96838" cy="65087"/>
              </a:xfrm>
              <a:custGeom>
                <a:avLst/>
                <a:gdLst/>
                <a:ahLst/>
                <a:cxnLst/>
                <a:rect l="l" t="t" r="r" b="b"/>
                <a:pathLst>
                  <a:path w="58" h="39" extrusionOk="0">
                    <a:moveTo>
                      <a:pt x="52" y="39"/>
                    </a:moveTo>
                    <a:cubicBezTo>
                      <a:pt x="34" y="34"/>
                      <a:pt x="17" y="28"/>
                      <a:pt x="0" y="21"/>
                    </a:cubicBezTo>
                    <a:cubicBezTo>
                      <a:pt x="9" y="0"/>
                      <a:pt x="9" y="0"/>
                      <a:pt x="9" y="0"/>
                    </a:cubicBezTo>
                    <a:cubicBezTo>
                      <a:pt x="25" y="7"/>
                      <a:pt x="41" y="12"/>
                      <a:pt x="58" y="16"/>
                    </a:cubicBezTo>
                    <a:lnTo>
                      <a:pt x="52" y="39"/>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7" name="Google Shape;17;p2"/>
              <p:cNvSpPr/>
              <p:nvPr/>
            </p:nvSpPr>
            <p:spPr>
              <a:xfrm>
                <a:off x="874713" y="3465513"/>
                <a:ext cx="260350" cy="74612"/>
              </a:xfrm>
              <a:custGeom>
                <a:avLst/>
                <a:gdLst/>
                <a:ahLst/>
                <a:cxnLst/>
                <a:rect l="l" t="t" r="r" b="b"/>
                <a:pathLst>
                  <a:path w="154" h="44" extrusionOk="0">
                    <a:moveTo>
                      <a:pt x="38" y="44"/>
                    </a:moveTo>
                    <a:cubicBezTo>
                      <a:pt x="25" y="44"/>
                      <a:pt x="13" y="44"/>
                      <a:pt x="0" y="42"/>
                    </a:cubicBezTo>
                    <a:cubicBezTo>
                      <a:pt x="3" y="19"/>
                      <a:pt x="3" y="19"/>
                      <a:pt x="3" y="19"/>
                    </a:cubicBezTo>
                    <a:cubicBezTo>
                      <a:pt x="15" y="21"/>
                      <a:pt x="26" y="22"/>
                      <a:pt x="38" y="22"/>
                    </a:cubicBezTo>
                    <a:cubicBezTo>
                      <a:pt x="75" y="22"/>
                      <a:pt x="111" y="14"/>
                      <a:pt x="145" y="0"/>
                    </a:cubicBezTo>
                    <a:cubicBezTo>
                      <a:pt x="154" y="22"/>
                      <a:pt x="154" y="22"/>
                      <a:pt x="154" y="22"/>
                    </a:cubicBezTo>
                    <a:cubicBezTo>
                      <a:pt x="117" y="37"/>
                      <a:pt x="78" y="44"/>
                      <a:pt x="38" y="44"/>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8" name="Google Shape;18;p2"/>
              <p:cNvSpPr/>
              <p:nvPr/>
            </p:nvSpPr>
            <p:spPr>
              <a:xfrm>
                <a:off x="1198563" y="3281363"/>
                <a:ext cx="174625" cy="176212"/>
              </a:xfrm>
              <a:custGeom>
                <a:avLst/>
                <a:gdLst/>
                <a:ahLst/>
                <a:cxnLst/>
                <a:rect l="l" t="t" r="r" b="b"/>
                <a:pathLst>
                  <a:path w="103" h="104" extrusionOk="0">
                    <a:moveTo>
                      <a:pt x="12" y="104"/>
                    </a:moveTo>
                    <a:cubicBezTo>
                      <a:pt x="0" y="85"/>
                      <a:pt x="0" y="85"/>
                      <a:pt x="0" y="85"/>
                    </a:cubicBezTo>
                    <a:cubicBezTo>
                      <a:pt x="33" y="63"/>
                      <a:pt x="63" y="34"/>
                      <a:pt x="84" y="0"/>
                    </a:cubicBezTo>
                    <a:cubicBezTo>
                      <a:pt x="103" y="12"/>
                      <a:pt x="103" y="12"/>
                      <a:pt x="103" y="12"/>
                    </a:cubicBezTo>
                    <a:cubicBezTo>
                      <a:pt x="80" y="49"/>
                      <a:pt x="49" y="81"/>
                      <a:pt x="12" y="104"/>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9" name="Google Shape;19;p2"/>
              <p:cNvSpPr/>
              <p:nvPr/>
            </p:nvSpPr>
            <p:spPr>
              <a:xfrm>
                <a:off x="1406525" y="2925763"/>
                <a:ext cx="49212" cy="198437"/>
              </a:xfrm>
              <a:custGeom>
                <a:avLst/>
                <a:gdLst/>
                <a:ahLst/>
                <a:cxnLst/>
                <a:rect l="l" t="t" r="r" b="b"/>
                <a:pathLst>
                  <a:path w="29" h="118" extrusionOk="0">
                    <a:moveTo>
                      <a:pt x="23" y="118"/>
                    </a:moveTo>
                    <a:cubicBezTo>
                      <a:pt x="0" y="113"/>
                      <a:pt x="0" y="113"/>
                      <a:pt x="0" y="113"/>
                    </a:cubicBezTo>
                    <a:cubicBezTo>
                      <a:pt x="4" y="95"/>
                      <a:pt x="6" y="77"/>
                      <a:pt x="6" y="59"/>
                    </a:cubicBezTo>
                    <a:cubicBezTo>
                      <a:pt x="6" y="40"/>
                      <a:pt x="4" y="22"/>
                      <a:pt x="0" y="4"/>
                    </a:cubicBezTo>
                    <a:cubicBezTo>
                      <a:pt x="23" y="0"/>
                      <a:pt x="23" y="0"/>
                      <a:pt x="23" y="0"/>
                    </a:cubicBezTo>
                    <a:cubicBezTo>
                      <a:pt x="27" y="19"/>
                      <a:pt x="29" y="39"/>
                      <a:pt x="29" y="59"/>
                    </a:cubicBezTo>
                    <a:cubicBezTo>
                      <a:pt x="29" y="78"/>
                      <a:pt x="27" y="98"/>
                      <a:pt x="23" y="118"/>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0" name="Google Shape;20;p2"/>
              <p:cNvSpPr/>
              <p:nvPr/>
            </p:nvSpPr>
            <p:spPr>
              <a:xfrm>
                <a:off x="1219200" y="2606675"/>
                <a:ext cx="198437" cy="242888"/>
              </a:xfrm>
              <a:custGeom>
                <a:avLst/>
                <a:gdLst/>
                <a:ahLst/>
                <a:cxnLst/>
                <a:rect l="l" t="t" r="r" b="b"/>
                <a:pathLst>
                  <a:path w="118" h="144" extrusionOk="0">
                    <a:moveTo>
                      <a:pt x="97" y="144"/>
                    </a:moveTo>
                    <a:cubicBezTo>
                      <a:pt x="77" y="94"/>
                      <a:pt x="44" y="51"/>
                      <a:pt x="0" y="19"/>
                    </a:cubicBezTo>
                    <a:cubicBezTo>
                      <a:pt x="14" y="0"/>
                      <a:pt x="14" y="0"/>
                      <a:pt x="14" y="0"/>
                    </a:cubicBezTo>
                    <a:cubicBezTo>
                      <a:pt x="61" y="35"/>
                      <a:pt x="97" y="81"/>
                      <a:pt x="118" y="135"/>
                    </a:cubicBezTo>
                    <a:lnTo>
                      <a:pt x="97" y="144"/>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1" name="Google Shape;21;p2"/>
              <p:cNvSpPr/>
              <p:nvPr/>
            </p:nvSpPr>
            <p:spPr>
              <a:xfrm>
                <a:off x="877888" y="2508250"/>
                <a:ext cx="315913" cy="101600"/>
              </a:xfrm>
              <a:custGeom>
                <a:avLst/>
                <a:gdLst/>
                <a:ahLst/>
                <a:cxnLst/>
                <a:rect l="l" t="t" r="r" b="b"/>
                <a:pathLst>
                  <a:path w="187" h="60" extrusionOk="0">
                    <a:moveTo>
                      <a:pt x="176" y="60"/>
                    </a:moveTo>
                    <a:cubicBezTo>
                      <a:pt x="134" y="36"/>
                      <a:pt x="85" y="23"/>
                      <a:pt x="36" y="23"/>
                    </a:cubicBezTo>
                    <a:cubicBezTo>
                      <a:pt x="25" y="23"/>
                      <a:pt x="14" y="23"/>
                      <a:pt x="3" y="25"/>
                    </a:cubicBezTo>
                    <a:cubicBezTo>
                      <a:pt x="0" y="2"/>
                      <a:pt x="0" y="2"/>
                      <a:pt x="0" y="2"/>
                    </a:cubicBezTo>
                    <a:cubicBezTo>
                      <a:pt x="12" y="0"/>
                      <a:pt x="24" y="0"/>
                      <a:pt x="36" y="0"/>
                    </a:cubicBezTo>
                    <a:cubicBezTo>
                      <a:pt x="89" y="0"/>
                      <a:pt x="142" y="14"/>
                      <a:pt x="187" y="40"/>
                    </a:cubicBezTo>
                    <a:lnTo>
                      <a:pt x="176" y="60"/>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2" name="Google Shape;22;p2"/>
              <p:cNvSpPr/>
              <p:nvPr/>
            </p:nvSpPr>
            <p:spPr>
              <a:xfrm>
                <a:off x="665163" y="2522538"/>
                <a:ext cx="160337" cy="95250"/>
              </a:xfrm>
              <a:custGeom>
                <a:avLst/>
                <a:gdLst/>
                <a:ahLst/>
                <a:cxnLst/>
                <a:rect l="l" t="t" r="r" b="b"/>
                <a:pathLst>
                  <a:path w="95" h="57" extrusionOk="0">
                    <a:moveTo>
                      <a:pt x="12" y="57"/>
                    </a:moveTo>
                    <a:cubicBezTo>
                      <a:pt x="0" y="38"/>
                      <a:pt x="0" y="38"/>
                      <a:pt x="0" y="38"/>
                    </a:cubicBezTo>
                    <a:cubicBezTo>
                      <a:pt x="28" y="21"/>
                      <a:pt x="58" y="8"/>
                      <a:pt x="89" y="0"/>
                    </a:cubicBezTo>
                    <a:cubicBezTo>
                      <a:pt x="95" y="23"/>
                      <a:pt x="95" y="23"/>
                      <a:pt x="95" y="23"/>
                    </a:cubicBezTo>
                    <a:cubicBezTo>
                      <a:pt x="65" y="30"/>
                      <a:pt x="38" y="41"/>
                      <a:pt x="12" y="57"/>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3" name="Google Shape;23;p2"/>
              <p:cNvSpPr/>
              <p:nvPr/>
            </p:nvSpPr>
            <p:spPr>
              <a:xfrm>
                <a:off x="431800" y="2651125"/>
                <a:ext cx="177800" cy="284163"/>
              </a:xfrm>
              <a:custGeom>
                <a:avLst/>
                <a:gdLst/>
                <a:ahLst/>
                <a:cxnLst/>
                <a:rect l="l" t="t" r="r" b="b"/>
                <a:pathLst>
                  <a:path w="106" h="169" extrusionOk="0">
                    <a:moveTo>
                      <a:pt x="23" y="169"/>
                    </a:moveTo>
                    <a:cubicBezTo>
                      <a:pt x="0" y="165"/>
                      <a:pt x="0" y="165"/>
                      <a:pt x="0" y="165"/>
                    </a:cubicBezTo>
                    <a:cubicBezTo>
                      <a:pt x="12" y="101"/>
                      <a:pt x="43" y="44"/>
                      <a:pt x="90" y="0"/>
                    </a:cubicBezTo>
                    <a:cubicBezTo>
                      <a:pt x="106" y="16"/>
                      <a:pt x="106" y="16"/>
                      <a:pt x="106" y="16"/>
                    </a:cubicBezTo>
                    <a:cubicBezTo>
                      <a:pt x="63" y="57"/>
                      <a:pt x="34" y="110"/>
                      <a:pt x="23" y="169"/>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4" name="Google Shape;24;p2"/>
              <p:cNvSpPr/>
              <p:nvPr/>
            </p:nvSpPr>
            <p:spPr>
              <a:xfrm>
                <a:off x="520700" y="3173413"/>
                <a:ext cx="111125" cy="152400"/>
              </a:xfrm>
              <a:custGeom>
                <a:avLst/>
                <a:gdLst/>
                <a:ahLst/>
                <a:cxnLst/>
                <a:rect l="l" t="t" r="r" b="b"/>
                <a:pathLst>
                  <a:path w="66" h="90" extrusionOk="0">
                    <a:moveTo>
                      <a:pt x="52" y="90"/>
                    </a:moveTo>
                    <a:cubicBezTo>
                      <a:pt x="29" y="66"/>
                      <a:pt x="12" y="38"/>
                      <a:pt x="0" y="7"/>
                    </a:cubicBezTo>
                    <a:cubicBezTo>
                      <a:pt x="18" y="0"/>
                      <a:pt x="18" y="0"/>
                      <a:pt x="18" y="0"/>
                    </a:cubicBezTo>
                    <a:cubicBezTo>
                      <a:pt x="29" y="28"/>
                      <a:pt x="45" y="55"/>
                      <a:pt x="66" y="77"/>
                    </a:cubicBezTo>
                    <a:lnTo>
                      <a:pt x="52" y="90"/>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5" name="Google Shape;25;p2"/>
              <p:cNvSpPr/>
              <p:nvPr/>
            </p:nvSpPr>
            <p:spPr>
              <a:xfrm>
                <a:off x="649288" y="3340100"/>
                <a:ext cx="290512" cy="131762"/>
              </a:xfrm>
              <a:custGeom>
                <a:avLst/>
                <a:gdLst/>
                <a:ahLst/>
                <a:cxnLst/>
                <a:rect l="l" t="t" r="r" b="b"/>
                <a:pathLst>
                  <a:path w="172" h="78" extrusionOk="0">
                    <a:moveTo>
                      <a:pt x="172" y="78"/>
                    </a:moveTo>
                    <a:cubicBezTo>
                      <a:pt x="109" y="78"/>
                      <a:pt x="48" y="55"/>
                      <a:pt x="0" y="15"/>
                    </a:cubicBezTo>
                    <a:cubicBezTo>
                      <a:pt x="12" y="0"/>
                      <a:pt x="12" y="0"/>
                      <a:pt x="12" y="0"/>
                    </a:cubicBezTo>
                    <a:cubicBezTo>
                      <a:pt x="57" y="38"/>
                      <a:pt x="113" y="59"/>
                      <a:pt x="172" y="59"/>
                    </a:cubicBezTo>
                    <a:lnTo>
                      <a:pt x="172" y="78"/>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6" name="Google Shape;26;p2"/>
              <p:cNvSpPr/>
              <p:nvPr/>
            </p:nvSpPr>
            <p:spPr>
              <a:xfrm>
                <a:off x="1025525" y="3335338"/>
                <a:ext cx="207963" cy="127000"/>
              </a:xfrm>
              <a:custGeom>
                <a:avLst/>
                <a:gdLst/>
                <a:ahLst/>
                <a:cxnLst/>
                <a:rect l="l" t="t" r="r" b="b"/>
                <a:pathLst>
                  <a:path w="124" h="75" extrusionOk="0">
                    <a:moveTo>
                      <a:pt x="4" y="75"/>
                    </a:moveTo>
                    <a:cubicBezTo>
                      <a:pt x="0" y="56"/>
                      <a:pt x="0" y="56"/>
                      <a:pt x="0" y="56"/>
                    </a:cubicBezTo>
                    <a:cubicBezTo>
                      <a:pt x="41" y="48"/>
                      <a:pt x="80" y="28"/>
                      <a:pt x="112" y="0"/>
                    </a:cubicBezTo>
                    <a:cubicBezTo>
                      <a:pt x="124" y="14"/>
                      <a:pt x="124" y="14"/>
                      <a:pt x="124" y="14"/>
                    </a:cubicBezTo>
                    <a:cubicBezTo>
                      <a:pt x="90" y="45"/>
                      <a:pt x="49" y="66"/>
                      <a:pt x="4" y="7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 name="Google Shape;27;p2"/>
              <p:cNvSpPr/>
              <p:nvPr/>
            </p:nvSpPr>
            <p:spPr>
              <a:xfrm>
                <a:off x="1246188" y="3165475"/>
                <a:ext cx="112712" cy="160337"/>
              </a:xfrm>
              <a:custGeom>
                <a:avLst/>
                <a:gdLst/>
                <a:ahLst/>
                <a:cxnLst/>
                <a:rect l="l" t="t" r="r" b="b"/>
                <a:pathLst>
                  <a:path w="67" h="95" extrusionOk="0">
                    <a:moveTo>
                      <a:pt x="14" y="95"/>
                    </a:moveTo>
                    <a:cubicBezTo>
                      <a:pt x="0" y="82"/>
                      <a:pt x="0" y="82"/>
                      <a:pt x="0" y="82"/>
                    </a:cubicBezTo>
                    <a:cubicBezTo>
                      <a:pt x="22" y="58"/>
                      <a:pt x="38" y="30"/>
                      <a:pt x="49" y="0"/>
                    </a:cubicBezTo>
                    <a:cubicBezTo>
                      <a:pt x="67" y="6"/>
                      <a:pt x="67" y="6"/>
                      <a:pt x="67" y="6"/>
                    </a:cubicBezTo>
                    <a:cubicBezTo>
                      <a:pt x="56" y="39"/>
                      <a:pt x="37" y="69"/>
                      <a:pt x="14" y="9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 name="Google Shape;28;p2"/>
              <p:cNvSpPr/>
              <p:nvPr/>
            </p:nvSpPr>
            <p:spPr>
              <a:xfrm>
                <a:off x="1341438" y="2919413"/>
                <a:ext cx="44450" cy="182562"/>
              </a:xfrm>
              <a:custGeom>
                <a:avLst/>
                <a:gdLst/>
                <a:ahLst/>
                <a:cxnLst/>
                <a:rect l="l" t="t" r="r" b="b"/>
                <a:pathLst>
                  <a:path w="26" h="109" extrusionOk="0">
                    <a:moveTo>
                      <a:pt x="22" y="109"/>
                    </a:moveTo>
                    <a:cubicBezTo>
                      <a:pt x="3" y="106"/>
                      <a:pt x="3" y="106"/>
                      <a:pt x="3" y="106"/>
                    </a:cubicBezTo>
                    <a:cubicBezTo>
                      <a:pt x="6" y="92"/>
                      <a:pt x="7" y="77"/>
                      <a:pt x="7" y="63"/>
                    </a:cubicBezTo>
                    <a:cubicBezTo>
                      <a:pt x="7" y="43"/>
                      <a:pt x="5" y="23"/>
                      <a:pt x="0" y="4"/>
                    </a:cubicBezTo>
                    <a:cubicBezTo>
                      <a:pt x="18" y="0"/>
                      <a:pt x="18" y="0"/>
                      <a:pt x="18" y="0"/>
                    </a:cubicBezTo>
                    <a:cubicBezTo>
                      <a:pt x="23" y="20"/>
                      <a:pt x="26" y="41"/>
                      <a:pt x="26" y="63"/>
                    </a:cubicBezTo>
                    <a:cubicBezTo>
                      <a:pt x="26" y="78"/>
                      <a:pt x="25" y="94"/>
                      <a:pt x="22" y="109"/>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 name="Google Shape;29;p2"/>
              <p:cNvSpPr/>
              <p:nvPr/>
            </p:nvSpPr>
            <p:spPr>
              <a:xfrm>
                <a:off x="1244600" y="2720975"/>
                <a:ext cx="112712" cy="155575"/>
              </a:xfrm>
              <a:custGeom>
                <a:avLst/>
                <a:gdLst/>
                <a:ahLst/>
                <a:cxnLst/>
                <a:rect l="l" t="t" r="r" b="b"/>
                <a:pathLst>
                  <a:path w="67" h="92" extrusionOk="0">
                    <a:moveTo>
                      <a:pt x="49" y="92"/>
                    </a:moveTo>
                    <a:cubicBezTo>
                      <a:pt x="38" y="63"/>
                      <a:pt x="21" y="36"/>
                      <a:pt x="0" y="13"/>
                    </a:cubicBezTo>
                    <a:cubicBezTo>
                      <a:pt x="14" y="0"/>
                      <a:pt x="14" y="0"/>
                      <a:pt x="14" y="0"/>
                    </a:cubicBezTo>
                    <a:cubicBezTo>
                      <a:pt x="37" y="25"/>
                      <a:pt x="55" y="54"/>
                      <a:pt x="67" y="85"/>
                    </a:cubicBezTo>
                    <a:lnTo>
                      <a:pt x="49" y="92"/>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 name="Google Shape;30;p2"/>
              <p:cNvSpPr/>
              <p:nvPr/>
            </p:nvSpPr>
            <p:spPr>
              <a:xfrm>
                <a:off x="1030288" y="2587625"/>
                <a:ext cx="192087" cy="115887"/>
              </a:xfrm>
              <a:custGeom>
                <a:avLst/>
                <a:gdLst/>
                <a:ahLst/>
                <a:cxnLst/>
                <a:rect l="l" t="t" r="r" b="b"/>
                <a:pathLst>
                  <a:path w="114" h="68" extrusionOk="0">
                    <a:moveTo>
                      <a:pt x="102" y="68"/>
                    </a:moveTo>
                    <a:cubicBezTo>
                      <a:pt x="72" y="44"/>
                      <a:pt x="37" y="27"/>
                      <a:pt x="0" y="19"/>
                    </a:cubicBezTo>
                    <a:cubicBezTo>
                      <a:pt x="5" y="0"/>
                      <a:pt x="5" y="0"/>
                      <a:pt x="5" y="0"/>
                    </a:cubicBezTo>
                    <a:cubicBezTo>
                      <a:pt x="44" y="9"/>
                      <a:pt x="82" y="27"/>
                      <a:pt x="114" y="53"/>
                    </a:cubicBezTo>
                    <a:lnTo>
                      <a:pt x="102" y="68"/>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1" name="Google Shape;31;p2"/>
              <p:cNvSpPr/>
              <p:nvPr/>
            </p:nvSpPr>
            <p:spPr>
              <a:xfrm>
                <a:off x="706438" y="2576513"/>
                <a:ext cx="276225" cy="92075"/>
              </a:xfrm>
              <a:custGeom>
                <a:avLst/>
                <a:gdLst/>
                <a:ahLst/>
                <a:cxnLst/>
                <a:rect l="l" t="t" r="r" b="b"/>
                <a:pathLst>
                  <a:path w="164" h="55" extrusionOk="0">
                    <a:moveTo>
                      <a:pt x="10" y="55"/>
                    </a:moveTo>
                    <a:cubicBezTo>
                      <a:pt x="0" y="39"/>
                      <a:pt x="0" y="39"/>
                      <a:pt x="0" y="39"/>
                    </a:cubicBezTo>
                    <a:cubicBezTo>
                      <a:pt x="42" y="14"/>
                      <a:pt x="89" y="0"/>
                      <a:pt x="138" y="0"/>
                    </a:cubicBezTo>
                    <a:cubicBezTo>
                      <a:pt x="146" y="0"/>
                      <a:pt x="155" y="1"/>
                      <a:pt x="164" y="2"/>
                    </a:cubicBezTo>
                    <a:cubicBezTo>
                      <a:pt x="162" y="21"/>
                      <a:pt x="162" y="21"/>
                      <a:pt x="162" y="21"/>
                    </a:cubicBezTo>
                    <a:cubicBezTo>
                      <a:pt x="154" y="20"/>
                      <a:pt x="146" y="20"/>
                      <a:pt x="138" y="20"/>
                    </a:cubicBezTo>
                    <a:cubicBezTo>
                      <a:pt x="93" y="20"/>
                      <a:pt x="49" y="32"/>
                      <a:pt x="10" y="5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2" name="Google Shape;32;p2"/>
              <p:cNvSpPr/>
              <p:nvPr/>
            </p:nvSpPr>
            <p:spPr>
              <a:xfrm>
                <a:off x="523875" y="2673350"/>
                <a:ext cx="155575" cy="195263"/>
              </a:xfrm>
              <a:custGeom>
                <a:avLst/>
                <a:gdLst/>
                <a:ahLst/>
                <a:cxnLst/>
                <a:rect l="l" t="t" r="r" b="b"/>
                <a:pathLst>
                  <a:path w="92" h="115" extrusionOk="0">
                    <a:moveTo>
                      <a:pt x="18" y="115"/>
                    </a:moveTo>
                    <a:cubicBezTo>
                      <a:pt x="0" y="108"/>
                      <a:pt x="0" y="108"/>
                      <a:pt x="0" y="108"/>
                    </a:cubicBezTo>
                    <a:cubicBezTo>
                      <a:pt x="17" y="66"/>
                      <a:pt x="45" y="29"/>
                      <a:pt x="81" y="0"/>
                    </a:cubicBezTo>
                    <a:cubicBezTo>
                      <a:pt x="92" y="15"/>
                      <a:pt x="92" y="15"/>
                      <a:pt x="92" y="15"/>
                    </a:cubicBezTo>
                    <a:cubicBezTo>
                      <a:pt x="59" y="41"/>
                      <a:pt x="34" y="76"/>
                      <a:pt x="18" y="11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3" name="Google Shape;33;p2"/>
              <p:cNvSpPr/>
              <p:nvPr/>
            </p:nvSpPr>
            <p:spPr>
              <a:xfrm>
                <a:off x="492125" y="2916238"/>
                <a:ext cx="44450" cy="211138"/>
              </a:xfrm>
              <a:custGeom>
                <a:avLst/>
                <a:gdLst/>
                <a:ahLst/>
                <a:cxnLst/>
                <a:rect l="l" t="t" r="r" b="b"/>
                <a:pathLst>
                  <a:path w="26" h="125" extrusionOk="0">
                    <a:moveTo>
                      <a:pt x="7" y="125"/>
                    </a:moveTo>
                    <a:cubicBezTo>
                      <a:pt x="2" y="105"/>
                      <a:pt x="0" y="84"/>
                      <a:pt x="0" y="64"/>
                    </a:cubicBezTo>
                    <a:cubicBezTo>
                      <a:pt x="0" y="42"/>
                      <a:pt x="2" y="21"/>
                      <a:pt x="7" y="0"/>
                    </a:cubicBezTo>
                    <a:cubicBezTo>
                      <a:pt x="26" y="4"/>
                      <a:pt x="26" y="4"/>
                      <a:pt x="26" y="4"/>
                    </a:cubicBezTo>
                    <a:cubicBezTo>
                      <a:pt x="21" y="24"/>
                      <a:pt x="19" y="44"/>
                      <a:pt x="19" y="64"/>
                    </a:cubicBezTo>
                    <a:cubicBezTo>
                      <a:pt x="19" y="83"/>
                      <a:pt x="21" y="102"/>
                      <a:pt x="25" y="121"/>
                    </a:cubicBezTo>
                    <a:lnTo>
                      <a:pt x="7" y="125"/>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4" name="Google Shape;34;p2"/>
              <p:cNvSpPr/>
              <p:nvPr/>
            </p:nvSpPr>
            <p:spPr>
              <a:xfrm>
                <a:off x="939800" y="3117850"/>
                <a:ext cx="366713" cy="287337"/>
              </a:xfrm>
              <a:custGeom>
                <a:avLst/>
                <a:gdLst/>
                <a:ahLst/>
                <a:cxnLst/>
                <a:rect l="l" t="t" r="r" b="b"/>
                <a:pathLst>
                  <a:path w="218" h="170" extrusionOk="0">
                    <a:moveTo>
                      <a:pt x="0" y="170"/>
                    </a:moveTo>
                    <a:cubicBezTo>
                      <a:pt x="0" y="161"/>
                      <a:pt x="0" y="161"/>
                      <a:pt x="0" y="161"/>
                    </a:cubicBezTo>
                    <a:cubicBezTo>
                      <a:pt x="98" y="161"/>
                      <a:pt x="183" y="95"/>
                      <a:pt x="209" y="0"/>
                    </a:cubicBezTo>
                    <a:cubicBezTo>
                      <a:pt x="218" y="3"/>
                      <a:pt x="218" y="3"/>
                      <a:pt x="218" y="3"/>
                    </a:cubicBezTo>
                    <a:cubicBezTo>
                      <a:pt x="192" y="101"/>
                      <a:pt x="102" y="170"/>
                      <a:pt x="0" y="17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5" name="Google Shape;35;p2"/>
              <p:cNvSpPr/>
              <p:nvPr/>
            </p:nvSpPr>
            <p:spPr>
              <a:xfrm>
                <a:off x="1298575" y="2960688"/>
                <a:ext cx="20638" cy="65088"/>
              </a:xfrm>
              <a:custGeom>
                <a:avLst/>
                <a:gdLst/>
                <a:ahLst/>
                <a:cxnLst/>
                <a:rect l="l" t="t" r="r" b="b"/>
                <a:pathLst>
                  <a:path w="12" h="38" extrusionOk="0">
                    <a:moveTo>
                      <a:pt x="12" y="38"/>
                    </a:moveTo>
                    <a:cubicBezTo>
                      <a:pt x="3" y="38"/>
                      <a:pt x="3" y="38"/>
                      <a:pt x="3" y="38"/>
                    </a:cubicBezTo>
                    <a:cubicBezTo>
                      <a:pt x="3" y="26"/>
                      <a:pt x="2" y="13"/>
                      <a:pt x="0" y="2"/>
                    </a:cubicBezTo>
                    <a:cubicBezTo>
                      <a:pt x="9" y="0"/>
                      <a:pt x="9" y="0"/>
                      <a:pt x="9" y="0"/>
                    </a:cubicBezTo>
                    <a:cubicBezTo>
                      <a:pt x="11" y="12"/>
                      <a:pt x="12" y="25"/>
                      <a:pt x="12" y="3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6" name="Google Shape;36;p2"/>
              <p:cNvSpPr/>
              <p:nvPr/>
            </p:nvSpPr>
            <p:spPr>
              <a:xfrm>
                <a:off x="1169988" y="2730500"/>
                <a:ext cx="60325" cy="60325"/>
              </a:xfrm>
              <a:custGeom>
                <a:avLst/>
                <a:gdLst/>
                <a:ahLst/>
                <a:cxnLst/>
                <a:rect l="l" t="t" r="r" b="b"/>
                <a:pathLst>
                  <a:path w="36" h="36" extrusionOk="0">
                    <a:moveTo>
                      <a:pt x="29" y="36"/>
                    </a:moveTo>
                    <a:cubicBezTo>
                      <a:pt x="20" y="26"/>
                      <a:pt x="10" y="16"/>
                      <a:pt x="0" y="7"/>
                    </a:cubicBezTo>
                    <a:cubicBezTo>
                      <a:pt x="6" y="0"/>
                      <a:pt x="6" y="0"/>
                      <a:pt x="6" y="0"/>
                    </a:cubicBezTo>
                    <a:cubicBezTo>
                      <a:pt x="17" y="9"/>
                      <a:pt x="27" y="19"/>
                      <a:pt x="36" y="30"/>
                    </a:cubicBezTo>
                    <a:lnTo>
                      <a:pt x="29" y="3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7" name="Google Shape;37;p2"/>
              <p:cNvSpPr/>
              <p:nvPr/>
            </p:nvSpPr>
            <p:spPr>
              <a:xfrm>
                <a:off x="979488" y="2646363"/>
                <a:ext cx="173037" cy="76200"/>
              </a:xfrm>
              <a:custGeom>
                <a:avLst/>
                <a:gdLst/>
                <a:ahLst/>
                <a:cxnLst/>
                <a:rect l="l" t="t" r="r" b="b"/>
                <a:pathLst>
                  <a:path w="103" h="45" extrusionOk="0">
                    <a:moveTo>
                      <a:pt x="97" y="45"/>
                    </a:moveTo>
                    <a:cubicBezTo>
                      <a:pt x="69" y="25"/>
                      <a:pt x="35" y="13"/>
                      <a:pt x="0" y="9"/>
                    </a:cubicBezTo>
                    <a:cubicBezTo>
                      <a:pt x="1" y="0"/>
                      <a:pt x="1" y="0"/>
                      <a:pt x="1" y="0"/>
                    </a:cubicBezTo>
                    <a:cubicBezTo>
                      <a:pt x="38" y="4"/>
                      <a:pt x="73" y="17"/>
                      <a:pt x="103" y="37"/>
                    </a:cubicBezTo>
                    <a:lnTo>
                      <a:pt x="97" y="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8" name="Google Shape;38;p2"/>
              <p:cNvSpPr/>
              <p:nvPr/>
            </p:nvSpPr>
            <p:spPr>
              <a:xfrm>
                <a:off x="860425" y="2643188"/>
                <a:ext cx="79375" cy="23812"/>
              </a:xfrm>
              <a:custGeom>
                <a:avLst/>
                <a:gdLst/>
                <a:ahLst/>
                <a:cxnLst/>
                <a:rect l="l" t="t" r="r" b="b"/>
                <a:pathLst>
                  <a:path w="47" h="14" extrusionOk="0">
                    <a:moveTo>
                      <a:pt x="2" y="14"/>
                    </a:moveTo>
                    <a:cubicBezTo>
                      <a:pt x="0" y="5"/>
                      <a:pt x="0" y="5"/>
                      <a:pt x="0" y="5"/>
                    </a:cubicBezTo>
                    <a:cubicBezTo>
                      <a:pt x="15" y="2"/>
                      <a:pt x="31" y="0"/>
                      <a:pt x="47" y="0"/>
                    </a:cubicBezTo>
                    <a:cubicBezTo>
                      <a:pt x="47" y="10"/>
                      <a:pt x="47" y="10"/>
                      <a:pt x="47" y="10"/>
                    </a:cubicBezTo>
                    <a:cubicBezTo>
                      <a:pt x="32" y="10"/>
                      <a:pt x="16" y="11"/>
                      <a:pt x="2" y="1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 name="Google Shape;39;p2"/>
              <p:cNvSpPr/>
              <p:nvPr/>
            </p:nvSpPr>
            <p:spPr>
              <a:xfrm>
                <a:off x="576263" y="2673350"/>
                <a:ext cx="219075" cy="239712"/>
              </a:xfrm>
              <a:custGeom>
                <a:avLst/>
                <a:gdLst/>
                <a:ahLst/>
                <a:cxnLst/>
                <a:rect l="l" t="t" r="r" b="b"/>
                <a:pathLst>
                  <a:path w="130" h="142" extrusionOk="0">
                    <a:moveTo>
                      <a:pt x="9" y="142"/>
                    </a:moveTo>
                    <a:cubicBezTo>
                      <a:pt x="0" y="139"/>
                      <a:pt x="0" y="139"/>
                      <a:pt x="0" y="139"/>
                    </a:cubicBezTo>
                    <a:cubicBezTo>
                      <a:pt x="20" y="77"/>
                      <a:pt x="66" y="26"/>
                      <a:pt x="126" y="0"/>
                    </a:cubicBezTo>
                    <a:cubicBezTo>
                      <a:pt x="130" y="9"/>
                      <a:pt x="130" y="9"/>
                      <a:pt x="130" y="9"/>
                    </a:cubicBezTo>
                    <a:cubicBezTo>
                      <a:pt x="72" y="34"/>
                      <a:pt x="28" y="82"/>
                      <a:pt x="9" y="14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 name="Google Shape;40;p2"/>
              <p:cNvSpPr/>
              <p:nvPr/>
            </p:nvSpPr>
            <p:spPr>
              <a:xfrm>
                <a:off x="557213" y="2947988"/>
                <a:ext cx="23812" cy="77787"/>
              </a:xfrm>
              <a:custGeom>
                <a:avLst/>
                <a:gdLst/>
                <a:ahLst/>
                <a:cxnLst/>
                <a:rect l="l" t="t" r="r" b="b"/>
                <a:pathLst>
                  <a:path w="14" h="46" extrusionOk="0">
                    <a:moveTo>
                      <a:pt x="10" y="46"/>
                    </a:moveTo>
                    <a:cubicBezTo>
                      <a:pt x="0" y="46"/>
                      <a:pt x="0" y="46"/>
                      <a:pt x="0" y="46"/>
                    </a:cubicBezTo>
                    <a:cubicBezTo>
                      <a:pt x="0" y="30"/>
                      <a:pt x="2" y="15"/>
                      <a:pt x="5" y="0"/>
                    </a:cubicBezTo>
                    <a:cubicBezTo>
                      <a:pt x="14" y="2"/>
                      <a:pt x="14" y="2"/>
                      <a:pt x="14" y="2"/>
                    </a:cubicBezTo>
                    <a:cubicBezTo>
                      <a:pt x="11" y="16"/>
                      <a:pt x="10" y="31"/>
                      <a:pt x="10" y="46"/>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 name="Google Shape;41;p2"/>
              <p:cNvSpPr/>
              <p:nvPr/>
            </p:nvSpPr>
            <p:spPr>
              <a:xfrm>
                <a:off x="576263" y="3135313"/>
                <a:ext cx="155575" cy="201613"/>
              </a:xfrm>
              <a:custGeom>
                <a:avLst/>
                <a:gdLst/>
                <a:ahLst/>
                <a:cxnLst/>
                <a:rect l="l" t="t" r="r" b="b"/>
                <a:pathLst>
                  <a:path w="92" h="120" extrusionOk="0">
                    <a:moveTo>
                      <a:pt x="87" y="120"/>
                    </a:moveTo>
                    <a:cubicBezTo>
                      <a:pt x="46" y="92"/>
                      <a:pt x="15" y="50"/>
                      <a:pt x="0" y="3"/>
                    </a:cubicBezTo>
                    <a:cubicBezTo>
                      <a:pt x="9" y="0"/>
                      <a:pt x="9" y="0"/>
                      <a:pt x="9" y="0"/>
                    </a:cubicBezTo>
                    <a:cubicBezTo>
                      <a:pt x="23" y="46"/>
                      <a:pt x="53" y="85"/>
                      <a:pt x="92" y="112"/>
                    </a:cubicBezTo>
                    <a:lnTo>
                      <a:pt x="87" y="1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 name="Google Shape;42;p2"/>
              <p:cNvSpPr/>
              <p:nvPr/>
            </p:nvSpPr>
            <p:spPr>
              <a:xfrm>
                <a:off x="777875" y="3354388"/>
                <a:ext cx="53975" cy="33338"/>
              </a:xfrm>
              <a:custGeom>
                <a:avLst/>
                <a:gdLst/>
                <a:ahLst/>
                <a:cxnLst/>
                <a:rect l="l" t="t" r="r" b="b"/>
                <a:pathLst>
                  <a:path w="32" h="20" extrusionOk="0">
                    <a:moveTo>
                      <a:pt x="29" y="20"/>
                    </a:moveTo>
                    <a:cubicBezTo>
                      <a:pt x="19" y="17"/>
                      <a:pt x="9" y="13"/>
                      <a:pt x="0" y="9"/>
                    </a:cubicBezTo>
                    <a:cubicBezTo>
                      <a:pt x="4" y="0"/>
                      <a:pt x="4" y="0"/>
                      <a:pt x="4" y="0"/>
                    </a:cubicBezTo>
                    <a:cubicBezTo>
                      <a:pt x="13" y="4"/>
                      <a:pt x="22" y="8"/>
                      <a:pt x="32" y="11"/>
                    </a:cubicBezTo>
                    <a:lnTo>
                      <a:pt x="29" y="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43" name="Google Shape;43;p2"/>
            <p:cNvGrpSpPr/>
            <p:nvPr/>
          </p:nvGrpSpPr>
          <p:grpSpPr>
            <a:xfrm rot="10800000">
              <a:off x="168" y="118"/>
              <a:ext cx="1787985" cy="1790153"/>
              <a:chOff x="4087813" y="1714500"/>
              <a:chExt cx="1309688" cy="1311275"/>
            </a:xfrm>
          </p:grpSpPr>
          <p:sp>
            <p:nvSpPr>
              <p:cNvPr id="44" name="Google Shape;44;p2"/>
              <p:cNvSpPr/>
              <p:nvPr/>
            </p:nvSpPr>
            <p:spPr>
              <a:xfrm>
                <a:off x="5318125" y="2239963"/>
                <a:ext cx="79375" cy="785813"/>
              </a:xfrm>
              <a:custGeom>
                <a:avLst/>
                <a:gdLst/>
                <a:ahLst/>
                <a:cxnLst/>
                <a:rect l="l" t="t" r="r" b="b"/>
                <a:pathLst>
                  <a:path w="50" h="495" extrusionOk="0">
                    <a:moveTo>
                      <a:pt x="50" y="495"/>
                    </a:moveTo>
                    <a:lnTo>
                      <a:pt x="0" y="495"/>
                    </a:lnTo>
                    <a:lnTo>
                      <a:pt x="0" y="50"/>
                    </a:lnTo>
                    <a:lnTo>
                      <a:pt x="50" y="0"/>
                    </a:lnTo>
                    <a:lnTo>
                      <a:pt x="50" y="49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5" name="Google Shape;45;p2"/>
              <p:cNvSpPr/>
              <p:nvPr/>
            </p:nvSpPr>
            <p:spPr>
              <a:xfrm>
                <a:off x="5318125" y="2065338"/>
                <a:ext cx="79375" cy="166688"/>
              </a:xfrm>
              <a:custGeom>
                <a:avLst/>
                <a:gdLst/>
                <a:ahLst/>
                <a:cxnLst/>
                <a:rect l="l" t="t" r="r" b="b"/>
                <a:pathLst>
                  <a:path w="50" h="105" extrusionOk="0">
                    <a:moveTo>
                      <a:pt x="50" y="55"/>
                    </a:moveTo>
                    <a:lnTo>
                      <a:pt x="0" y="105"/>
                    </a:lnTo>
                    <a:lnTo>
                      <a:pt x="0" y="50"/>
                    </a:lnTo>
                    <a:lnTo>
                      <a:pt x="50" y="0"/>
                    </a:lnTo>
                    <a:lnTo>
                      <a:pt x="50" y="5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6" name="Google Shape;46;p2"/>
              <p:cNvSpPr/>
              <p:nvPr/>
            </p:nvSpPr>
            <p:spPr>
              <a:xfrm>
                <a:off x="5318125" y="1889125"/>
                <a:ext cx="79375" cy="166688"/>
              </a:xfrm>
              <a:custGeom>
                <a:avLst/>
                <a:gdLst/>
                <a:ahLst/>
                <a:cxnLst/>
                <a:rect l="l" t="t" r="r" b="b"/>
                <a:pathLst>
                  <a:path w="50" h="105" extrusionOk="0">
                    <a:moveTo>
                      <a:pt x="50" y="56"/>
                    </a:moveTo>
                    <a:lnTo>
                      <a:pt x="0" y="105"/>
                    </a:lnTo>
                    <a:lnTo>
                      <a:pt x="0" y="50"/>
                    </a:lnTo>
                    <a:lnTo>
                      <a:pt x="50" y="0"/>
                    </a:lnTo>
                    <a:lnTo>
                      <a:pt x="50" y="56"/>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7" name="Google Shape;47;p2"/>
              <p:cNvSpPr/>
              <p:nvPr/>
            </p:nvSpPr>
            <p:spPr>
              <a:xfrm>
                <a:off x="5318125" y="1714500"/>
                <a:ext cx="79375" cy="166688"/>
              </a:xfrm>
              <a:custGeom>
                <a:avLst/>
                <a:gdLst/>
                <a:ahLst/>
                <a:cxnLst/>
                <a:rect l="l" t="t" r="r" b="b"/>
                <a:pathLst>
                  <a:path w="50" h="105" extrusionOk="0">
                    <a:moveTo>
                      <a:pt x="0" y="50"/>
                    </a:moveTo>
                    <a:lnTo>
                      <a:pt x="50" y="0"/>
                    </a:lnTo>
                    <a:lnTo>
                      <a:pt x="50" y="55"/>
                    </a:lnTo>
                    <a:lnTo>
                      <a:pt x="0" y="105"/>
                    </a:lnTo>
                    <a:lnTo>
                      <a:pt x="0" y="5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8" name="Google Shape;48;p2"/>
              <p:cNvSpPr/>
              <p:nvPr/>
            </p:nvSpPr>
            <p:spPr>
              <a:xfrm>
                <a:off x="4613275" y="2943225"/>
                <a:ext cx="784225" cy="82550"/>
              </a:xfrm>
              <a:custGeom>
                <a:avLst/>
                <a:gdLst/>
                <a:ahLst/>
                <a:cxnLst/>
                <a:rect l="l" t="t" r="r" b="b"/>
                <a:pathLst>
                  <a:path w="494" h="52" extrusionOk="0">
                    <a:moveTo>
                      <a:pt x="494" y="52"/>
                    </a:moveTo>
                    <a:lnTo>
                      <a:pt x="494" y="0"/>
                    </a:lnTo>
                    <a:lnTo>
                      <a:pt x="51" y="0"/>
                    </a:lnTo>
                    <a:lnTo>
                      <a:pt x="0" y="52"/>
                    </a:lnTo>
                    <a:lnTo>
                      <a:pt x="494"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9" name="Google Shape;49;p2"/>
              <p:cNvSpPr/>
              <p:nvPr/>
            </p:nvSpPr>
            <p:spPr>
              <a:xfrm>
                <a:off x="4438650" y="2943225"/>
                <a:ext cx="168275" cy="82550"/>
              </a:xfrm>
              <a:custGeom>
                <a:avLst/>
                <a:gdLst/>
                <a:ahLst/>
                <a:cxnLst/>
                <a:rect l="l" t="t" r="r" b="b"/>
                <a:pathLst>
                  <a:path w="106" h="52" extrusionOk="0">
                    <a:moveTo>
                      <a:pt x="55" y="52"/>
                    </a:moveTo>
                    <a:lnTo>
                      <a:pt x="106" y="0"/>
                    </a:lnTo>
                    <a:lnTo>
                      <a:pt x="50" y="0"/>
                    </a:lnTo>
                    <a:lnTo>
                      <a:pt x="0" y="52"/>
                    </a:lnTo>
                    <a:lnTo>
                      <a:pt x="55"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50" name="Google Shape;50;p2"/>
              <p:cNvSpPr/>
              <p:nvPr/>
            </p:nvSpPr>
            <p:spPr>
              <a:xfrm>
                <a:off x="4262438" y="2943225"/>
                <a:ext cx="166688" cy="82550"/>
              </a:xfrm>
              <a:custGeom>
                <a:avLst/>
                <a:gdLst/>
                <a:ahLst/>
                <a:cxnLst/>
                <a:rect l="l" t="t" r="r" b="b"/>
                <a:pathLst>
                  <a:path w="105" h="52" extrusionOk="0">
                    <a:moveTo>
                      <a:pt x="56" y="52"/>
                    </a:moveTo>
                    <a:lnTo>
                      <a:pt x="105" y="0"/>
                    </a:lnTo>
                    <a:lnTo>
                      <a:pt x="50" y="0"/>
                    </a:lnTo>
                    <a:lnTo>
                      <a:pt x="0" y="52"/>
                    </a:lnTo>
                    <a:lnTo>
                      <a:pt x="56"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51" name="Google Shape;51;p2"/>
              <p:cNvSpPr/>
              <p:nvPr/>
            </p:nvSpPr>
            <p:spPr>
              <a:xfrm>
                <a:off x="4087813" y="2943225"/>
                <a:ext cx="166688" cy="82550"/>
              </a:xfrm>
              <a:custGeom>
                <a:avLst/>
                <a:gdLst/>
                <a:ahLst/>
                <a:cxnLst/>
                <a:rect l="l" t="t" r="r" b="b"/>
                <a:pathLst>
                  <a:path w="105" h="52" extrusionOk="0">
                    <a:moveTo>
                      <a:pt x="50" y="0"/>
                    </a:moveTo>
                    <a:lnTo>
                      <a:pt x="0" y="52"/>
                    </a:lnTo>
                    <a:lnTo>
                      <a:pt x="55" y="52"/>
                    </a:lnTo>
                    <a:lnTo>
                      <a:pt x="105" y="0"/>
                    </a:lnTo>
                    <a:lnTo>
                      <a:pt x="5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cxnSp>
          <p:nvCxnSpPr>
            <p:cNvPr id="52" name="Google Shape;52;p2"/>
            <p:cNvCxnSpPr/>
            <p:nvPr/>
          </p:nvCxnSpPr>
          <p:spPr>
            <a:xfrm>
              <a:off x="1788150" y="4604000"/>
              <a:ext cx="2783100" cy="0"/>
            </a:xfrm>
            <a:prstGeom prst="straightConnector1">
              <a:avLst/>
            </a:prstGeom>
            <a:noFill/>
            <a:ln w="19050" cap="flat" cmpd="sng">
              <a:solidFill>
                <a:schemeClr val="lt2"/>
              </a:solidFill>
              <a:prstDash val="solid"/>
              <a:round/>
              <a:headEnd type="none" w="med" len="med"/>
              <a:tailEnd type="none" w="med" len="med"/>
            </a:ln>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916"/>
        <p:cNvGrpSpPr/>
        <p:nvPr/>
      </p:nvGrpSpPr>
      <p:grpSpPr>
        <a:xfrm>
          <a:off x="0" y="0"/>
          <a:ext cx="0" cy="0"/>
          <a:chOff x="0" y="0"/>
          <a:chExt cx="0" cy="0"/>
        </a:xfrm>
      </p:grpSpPr>
      <p:grpSp>
        <p:nvGrpSpPr>
          <p:cNvPr id="917" name="Google Shape;917;p21"/>
          <p:cNvGrpSpPr/>
          <p:nvPr/>
        </p:nvGrpSpPr>
        <p:grpSpPr>
          <a:xfrm>
            <a:off x="-7" y="-7"/>
            <a:ext cx="8943737" cy="4873707"/>
            <a:chOff x="-7" y="-7"/>
            <a:chExt cx="8943737" cy="4873707"/>
          </a:xfrm>
        </p:grpSpPr>
        <p:cxnSp>
          <p:nvCxnSpPr>
            <p:cNvPr id="918" name="Google Shape;918;p21"/>
            <p:cNvCxnSpPr/>
            <p:nvPr/>
          </p:nvCxnSpPr>
          <p:spPr>
            <a:xfrm>
              <a:off x="715175" y="4873700"/>
              <a:ext cx="2783100" cy="0"/>
            </a:xfrm>
            <a:prstGeom prst="straightConnector1">
              <a:avLst/>
            </a:prstGeom>
            <a:noFill/>
            <a:ln w="19050" cap="flat" cmpd="sng">
              <a:solidFill>
                <a:schemeClr val="lt2"/>
              </a:solidFill>
              <a:prstDash val="solid"/>
              <a:round/>
              <a:headEnd type="none" w="med" len="med"/>
              <a:tailEnd type="none" w="med" len="med"/>
            </a:ln>
          </p:spPr>
        </p:cxnSp>
        <p:grpSp>
          <p:nvGrpSpPr>
            <p:cNvPr id="919" name="Google Shape;919;p21"/>
            <p:cNvGrpSpPr/>
            <p:nvPr/>
          </p:nvGrpSpPr>
          <p:grpSpPr>
            <a:xfrm rot="10800000">
              <a:off x="-7" y="-7"/>
              <a:ext cx="1787985" cy="1790153"/>
              <a:chOff x="4087813" y="1714500"/>
              <a:chExt cx="1309688" cy="1311275"/>
            </a:xfrm>
          </p:grpSpPr>
          <p:sp>
            <p:nvSpPr>
              <p:cNvPr id="920" name="Google Shape;920;p21"/>
              <p:cNvSpPr/>
              <p:nvPr/>
            </p:nvSpPr>
            <p:spPr>
              <a:xfrm>
                <a:off x="5318125" y="2239963"/>
                <a:ext cx="79375" cy="785813"/>
              </a:xfrm>
              <a:custGeom>
                <a:avLst/>
                <a:gdLst/>
                <a:ahLst/>
                <a:cxnLst/>
                <a:rect l="l" t="t" r="r" b="b"/>
                <a:pathLst>
                  <a:path w="50" h="495" extrusionOk="0">
                    <a:moveTo>
                      <a:pt x="50" y="495"/>
                    </a:moveTo>
                    <a:lnTo>
                      <a:pt x="0" y="495"/>
                    </a:lnTo>
                    <a:lnTo>
                      <a:pt x="0" y="50"/>
                    </a:lnTo>
                    <a:lnTo>
                      <a:pt x="50" y="0"/>
                    </a:lnTo>
                    <a:lnTo>
                      <a:pt x="50" y="49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21" name="Google Shape;921;p21"/>
              <p:cNvSpPr/>
              <p:nvPr/>
            </p:nvSpPr>
            <p:spPr>
              <a:xfrm>
                <a:off x="5318125" y="2065338"/>
                <a:ext cx="79375" cy="166688"/>
              </a:xfrm>
              <a:custGeom>
                <a:avLst/>
                <a:gdLst/>
                <a:ahLst/>
                <a:cxnLst/>
                <a:rect l="l" t="t" r="r" b="b"/>
                <a:pathLst>
                  <a:path w="50" h="105" extrusionOk="0">
                    <a:moveTo>
                      <a:pt x="50" y="55"/>
                    </a:moveTo>
                    <a:lnTo>
                      <a:pt x="0" y="105"/>
                    </a:lnTo>
                    <a:lnTo>
                      <a:pt x="0" y="50"/>
                    </a:lnTo>
                    <a:lnTo>
                      <a:pt x="50" y="0"/>
                    </a:lnTo>
                    <a:lnTo>
                      <a:pt x="50" y="5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22" name="Google Shape;922;p21"/>
              <p:cNvSpPr/>
              <p:nvPr/>
            </p:nvSpPr>
            <p:spPr>
              <a:xfrm>
                <a:off x="5318125" y="1889125"/>
                <a:ext cx="79375" cy="166688"/>
              </a:xfrm>
              <a:custGeom>
                <a:avLst/>
                <a:gdLst/>
                <a:ahLst/>
                <a:cxnLst/>
                <a:rect l="l" t="t" r="r" b="b"/>
                <a:pathLst>
                  <a:path w="50" h="105" extrusionOk="0">
                    <a:moveTo>
                      <a:pt x="50" y="56"/>
                    </a:moveTo>
                    <a:lnTo>
                      <a:pt x="0" y="105"/>
                    </a:lnTo>
                    <a:lnTo>
                      <a:pt x="0" y="50"/>
                    </a:lnTo>
                    <a:lnTo>
                      <a:pt x="50" y="0"/>
                    </a:lnTo>
                    <a:lnTo>
                      <a:pt x="50" y="56"/>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23" name="Google Shape;923;p21"/>
              <p:cNvSpPr/>
              <p:nvPr/>
            </p:nvSpPr>
            <p:spPr>
              <a:xfrm>
                <a:off x="5318125" y="1714500"/>
                <a:ext cx="79375" cy="166688"/>
              </a:xfrm>
              <a:custGeom>
                <a:avLst/>
                <a:gdLst/>
                <a:ahLst/>
                <a:cxnLst/>
                <a:rect l="l" t="t" r="r" b="b"/>
                <a:pathLst>
                  <a:path w="50" h="105" extrusionOk="0">
                    <a:moveTo>
                      <a:pt x="0" y="50"/>
                    </a:moveTo>
                    <a:lnTo>
                      <a:pt x="50" y="0"/>
                    </a:lnTo>
                    <a:lnTo>
                      <a:pt x="50" y="55"/>
                    </a:lnTo>
                    <a:lnTo>
                      <a:pt x="0" y="105"/>
                    </a:lnTo>
                    <a:lnTo>
                      <a:pt x="0" y="5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24" name="Google Shape;924;p21"/>
              <p:cNvSpPr/>
              <p:nvPr/>
            </p:nvSpPr>
            <p:spPr>
              <a:xfrm>
                <a:off x="4613275" y="2943225"/>
                <a:ext cx="784225" cy="82550"/>
              </a:xfrm>
              <a:custGeom>
                <a:avLst/>
                <a:gdLst/>
                <a:ahLst/>
                <a:cxnLst/>
                <a:rect l="l" t="t" r="r" b="b"/>
                <a:pathLst>
                  <a:path w="494" h="52" extrusionOk="0">
                    <a:moveTo>
                      <a:pt x="494" y="52"/>
                    </a:moveTo>
                    <a:lnTo>
                      <a:pt x="494" y="0"/>
                    </a:lnTo>
                    <a:lnTo>
                      <a:pt x="51" y="0"/>
                    </a:lnTo>
                    <a:lnTo>
                      <a:pt x="0" y="52"/>
                    </a:lnTo>
                    <a:lnTo>
                      <a:pt x="494"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25" name="Google Shape;925;p21"/>
              <p:cNvSpPr/>
              <p:nvPr/>
            </p:nvSpPr>
            <p:spPr>
              <a:xfrm>
                <a:off x="4438650" y="2943225"/>
                <a:ext cx="168275" cy="82550"/>
              </a:xfrm>
              <a:custGeom>
                <a:avLst/>
                <a:gdLst/>
                <a:ahLst/>
                <a:cxnLst/>
                <a:rect l="l" t="t" r="r" b="b"/>
                <a:pathLst>
                  <a:path w="106" h="52" extrusionOk="0">
                    <a:moveTo>
                      <a:pt x="55" y="52"/>
                    </a:moveTo>
                    <a:lnTo>
                      <a:pt x="106" y="0"/>
                    </a:lnTo>
                    <a:lnTo>
                      <a:pt x="50" y="0"/>
                    </a:lnTo>
                    <a:lnTo>
                      <a:pt x="0" y="52"/>
                    </a:lnTo>
                    <a:lnTo>
                      <a:pt x="55"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26" name="Google Shape;926;p21"/>
              <p:cNvSpPr/>
              <p:nvPr/>
            </p:nvSpPr>
            <p:spPr>
              <a:xfrm>
                <a:off x="4262438" y="2943225"/>
                <a:ext cx="166688" cy="82550"/>
              </a:xfrm>
              <a:custGeom>
                <a:avLst/>
                <a:gdLst/>
                <a:ahLst/>
                <a:cxnLst/>
                <a:rect l="l" t="t" r="r" b="b"/>
                <a:pathLst>
                  <a:path w="105" h="52" extrusionOk="0">
                    <a:moveTo>
                      <a:pt x="56" y="52"/>
                    </a:moveTo>
                    <a:lnTo>
                      <a:pt x="105" y="0"/>
                    </a:lnTo>
                    <a:lnTo>
                      <a:pt x="50" y="0"/>
                    </a:lnTo>
                    <a:lnTo>
                      <a:pt x="0" y="52"/>
                    </a:lnTo>
                    <a:lnTo>
                      <a:pt x="56"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27" name="Google Shape;927;p21"/>
              <p:cNvSpPr/>
              <p:nvPr/>
            </p:nvSpPr>
            <p:spPr>
              <a:xfrm>
                <a:off x="4087813" y="2943225"/>
                <a:ext cx="166688" cy="82550"/>
              </a:xfrm>
              <a:custGeom>
                <a:avLst/>
                <a:gdLst/>
                <a:ahLst/>
                <a:cxnLst/>
                <a:rect l="l" t="t" r="r" b="b"/>
                <a:pathLst>
                  <a:path w="105" h="52" extrusionOk="0">
                    <a:moveTo>
                      <a:pt x="50" y="0"/>
                    </a:moveTo>
                    <a:lnTo>
                      <a:pt x="0" y="52"/>
                    </a:lnTo>
                    <a:lnTo>
                      <a:pt x="55" y="52"/>
                    </a:lnTo>
                    <a:lnTo>
                      <a:pt x="105" y="0"/>
                    </a:lnTo>
                    <a:lnTo>
                      <a:pt x="5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928" name="Google Shape;928;p21"/>
            <p:cNvGrpSpPr/>
            <p:nvPr/>
          </p:nvGrpSpPr>
          <p:grpSpPr>
            <a:xfrm>
              <a:off x="7917802" y="145611"/>
              <a:ext cx="1025928" cy="248431"/>
              <a:chOff x="4287838" y="1025525"/>
              <a:chExt cx="708025" cy="171450"/>
            </a:xfrm>
          </p:grpSpPr>
          <p:sp>
            <p:nvSpPr>
              <p:cNvPr id="929" name="Google Shape;929;p21"/>
              <p:cNvSpPr/>
              <p:nvPr/>
            </p:nvSpPr>
            <p:spPr>
              <a:xfrm>
                <a:off x="4914900" y="1025525"/>
                <a:ext cx="80963" cy="171450"/>
              </a:xfrm>
              <a:custGeom>
                <a:avLst/>
                <a:gdLst/>
                <a:ahLst/>
                <a:cxnLst/>
                <a:rect l="l" t="t" r="r" b="b"/>
                <a:pathLst>
                  <a:path w="51" h="108" extrusionOk="0">
                    <a:moveTo>
                      <a:pt x="38" y="0"/>
                    </a:moveTo>
                    <a:lnTo>
                      <a:pt x="51" y="10"/>
                    </a:lnTo>
                    <a:lnTo>
                      <a:pt x="21" y="54"/>
                    </a:lnTo>
                    <a:lnTo>
                      <a:pt x="51" y="99"/>
                    </a:lnTo>
                    <a:lnTo>
                      <a:pt x="38" y="108"/>
                    </a:lnTo>
                    <a:lnTo>
                      <a:pt x="0" y="54"/>
                    </a:lnTo>
                    <a:lnTo>
                      <a:pt x="38"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30" name="Google Shape;930;p21"/>
              <p:cNvSpPr/>
              <p:nvPr/>
            </p:nvSpPr>
            <p:spPr>
              <a:xfrm>
                <a:off x="48466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31" name="Google Shape;931;p21"/>
              <p:cNvSpPr/>
              <p:nvPr/>
            </p:nvSpPr>
            <p:spPr>
              <a:xfrm>
                <a:off x="4776788"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32" name="Google Shape;932;p21"/>
              <p:cNvSpPr/>
              <p:nvPr/>
            </p:nvSpPr>
            <p:spPr>
              <a:xfrm>
                <a:off x="47069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33" name="Google Shape;933;p21"/>
              <p:cNvSpPr/>
              <p:nvPr/>
            </p:nvSpPr>
            <p:spPr>
              <a:xfrm>
                <a:off x="4637088"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34" name="Google Shape;934;p21"/>
              <p:cNvSpPr/>
              <p:nvPr/>
            </p:nvSpPr>
            <p:spPr>
              <a:xfrm>
                <a:off x="4568825" y="1025525"/>
                <a:ext cx="77788" cy="171450"/>
              </a:xfrm>
              <a:custGeom>
                <a:avLst/>
                <a:gdLst/>
                <a:ahLst/>
                <a:cxnLst/>
                <a:rect l="l" t="t" r="r" b="b"/>
                <a:pathLst>
                  <a:path w="49" h="108" extrusionOk="0">
                    <a:moveTo>
                      <a:pt x="37" y="0"/>
                    </a:moveTo>
                    <a:lnTo>
                      <a:pt x="49" y="10"/>
                    </a:lnTo>
                    <a:lnTo>
                      <a:pt x="19" y="54"/>
                    </a:lnTo>
                    <a:lnTo>
                      <a:pt x="49"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35" name="Google Shape;935;p21"/>
              <p:cNvSpPr/>
              <p:nvPr/>
            </p:nvSpPr>
            <p:spPr>
              <a:xfrm>
                <a:off x="449738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36" name="Google Shape;936;p21"/>
              <p:cNvSpPr/>
              <p:nvPr/>
            </p:nvSpPr>
            <p:spPr>
              <a:xfrm>
                <a:off x="4427538" y="1025525"/>
                <a:ext cx="79375" cy="171450"/>
              </a:xfrm>
              <a:custGeom>
                <a:avLst/>
                <a:gdLst/>
                <a:ahLst/>
                <a:cxnLst/>
                <a:rect l="l" t="t" r="r" b="b"/>
                <a:pathLst>
                  <a:path w="50" h="108" extrusionOk="0">
                    <a:moveTo>
                      <a:pt x="38" y="0"/>
                    </a:moveTo>
                    <a:lnTo>
                      <a:pt x="50" y="10"/>
                    </a:lnTo>
                    <a:lnTo>
                      <a:pt x="20" y="54"/>
                    </a:lnTo>
                    <a:lnTo>
                      <a:pt x="50" y="99"/>
                    </a:lnTo>
                    <a:lnTo>
                      <a:pt x="38" y="108"/>
                    </a:lnTo>
                    <a:lnTo>
                      <a:pt x="0" y="54"/>
                    </a:lnTo>
                    <a:lnTo>
                      <a:pt x="38"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37" name="Google Shape;937;p21"/>
              <p:cNvSpPr/>
              <p:nvPr/>
            </p:nvSpPr>
            <p:spPr>
              <a:xfrm>
                <a:off x="4359275"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38" name="Google Shape;938;p21"/>
              <p:cNvSpPr/>
              <p:nvPr/>
            </p:nvSpPr>
            <p:spPr>
              <a:xfrm>
                <a:off x="42878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grpSp>
        <p:nvGrpSpPr>
          <p:cNvPr id="939" name="Google Shape;939;p21"/>
          <p:cNvGrpSpPr/>
          <p:nvPr/>
        </p:nvGrpSpPr>
        <p:grpSpPr>
          <a:xfrm>
            <a:off x="8572185" y="4028118"/>
            <a:ext cx="1153423" cy="1152159"/>
            <a:chOff x="5502275" y="4098925"/>
            <a:chExt cx="1449389" cy="1447800"/>
          </a:xfrm>
        </p:grpSpPr>
        <p:sp>
          <p:nvSpPr>
            <p:cNvPr id="940" name="Google Shape;940;p21"/>
            <p:cNvSpPr/>
            <p:nvPr/>
          </p:nvSpPr>
          <p:spPr>
            <a:xfrm>
              <a:off x="5502275" y="4098925"/>
              <a:ext cx="1449389" cy="1447800"/>
            </a:xfrm>
            <a:custGeom>
              <a:avLst/>
              <a:gdLst/>
              <a:ahLst/>
              <a:cxnLst/>
              <a:rect l="l" t="t" r="r" b="b"/>
              <a:pathLst>
                <a:path w="859" h="858" extrusionOk="0">
                  <a:moveTo>
                    <a:pt x="430" y="858"/>
                  </a:moveTo>
                  <a:cubicBezTo>
                    <a:pt x="193" y="858"/>
                    <a:pt x="0" y="665"/>
                    <a:pt x="0" y="429"/>
                  </a:cubicBezTo>
                  <a:cubicBezTo>
                    <a:pt x="0" y="192"/>
                    <a:pt x="193" y="0"/>
                    <a:pt x="430" y="0"/>
                  </a:cubicBezTo>
                  <a:cubicBezTo>
                    <a:pt x="666" y="0"/>
                    <a:pt x="859" y="192"/>
                    <a:pt x="859" y="429"/>
                  </a:cubicBezTo>
                  <a:cubicBezTo>
                    <a:pt x="859" y="665"/>
                    <a:pt x="666" y="858"/>
                    <a:pt x="430" y="858"/>
                  </a:cubicBezTo>
                  <a:close/>
                  <a:moveTo>
                    <a:pt x="430" y="10"/>
                  </a:moveTo>
                  <a:cubicBezTo>
                    <a:pt x="199" y="10"/>
                    <a:pt x="11" y="198"/>
                    <a:pt x="11" y="429"/>
                  </a:cubicBezTo>
                  <a:cubicBezTo>
                    <a:pt x="11" y="659"/>
                    <a:pt x="199" y="847"/>
                    <a:pt x="430" y="847"/>
                  </a:cubicBezTo>
                  <a:cubicBezTo>
                    <a:pt x="660" y="847"/>
                    <a:pt x="848" y="659"/>
                    <a:pt x="848" y="429"/>
                  </a:cubicBezTo>
                  <a:cubicBezTo>
                    <a:pt x="848" y="198"/>
                    <a:pt x="660" y="10"/>
                    <a:pt x="430" y="1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41" name="Google Shape;941;p21"/>
            <p:cNvSpPr/>
            <p:nvPr/>
          </p:nvSpPr>
          <p:spPr>
            <a:xfrm>
              <a:off x="5548313" y="4143375"/>
              <a:ext cx="1357313" cy="1358900"/>
            </a:xfrm>
            <a:custGeom>
              <a:avLst/>
              <a:gdLst/>
              <a:ahLst/>
              <a:cxnLst/>
              <a:rect l="l" t="t" r="r" b="b"/>
              <a:pathLst>
                <a:path w="805" h="805" extrusionOk="0">
                  <a:moveTo>
                    <a:pt x="403" y="805"/>
                  </a:moveTo>
                  <a:cubicBezTo>
                    <a:pt x="180" y="805"/>
                    <a:pt x="0" y="625"/>
                    <a:pt x="0" y="403"/>
                  </a:cubicBezTo>
                  <a:cubicBezTo>
                    <a:pt x="0" y="181"/>
                    <a:pt x="180" y="0"/>
                    <a:pt x="403" y="0"/>
                  </a:cubicBezTo>
                  <a:cubicBezTo>
                    <a:pt x="625" y="0"/>
                    <a:pt x="805" y="181"/>
                    <a:pt x="805" y="403"/>
                  </a:cubicBezTo>
                  <a:cubicBezTo>
                    <a:pt x="805" y="625"/>
                    <a:pt x="625" y="805"/>
                    <a:pt x="403" y="805"/>
                  </a:cubicBezTo>
                  <a:close/>
                  <a:moveTo>
                    <a:pt x="403" y="7"/>
                  </a:moveTo>
                  <a:cubicBezTo>
                    <a:pt x="184" y="7"/>
                    <a:pt x="7" y="185"/>
                    <a:pt x="7" y="403"/>
                  </a:cubicBezTo>
                  <a:cubicBezTo>
                    <a:pt x="7" y="621"/>
                    <a:pt x="184" y="798"/>
                    <a:pt x="403" y="798"/>
                  </a:cubicBezTo>
                  <a:cubicBezTo>
                    <a:pt x="621" y="798"/>
                    <a:pt x="798" y="621"/>
                    <a:pt x="798" y="403"/>
                  </a:cubicBezTo>
                  <a:cubicBezTo>
                    <a:pt x="798" y="185"/>
                    <a:pt x="621" y="7"/>
                    <a:pt x="403" y="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42" name="Google Shape;942;p21"/>
            <p:cNvSpPr/>
            <p:nvPr/>
          </p:nvSpPr>
          <p:spPr>
            <a:xfrm>
              <a:off x="5595938" y="4192588"/>
              <a:ext cx="1262063" cy="1262063"/>
            </a:xfrm>
            <a:custGeom>
              <a:avLst/>
              <a:gdLst/>
              <a:ahLst/>
              <a:cxnLst/>
              <a:rect l="l" t="t" r="r" b="b"/>
              <a:pathLst>
                <a:path w="749" h="748" extrusionOk="0">
                  <a:moveTo>
                    <a:pt x="375" y="748"/>
                  </a:moveTo>
                  <a:cubicBezTo>
                    <a:pt x="375" y="748"/>
                    <a:pt x="375" y="748"/>
                    <a:pt x="375" y="748"/>
                  </a:cubicBezTo>
                  <a:cubicBezTo>
                    <a:pt x="372" y="748"/>
                    <a:pt x="369" y="748"/>
                    <a:pt x="366" y="748"/>
                  </a:cubicBezTo>
                  <a:cubicBezTo>
                    <a:pt x="367" y="689"/>
                    <a:pt x="367" y="689"/>
                    <a:pt x="367" y="689"/>
                  </a:cubicBezTo>
                  <a:cubicBezTo>
                    <a:pt x="370" y="689"/>
                    <a:pt x="372" y="689"/>
                    <a:pt x="375" y="689"/>
                  </a:cubicBezTo>
                  <a:lnTo>
                    <a:pt x="375" y="748"/>
                  </a:lnTo>
                  <a:close/>
                  <a:moveTo>
                    <a:pt x="382" y="748"/>
                  </a:moveTo>
                  <a:cubicBezTo>
                    <a:pt x="381" y="689"/>
                    <a:pt x="381" y="689"/>
                    <a:pt x="381" y="689"/>
                  </a:cubicBezTo>
                  <a:cubicBezTo>
                    <a:pt x="383" y="689"/>
                    <a:pt x="386" y="689"/>
                    <a:pt x="388" y="689"/>
                  </a:cubicBezTo>
                  <a:cubicBezTo>
                    <a:pt x="390" y="747"/>
                    <a:pt x="390" y="747"/>
                    <a:pt x="390" y="747"/>
                  </a:cubicBezTo>
                  <a:cubicBezTo>
                    <a:pt x="388" y="747"/>
                    <a:pt x="385" y="748"/>
                    <a:pt x="382" y="748"/>
                  </a:cubicBezTo>
                  <a:close/>
                  <a:moveTo>
                    <a:pt x="359" y="747"/>
                  </a:moveTo>
                  <a:cubicBezTo>
                    <a:pt x="356" y="747"/>
                    <a:pt x="353" y="747"/>
                    <a:pt x="350" y="747"/>
                  </a:cubicBezTo>
                  <a:cubicBezTo>
                    <a:pt x="354" y="689"/>
                    <a:pt x="354" y="689"/>
                    <a:pt x="354" y="689"/>
                  </a:cubicBezTo>
                  <a:cubicBezTo>
                    <a:pt x="356" y="689"/>
                    <a:pt x="359" y="689"/>
                    <a:pt x="361" y="689"/>
                  </a:cubicBezTo>
                  <a:lnTo>
                    <a:pt x="359" y="747"/>
                  </a:lnTo>
                  <a:close/>
                  <a:moveTo>
                    <a:pt x="398" y="747"/>
                  </a:moveTo>
                  <a:cubicBezTo>
                    <a:pt x="394" y="689"/>
                    <a:pt x="394" y="689"/>
                    <a:pt x="394" y="689"/>
                  </a:cubicBezTo>
                  <a:cubicBezTo>
                    <a:pt x="397" y="688"/>
                    <a:pt x="399" y="688"/>
                    <a:pt x="401" y="688"/>
                  </a:cubicBezTo>
                  <a:cubicBezTo>
                    <a:pt x="406" y="746"/>
                    <a:pt x="406" y="746"/>
                    <a:pt x="406" y="746"/>
                  </a:cubicBezTo>
                  <a:cubicBezTo>
                    <a:pt x="403" y="747"/>
                    <a:pt x="401" y="747"/>
                    <a:pt x="398" y="747"/>
                  </a:cubicBezTo>
                  <a:close/>
                  <a:moveTo>
                    <a:pt x="343" y="746"/>
                  </a:moveTo>
                  <a:cubicBezTo>
                    <a:pt x="340" y="746"/>
                    <a:pt x="337" y="746"/>
                    <a:pt x="334" y="746"/>
                  </a:cubicBezTo>
                  <a:cubicBezTo>
                    <a:pt x="341" y="687"/>
                    <a:pt x="341" y="687"/>
                    <a:pt x="341" y="687"/>
                  </a:cubicBezTo>
                  <a:cubicBezTo>
                    <a:pt x="343" y="688"/>
                    <a:pt x="345" y="688"/>
                    <a:pt x="348" y="688"/>
                  </a:cubicBezTo>
                  <a:lnTo>
                    <a:pt x="343" y="746"/>
                  </a:lnTo>
                  <a:close/>
                  <a:moveTo>
                    <a:pt x="414" y="746"/>
                  </a:moveTo>
                  <a:cubicBezTo>
                    <a:pt x="407" y="688"/>
                    <a:pt x="407" y="688"/>
                    <a:pt x="407" y="688"/>
                  </a:cubicBezTo>
                  <a:cubicBezTo>
                    <a:pt x="410" y="687"/>
                    <a:pt x="412" y="687"/>
                    <a:pt x="415" y="687"/>
                  </a:cubicBezTo>
                  <a:cubicBezTo>
                    <a:pt x="422" y="745"/>
                    <a:pt x="422" y="745"/>
                    <a:pt x="422" y="745"/>
                  </a:cubicBezTo>
                  <a:cubicBezTo>
                    <a:pt x="419" y="745"/>
                    <a:pt x="416" y="745"/>
                    <a:pt x="414" y="746"/>
                  </a:cubicBezTo>
                  <a:close/>
                  <a:moveTo>
                    <a:pt x="327" y="745"/>
                  </a:moveTo>
                  <a:cubicBezTo>
                    <a:pt x="324" y="744"/>
                    <a:pt x="321" y="744"/>
                    <a:pt x="319" y="744"/>
                  </a:cubicBezTo>
                  <a:cubicBezTo>
                    <a:pt x="327" y="686"/>
                    <a:pt x="327" y="686"/>
                    <a:pt x="327" y="686"/>
                  </a:cubicBezTo>
                  <a:cubicBezTo>
                    <a:pt x="330" y="686"/>
                    <a:pt x="332" y="686"/>
                    <a:pt x="334" y="687"/>
                  </a:cubicBezTo>
                  <a:lnTo>
                    <a:pt x="327" y="745"/>
                  </a:lnTo>
                  <a:close/>
                  <a:moveTo>
                    <a:pt x="429" y="744"/>
                  </a:moveTo>
                  <a:cubicBezTo>
                    <a:pt x="421" y="686"/>
                    <a:pt x="421" y="686"/>
                    <a:pt x="421" y="686"/>
                  </a:cubicBezTo>
                  <a:cubicBezTo>
                    <a:pt x="423" y="686"/>
                    <a:pt x="426" y="685"/>
                    <a:pt x="428" y="685"/>
                  </a:cubicBezTo>
                  <a:cubicBezTo>
                    <a:pt x="438" y="742"/>
                    <a:pt x="438" y="742"/>
                    <a:pt x="438" y="742"/>
                  </a:cubicBezTo>
                  <a:cubicBezTo>
                    <a:pt x="435" y="743"/>
                    <a:pt x="432" y="743"/>
                    <a:pt x="429" y="744"/>
                  </a:cubicBezTo>
                  <a:close/>
                  <a:moveTo>
                    <a:pt x="311" y="742"/>
                  </a:moveTo>
                  <a:cubicBezTo>
                    <a:pt x="309" y="742"/>
                    <a:pt x="306" y="741"/>
                    <a:pt x="303" y="741"/>
                  </a:cubicBezTo>
                  <a:cubicBezTo>
                    <a:pt x="314" y="683"/>
                    <a:pt x="314" y="683"/>
                    <a:pt x="314" y="683"/>
                  </a:cubicBezTo>
                  <a:cubicBezTo>
                    <a:pt x="316" y="684"/>
                    <a:pt x="319" y="684"/>
                    <a:pt x="321" y="685"/>
                  </a:cubicBezTo>
                  <a:lnTo>
                    <a:pt x="311" y="742"/>
                  </a:lnTo>
                  <a:close/>
                  <a:moveTo>
                    <a:pt x="445" y="741"/>
                  </a:moveTo>
                  <a:cubicBezTo>
                    <a:pt x="434" y="684"/>
                    <a:pt x="434" y="684"/>
                    <a:pt x="434" y="684"/>
                  </a:cubicBezTo>
                  <a:cubicBezTo>
                    <a:pt x="436" y="683"/>
                    <a:pt x="439" y="683"/>
                    <a:pt x="441" y="682"/>
                  </a:cubicBezTo>
                  <a:cubicBezTo>
                    <a:pt x="453" y="739"/>
                    <a:pt x="453" y="739"/>
                    <a:pt x="453" y="739"/>
                  </a:cubicBezTo>
                  <a:cubicBezTo>
                    <a:pt x="451" y="740"/>
                    <a:pt x="448" y="741"/>
                    <a:pt x="445" y="741"/>
                  </a:cubicBezTo>
                  <a:close/>
                  <a:moveTo>
                    <a:pt x="296" y="739"/>
                  </a:moveTo>
                  <a:cubicBezTo>
                    <a:pt x="293" y="739"/>
                    <a:pt x="290" y="738"/>
                    <a:pt x="287" y="737"/>
                  </a:cubicBezTo>
                  <a:cubicBezTo>
                    <a:pt x="301" y="681"/>
                    <a:pt x="301" y="681"/>
                    <a:pt x="301" y="681"/>
                  </a:cubicBezTo>
                  <a:cubicBezTo>
                    <a:pt x="303" y="681"/>
                    <a:pt x="306" y="682"/>
                    <a:pt x="308" y="682"/>
                  </a:cubicBezTo>
                  <a:lnTo>
                    <a:pt x="296" y="739"/>
                  </a:lnTo>
                  <a:close/>
                  <a:moveTo>
                    <a:pt x="460" y="738"/>
                  </a:moveTo>
                  <a:cubicBezTo>
                    <a:pt x="447" y="681"/>
                    <a:pt x="447" y="681"/>
                    <a:pt x="447" y="681"/>
                  </a:cubicBezTo>
                  <a:cubicBezTo>
                    <a:pt x="449" y="680"/>
                    <a:pt x="452" y="680"/>
                    <a:pt x="454" y="679"/>
                  </a:cubicBezTo>
                  <a:cubicBezTo>
                    <a:pt x="469" y="736"/>
                    <a:pt x="469" y="736"/>
                    <a:pt x="469" y="736"/>
                  </a:cubicBezTo>
                  <a:cubicBezTo>
                    <a:pt x="466" y="736"/>
                    <a:pt x="463" y="737"/>
                    <a:pt x="460" y="738"/>
                  </a:cubicBezTo>
                  <a:close/>
                  <a:moveTo>
                    <a:pt x="280" y="736"/>
                  </a:moveTo>
                  <a:cubicBezTo>
                    <a:pt x="278" y="735"/>
                    <a:pt x="275" y="734"/>
                    <a:pt x="272" y="733"/>
                  </a:cubicBezTo>
                  <a:cubicBezTo>
                    <a:pt x="288" y="677"/>
                    <a:pt x="288" y="677"/>
                    <a:pt x="288" y="677"/>
                  </a:cubicBezTo>
                  <a:cubicBezTo>
                    <a:pt x="290" y="678"/>
                    <a:pt x="293" y="679"/>
                    <a:pt x="295" y="679"/>
                  </a:cubicBezTo>
                  <a:lnTo>
                    <a:pt x="280" y="736"/>
                  </a:lnTo>
                  <a:close/>
                  <a:moveTo>
                    <a:pt x="476" y="734"/>
                  </a:moveTo>
                  <a:cubicBezTo>
                    <a:pt x="460" y="678"/>
                    <a:pt x="460" y="678"/>
                    <a:pt x="460" y="678"/>
                  </a:cubicBezTo>
                  <a:cubicBezTo>
                    <a:pt x="462" y="677"/>
                    <a:pt x="465" y="676"/>
                    <a:pt x="467" y="675"/>
                  </a:cubicBezTo>
                  <a:cubicBezTo>
                    <a:pt x="484" y="731"/>
                    <a:pt x="484" y="731"/>
                    <a:pt x="484" y="731"/>
                  </a:cubicBezTo>
                  <a:cubicBezTo>
                    <a:pt x="481" y="732"/>
                    <a:pt x="479" y="733"/>
                    <a:pt x="476" y="734"/>
                  </a:cubicBezTo>
                  <a:close/>
                  <a:moveTo>
                    <a:pt x="265" y="731"/>
                  </a:moveTo>
                  <a:cubicBezTo>
                    <a:pt x="262" y="731"/>
                    <a:pt x="260" y="730"/>
                    <a:pt x="257" y="729"/>
                  </a:cubicBezTo>
                  <a:cubicBezTo>
                    <a:pt x="275" y="673"/>
                    <a:pt x="275" y="673"/>
                    <a:pt x="275" y="673"/>
                  </a:cubicBezTo>
                  <a:cubicBezTo>
                    <a:pt x="278" y="674"/>
                    <a:pt x="280" y="675"/>
                    <a:pt x="282" y="676"/>
                  </a:cubicBezTo>
                  <a:lnTo>
                    <a:pt x="265" y="731"/>
                  </a:lnTo>
                  <a:close/>
                  <a:moveTo>
                    <a:pt x="491" y="729"/>
                  </a:moveTo>
                  <a:cubicBezTo>
                    <a:pt x="473" y="674"/>
                    <a:pt x="473" y="674"/>
                    <a:pt x="473" y="674"/>
                  </a:cubicBezTo>
                  <a:cubicBezTo>
                    <a:pt x="475" y="673"/>
                    <a:pt x="477" y="672"/>
                    <a:pt x="480" y="671"/>
                  </a:cubicBezTo>
                  <a:cubicBezTo>
                    <a:pt x="499" y="726"/>
                    <a:pt x="499" y="726"/>
                    <a:pt x="499" y="726"/>
                  </a:cubicBezTo>
                  <a:cubicBezTo>
                    <a:pt x="496" y="727"/>
                    <a:pt x="494" y="728"/>
                    <a:pt x="491" y="729"/>
                  </a:cubicBezTo>
                  <a:close/>
                  <a:moveTo>
                    <a:pt x="250" y="726"/>
                  </a:moveTo>
                  <a:cubicBezTo>
                    <a:pt x="247" y="725"/>
                    <a:pt x="244" y="724"/>
                    <a:pt x="242" y="723"/>
                  </a:cubicBezTo>
                  <a:cubicBezTo>
                    <a:pt x="263" y="669"/>
                    <a:pt x="263" y="669"/>
                    <a:pt x="263" y="669"/>
                  </a:cubicBezTo>
                  <a:cubicBezTo>
                    <a:pt x="265" y="670"/>
                    <a:pt x="267" y="671"/>
                    <a:pt x="269" y="671"/>
                  </a:cubicBezTo>
                  <a:lnTo>
                    <a:pt x="250" y="726"/>
                  </a:lnTo>
                  <a:close/>
                  <a:moveTo>
                    <a:pt x="506" y="724"/>
                  </a:moveTo>
                  <a:cubicBezTo>
                    <a:pt x="485" y="669"/>
                    <a:pt x="485" y="669"/>
                    <a:pt x="485" y="669"/>
                  </a:cubicBezTo>
                  <a:cubicBezTo>
                    <a:pt x="488" y="668"/>
                    <a:pt x="490" y="667"/>
                    <a:pt x="492" y="667"/>
                  </a:cubicBezTo>
                  <a:cubicBezTo>
                    <a:pt x="514" y="721"/>
                    <a:pt x="514" y="721"/>
                    <a:pt x="514" y="721"/>
                  </a:cubicBezTo>
                  <a:cubicBezTo>
                    <a:pt x="511" y="722"/>
                    <a:pt x="509" y="723"/>
                    <a:pt x="506" y="724"/>
                  </a:cubicBezTo>
                  <a:close/>
                  <a:moveTo>
                    <a:pt x="235" y="721"/>
                  </a:moveTo>
                  <a:cubicBezTo>
                    <a:pt x="232" y="720"/>
                    <a:pt x="230" y="719"/>
                    <a:pt x="227" y="718"/>
                  </a:cubicBezTo>
                  <a:cubicBezTo>
                    <a:pt x="250" y="664"/>
                    <a:pt x="250" y="664"/>
                    <a:pt x="250" y="664"/>
                  </a:cubicBezTo>
                  <a:cubicBezTo>
                    <a:pt x="252" y="665"/>
                    <a:pt x="255" y="666"/>
                    <a:pt x="257" y="667"/>
                  </a:cubicBezTo>
                  <a:lnTo>
                    <a:pt x="235" y="721"/>
                  </a:lnTo>
                  <a:close/>
                  <a:moveTo>
                    <a:pt x="521" y="718"/>
                  </a:moveTo>
                  <a:cubicBezTo>
                    <a:pt x="498" y="664"/>
                    <a:pt x="498" y="664"/>
                    <a:pt x="498" y="664"/>
                  </a:cubicBezTo>
                  <a:cubicBezTo>
                    <a:pt x="500" y="663"/>
                    <a:pt x="502" y="662"/>
                    <a:pt x="504" y="661"/>
                  </a:cubicBezTo>
                  <a:cubicBezTo>
                    <a:pt x="529" y="715"/>
                    <a:pt x="529" y="715"/>
                    <a:pt x="529" y="715"/>
                  </a:cubicBezTo>
                  <a:cubicBezTo>
                    <a:pt x="526" y="716"/>
                    <a:pt x="523" y="717"/>
                    <a:pt x="521" y="718"/>
                  </a:cubicBezTo>
                  <a:close/>
                  <a:moveTo>
                    <a:pt x="220" y="715"/>
                  </a:moveTo>
                  <a:cubicBezTo>
                    <a:pt x="218" y="713"/>
                    <a:pt x="215" y="712"/>
                    <a:pt x="213" y="711"/>
                  </a:cubicBezTo>
                  <a:cubicBezTo>
                    <a:pt x="238" y="658"/>
                    <a:pt x="238" y="658"/>
                    <a:pt x="238" y="658"/>
                  </a:cubicBezTo>
                  <a:cubicBezTo>
                    <a:pt x="240" y="659"/>
                    <a:pt x="242" y="660"/>
                    <a:pt x="245" y="661"/>
                  </a:cubicBezTo>
                  <a:lnTo>
                    <a:pt x="220" y="715"/>
                  </a:lnTo>
                  <a:close/>
                  <a:moveTo>
                    <a:pt x="535" y="712"/>
                  </a:moveTo>
                  <a:cubicBezTo>
                    <a:pt x="510" y="659"/>
                    <a:pt x="510" y="659"/>
                    <a:pt x="510" y="659"/>
                  </a:cubicBezTo>
                  <a:cubicBezTo>
                    <a:pt x="512" y="658"/>
                    <a:pt x="514" y="657"/>
                    <a:pt x="517" y="656"/>
                  </a:cubicBezTo>
                  <a:cubicBezTo>
                    <a:pt x="543" y="708"/>
                    <a:pt x="543" y="708"/>
                    <a:pt x="543" y="708"/>
                  </a:cubicBezTo>
                  <a:cubicBezTo>
                    <a:pt x="540" y="709"/>
                    <a:pt x="538" y="710"/>
                    <a:pt x="535" y="712"/>
                  </a:cubicBezTo>
                  <a:close/>
                  <a:moveTo>
                    <a:pt x="206" y="708"/>
                  </a:moveTo>
                  <a:cubicBezTo>
                    <a:pt x="203" y="706"/>
                    <a:pt x="201" y="705"/>
                    <a:pt x="198" y="704"/>
                  </a:cubicBezTo>
                  <a:cubicBezTo>
                    <a:pt x="226" y="652"/>
                    <a:pt x="226" y="652"/>
                    <a:pt x="226" y="652"/>
                  </a:cubicBezTo>
                  <a:cubicBezTo>
                    <a:pt x="228" y="653"/>
                    <a:pt x="230" y="654"/>
                    <a:pt x="232" y="656"/>
                  </a:cubicBezTo>
                  <a:lnTo>
                    <a:pt x="206" y="708"/>
                  </a:lnTo>
                  <a:close/>
                  <a:moveTo>
                    <a:pt x="549" y="704"/>
                  </a:moveTo>
                  <a:cubicBezTo>
                    <a:pt x="522" y="653"/>
                    <a:pt x="522" y="653"/>
                    <a:pt x="522" y="653"/>
                  </a:cubicBezTo>
                  <a:cubicBezTo>
                    <a:pt x="524" y="652"/>
                    <a:pt x="526" y="650"/>
                    <a:pt x="528" y="649"/>
                  </a:cubicBezTo>
                  <a:cubicBezTo>
                    <a:pt x="557" y="700"/>
                    <a:pt x="557" y="700"/>
                    <a:pt x="557" y="700"/>
                  </a:cubicBezTo>
                  <a:cubicBezTo>
                    <a:pt x="554" y="702"/>
                    <a:pt x="552" y="703"/>
                    <a:pt x="549" y="704"/>
                  </a:cubicBezTo>
                  <a:close/>
                  <a:moveTo>
                    <a:pt x="192" y="700"/>
                  </a:moveTo>
                  <a:cubicBezTo>
                    <a:pt x="189" y="699"/>
                    <a:pt x="187" y="697"/>
                    <a:pt x="184" y="696"/>
                  </a:cubicBezTo>
                  <a:cubicBezTo>
                    <a:pt x="214" y="646"/>
                    <a:pt x="214" y="646"/>
                    <a:pt x="214" y="646"/>
                  </a:cubicBezTo>
                  <a:cubicBezTo>
                    <a:pt x="216" y="647"/>
                    <a:pt x="218" y="648"/>
                    <a:pt x="221" y="649"/>
                  </a:cubicBezTo>
                  <a:lnTo>
                    <a:pt x="192" y="700"/>
                  </a:lnTo>
                  <a:close/>
                  <a:moveTo>
                    <a:pt x="563" y="697"/>
                  </a:moveTo>
                  <a:cubicBezTo>
                    <a:pt x="534" y="646"/>
                    <a:pt x="534" y="646"/>
                    <a:pt x="534" y="646"/>
                  </a:cubicBezTo>
                  <a:cubicBezTo>
                    <a:pt x="536" y="645"/>
                    <a:pt x="538" y="644"/>
                    <a:pt x="540" y="642"/>
                  </a:cubicBezTo>
                  <a:cubicBezTo>
                    <a:pt x="571" y="692"/>
                    <a:pt x="571" y="692"/>
                    <a:pt x="571" y="692"/>
                  </a:cubicBezTo>
                  <a:cubicBezTo>
                    <a:pt x="568" y="694"/>
                    <a:pt x="566" y="695"/>
                    <a:pt x="563" y="697"/>
                  </a:cubicBezTo>
                  <a:close/>
                  <a:moveTo>
                    <a:pt x="178" y="692"/>
                  </a:moveTo>
                  <a:cubicBezTo>
                    <a:pt x="176" y="691"/>
                    <a:pt x="173" y="689"/>
                    <a:pt x="171" y="688"/>
                  </a:cubicBezTo>
                  <a:cubicBezTo>
                    <a:pt x="203" y="638"/>
                    <a:pt x="203" y="638"/>
                    <a:pt x="203" y="638"/>
                  </a:cubicBezTo>
                  <a:cubicBezTo>
                    <a:pt x="205" y="640"/>
                    <a:pt x="207" y="641"/>
                    <a:pt x="209" y="642"/>
                  </a:cubicBezTo>
                  <a:lnTo>
                    <a:pt x="178" y="692"/>
                  </a:lnTo>
                  <a:close/>
                  <a:moveTo>
                    <a:pt x="577" y="688"/>
                  </a:moveTo>
                  <a:cubicBezTo>
                    <a:pt x="545" y="639"/>
                    <a:pt x="545" y="639"/>
                    <a:pt x="545" y="639"/>
                  </a:cubicBezTo>
                  <a:cubicBezTo>
                    <a:pt x="547" y="638"/>
                    <a:pt x="549" y="637"/>
                    <a:pt x="551" y="635"/>
                  </a:cubicBezTo>
                  <a:cubicBezTo>
                    <a:pt x="584" y="684"/>
                    <a:pt x="584" y="684"/>
                    <a:pt x="584" y="684"/>
                  </a:cubicBezTo>
                  <a:cubicBezTo>
                    <a:pt x="581" y="685"/>
                    <a:pt x="579" y="687"/>
                    <a:pt x="577" y="688"/>
                  </a:cubicBezTo>
                  <a:close/>
                  <a:moveTo>
                    <a:pt x="165" y="684"/>
                  </a:moveTo>
                  <a:cubicBezTo>
                    <a:pt x="163" y="682"/>
                    <a:pt x="160" y="680"/>
                    <a:pt x="158" y="679"/>
                  </a:cubicBezTo>
                  <a:cubicBezTo>
                    <a:pt x="192" y="631"/>
                    <a:pt x="192" y="631"/>
                    <a:pt x="192" y="631"/>
                  </a:cubicBezTo>
                  <a:cubicBezTo>
                    <a:pt x="194" y="632"/>
                    <a:pt x="196" y="634"/>
                    <a:pt x="198" y="635"/>
                  </a:cubicBezTo>
                  <a:lnTo>
                    <a:pt x="165" y="684"/>
                  </a:lnTo>
                  <a:close/>
                  <a:moveTo>
                    <a:pt x="590" y="680"/>
                  </a:moveTo>
                  <a:cubicBezTo>
                    <a:pt x="556" y="632"/>
                    <a:pt x="556" y="632"/>
                    <a:pt x="556" y="632"/>
                  </a:cubicBezTo>
                  <a:cubicBezTo>
                    <a:pt x="558" y="630"/>
                    <a:pt x="560" y="629"/>
                    <a:pt x="562" y="628"/>
                  </a:cubicBezTo>
                  <a:cubicBezTo>
                    <a:pt x="597" y="675"/>
                    <a:pt x="597" y="675"/>
                    <a:pt x="597" y="675"/>
                  </a:cubicBezTo>
                  <a:cubicBezTo>
                    <a:pt x="594" y="676"/>
                    <a:pt x="592" y="678"/>
                    <a:pt x="590" y="680"/>
                  </a:cubicBezTo>
                  <a:close/>
                  <a:moveTo>
                    <a:pt x="152" y="674"/>
                  </a:moveTo>
                  <a:cubicBezTo>
                    <a:pt x="150" y="673"/>
                    <a:pt x="147" y="671"/>
                    <a:pt x="145" y="669"/>
                  </a:cubicBezTo>
                  <a:cubicBezTo>
                    <a:pt x="181" y="623"/>
                    <a:pt x="181" y="623"/>
                    <a:pt x="181" y="623"/>
                  </a:cubicBezTo>
                  <a:cubicBezTo>
                    <a:pt x="183" y="624"/>
                    <a:pt x="185" y="626"/>
                    <a:pt x="187" y="627"/>
                  </a:cubicBezTo>
                  <a:lnTo>
                    <a:pt x="152" y="674"/>
                  </a:lnTo>
                  <a:close/>
                  <a:moveTo>
                    <a:pt x="603" y="670"/>
                  </a:moveTo>
                  <a:cubicBezTo>
                    <a:pt x="567" y="624"/>
                    <a:pt x="567" y="624"/>
                    <a:pt x="567" y="624"/>
                  </a:cubicBezTo>
                  <a:cubicBezTo>
                    <a:pt x="569" y="622"/>
                    <a:pt x="571" y="621"/>
                    <a:pt x="573" y="619"/>
                  </a:cubicBezTo>
                  <a:cubicBezTo>
                    <a:pt x="609" y="665"/>
                    <a:pt x="609" y="665"/>
                    <a:pt x="609" y="665"/>
                  </a:cubicBezTo>
                  <a:cubicBezTo>
                    <a:pt x="607" y="667"/>
                    <a:pt x="605" y="668"/>
                    <a:pt x="603" y="670"/>
                  </a:cubicBezTo>
                  <a:close/>
                  <a:moveTo>
                    <a:pt x="139" y="665"/>
                  </a:moveTo>
                  <a:cubicBezTo>
                    <a:pt x="137" y="663"/>
                    <a:pt x="135" y="661"/>
                    <a:pt x="133" y="659"/>
                  </a:cubicBezTo>
                  <a:cubicBezTo>
                    <a:pt x="171" y="614"/>
                    <a:pt x="171" y="614"/>
                    <a:pt x="171" y="614"/>
                  </a:cubicBezTo>
                  <a:cubicBezTo>
                    <a:pt x="172" y="616"/>
                    <a:pt x="174" y="618"/>
                    <a:pt x="176" y="619"/>
                  </a:cubicBezTo>
                  <a:lnTo>
                    <a:pt x="139" y="665"/>
                  </a:lnTo>
                  <a:close/>
                  <a:moveTo>
                    <a:pt x="615" y="660"/>
                  </a:moveTo>
                  <a:cubicBezTo>
                    <a:pt x="577" y="615"/>
                    <a:pt x="577" y="615"/>
                    <a:pt x="577" y="615"/>
                  </a:cubicBezTo>
                  <a:cubicBezTo>
                    <a:pt x="579" y="614"/>
                    <a:pt x="581" y="612"/>
                    <a:pt x="583" y="611"/>
                  </a:cubicBezTo>
                  <a:cubicBezTo>
                    <a:pt x="621" y="655"/>
                    <a:pt x="621" y="655"/>
                    <a:pt x="621" y="655"/>
                  </a:cubicBezTo>
                  <a:cubicBezTo>
                    <a:pt x="619" y="656"/>
                    <a:pt x="617" y="658"/>
                    <a:pt x="615" y="660"/>
                  </a:cubicBezTo>
                  <a:close/>
                  <a:moveTo>
                    <a:pt x="127" y="654"/>
                  </a:moveTo>
                  <a:cubicBezTo>
                    <a:pt x="125" y="652"/>
                    <a:pt x="123" y="651"/>
                    <a:pt x="121" y="649"/>
                  </a:cubicBezTo>
                  <a:cubicBezTo>
                    <a:pt x="161" y="606"/>
                    <a:pt x="161" y="606"/>
                    <a:pt x="161" y="606"/>
                  </a:cubicBezTo>
                  <a:cubicBezTo>
                    <a:pt x="162" y="607"/>
                    <a:pt x="164" y="609"/>
                    <a:pt x="166" y="610"/>
                  </a:cubicBezTo>
                  <a:lnTo>
                    <a:pt x="127" y="654"/>
                  </a:lnTo>
                  <a:close/>
                  <a:moveTo>
                    <a:pt x="627" y="650"/>
                  </a:moveTo>
                  <a:cubicBezTo>
                    <a:pt x="587" y="607"/>
                    <a:pt x="587" y="607"/>
                    <a:pt x="587" y="607"/>
                  </a:cubicBezTo>
                  <a:cubicBezTo>
                    <a:pt x="589" y="605"/>
                    <a:pt x="591" y="603"/>
                    <a:pt x="593" y="602"/>
                  </a:cubicBezTo>
                  <a:cubicBezTo>
                    <a:pt x="633" y="644"/>
                    <a:pt x="633" y="644"/>
                    <a:pt x="633" y="644"/>
                  </a:cubicBezTo>
                  <a:cubicBezTo>
                    <a:pt x="631" y="646"/>
                    <a:pt x="629" y="648"/>
                    <a:pt x="627" y="650"/>
                  </a:cubicBezTo>
                  <a:close/>
                  <a:moveTo>
                    <a:pt x="116" y="644"/>
                  </a:moveTo>
                  <a:cubicBezTo>
                    <a:pt x="114" y="642"/>
                    <a:pt x="111" y="640"/>
                    <a:pt x="109" y="638"/>
                  </a:cubicBezTo>
                  <a:cubicBezTo>
                    <a:pt x="151" y="596"/>
                    <a:pt x="151" y="596"/>
                    <a:pt x="151" y="596"/>
                  </a:cubicBezTo>
                  <a:cubicBezTo>
                    <a:pt x="153" y="598"/>
                    <a:pt x="154" y="600"/>
                    <a:pt x="156" y="601"/>
                  </a:cubicBezTo>
                  <a:lnTo>
                    <a:pt x="116" y="644"/>
                  </a:lnTo>
                  <a:close/>
                  <a:moveTo>
                    <a:pt x="638" y="639"/>
                  </a:moveTo>
                  <a:cubicBezTo>
                    <a:pt x="597" y="597"/>
                    <a:pt x="597" y="597"/>
                    <a:pt x="597" y="597"/>
                  </a:cubicBezTo>
                  <a:cubicBezTo>
                    <a:pt x="599" y="596"/>
                    <a:pt x="601" y="594"/>
                    <a:pt x="602" y="592"/>
                  </a:cubicBezTo>
                  <a:cubicBezTo>
                    <a:pt x="644" y="633"/>
                    <a:pt x="644" y="633"/>
                    <a:pt x="644" y="633"/>
                  </a:cubicBezTo>
                  <a:cubicBezTo>
                    <a:pt x="642" y="635"/>
                    <a:pt x="640" y="637"/>
                    <a:pt x="638" y="639"/>
                  </a:cubicBezTo>
                  <a:close/>
                  <a:moveTo>
                    <a:pt x="104" y="632"/>
                  </a:moveTo>
                  <a:cubicBezTo>
                    <a:pt x="102" y="630"/>
                    <a:pt x="100" y="628"/>
                    <a:pt x="98" y="626"/>
                  </a:cubicBezTo>
                  <a:cubicBezTo>
                    <a:pt x="142" y="587"/>
                    <a:pt x="142" y="587"/>
                    <a:pt x="142" y="587"/>
                  </a:cubicBezTo>
                  <a:cubicBezTo>
                    <a:pt x="143" y="588"/>
                    <a:pt x="145" y="590"/>
                    <a:pt x="147" y="592"/>
                  </a:cubicBezTo>
                  <a:lnTo>
                    <a:pt x="104" y="632"/>
                  </a:lnTo>
                  <a:close/>
                  <a:moveTo>
                    <a:pt x="649" y="627"/>
                  </a:moveTo>
                  <a:cubicBezTo>
                    <a:pt x="606" y="588"/>
                    <a:pt x="606" y="588"/>
                    <a:pt x="606" y="588"/>
                  </a:cubicBezTo>
                  <a:cubicBezTo>
                    <a:pt x="608" y="586"/>
                    <a:pt x="610" y="584"/>
                    <a:pt x="611" y="582"/>
                  </a:cubicBezTo>
                  <a:cubicBezTo>
                    <a:pt x="655" y="621"/>
                    <a:pt x="655" y="621"/>
                    <a:pt x="655" y="621"/>
                  </a:cubicBezTo>
                  <a:cubicBezTo>
                    <a:pt x="653" y="623"/>
                    <a:pt x="651" y="625"/>
                    <a:pt x="649" y="627"/>
                  </a:cubicBezTo>
                  <a:close/>
                  <a:moveTo>
                    <a:pt x="94" y="621"/>
                  </a:moveTo>
                  <a:cubicBezTo>
                    <a:pt x="92" y="619"/>
                    <a:pt x="90" y="616"/>
                    <a:pt x="88" y="614"/>
                  </a:cubicBezTo>
                  <a:cubicBezTo>
                    <a:pt x="133" y="577"/>
                    <a:pt x="133" y="577"/>
                    <a:pt x="133" y="577"/>
                  </a:cubicBezTo>
                  <a:cubicBezTo>
                    <a:pt x="134" y="578"/>
                    <a:pt x="136" y="580"/>
                    <a:pt x="138" y="582"/>
                  </a:cubicBezTo>
                  <a:lnTo>
                    <a:pt x="94" y="621"/>
                  </a:lnTo>
                  <a:close/>
                  <a:moveTo>
                    <a:pt x="660" y="616"/>
                  </a:moveTo>
                  <a:cubicBezTo>
                    <a:pt x="615" y="578"/>
                    <a:pt x="615" y="578"/>
                    <a:pt x="615" y="578"/>
                  </a:cubicBezTo>
                  <a:cubicBezTo>
                    <a:pt x="617" y="576"/>
                    <a:pt x="618" y="574"/>
                    <a:pt x="620" y="572"/>
                  </a:cubicBezTo>
                  <a:cubicBezTo>
                    <a:pt x="665" y="609"/>
                    <a:pt x="665" y="609"/>
                    <a:pt x="665" y="609"/>
                  </a:cubicBezTo>
                  <a:cubicBezTo>
                    <a:pt x="664" y="611"/>
                    <a:pt x="662" y="613"/>
                    <a:pt x="660" y="616"/>
                  </a:cubicBezTo>
                  <a:close/>
                  <a:moveTo>
                    <a:pt x="83" y="609"/>
                  </a:moveTo>
                  <a:cubicBezTo>
                    <a:pt x="82" y="606"/>
                    <a:pt x="80" y="604"/>
                    <a:pt x="78" y="602"/>
                  </a:cubicBezTo>
                  <a:cubicBezTo>
                    <a:pt x="124" y="566"/>
                    <a:pt x="124" y="566"/>
                    <a:pt x="124" y="566"/>
                  </a:cubicBezTo>
                  <a:cubicBezTo>
                    <a:pt x="126" y="568"/>
                    <a:pt x="127" y="570"/>
                    <a:pt x="129" y="572"/>
                  </a:cubicBezTo>
                  <a:lnTo>
                    <a:pt x="83" y="609"/>
                  </a:lnTo>
                  <a:close/>
                  <a:moveTo>
                    <a:pt x="670" y="603"/>
                  </a:moveTo>
                  <a:cubicBezTo>
                    <a:pt x="624" y="567"/>
                    <a:pt x="624" y="567"/>
                    <a:pt x="624" y="567"/>
                  </a:cubicBezTo>
                  <a:cubicBezTo>
                    <a:pt x="625" y="565"/>
                    <a:pt x="627" y="563"/>
                    <a:pt x="628" y="561"/>
                  </a:cubicBezTo>
                  <a:cubicBezTo>
                    <a:pt x="675" y="596"/>
                    <a:pt x="675" y="596"/>
                    <a:pt x="675" y="596"/>
                  </a:cubicBezTo>
                  <a:cubicBezTo>
                    <a:pt x="673" y="599"/>
                    <a:pt x="672" y="601"/>
                    <a:pt x="670" y="603"/>
                  </a:cubicBezTo>
                  <a:close/>
                  <a:moveTo>
                    <a:pt x="74" y="596"/>
                  </a:moveTo>
                  <a:cubicBezTo>
                    <a:pt x="72" y="594"/>
                    <a:pt x="70" y="591"/>
                    <a:pt x="69" y="589"/>
                  </a:cubicBezTo>
                  <a:cubicBezTo>
                    <a:pt x="116" y="555"/>
                    <a:pt x="116" y="555"/>
                    <a:pt x="116" y="555"/>
                  </a:cubicBezTo>
                  <a:cubicBezTo>
                    <a:pt x="118" y="557"/>
                    <a:pt x="119" y="559"/>
                    <a:pt x="121" y="561"/>
                  </a:cubicBezTo>
                  <a:lnTo>
                    <a:pt x="74" y="596"/>
                  </a:lnTo>
                  <a:close/>
                  <a:moveTo>
                    <a:pt x="679" y="590"/>
                  </a:moveTo>
                  <a:cubicBezTo>
                    <a:pt x="632" y="557"/>
                    <a:pt x="632" y="557"/>
                    <a:pt x="632" y="557"/>
                  </a:cubicBezTo>
                  <a:cubicBezTo>
                    <a:pt x="633" y="555"/>
                    <a:pt x="635" y="553"/>
                    <a:pt x="636" y="551"/>
                  </a:cubicBezTo>
                  <a:cubicBezTo>
                    <a:pt x="684" y="583"/>
                    <a:pt x="684" y="583"/>
                    <a:pt x="684" y="583"/>
                  </a:cubicBezTo>
                  <a:cubicBezTo>
                    <a:pt x="683" y="586"/>
                    <a:pt x="681" y="588"/>
                    <a:pt x="679" y="590"/>
                  </a:cubicBezTo>
                  <a:close/>
                  <a:moveTo>
                    <a:pt x="65" y="583"/>
                  </a:moveTo>
                  <a:cubicBezTo>
                    <a:pt x="63" y="581"/>
                    <a:pt x="61" y="578"/>
                    <a:pt x="60" y="576"/>
                  </a:cubicBezTo>
                  <a:cubicBezTo>
                    <a:pt x="109" y="544"/>
                    <a:pt x="109" y="544"/>
                    <a:pt x="109" y="544"/>
                  </a:cubicBezTo>
                  <a:cubicBezTo>
                    <a:pt x="110" y="546"/>
                    <a:pt x="112" y="548"/>
                    <a:pt x="113" y="550"/>
                  </a:cubicBezTo>
                  <a:lnTo>
                    <a:pt x="65" y="583"/>
                  </a:lnTo>
                  <a:close/>
                  <a:moveTo>
                    <a:pt x="688" y="577"/>
                  </a:moveTo>
                  <a:cubicBezTo>
                    <a:pt x="639" y="545"/>
                    <a:pt x="639" y="545"/>
                    <a:pt x="639" y="545"/>
                  </a:cubicBezTo>
                  <a:cubicBezTo>
                    <a:pt x="641" y="543"/>
                    <a:pt x="642" y="541"/>
                    <a:pt x="643" y="539"/>
                  </a:cubicBezTo>
                  <a:cubicBezTo>
                    <a:pt x="693" y="570"/>
                    <a:pt x="693" y="570"/>
                    <a:pt x="693" y="570"/>
                  </a:cubicBezTo>
                  <a:cubicBezTo>
                    <a:pt x="691" y="572"/>
                    <a:pt x="690" y="575"/>
                    <a:pt x="688" y="577"/>
                  </a:cubicBezTo>
                  <a:close/>
                  <a:moveTo>
                    <a:pt x="56" y="570"/>
                  </a:moveTo>
                  <a:cubicBezTo>
                    <a:pt x="54" y="567"/>
                    <a:pt x="53" y="565"/>
                    <a:pt x="52" y="562"/>
                  </a:cubicBezTo>
                  <a:cubicBezTo>
                    <a:pt x="102" y="533"/>
                    <a:pt x="102" y="533"/>
                    <a:pt x="102" y="533"/>
                  </a:cubicBezTo>
                  <a:cubicBezTo>
                    <a:pt x="103" y="535"/>
                    <a:pt x="104" y="537"/>
                    <a:pt x="106" y="539"/>
                  </a:cubicBezTo>
                  <a:lnTo>
                    <a:pt x="56" y="570"/>
                  </a:lnTo>
                  <a:close/>
                  <a:moveTo>
                    <a:pt x="697" y="564"/>
                  </a:moveTo>
                  <a:cubicBezTo>
                    <a:pt x="646" y="534"/>
                    <a:pt x="646" y="534"/>
                    <a:pt x="646" y="534"/>
                  </a:cubicBezTo>
                  <a:cubicBezTo>
                    <a:pt x="648" y="532"/>
                    <a:pt x="649" y="530"/>
                    <a:pt x="650" y="528"/>
                  </a:cubicBezTo>
                  <a:cubicBezTo>
                    <a:pt x="701" y="556"/>
                    <a:pt x="701" y="556"/>
                    <a:pt x="701" y="556"/>
                  </a:cubicBezTo>
                  <a:cubicBezTo>
                    <a:pt x="700" y="559"/>
                    <a:pt x="698" y="561"/>
                    <a:pt x="697" y="564"/>
                  </a:cubicBezTo>
                  <a:close/>
                  <a:moveTo>
                    <a:pt x="48" y="556"/>
                  </a:moveTo>
                  <a:cubicBezTo>
                    <a:pt x="47" y="554"/>
                    <a:pt x="45" y="551"/>
                    <a:pt x="44" y="549"/>
                  </a:cubicBezTo>
                  <a:cubicBezTo>
                    <a:pt x="95" y="521"/>
                    <a:pt x="95" y="521"/>
                    <a:pt x="95" y="521"/>
                  </a:cubicBezTo>
                  <a:cubicBezTo>
                    <a:pt x="97" y="523"/>
                    <a:pt x="98" y="525"/>
                    <a:pt x="99" y="528"/>
                  </a:cubicBezTo>
                  <a:lnTo>
                    <a:pt x="48" y="556"/>
                  </a:lnTo>
                  <a:close/>
                  <a:moveTo>
                    <a:pt x="704" y="550"/>
                  </a:moveTo>
                  <a:cubicBezTo>
                    <a:pt x="653" y="522"/>
                    <a:pt x="653" y="522"/>
                    <a:pt x="653" y="522"/>
                  </a:cubicBezTo>
                  <a:cubicBezTo>
                    <a:pt x="654" y="520"/>
                    <a:pt x="655" y="518"/>
                    <a:pt x="656" y="516"/>
                  </a:cubicBezTo>
                  <a:cubicBezTo>
                    <a:pt x="708" y="542"/>
                    <a:pt x="708" y="542"/>
                    <a:pt x="708" y="542"/>
                  </a:cubicBezTo>
                  <a:cubicBezTo>
                    <a:pt x="707" y="545"/>
                    <a:pt x="706" y="547"/>
                    <a:pt x="704" y="550"/>
                  </a:cubicBezTo>
                  <a:close/>
                  <a:moveTo>
                    <a:pt x="40" y="542"/>
                  </a:moveTo>
                  <a:cubicBezTo>
                    <a:pt x="39" y="540"/>
                    <a:pt x="38" y="537"/>
                    <a:pt x="37" y="534"/>
                  </a:cubicBezTo>
                  <a:cubicBezTo>
                    <a:pt x="89" y="509"/>
                    <a:pt x="89" y="509"/>
                    <a:pt x="89" y="509"/>
                  </a:cubicBezTo>
                  <a:cubicBezTo>
                    <a:pt x="91" y="511"/>
                    <a:pt x="92" y="514"/>
                    <a:pt x="93" y="516"/>
                  </a:cubicBezTo>
                  <a:lnTo>
                    <a:pt x="40" y="542"/>
                  </a:lnTo>
                  <a:close/>
                  <a:moveTo>
                    <a:pt x="712" y="536"/>
                  </a:moveTo>
                  <a:cubicBezTo>
                    <a:pt x="659" y="510"/>
                    <a:pt x="659" y="510"/>
                    <a:pt x="659" y="510"/>
                  </a:cubicBezTo>
                  <a:cubicBezTo>
                    <a:pt x="660" y="508"/>
                    <a:pt x="661" y="506"/>
                    <a:pt x="662" y="504"/>
                  </a:cubicBezTo>
                  <a:cubicBezTo>
                    <a:pt x="715" y="528"/>
                    <a:pt x="715" y="528"/>
                    <a:pt x="715" y="528"/>
                  </a:cubicBezTo>
                  <a:cubicBezTo>
                    <a:pt x="714" y="531"/>
                    <a:pt x="713" y="533"/>
                    <a:pt x="712" y="536"/>
                  </a:cubicBezTo>
                  <a:close/>
                  <a:moveTo>
                    <a:pt x="34" y="528"/>
                  </a:moveTo>
                  <a:cubicBezTo>
                    <a:pt x="32" y="525"/>
                    <a:pt x="31" y="523"/>
                    <a:pt x="30" y="520"/>
                  </a:cubicBezTo>
                  <a:cubicBezTo>
                    <a:pt x="84" y="497"/>
                    <a:pt x="84" y="497"/>
                    <a:pt x="84" y="497"/>
                  </a:cubicBezTo>
                  <a:cubicBezTo>
                    <a:pt x="85" y="499"/>
                    <a:pt x="86" y="502"/>
                    <a:pt x="87" y="504"/>
                  </a:cubicBezTo>
                  <a:lnTo>
                    <a:pt x="34" y="528"/>
                  </a:lnTo>
                  <a:close/>
                  <a:moveTo>
                    <a:pt x="718" y="521"/>
                  </a:moveTo>
                  <a:cubicBezTo>
                    <a:pt x="665" y="498"/>
                    <a:pt x="665" y="498"/>
                    <a:pt x="665" y="498"/>
                  </a:cubicBezTo>
                  <a:cubicBezTo>
                    <a:pt x="666" y="496"/>
                    <a:pt x="666" y="494"/>
                    <a:pt x="667" y="491"/>
                  </a:cubicBezTo>
                  <a:cubicBezTo>
                    <a:pt x="722" y="513"/>
                    <a:pt x="722" y="513"/>
                    <a:pt x="722" y="513"/>
                  </a:cubicBezTo>
                  <a:cubicBezTo>
                    <a:pt x="721" y="516"/>
                    <a:pt x="719" y="519"/>
                    <a:pt x="718" y="521"/>
                  </a:cubicBezTo>
                  <a:close/>
                  <a:moveTo>
                    <a:pt x="27" y="513"/>
                  </a:moveTo>
                  <a:cubicBezTo>
                    <a:pt x="26" y="511"/>
                    <a:pt x="25" y="508"/>
                    <a:pt x="24" y="505"/>
                  </a:cubicBezTo>
                  <a:cubicBezTo>
                    <a:pt x="79" y="485"/>
                    <a:pt x="79" y="485"/>
                    <a:pt x="79" y="485"/>
                  </a:cubicBezTo>
                  <a:cubicBezTo>
                    <a:pt x="80" y="487"/>
                    <a:pt x="81" y="489"/>
                    <a:pt x="82" y="491"/>
                  </a:cubicBezTo>
                  <a:lnTo>
                    <a:pt x="27" y="513"/>
                  </a:lnTo>
                  <a:close/>
                  <a:moveTo>
                    <a:pt x="724" y="506"/>
                  </a:moveTo>
                  <a:cubicBezTo>
                    <a:pt x="670" y="486"/>
                    <a:pt x="670" y="486"/>
                    <a:pt x="670" y="486"/>
                  </a:cubicBezTo>
                  <a:cubicBezTo>
                    <a:pt x="670" y="483"/>
                    <a:pt x="671" y="481"/>
                    <a:pt x="672" y="479"/>
                  </a:cubicBezTo>
                  <a:cubicBezTo>
                    <a:pt x="727" y="498"/>
                    <a:pt x="727" y="498"/>
                    <a:pt x="727" y="498"/>
                  </a:cubicBezTo>
                  <a:cubicBezTo>
                    <a:pt x="726" y="501"/>
                    <a:pt x="725" y="504"/>
                    <a:pt x="724" y="506"/>
                  </a:cubicBezTo>
                  <a:close/>
                  <a:moveTo>
                    <a:pt x="22" y="498"/>
                  </a:moveTo>
                  <a:cubicBezTo>
                    <a:pt x="21" y="496"/>
                    <a:pt x="20" y="493"/>
                    <a:pt x="19" y="490"/>
                  </a:cubicBezTo>
                  <a:cubicBezTo>
                    <a:pt x="75" y="472"/>
                    <a:pt x="75" y="472"/>
                    <a:pt x="75" y="472"/>
                  </a:cubicBezTo>
                  <a:cubicBezTo>
                    <a:pt x="75" y="474"/>
                    <a:pt x="76" y="477"/>
                    <a:pt x="77" y="479"/>
                  </a:cubicBezTo>
                  <a:lnTo>
                    <a:pt x="22" y="498"/>
                  </a:lnTo>
                  <a:close/>
                  <a:moveTo>
                    <a:pt x="730" y="491"/>
                  </a:moveTo>
                  <a:cubicBezTo>
                    <a:pt x="674" y="473"/>
                    <a:pt x="674" y="473"/>
                    <a:pt x="674" y="473"/>
                  </a:cubicBezTo>
                  <a:cubicBezTo>
                    <a:pt x="675" y="471"/>
                    <a:pt x="676" y="468"/>
                    <a:pt x="676" y="466"/>
                  </a:cubicBezTo>
                  <a:cubicBezTo>
                    <a:pt x="732" y="483"/>
                    <a:pt x="732" y="483"/>
                    <a:pt x="732" y="483"/>
                  </a:cubicBezTo>
                  <a:cubicBezTo>
                    <a:pt x="731" y="486"/>
                    <a:pt x="731" y="489"/>
                    <a:pt x="730" y="491"/>
                  </a:cubicBezTo>
                  <a:close/>
                  <a:moveTo>
                    <a:pt x="17" y="483"/>
                  </a:moveTo>
                  <a:cubicBezTo>
                    <a:pt x="16" y="481"/>
                    <a:pt x="15" y="478"/>
                    <a:pt x="14" y="475"/>
                  </a:cubicBezTo>
                  <a:cubicBezTo>
                    <a:pt x="71" y="459"/>
                    <a:pt x="71" y="459"/>
                    <a:pt x="71" y="459"/>
                  </a:cubicBezTo>
                  <a:cubicBezTo>
                    <a:pt x="71" y="462"/>
                    <a:pt x="72" y="464"/>
                    <a:pt x="73" y="466"/>
                  </a:cubicBezTo>
                  <a:lnTo>
                    <a:pt x="17" y="483"/>
                  </a:lnTo>
                  <a:close/>
                  <a:moveTo>
                    <a:pt x="734" y="476"/>
                  </a:moveTo>
                  <a:cubicBezTo>
                    <a:pt x="678" y="460"/>
                    <a:pt x="678" y="460"/>
                    <a:pt x="678" y="460"/>
                  </a:cubicBezTo>
                  <a:cubicBezTo>
                    <a:pt x="679" y="458"/>
                    <a:pt x="679" y="456"/>
                    <a:pt x="680" y="453"/>
                  </a:cubicBezTo>
                  <a:cubicBezTo>
                    <a:pt x="737" y="468"/>
                    <a:pt x="737" y="468"/>
                    <a:pt x="737" y="468"/>
                  </a:cubicBezTo>
                  <a:cubicBezTo>
                    <a:pt x="736" y="471"/>
                    <a:pt x="735" y="473"/>
                    <a:pt x="734" y="476"/>
                  </a:cubicBezTo>
                  <a:close/>
                  <a:moveTo>
                    <a:pt x="12" y="468"/>
                  </a:moveTo>
                  <a:cubicBezTo>
                    <a:pt x="12" y="465"/>
                    <a:pt x="11" y="463"/>
                    <a:pt x="10" y="460"/>
                  </a:cubicBezTo>
                  <a:cubicBezTo>
                    <a:pt x="67" y="446"/>
                    <a:pt x="67" y="446"/>
                    <a:pt x="67" y="446"/>
                  </a:cubicBezTo>
                  <a:cubicBezTo>
                    <a:pt x="68" y="449"/>
                    <a:pt x="68" y="451"/>
                    <a:pt x="69" y="453"/>
                  </a:cubicBezTo>
                  <a:lnTo>
                    <a:pt x="12" y="468"/>
                  </a:lnTo>
                  <a:close/>
                  <a:moveTo>
                    <a:pt x="738" y="461"/>
                  </a:moveTo>
                  <a:cubicBezTo>
                    <a:pt x="681" y="447"/>
                    <a:pt x="681" y="447"/>
                    <a:pt x="681" y="447"/>
                  </a:cubicBezTo>
                  <a:cubicBezTo>
                    <a:pt x="682" y="445"/>
                    <a:pt x="683" y="443"/>
                    <a:pt x="683" y="440"/>
                  </a:cubicBezTo>
                  <a:cubicBezTo>
                    <a:pt x="740" y="452"/>
                    <a:pt x="740" y="452"/>
                    <a:pt x="740" y="452"/>
                  </a:cubicBezTo>
                  <a:cubicBezTo>
                    <a:pt x="740" y="455"/>
                    <a:pt x="739" y="458"/>
                    <a:pt x="738" y="461"/>
                  </a:cubicBezTo>
                  <a:close/>
                  <a:moveTo>
                    <a:pt x="9" y="453"/>
                  </a:moveTo>
                  <a:cubicBezTo>
                    <a:pt x="8" y="450"/>
                    <a:pt x="8" y="447"/>
                    <a:pt x="7" y="444"/>
                  </a:cubicBezTo>
                  <a:cubicBezTo>
                    <a:pt x="65" y="433"/>
                    <a:pt x="65" y="433"/>
                    <a:pt x="65" y="433"/>
                  </a:cubicBezTo>
                  <a:cubicBezTo>
                    <a:pt x="65" y="436"/>
                    <a:pt x="65" y="438"/>
                    <a:pt x="66" y="440"/>
                  </a:cubicBezTo>
                  <a:lnTo>
                    <a:pt x="9" y="453"/>
                  </a:lnTo>
                  <a:close/>
                  <a:moveTo>
                    <a:pt x="742" y="445"/>
                  </a:moveTo>
                  <a:cubicBezTo>
                    <a:pt x="684" y="434"/>
                    <a:pt x="684" y="434"/>
                    <a:pt x="684" y="434"/>
                  </a:cubicBezTo>
                  <a:cubicBezTo>
                    <a:pt x="685" y="432"/>
                    <a:pt x="685" y="429"/>
                    <a:pt x="686" y="427"/>
                  </a:cubicBezTo>
                  <a:cubicBezTo>
                    <a:pt x="743" y="437"/>
                    <a:pt x="743" y="437"/>
                    <a:pt x="743" y="437"/>
                  </a:cubicBezTo>
                  <a:cubicBezTo>
                    <a:pt x="743" y="440"/>
                    <a:pt x="742" y="443"/>
                    <a:pt x="742" y="445"/>
                  </a:cubicBezTo>
                  <a:close/>
                  <a:moveTo>
                    <a:pt x="6" y="437"/>
                  </a:moveTo>
                  <a:cubicBezTo>
                    <a:pt x="5" y="434"/>
                    <a:pt x="5" y="431"/>
                    <a:pt x="4" y="429"/>
                  </a:cubicBezTo>
                  <a:cubicBezTo>
                    <a:pt x="62" y="420"/>
                    <a:pt x="62" y="420"/>
                    <a:pt x="62" y="420"/>
                  </a:cubicBezTo>
                  <a:cubicBezTo>
                    <a:pt x="63" y="422"/>
                    <a:pt x="63" y="425"/>
                    <a:pt x="63" y="427"/>
                  </a:cubicBezTo>
                  <a:lnTo>
                    <a:pt x="6" y="437"/>
                  </a:lnTo>
                  <a:close/>
                  <a:moveTo>
                    <a:pt x="744" y="430"/>
                  </a:moveTo>
                  <a:cubicBezTo>
                    <a:pt x="687" y="421"/>
                    <a:pt x="687" y="421"/>
                    <a:pt x="687" y="421"/>
                  </a:cubicBezTo>
                  <a:cubicBezTo>
                    <a:pt x="687" y="419"/>
                    <a:pt x="687" y="416"/>
                    <a:pt x="688" y="414"/>
                  </a:cubicBezTo>
                  <a:cubicBezTo>
                    <a:pt x="746" y="421"/>
                    <a:pt x="746" y="421"/>
                    <a:pt x="746" y="421"/>
                  </a:cubicBezTo>
                  <a:cubicBezTo>
                    <a:pt x="745" y="424"/>
                    <a:pt x="745" y="427"/>
                    <a:pt x="744" y="430"/>
                  </a:cubicBezTo>
                  <a:close/>
                  <a:moveTo>
                    <a:pt x="3" y="421"/>
                  </a:moveTo>
                  <a:cubicBezTo>
                    <a:pt x="3" y="418"/>
                    <a:pt x="3" y="416"/>
                    <a:pt x="2" y="413"/>
                  </a:cubicBezTo>
                  <a:cubicBezTo>
                    <a:pt x="61" y="407"/>
                    <a:pt x="61" y="407"/>
                    <a:pt x="61" y="407"/>
                  </a:cubicBezTo>
                  <a:cubicBezTo>
                    <a:pt x="61" y="409"/>
                    <a:pt x="61" y="412"/>
                    <a:pt x="61" y="414"/>
                  </a:cubicBezTo>
                  <a:lnTo>
                    <a:pt x="3" y="421"/>
                  </a:lnTo>
                  <a:close/>
                  <a:moveTo>
                    <a:pt x="746" y="414"/>
                  </a:moveTo>
                  <a:cubicBezTo>
                    <a:pt x="688" y="408"/>
                    <a:pt x="688" y="408"/>
                    <a:pt x="688" y="408"/>
                  </a:cubicBezTo>
                  <a:cubicBezTo>
                    <a:pt x="689" y="405"/>
                    <a:pt x="689" y="403"/>
                    <a:pt x="689" y="400"/>
                  </a:cubicBezTo>
                  <a:cubicBezTo>
                    <a:pt x="747" y="405"/>
                    <a:pt x="747" y="405"/>
                    <a:pt x="747" y="405"/>
                  </a:cubicBezTo>
                  <a:cubicBezTo>
                    <a:pt x="747" y="408"/>
                    <a:pt x="747" y="411"/>
                    <a:pt x="746" y="414"/>
                  </a:cubicBezTo>
                  <a:close/>
                  <a:moveTo>
                    <a:pt x="2" y="406"/>
                  </a:moveTo>
                  <a:cubicBezTo>
                    <a:pt x="2" y="403"/>
                    <a:pt x="1" y="400"/>
                    <a:pt x="1" y="397"/>
                  </a:cubicBezTo>
                  <a:cubicBezTo>
                    <a:pt x="60" y="393"/>
                    <a:pt x="60" y="393"/>
                    <a:pt x="60" y="393"/>
                  </a:cubicBezTo>
                  <a:cubicBezTo>
                    <a:pt x="60" y="396"/>
                    <a:pt x="60" y="398"/>
                    <a:pt x="60" y="401"/>
                  </a:cubicBezTo>
                  <a:lnTo>
                    <a:pt x="2" y="406"/>
                  </a:lnTo>
                  <a:close/>
                  <a:moveTo>
                    <a:pt x="748" y="398"/>
                  </a:moveTo>
                  <a:cubicBezTo>
                    <a:pt x="689" y="394"/>
                    <a:pt x="689" y="394"/>
                    <a:pt x="689" y="394"/>
                  </a:cubicBezTo>
                  <a:cubicBezTo>
                    <a:pt x="690" y="392"/>
                    <a:pt x="690" y="390"/>
                    <a:pt x="690" y="387"/>
                  </a:cubicBezTo>
                  <a:cubicBezTo>
                    <a:pt x="748" y="390"/>
                    <a:pt x="748" y="390"/>
                    <a:pt x="748" y="390"/>
                  </a:cubicBezTo>
                  <a:cubicBezTo>
                    <a:pt x="748" y="392"/>
                    <a:pt x="748" y="395"/>
                    <a:pt x="748" y="398"/>
                  </a:cubicBezTo>
                  <a:close/>
                  <a:moveTo>
                    <a:pt x="1" y="390"/>
                  </a:moveTo>
                  <a:cubicBezTo>
                    <a:pt x="1" y="387"/>
                    <a:pt x="1" y="384"/>
                    <a:pt x="1" y="381"/>
                  </a:cubicBezTo>
                  <a:cubicBezTo>
                    <a:pt x="59" y="380"/>
                    <a:pt x="59" y="380"/>
                    <a:pt x="59" y="380"/>
                  </a:cubicBezTo>
                  <a:cubicBezTo>
                    <a:pt x="59" y="382"/>
                    <a:pt x="59" y="385"/>
                    <a:pt x="59" y="387"/>
                  </a:cubicBezTo>
                  <a:lnTo>
                    <a:pt x="1" y="390"/>
                  </a:lnTo>
                  <a:close/>
                  <a:moveTo>
                    <a:pt x="748" y="382"/>
                  </a:moveTo>
                  <a:cubicBezTo>
                    <a:pt x="690" y="381"/>
                    <a:pt x="690" y="381"/>
                    <a:pt x="690" y="381"/>
                  </a:cubicBezTo>
                  <a:cubicBezTo>
                    <a:pt x="690" y="379"/>
                    <a:pt x="690" y="376"/>
                    <a:pt x="690" y="374"/>
                  </a:cubicBezTo>
                  <a:cubicBezTo>
                    <a:pt x="690" y="373"/>
                    <a:pt x="690" y="373"/>
                    <a:pt x="690" y="373"/>
                  </a:cubicBezTo>
                  <a:cubicBezTo>
                    <a:pt x="749" y="373"/>
                    <a:pt x="749" y="373"/>
                    <a:pt x="749" y="373"/>
                  </a:cubicBezTo>
                  <a:cubicBezTo>
                    <a:pt x="749" y="374"/>
                    <a:pt x="749" y="374"/>
                    <a:pt x="749" y="374"/>
                  </a:cubicBezTo>
                  <a:cubicBezTo>
                    <a:pt x="749" y="377"/>
                    <a:pt x="749" y="379"/>
                    <a:pt x="748" y="382"/>
                  </a:cubicBezTo>
                  <a:close/>
                  <a:moveTo>
                    <a:pt x="59" y="374"/>
                  </a:moveTo>
                  <a:cubicBezTo>
                    <a:pt x="42" y="374"/>
                    <a:pt x="42" y="374"/>
                    <a:pt x="42" y="374"/>
                  </a:cubicBezTo>
                  <a:cubicBezTo>
                    <a:pt x="0" y="374"/>
                    <a:pt x="0" y="374"/>
                    <a:pt x="0" y="374"/>
                  </a:cubicBezTo>
                  <a:cubicBezTo>
                    <a:pt x="0" y="374"/>
                    <a:pt x="0" y="374"/>
                    <a:pt x="0" y="374"/>
                  </a:cubicBezTo>
                  <a:cubicBezTo>
                    <a:pt x="0" y="371"/>
                    <a:pt x="0" y="368"/>
                    <a:pt x="1" y="365"/>
                  </a:cubicBezTo>
                  <a:cubicBezTo>
                    <a:pt x="59" y="367"/>
                    <a:pt x="59" y="367"/>
                    <a:pt x="59" y="367"/>
                  </a:cubicBezTo>
                  <a:cubicBezTo>
                    <a:pt x="59" y="369"/>
                    <a:pt x="59" y="371"/>
                    <a:pt x="59" y="374"/>
                  </a:cubicBezTo>
                  <a:close/>
                  <a:moveTo>
                    <a:pt x="690" y="367"/>
                  </a:moveTo>
                  <a:cubicBezTo>
                    <a:pt x="690" y="365"/>
                    <a:pt x="690" y="362"/>
                    <a:pt x="690" y="360"/>
                  </a:cubicBezTo>
                  <a:cubicBezTo>
                    <a:pt x="748" y="357"/>
                    <a:pt x="748" y="357"/>
                    <a:pt x="748" y="357"/>
                  </a:cubicBezTo>
                  <a:cubicBezTo>
                    <a:pt x="748" y="360"/>
                    <a:pt x="748" y="363"/>
                    <a:pt x="748" y="366"/>
                  </a:cubicBezTo>
                  <a:lnTo>
                    <a:pt x="690" y="367"/>
                  </a:lnTo>
                  <a:close/>
                  <a:moveTo>
                    <a:pt x="59" y="360"/>
                  </a:moveTo>
                  <a:cubicBezTo>
                    <a:pt x="1" y="358"/>
                    <a:pt x="1" y="358"/>
                    <a:pt x="1" y="358"/>
                  </a:cubicBezTo>
                  <a:cubicBezTo>
                    <a:pt x="1" y="355"/>
                    <a:pt x="1" y="352"/>
                    <a:pt x="1" y="349"/>
                  </a:cubicBezTo>
                  <a:cubicBezTo>
                    <a:pt x="60" y="353"/>
                    <a:pt x="60" y="353"/>
                    <a:pt x="60" y="353"/>
                  </a:cubicBezTo>
                  <a:cubicBezTo>
                    <a:pt x="59" y="356"/>
                    <a:pt x="59" y="358"/>
                    <a:pt x="59" y="360"/>
                  </a:cubicBezTo>
                  <a:close/>
                  <a:moveTo>
                    <a:pt x="689" y="354"/>
                  </a:moveTo>
                  <a:cubicBezTo>
                    <a:pt x="689" y="351"/>
                    <a:pt x="689" y="349"/>
                    <a:pt x="689" y="346"/>
                  </a:cubicBezTo>
                  <a:cubicBezTo>
                    <a:pt x="747" y="342"/>
                    <a:pt x="747" y="342"/>
                    <a:pt x="747" y="342"/>
                  </a:cubicBezTo>
                  <a:cubicBezTo>
                    <a:pt x="747" y="344"/>
                    <a:pt x="748" y="347"/>
                    <a:pt x="748" y="350"/>
                  </a:cubicBezTo>
                  <a:lnTo>
                    <a:pt x="689" y="354"/>
                  </a:lnTo>
                  <a:close/>
                  <a:moveTo>
                    <a:pt x="60" y="347"/>
                  </a:moveTo>
                  <a:cubicBezTo>
                    <a:pt x="2" y="342"/>
                    <a:pt x="2" y="342"/>
                    <a:pt x="2" y="342"/>
                  </a:cubicBezTo>
                  <a:cubicBezTo>
                    <a:pt x="2" y="339"/>
                    <a:pt x="2" y="336"/>
                    <a:pt x="3" y="334"/>
                  </a:cubicBezTo>
                  <a:cubicBezTo>
                    <a:pt x="61" y="340"/>
                    <a:pt x="61" y="340"/>
                    <a:pt x="61" y="340"/>
                  </a:cubicBezTo>
                  <a:cubicBezTo>
                    <a:pt x="60" y="342"/>
                    <a:pt x="60" y="345"/>
                    <a:pt x="60" y="347"/>
                  </a:cubicBezTo>
                  <a:close/>
                  <a:moveTo>
                    <a:pt x="688" y="340"/>
                  </a:moveTo>
                  <a:cubicBezTo>
                    <a:pt x="688" y="338"/>
                    <a:pt x="688" y="336"/>
                    <a:pt x="688" y="333"/>
                  </a:cubicBezTo>
                  <a:cubicBezTo>
                    <a:pt x="746" y="326"/>
                    <a:pt x="746" y="326"/>
                    <a:pt x="746" y="326"/>
                  </a:cubicBezTo>
                  <a:cubicBezTo>
                    <a:pt x="746" y="329"/>
                    <a:pt x="746" y="331"/>
                    <a:pt x="747" y="334"/>
                  </a:cubicBezTo>
                  <a:lnTo>
                    <a:pt x="688" y="340"/>
                  </a:lnTo>
                  <a:close/>
                  <a:moveTo>
                    <a:pt x="61" y="334"/>
                  </a:moveTo>
                  <a:cubicBezTo>
                    <a:pt x="3" y="326"/>
                    <a:pt x="3" y="326"/>
                    <a:pt x="3" y="326"/>
                  </a:cubicBezTo>
                  <a:cubicBezTo>
                    <a:pt x="4" y="324"/>
                    <a:pt x="4" y="321"/>
                    <a:pt x="5" y="318"/>
                  </a:cubicBezTo>
                  <a:cubicBezTo>
                    <a:pt x="62" y="327"/>
                    <a:pt x="62" y="327"/>
                    <a:pt x="62" y="327"/>
                  </a:cubicBezTo>
                  <a:cubicBezTo>
                    <a:pt x="62" y="329"/>
                    <a:pt x="62" y="331"/>
                    <a:pt x="61" y="334"/>
                  </a:cubicBezTo>
                  <a:close/>
                  <a:moveTo>
                    <a:pt x="687" y="327"/>
                  </a:moveTo>
                  <a:cubicBezTo>
                    <a:pt x="686" y="325"/>
                    <a:pt x="686" y="322"/>
                    <a:pt x="686" y="320"/>
                  </a:cubicBezTo>
                  <a:cubicBezTo>
                    <a:pt x="743" y="310"/>
                    <a:pt x="743" y="310"/>
                    <a:pt x="743" y="310"/>
                  </a:cubicBezTo>
                  <a:cubicBezTo>
                    <a:pt x="744" y="313"/>
                    <a:pt x="744" y="316"/>
                    <a:pt x="745" y="319"/>
                  </a:cubicBezTo>
                  <a:lnTo>
                    <a:pt x="687" y="327"/>
                  </a:lnTo>
                  <a:close/>
                  <a:moveTo>
                    <a:pt x="63" y="320"/>
                  </a:moveTo>
                  <a:cubicBezTo>
                    <a:pt x="6" y="311"/>
                    <a:pt x="6" y="311"/>
                    <a:pt x="6" y="311"/>
                  </a:cubicBezTo>
                  <a:cubicBezTo>
                    <a:pt x="6" y="308"/>
                    <a:pt x="7" y="305"/>
                    <a:pt x="7" y="302"/>
                  </a:cubicBezTo>
                  <a:cubicBezTo>
                    <a:pt x="65" y="313"/>
                    <a:pt x="65" y="313"/>
                    <a:pt x="65" y="313"/>
                  </a:cubicBezTo>
                  <a:cubicBezTo>
                    <a:pt x="64" y="316"/>
                    <a:pt x="64" y="318"/>
                    <a:pt x="63" y="320"/>
                  </a:cubicBezTo>
                  <a:close/>
                  <a:moveTo>
                    <a:pt x="684" y="314"/>
                  </a:moveTo>
                  <a:cubicBezTo>
                    <a:pt x="684" y="312"/>
                    <a:pt x="683" y="309"/>
                    <a:pt x="683" y="307"/>
                  </a:cubicBezTo>
                  <a:cubicBezTo>
                    <a:pt x="740" y="294"/>
                    <a:pt x="740" y="294"/>
                    <a:pt x="740" y="294"/>
                  </a:cubicBezTo>
                  <a:cubicBezTo>
                    <a:pt x="741" y="297"/>
                    <a:pt x="741" y="300"/>
                    <a:pt x="742" y="303"/>
                  </a:cubicBezTo>
                  <a:lnTo>
                    <a:pt x="684" y="314"/>
                  </a:lnTo>
                  <a:close/>
                  <a:moveTo>
                    <a:pt x="66" y="307"/>
                  </a:moveTo>
                  <a:cubicBezTo>
                    <a:pt x="9" y="295"/>
                    <a:pt x="9" y="295"/>
                    <a:pt x="9" y="295"/>
                  </a:cubicBezTo>
                  <a:cubicBezTo>
                    <a:pt x="9" y="292"/>
                    <a:pt x="10" y="289"/>
                    <a:pt x="11" y="287"/>
                  </a:cubicBezTo>
                  <a:cubicBezTo>
                    <a:pt x="68" y="300"/>
                    <a:pt x="68" y="300"/>
                    <a:pt x="68" y="300"/>
                  </a:cubicBezTo>
                  <a:cubicBezTo>
                    <a:pt x="67" y="303"/>
                    <a:pt x="66" y="305"/>
                    <a:pt x="66" y="307"/>
                  </a:cubicBezTo>
                  <a:close/>
                  <a:moveTo>
                    <a:pt x="682" y="301"/>
                  </a:moveTo>
                  <a:cubicBezTo>
                    <a:pt x="681" y="298"/>
                    <a:pt x="680" y="296"/>
                    <a:pt x="680" y="294"/>
                  </a:cubicBezTo>
                  <a:cubicBezTo>
                    <a:pt x="736" y="279"/>
                    <a:pt x="736" y="279"/>
                    <a:pt x="736" y="279"/>
                  </a:cubicBezTo>
                  <a:cubicBezTo>
                    <a:pt x="737" y="282"/>
                    <a:pt x="738" y="285"/>
                    <a:pt x="739" y="287"/>
                  </a:cubicBezTo>
                  <a:lnTo>
                    <a:pt x="682" y="301"/>
                  </a:lnTo>
                  <a:close/>
                  <a:moveTo>
                    <a:pt x="69" y="294"/>
                  </a:moveTo>
                  <a:cubicBezTo>
                    <a:pt x="12" y="280"/>
                    <a:pt x="12" y="280"/>
                    <a:pt x="12" y="280"/>
                  </a:cubicBezTo>
                  <a:cubicBezTo>
                    <a:pt x="13" y="277"/>
                    <a:pt x="14" y="274"/>
                    <a:pt x="15" y="271"/>
                  </a:cubicBezTo>
                  <a:cubicBezTo>
                    <a:pt x="71" y="287"/>
                    <a:pt x="71" y="287"/>
                    <a:pt x="71" y="287"/>
                  </a:cubicBezTo>
                  <a:cubicBezTo>
                    <a:pt x="70" y="290"/>
                    <a:pt x="70" y="292"/>
                    <a:pt x="69" y="294"/>
                  </a:cubicBezTo>
                  <a:close/>
                  <a:moveTo>
                    <a:pt x="678" y="288"/>
                  </a:moveTo>
                  <a:cubicBezTo>
                    <a:pt x="678" y="286"/>
                    <a:pt x="677" y="283"/>
                    <a:pt x="676" y="281"/>
                  </a:cubicBezTo>
                  <a:cubicBezTo>
                    <a:pt x="732" y="264"/>
                    <a:pt x="732" y="264"/>
                    <a:pt x="732" y="264"/>
                  </a:cubicBezTo>
                  <a:cubicBezTo>
                    <a:pt x="733" y="266"/>
                    <a:pt x="734" y="269"/>
                    <a:pt x="735" y="272"/>
                  </a:cubicBezTo>
                  <a:lnTo>
                    <a:pt x="678" y="288"/>
                  </a:lnTo>
                  <a:close/>
                  <a:moveTo>
                    <a:pt x="73" y="281"/>
                  </a:moveTo>
                  <a:cubicBezTo>
                    <a:pt x="17" y="264"/>
                    <a:pt x="17" y="264"/>
                    <a:pt x="17" y="264"/>
                  </a:cubicBezTo>
                  <a:cubicBezTo>
                    <a:pt x="18" y="262"/>
                    <a:pt x="18" y="259"/>
                    <a:pt x="19" y="256"/>
                  </a:cubicBezTo>
                  <a:cubicBezTo>
                    <a:pt x="75" y="274"/>
                    <a:pt x="75" y="274"/>
                    <a:pt x="75" y="274"/>
                  </a:cubicBezTo>
                  <a:cubicBezTo>
                    <a:pt x="74" y="277"/>
                    <a:pt x="73" y="279"/>
                    <a:pt x="73" y="281"/>
                  </a:cubicBezTo>
                  <a:close/>
                  <a:moveTo>
                    <a:pt x="674" y="275"/>
                  </a:moveTo>
                  <a:cubicBezTo>
                    <a:pt x="674" y="273"/>
                    <a:pt x="673" y="270"/>
                    <a:pt x="672" y="268"/>
                  </a:cubicBezTo>
                  <a:cubicBezTo>
                    <a:pt x="727" y="249"/>
                    <a:pt x="727" y="249"/>
                    <a:pt x="727" y="249"/>
                  </a:cubicBezTo>
                  <a:cubicBezTo>
                    <a:pt x="728" y="251"/>
                    <a:pt x="729" y="254"/>
                    <a:pt x="730" y="257"/>
                  </a:cubicBezTo>
                  <a:lnTo>
                    <a:pt x="674" y="275"/>
                  </a:lnTo>
                  <a:close/>
                  <a:moveTo>
                    <a:pt x="77" y="269"/>
                  </a:moveTo>
                  <a:cubicBezTo>
                    <a:pt x="22" y="249"/>
                    <a:pt x="22" y="249"/>
                    <a:pt x="22" y="249"/>
                  </a:cubicBezTo>
                  <a:cubicBezTo>
                    <a:pt x="23" y="246"/>
                    <a:pt x="24" y="244"/>
                    <a:pt x="25" y="241"/>
                  </a:cubicBezTo>
                  <a:cubicBezTo>
                    <a:pt x="79" y="262"/>
                    <a:pt x="79" y="262"/>
                    <a:pt x="79" y="262"/>
                  </a:cubicBezTo>
                  <a:cubicBezTo>
                    <a:pt x="78" y="264"/>
                    <a:pt x="78" y="266"/>
                    <a:pt x="77" y="269"/>
                  </a:cubicBezTo>
                  <a:close/>
                  <a:moveTo>
                    <a:pt x="670" y="262"/>
                  </a:moveTo>
                  <a:cubicBezTo>
                    <a:pt x="669" y="260"/>
                    <a:pt x="668" y="258"/>
                    <a:pt x="667" y="256"/>
                  </a:cubicBezTo>
                  <a:cubicBezTo>
                    <a:pt x="722" y="234"/>
                    <a:pt x="722" y="234"/>
                    <a:pt x="722" y="234"/>
                  </a:cubicBezTo>
                  <a:cubicBezTo>
                    <a:pt x="723" y="236"/>
                    <a:pt x="724" y="239"/>
                    <a:pt x="725" y="242"/>
                  </a:cubicBezTo>
                  <a:lnTo>
                    <a:pt x="670" y="262"/>
                  </a:lnTo>
                  <a:close/>
                  <a:moveTo>
                    <a:pt x="82" y="256"/>
                  </a:moveTo>
                  <a:cubicBezTo>
                    <a:pt x="27" y="234"/>
                    <a:pt x="27" y="234"/>
                    <a:pt x="27" y="234"/>
                  </a:cubicBezTo>
                  <a:cubicBezTo>
                    <a:pt x="28" y="232"/>
                    <a:pt x="29" y="229"/>
                    <a:pt x="31" y="226"/>
                  </a:cubicBezTo>
                  <a:cubicBezTo>
                    <a:pt x="84" y="249"/>
                    <a:pt x="84" y="249"/>
                    <a:pt x="84" y="249"/>
                  </a:cubicBezTo>
                  <a:cubicBezTo>
                    <a:pt x="83" y="252"/>
                    <a:pt x="82" y="254"/>
                    <a:pt x="82" y="256"/>
                  </a:cubicBezTo>
                  <a:close/>
                  <a:moveTo>
                    <a:pt x="665" y="250"/>
                  </a:moveTo>
                  <a:cubicBezTo>
                    <a:pt x="664" y="248"/>
                    <a:pt x="663" y="246"/>
                    <a:pt x="662" y="243"/>
                  </a:cubicBezTo>
                  <a:cubicBezTo>
                    <a:pt x="715" y="219"/>
                    <a:pt x="715" y="219"/>
                    <a:pt x="715" y="219"/>
                  </a:cubicBezTo>
                  <a:cubicBezTo>
                    <a:pt x="716" y="222"/>
                    <a:pt x="718" y="224"/>
                    <a:pt x="719" y="227"/>
                  </a:cubicBezTo>
                  <a:lnTo>
                    <a:pt x="665" y="250"/>
                  </a:lnTo>
                  <a:close/>
                  <a:moveTo>
                    <a:pt x="87" y="244"/>
                  </a:moveTo>
                  <a:cubicBezTo>
                    <a:pt x="34" y="220"/>
                    <a:pt x="34" y="220"/>
                    <a:pt x="34" y="220"/>
                  </a:cubicBezTo>
                  <a:cubicBezTo>
                    <a:pt x="35" y="217"/>
                    <a:pt x="36" y="214"/>
                    <a:pt x="37" y="212"/>
                  </a:cubicBezTo>
                  <a:cubicBezTo>
                    <a:pt x="90" y="237"/>
                    <a:pt x="90" y="237"/>
                    <a:pt x="90" y="237"/>
                  </a:cubicBezTo>
                  <a:cubicBezTo>
                    <a:pt x="89" y="239"/>
                    <a:pt x="88" y="242"/>
                    <a:pt x="87" y="244"/>
                  </a:cubicBezTo>
                  <a:close/>
                  <a:moveTo>
                    <a:pt x="659" y="238"/>
                  </a:moveTo>
                  <a:cubicBezTo>
                    <a:pt x="658" y="236"/>
                    <a:pt x="657" y="234"/>
                    <a:pt x="656" y="231"/>
                  </a:cubicBezTo>
                  <a:cubicBezTo>
                    <a:pt x="708" y="205"/>
                    <a:pt x="708" y="205"/>
                    <a:pt x="708" y="205"/>
                  </a:cubicBezTo>
                  <a:cubicBezTo>
                    <a:pt x="710" y="208"/>
                    <a:pt x="711" y="210"/>
                    <a:pt x="712" y="213"/>
                  </a:cubicBezTo>
                  <a:lnTo>
                    <a:pt x="659" y="238"/>
                  </a:lnTo>
                  <a:close/>
                  <a:moveTo>
                    <a:pt x="93" y="232"/>
                  </a:moveTo>
                  <a:cubicBezTo>
                    <a:pt x="40" y="205"/>
                    <a:pt x="40" y="205"/>
                    <a:pt x="40" y="205"/>
                  </a:cubicBezTo>
                  <a:cubicBezTo>
                    <a:pt x="42" y="203"/>
                    <a:pt x="43" y="200"/>
                    <a:pt x="44" y="198"/>
                  </a:cubicBezTo>
                  <a:cubicBezTo>
                    <a:pt x="96" y="225"/>
                    <a:pt x="96" y="225"/>
                    <a:pt x="96" y="225"/>
                  </a:cubicBezTo>
                  <a:cubicBezTo>
                    <a:pt x="95" y="227"/>
                    <a:pt x="94" y="229"/>
                    <a:pt x="93" y="232"/>
                  </a:cubicBezTo>
                  <a:close/>
                  <a:moveTo>
                    <a:pt x="653" y="226"/>
                  </a:moveTo>
                  <a:cubicBezTo>
                    <a:pt x="652" y="224"/>
                    <a:pt x="651" y="222"/>
                    <a:pt x="650" y="220"/>
                  </a:cubicBezTo>
                  <a:cubicBezTo>
                    <a:pt x="701" y="191"/>
                    <a:pt x="701" y="191"/>
                    <a:pt x="701" y="191"/>
                  </a:cubicBezTo>
                  <a:cubicBezTo>
                    <a:pt x="702" y="193"/>
                    <a:pt x="704" y="196"/>
                    <a:pt x="705" y="199"/>
                  </a:cubicBezTo>
                  <a:lnTo>
                    <a:pt x="653" y="226"/>
                  </a:lnTo>
                  <a:close/>
                  <a:moveTo>
                    <a:pt x="99" y="220"/>
                  </a:moveTo>
                  <a:cubicBezTo>
                    <a:pt x="48" y="191"/>
                    <a:pt x="48" y="191"/>
                    <a:pt x="48" y="191"/>
                  </a:cubicBezTo>
                  <a:cubicBezTo>
                    <a:pt x="49" y="189"/>
                    <a:pt x="51" y="186"/>
                    <a:pt x="52" y="184"/>
                  </a:cubicBezTo>
                  <a:cubicBezTo>
                    <a:pt x="103" y="213"/>
                    <a:pt x="103" y="213"/>
                    <a:pt x="103" y="213"/>
                  </a:cubicBezTo>
                  <a:cubicBezTo>
                    <a:pt x="101" y="216"/>
                    <a:pt x="100" y="218"/>
                    <a:pt x="99" y="220"/>
                  </a:cubicBezTo>
                  <a:close/>
                  <a:moveTo>
                    <a:pt x="647" y="214"/>
                  </a:moveTo>
                  <a:cubicBezTo>
                    <a:pt x="646" y="212"/>
                    <a:pt x="644" y="210"/>
                    <a:pt x="643" y="208"/>
                  </a:cubicBezTo>
                  <a:cubicBezTo>
                    <a:pt x="693" y="177"/>
                    <a:pt x="693" y="177"/>
                    <a:pt x="693" y="177"/>
                  </a:cubicBezTo>
                  <a:cubicBezTo>
                    <a:pt x="694" y="180"/>
                    <a:pt x="696" y="182"/>
                    <a:pt x="697" y="185"/>
                  </a:cubicBezTo>
                  <a:lnTo>
                    <a:pt x="647" y="214"/>
                  </a:lnTo>
                  <a:close/>
                  <a:moveTo>
                    <a:pt x="106" y="208"/>
                  </a:moveTo>
                  <a:cubicBezTo>
                    <a:pt x="56" y="178"/>
                    <a:pt x="56" y="178"/>
                    <a:pt x="56" y="178"/>
                  </a:cubicBezTo>
                  <a:cubicBezTo>
                    <a:pt x="57" y="175"/>
                    <a:pt x="59" y="173"/>
                    <a:pt x="61" y="170"/>
                  </a:cubicBezTo>
                  <a:cubicBezTo>
                    <a:pt x="110" y="202"/>
                    <a:pt x="110" y="202"/>
                    <a:pt x="110" y="202"/>
                  </a:cubicBezTo>
                  <a:cubicBezTo>
                    <a:pt x="108" y="204"/>
                    <a:pt x="107" y="206"/>
                    <a:pt x="106" y="208"/>
                  </a:cubicBezTo>
                  <a:close/>
                  <a:moveTo>
                    <a:pt x="640" y="203"/>
                  </a:moveTo>
                  <a:cubicBezTo>
                    <a:pt x="639" y="201"/>
                    <a:pt x="637" y="199"/>
                    <a:pt x="636" y="197"/>
                  </a:cubicBezTo>
                  <a:cubicBezTo>
                    <a:pt x="684" y="164"/>
                    <a:pt x="684" y="164"/>
                    <a:pt x="684" y="164"/>
                  </a:cubicBezTo>
                  <a:cubicBezTo>
                    <a:pt x="686" y="166"/>
                    <a:pt x="688" y="169"/>
                    <a:pt x="689" y="171"/>
                  </a:cubicBezTo>
                  <a:lnTo>
                    <a:pt x="640" y="203"/>
                  </a:lnTo>
                  <a:close/>
                  <a:moveTo>
                    <a:pt x="113" y="197"/>
                  </a:moveTo>
                  <a:cubicBezTo>
                    <a:pt x="65" y="164"/>
                    <a:pt x="65" y="164"/>
                    <a:pt x="65" y="164"/>
                  </a:cubicBezTo>
                  <a:cubicBezTo>
                    <a:pt x="66" y="162"/>
                    <a:pt x="68" y="159"/>
                    <a:pt x="70" y="157"/>
                  </a:cubicBezTo>
                  <a:cubicBezTo>
                    <a:pt x="117" y="191"/>
                    <a:pt x="117" y="191"/>
                    <a:pt x="117" y="191"/>
                  </a:cubicBezTo>
                  <a:cubicBezTo>
                    <a:pt x="116" y="193"/>
                    <a:pt x="114" y="195"/>
                    <a:pt x="113" y="197"/>
                  </a:cubicBezTo>
                  <a:close/>
                  <a:moveTo>
                    <a:pt x="632" y="192"/>
                  </a:moveTo>
                  <a:cubicBezTo>
                    <a:pt x="631" y="190"/>
                    <a:pt x="630" y="188"/>
                    <a:pt x="628" y="186"/>
                  </a:cubicBezTo>
                  <a:cubicBezTo>
                    <a:pt x="675" y="151"/>
                    <a:pt x="675" y="151"/>
                    <a:pt x="675" y="151"/>
                  </a:cubicBezTo>
                  <a:cubicBezTo>
                    <a:pt x="677" y="153"/>
                    <a:pt x="679" y="156"/>
                    <a:pt x="680" y="158"/>
                  </a:cubicBezTo>
                  <a:lnTo>
                    <a:pt x="632" y="192"/>
                  </a:lnTo>
                  <a:close/>
                  <a:moveTo>
                    <a:pt x="121" y="186"/>
                  </a:moveTo>
                  <a:cubicBezTo>
                    <a:pt x="74" y="151"/>
                    <a:pt x="74" y="151"/>
                    <a:pt x="74" y="151"/>
                  </a:cubicBezTo>
                  <a:cubicBezTo>
                    <a:pt x="75" y="149"/>
                    <a:pt x="77" y="147"/>
                    <a:pt x="79" y="144"/>
                  </a:cubicBezTo>
                  <a:cubicBezTo>
                    <a:pt x="125" y="180"/>
                    <a:pt x="125" y="180"/>
                    <a:pt x="125" y="180"/>
                  </a:cubicBezTo>
                  <a:cubicBezTo>
                    <a:pt x="124" y="182"/>
                    <a:pt x="122" y="184"/>
                    <a:pt x="121" y="186"/>
                  </a:cubicBezTo>
                  <a:close/>
                  <a:moveTo>
                    <a:pt x="624" y="181"/>
                  </a:moveTo>
                  <a:cubicBezTo>
                    <a:pt x="623" y="179"/>
                    <a:pt x="622" y="177"/>
                    <a:pt x="620" y="175"/>
                  </a:cubicBezTo>
                  <a:cubicBezTo>
                    <a:pt x="665" y="139"/>
                    <a:pt x="665" y="139"/>
                    <a:pt x="665" y="139"/>
                  </a:cubicBezTo>
                  <a:cubicBezTo>
                    <a:pt x="667" y="141"/>
                    <a:pt x="669" y="143"/>
                    <a:pt x="671" y="145"/>
                  </a:cubicBezTo>
                  <a:lnTo>
                    <a:pt x="624" y="181"/>
                  </a:lnTo>
                  <a:close/>
                  <a:moveTo>
                    <a:pt x="129" y="175"/>
                  </a:moveTo>
                  <a:cubicBezTo>
                    <a:pt x="83" y="139"/>
                    <a:pt x="83" y="139"/>
                    <a:pt x="83" y="139"/>
                  </a:cubicBezTo>
                  <a:cubicBezTo>
                    <a:pt x="85" y="136"/>
                    <a:pt x="87" y="134"/>
                    <a:pt x="89" y="132"/>
                  </a:cubicBezTo>
                  <a:cubicBezTo>
                    <a:pt x="134" y="170"/>
                    <a:pt x="134" y="170"/>
                    <a:pt x="134" y="170"/>
                  </a:cubicBezTo>
                  <a:cubicBezTo>
                    <a:pt x="132" y="172"/>
                    <a:pt x="130" y="174"/>
                    <a:pt x="129" y="175"/>
                  </a:cubicBezTo>
                  <a:close/>
                  <a:moveTo>
                    <a:pt x="616" y="171"/>
                  </a:moveTo>
                  <a:cubicBezTo>
                    <a:pt x="615" y="169"/>
                    <a:pt x="613" y="167"/>
                    <a:pt x="611" y="165"/>
                  </a:cubicBezTo>
                  <a:cubicBezTo>
                    <a:pt x="655" y="126"/>
                    <a:pt x="655" y="126"/>
                    <a:pt x="655" y="126"/>
                  </a:cubicBezTo>
                  <a:cubicBezTo>
                    <a:pt x="657" y="129"/>
                    <a:pt x="659" y="131"/>
                    <a:pt x="661" y="133"/>
                  </a:cubicBezTo>
                  <a:lnTo>
                    <a:pt x="616" y="171"/>
                  </a:lnTo>
                  <a:close/>
                  <a:moveTo>
                    <a:pt x="138" y="165"/>
                  </a:moveTo>
                  <a:cubicBezTo>
                    <a:pt x="94" y="127"/>
                    <a:pt x="94" y="127"/>
                    <a:pt x="94" y="127"/>
                  </a:cubicBezTo>
                  <a:cubicBezTo>
                    <a:pt x="96" y="124"/>
                    <a:pt x="98" y="122"/>
                    <a:pt x="100" y="120"/>
                  </a:cubicBezTo>
                  <a:cubicBezTo>
                    <a:pt x="142" y="160"/>
                    <a:pt x="142" y="160"/>
                    <a:pt x="142" y="160"/>
                  </a:cubicBezTo>
                  <a:cubicBezTo>
                    <a:pt x="141" y="162"/>
                    <a:pt x="139" y="163"/>
                    <a:pt x="138" y="165"/>
                  </a:cubicBezTo>
                  <a:close/>
                  <a:moveTo>
                    <a:pt x="607" y="161"/>
                  </a:moveTo>
                  <a:cubicBezTo>
                    <a:pt x="606" y="159"/>
                    <a:pt x="604" y="157"/>
                    <a:pt x="602" y="155"/>
                  </a:cubicBezTo>
                  <a:cubicBezTo>
                    <a:pt x="644" y="115"/>
                    <a:pt x="644" y="115"/>
                    <a:pt x="644" y="115"/>
                  </a:cubicBezTo>
                  <a:cubicBezTo>
                    <a:pt x="646" y="117"/>
                    <a:pt x="648" y="119"/>
                    <a:pt x="650" y="121"/>
                  </a:cubicBezTo>
                  <a:lnTo>
                    <a:pt x="607" y="161"/>
                  </a:lnTo>
                  <a:close/>
                  <a:moveTo>
                    <a:pt x="147" y="155"/>
                  </a:moveTo>
                  <a:cubicBezTo>
                    <a:pt x="104" y="115"/>
                    <a:pt x="104" y="115"/>
                    <a:pt x="104" y="115"/>
                  </a:cubicBezTo>
                  <a:cubicBezTo>
                    <a:pt x="106" y="113"/>
                    <a:pt x="108" y="111"/>
                    <a:pt x="111" y="109"/>
                  </a:cubicBezTo>
                  <a:cubicBezTo>
                    <a:pt x="152" y="150"/>
                    <a:pt x="152" y="150"/>
                    <a:pt x="152" y="150"/>
                  </a:cubicBezTo>
                  <a:cubicBezTo>
                    <a:pt x="150" y="152"/>
                    <a:pt x="148" y="154"/>
                    <a:pt x="147" y="155"/>
                  </a:cubicBezTo>
                  <a:close/>
                  <a:moveTo>
                    <a:pt x="598" y="151"/>
                  </a:moveTo>
                  <a:cubicBezTo>
                    <a:pt x="596" y="149"/>
                    <a:pt x="595" y="147"/>
                    <a:pt x="593" y="146"/>
                  </a:cubicBezTo>
                  <a:cubicBezTo>
                    <a:pt x="633" y="104"/>
                    <a:pt x="633" y="104"/>
                    <a:pt x="633" y="104"/>
                  </a:cubicBezTo>
                  <a:cubicBezTo>
                    <a:pt x="635" y="106"/>
                    <a:pt x="637" y="108"/>
                    <a:pt x="639" y="110"/>
                  </a:cubicBezTo>
                  <a:lnTo>
                    <a:pt x="598" y="151"/>
                  </a:lnTo>
                  <a:close/>
                  <a:moveTo>
                    <a:pt x="156" y="146"/>
                  </a:moveTo>
                  <a:cubicBezTo>
                    <a:pt x="116" y="104"/>
                    <a:pt x="116" y="104"/>
                    <a:pt x="116" y="104"/>
                  </a:cubicBezTo>
                  <a:cubicBezTo>
                    <a:pt x="118" y="102"/>
                    <a:pt x="120" y="100"/>
                    <a:pt x="122" y="98"/>
                  </a:cubicBezTo>
                  <a:cubicBezTo>
                    <a:pt x="161" y="141"/>
                    <a:pt x="161" y="141"/>
                    <a:pt x="161" y="141"/>
                  </a:cubicBezTo>
                  <a:cubicBezTo>
                    <a:pt x="160" y="142"/>
                    <a:pt x="158" y="144"/>
                    <a:pt x="156" y="146"/>
                  </a:cubicBezTo>
                  <a:close/>
                  <a:moveTo>
                    <a:pt x="588" y="142"/>
                  </a:moveTo>
                  <a:cubicBezTo>
                    <a:pt x="587" y="140"/>
                    <a:pt x="585" y="138"/>
                    <a:pt x="583" y="137"/>
                  </a:cubicBezTo>
                  <a:cubicBezTo>
                    <a:pt x="622" y="93"/>
                    <a:pt x="622" y="93"/>
                    <a:pt x="622" y="93"/>
                  </a:cubicBezTo>
                  <a:cubicBezTo>
                    <a:pt x="624" y="95"/>
                    <a:pt x="626" y="97"/>
                    <a:pt x="628" y="99"/>
                  </a:cubicBezTo>
                  <a:lnTo>
                    <a:pt x="588" y="142"/>
                  </a:lnTo>
                  <a:close/>
                  <a:moveTo>
                    <a:pt x="166" y="137"/>
                  </a:moveTo>
                  <a:cubicBezTo>
                    <a:pt x="127" y="93"/>
                    <a:pt x="127" y="93"/>
                    <a:pt x="127" y="93"/>
                  </a:cubicBezTo>
                  <a:cubicBezTo>
                    <a:pt x="130" y="91"/>
                    <a:pt x="132" y="89"/>
                    <a:pt x="134" y="87"/>
                  </a:cubicBezTo>
                  <a:cubicBezTo>
                    <a:pt x="172" y="132"/>
                    <a:pt x="172" y="132"/>
                    <a:pt x="172" y="132"/>
                  </a:cubicBezTo>
                  <a:cubicBezTo>
                    <a:pt x="170" y="134"/>
                    <a:pt x="168" y="135"/>
                    <a:pt x="166" y="137"/>
                  </a:cubicBezTo>
                  <a:close/>
                  <a:moveTo>
                    <a:pt x="578" y="133"/>
                  </a:moveTo>
                  <a:cubicBezTo>
                    <a:pt x="576" y="131"/>
                    <a:pt x="575" y="130"/>
                    <a:pt x="573" y="128"/>
                  </a:cubicBezTo>
                  <a:cubicBezTo>
                    <a:pt x="609" y="83"/>
                    <a:pt x="609" y="83"/>
                    <a:pt x="609" y="83"/>
                  </a:cubicBezTo>
                  <a:cubicBezTo>
                    <a:pt x="612" y="84"/>
                    <a:pt x="614" y="86"/>
                    <a:pt x="616" y="88"/>
                  </a:cubicBezTo>
                  <a:lnTo>
                    <a:pt x="578" y="133"/>
                  </a:lnTo>
                  <a:close/>
                  <a:moveTo>
                    <a:pt x="176" y="128"/>
                  </a:moveTo>
                  <a:cubicBezTo>
                    <a:pt x="139" y="83"/>
                    <a:pt x="139" y="83"/>
                    <a:pt x="139" y="83"/>
                  </a:cubicBezTo>
                  <a:cubicBezTo>
                    <a:pt x="142" y="81"/>
                    <a:pt x="144" y="79"/>
                    <a:pt x="146" y="77"/>
                  </a:cubicBezTo>
                  <a:cubicBezTo>
                    <a:pt x="182" y="124"/>
                    <a:pt x="182" y="124"/>
                    <a:pt x="182" y="124"/>
                  </a:cubicBezTo>
                  <a:cubicBezTo>
                    <a:pt x="180" y="125"/>
                    <a:pt x="178" y="127"/>
                    <a:pt x="176" y="128"/>
                  </a:cubicBezTo>
                  <a:close/>
                  <a:moveTo>
                    <a:pt x="568" y="124"/>
                  </a:moveTo>
                  <a:cubicBezTo>
                    <a:pt x="566" y="123"/>
                    <a:pt x="564" y="121"/>
                    <a:pt x="562" y="120"/>
                  </a:cubicBezTo>
                  <a:cubicBezTo>
                    <a:pt x="597" y="73"/>
                    <a:pt x="597" y="73"/>
                    <a:pt x="597" y="73"/>
                  </a:cubicBezTo>
                  <a:cubicBezTo>
                    <a:pt x="599" y="75"/>
                    <a:pt x="601" y="76"/>
                    <a:pt x="604" y="78"/>
                  </a:cubicBezTo>
                  <a:lnTo>
                    <a:pt x="568" y="124"/>
                  </a:lnTo>
                  <a:close/>
                  <a:moveTo>
                    <a:pt x="187" y="120"/>
                  </a:moveTo>
                  <a:cubicBezTo>
                    <a:pt x="152" y="73"/>
                    <a:pt x="152" y="73"/>
                    <a:pt x="152" y="73"/>
                  </a:cubicBezTo>
                  <a:cubicBezTo>
                    <a:pt x="154" y="71"/>
                    <a:pt x="157" y="70"/>
                    <a:pt x="159" y="68"/>
                  </a:cubicBezTo>
                  <a:cubicBezTo>
                    <a:pt x="193" y="116"/>
                    <a:pt x="193" y="116"/>
                    <a:pt x="193" y="116"/>
                  </a:cubicBezTo>
                  <a:cubicBezTo>
                    <a:pt x="191" y="117"/>
                    <a:pt x="189" y="118"/>
                    <a:pt x="187" y="120"/>
                  </a:cubicBezTo>
                  <a:close/>
                  <a:moveTo>
                    <a:pt x="557" y="116"/>
                  </a:moveTo>
                  <a:cubicBezTo>
                    <a:pt x="555" y="115"/>
                    <a:pt x="553" y="113"/>
                    <a:pt x="551" y="112"/>
                  </a:cubicBezTo>
                  <a:cubicBezTo>
                    <a:pt x="584" y="64"/>
                    <a:pt x="584" y="64"/>
                    <a:pt x="584" y="64"/>
                  </a:cubicBezTo>
                  <a:cubicBezTo>
                    <a:pt x="586" y="65"/>
                    <a:pt x="589" y="67"/>
                    <a:pt x="591" y="69"/>
                  </a:cubicBezTo>
                  <a:lnTo>
                    <a:pt x="557" y="116"/>
                  </a:lnTo>
                  <a:close/>
                  <a:moveTo>
                    <a:pt x="198" y="112"/>
                  </a:moveTo>
                  <a:cubicBezTo>
                    <a:pt x="165" y="64"/>
                    <a:pt x="165" y="64"/>
                    <a:pt x="165" y="64"/>
                  </a:cubicBezTo>
                  <a:cubicBezTo>
                    <a:pt x="167" y="62"/>
                    <a:pt x="170" y="61"/>
                    <a:pt x="172" y="59"/>
                  </a:cubicBezTo>
                  <a:cubicBezTo>
                    <a:pt x="204" y="108"/>
                    <a:pt x="204" y="108"/>
                    <a:pt x="204" y="108"/>
                  </a:cubicBezTo>
                  <a:cubicBezTo>
                    <a:pt x="202" y="109"/>
                    <a:pt x="200" y="111"/>
                    <a:pt x="198" y="112"/>
                  </a:cubicBezTo>
                  <a:close/>
                  <a:moveTo>
                    <a:pt x="546" y="109"/>
                  </a:moveTo>
                  <a:cubicBezTo>
                    <a:pt x="544" y="107"/>
                    <a:pt x="542" y="106"/>
                    <a:pt x="540" y="105"/>
                  </a:cubicBezTo>
                  <a:cubicBezTo>
                    <a:pt x="571" y="55"/>
                    <a:pt x="571" y="55"/>
                    <a:pt x="571" y="55"/>
                  </a:cubicBezTo>
                  <a:cubicBezTo>
                    <a:pt x="573" y="57"/>
                    <a:pt x="575" y="58"/>
                    <a:pt x="578" y="60"/>
                  </a:cubicBezTo>
                  <a:lnTo>
                    <a:pt x="546" y="109"/>
                  </a:lnTo>
                  <a:close/>
                  <a:moveTo>
                    <a:pt x="209" y="105"/>
                  </a:moveTo>
                  <a:cubicBezTo>
                    <a:pt x="178" y="55"/>
                    <a:pt x="178" y="55"/>
                    <a:pt x="178" y="55"/>
                  </a:cubicBezTo>
                  <a:cubicBezTo>
                    <a:pt x="181" y="54"/>
                    <a:pt x="183" y="52"/>
                    <a:pt x="186" y="51"/>
                  </a:cubicBezTo>
                  <a:cubicBezTo>
                    <a:pt x="215" y="101"/>
                    <a:pt x="215" y="101"/>
                    <a:pt x="215" y="101"/>
                  </a:cubicBezTo>
                  <a:cubicBezTo>
                    <a:pt x="213" y="102"/>
                    <a:pt x="211" y="104"/>
                    <a:pt x="209" y="105"/>
                  </a:cubicBezTo>
                  <a:close/>
                  <a:moveTo>
                    <a:pt x="535" y="102"/>
                  </a:moveTo>
                  <a:cubicBezTo>
                    <a:pt x="533" y="100"/>
                    <a:pt x="530" y="99"/>
                    <a:pt x="528" y="98"/>
                  </a:cubicBezTo>
                  <a:cubicBezTo>
                    <a:pt x="557" y="47"/>
                    <a:pt x="557" y="47"/>
                    <a:pt x="557" y="47"/>
                  </a:cubicBezTo>
                  <a:cubicBezTo>
                    <a:pt x="559" y="48"/>
                    <a:pt x="562" y="50"/>
                    <a:pt x="564" y="51"/>
                  </a:cubicBezTo>
                  <a:lnTo>
                    <a:pt x="535" y="102"/>
                  </a:lnTo>
                  <a:close/>
                  <a:moveTo>
                    <a:pt x="220" y="98"/>
                  </a:moveTo>
                  <a:cubicBezTo>
                    <a:pt x="192" y="47"/>
                    <a:pt x="192" y="47"/>
                    <a:pt x="192" y="47"/>
                  </a:cubicBezTo>
                  <a:cubicBezTo>
                    <a:pt x="194" y="46"/>
                    <a:pt x="197" y="44"/>
                    <a:pt x="199" y="43"/>
                  </a:cubicBezTo>
                  <a:cubicBezTo>
                    <a:pt x="227" y="95"/>
                    <a:pt x="227" y="95"/>
                    <a:pt x="227" y="95"/>
                  </a:cubicBezTo>
                  <a:cubicBezTo>
                    <a:pt x="225" y="96"/>
                    <a:pt x="223" y="97"/>
                    <a:pt x="220" y="98"/>
                  </a:cubicBezTo>
                  <a:close/>
                  <a:moveTo>
                    <a:pt x="523" y="95"/>
                  </a:moveTo>
                  <a:cubicBezTo>
                    <a:pt x="521" y="94"/>
                    <a:pt x="519" y="93"/>
                    <a:pt x="516" y="92"/>
                  </a:cubicBezTo>
                  <a:cubicBezTo>
                    <a:pt x="543" y="40"/>
                    <a:pt x="543" y="40"/>
                    <a:pt x="543" y="40"/>
                  </a:cubicBezTo>
                  <a:cubicBezTo>
                    <a:pt x="545" y="41"/>
                    <a:pt x="548" y="42"/>
                    <a:pt x="550" y="44"/>
                  </a:cubicBezTo>
                  <a:lnTo>
                    <a:pt x="523" y="95"/>
                  </a:lnTo>
                  <a:close/>
                  <a:moveTo>
                    <a:pt x="232" y="92"/>
                  </a:moveTo>
                  <a:cubicBezTo>
                    <a:pt x="206" y="40"/>
                    <a:pt x="206" y="40"/>
                    <a:pt x="206" y="40"/>
                  </a:cubicBezTo>
                  <a:cubicBezTo>
                    <a:pt x="208" y="38"/>
                    <a:pt x="211" y="37"/>
                    <a:pt x="214" y="36"/>
                  </a:cubicBezTo>
                  <a:cubicBezTo>
                    <a:pt x="239" y="89"/>
                    <a:pt x="239" y="89"/>
                    <a:pt x="239" y="89"/>
                  </a:cubicBezTo>
                  <a:cubicBezTo>
                    <a:pt x="237" y="90"/>
                    <a:pt x="234" y="91"/>
                    <a:pt x="232" y="92"/>
                  </a:cubicBezTo>
                  <a:close/>
                  <a:moveTo>
                    <a:pt x="511" y="89"/>
                  </a:moveTo>
                  <a:cubicBezTo>
                    <a:pt x="509" y="88"/>
                    <a:pt x="507" y="87"/>
                    <a:pt x="504" y="86"/>
                  </a:cubicBezTo>
                  <a:cubicBezTo>
                    <a:pt x="528" y="33"/>
                    <a:pt x="528" y="33"/>
                    <a:pt x="528" y="33"/>
                  </a:cubicBezTo>
                  <a:cubicBezTo>
                    <a:pt x="531" y="34"/>
                    <a:pt x="534" y="35"/>
                    <a:pt x="536" y="36"/>
                  </a:cubicBezTo>
                  <a:lnTo>
                    <a:pt x="511" y="89"/>
                  </a:lnTo>
                  <a:close/>
                  <a:moveTo>
                    <a:pt x="244" y="86"/>
                  </a:moveTo>
                  <a:cubicBezTo>
                    <a:pt x="220" y="33"/>
                    <a:pt x="220" y="33"/>
                    <a:pt x="220" y="33"/>
                  </a:cubicBezTo>
                  <a:cubicBezTo>
                    <a:pt x="223" y="32"/>
                    <a:pt x="225" y="31"/>
                    <a:pt x="228" y="29"/>
                  </a:cubicBezTo>
                  <a:cubicBezTo>
                    <a:pt x="251" y="83"/>
                    <a:pt x="251" y="83"/>
                    <a:pt x="251" y="83"/>
                  </a:cubicBezTo>
                  <a:cubicBezTo>
                    <a:pt x="249" y="84"/>
                    <a:pt x="247" y="85"/>
                    <a:pt x="244" y="86"/>
                  </a:cubicBezTo>
                  <a:close/>
                  <a:moveTo>
                    <a:pt x="499" y="83"/>
                  </a:moveTo>
                  <a:cubicBezTo>
                    <a:pt x="496" y="83"/>
                    <a:pt x="494" y="82"/>
                    <a:pt x="492" y="81"/>
                  </a:cubicBezTo>
                  <a:cubicBezTo>
                    <a:pt x="514" y="26"/>
                    <a:pt x="514" y="26"/>
                    <a:pt x="514" y="26"/>
                  </a:cubicBezTo>
                  <a:cubicBezTo>
                    <a:pt x="516" y="27"/>
                    <a:pt x="519" y="29"/>
                    <a:pt x="522" y="30"/>
                  </a:cubicBezTo>
                  <a:lnTo>
                    <a:pt x="499" y="83"/>
                  </a:lnTo>
                  <a:close/>
                  <a:moveTo>
                    <a:pt x="257" y="81"/>
                  </a:moveTo>
                  <a:cubicBezTo>
                    <a:pt x="235" y="27"/>
                    <a:pt x="235" y="27"/>
                    <a:pt x="235" y="27"/>
                  </a:cubicBezTo>
                  <a:cubicBezTo>
                    <a:pt x="237" y="26"/>
                    <a:pt x="240" y="24"/>
                    <a:pt x="243" y="23"/>
                  </a:cubicBezTo>
                  <a:cubicBezTo>
                    <a:pt x="263" y="78"/>
                    <a:pt x="263" y="78"/>
                    <a:pt x="263" y="78"/>
                  </a:cubicBezTo>
                  <a:cubicBezTo>
                    <a:pt x="261" y="79"/>
                    <a:pt x="259" y="80"/>
                    <a:pt x="257" y="81"/>
                  </a:cubicBezTo>
                  <a:close/>
                  <a:moveTo>
                    <a:pt x="486" y="78"/>
                  </a:moveTo>
                  <a:cubicBezTo>
                    <a:pt x="484" y="78"/>
                    <a:pt x="482" y="77"/>
                    <a:pt x="479" y="76"/>
                  </a:cubicBezTo>
                  <a:cubicBezTo>
                    <a:pt x="499" y="21"/>
                    <a:pt x="499" y="21"/>
                    <a:pt x="499" y="21"/>
                  </a:cubicBezTo>
                  <a:cubicBezTo>
                    <a:pt x="502" y="22"/>
                    <a:pt x="504" y="23"/>
                    <a:pt x="507" y="24"/>
                  </a:cubicBezTo>
                  <a:lnTo>
                    <a:pt x="486" y="78"/>
                  </a:lnTo>
                  <a:close/>
                  <a:moveTo>
                    <a:pt x="269" y="76"/>
                  </a:moveTo>
                  <a:cubicBezTo>
                    <a:pt x="250" y="21"/>
                    <a:pt x="250" y="21"/>
                    <a:pt x="250" y="21"/>
                  </a:cubicBezTo>
                  <a:cubicBezTo>
                    <a:pt x="252" y="20"/>
                    <a:pt x="255" y="19"/>
                    <a:pt x="258" y="18"/>
                  </a:cubicBezTo>
                  <a:cubicBezTo>
                    <a:pt x="276" y="74"/>
                    <a:pt x="276" y="74"/>
                    <a:pt x="276" y="74"/>
                  </a:cubicBezTo>
                  <a:cubicBezTo>
                    <a:pt x="274" y="75"/>
                    <a:pt x="271" y="75"/>
                    <a:pt x="269" y="76"/>
                  </a:cubicBezTo>
                  <a:close/>
                  <a:moveTo>
                    <a:pt x="474" y="74"/>
                  </a:moveTo>
                  <a:cubicBezTo>
                    <a:pt x="471" y="73"/>
                    <a:pt x="469" y="72"/>
                    <a:pt x="467" y="72"/>
                  </a:cubicBezTo>
                  <a:cubicBezTo>
                    <a:pt x="484" y="16"/>
                    <a:pt x="484" y="16"/>
                    <a:pt x="484" y="16"/>
                  </a:cubicBezTo>
                  <a:cubicBezTo>
                    <a:pt x="486" y="17"/>
                    <a:pt x="489" y="18"/>
                    <a:pt x="492" y="18"/>
                  </a:cubicBezTo>
                  <a:lnTo>
                    <a:pt x="474" y="74"/>
                  </a:lnTo>
                  <a:close/>
                  <a:moveTo>
                    <a:pt x="282" y="72"/>
                  </a:moveTo>
                  <a:cubicBezTo>
                    <a:pt x="265" y="16"/>
                    <a:pt x="265" y="16"/>
                    <a:pt x="265" y="16"/>
                  </a:cubicBezTo>
                  <a:cubicBezTo>
                    <a:pt x="267" y="15"/>
                    <a:pt x="270" y="14"/>
                    <a:pt x="273" y="14"/>
                  </a:cubicBezTo>
                  <a:cubicBezTo>
                    <a:pt x="289" y="70"/>
                    <a:pt x="289" y="70"/>
                    <a:pt x="289" y="70"/>
                  </a:cubicBezTo>
                  <a:cubicBezTo>
                    <a:pt x="286" y="71"/>
                    <a:pt x="284" y="71"/>
                    <a:pt x="282" y="72"/>
                  </a:cubicBezTo>
                  <a:close/>
                  <a:moveTo>
                    <a:pt x="461" y="70"/>
                  </a:moveTo>
                  <a:cubicBezTo>
                    <a:pt x="458" y="69"/>
                    <a:pt x="456" y="69"/>
                    <a:pt x="454" y="68"/>
                  </a:cubicBezTo>
                  <a:cubicBezTo>
                    <a:pt x="468" y="12"/>
                    <a:pt x="468" y="12"/>
                    <a:pt x="468" y="12"/>
                  </a:cubicBezTo>
                  <a:cubicBezTo>
                    <a:pt x="471" y="12"/>
                    <a:pt x="474" y="13"/>
                    <a:pt x="477" y="14"/>
                  </a:cubicBezTo>
                  <a:lnTo>
                    <a:pt x="461" y="70"/>
                  </a:lnTo>
                  <a:close/>
                  <a:moveTo>
                    <a:pt x="295" y="68"/>
                  </a:moveTo>
                  <a:cubicBezTo>
                    <a:pt x="280" y="12"/>
                    <a:pt x="280" y="12"/>
                    <a:pt x="280" y="12"/>
                  </a:cubicBezTo>
                  <a:cubicBezTo>
                    <a:pt x="283" y="11"/>
                    <a:pt x="286" y="10"/>
                    <a:pt x="288" y="10"/>
                  </a:cubicBezTo>
                  <a:cubicBezTo>
                    <a:pt x="302" y="67"/>
                    <a:pt x="302" y="67"/>
                    <a:pt x="302" y="67"/>
                  </a:cubicBezTo>
                  <a:cubicBezTo>
                    <a:pt x="299" y="67"/>
                    <a:pt x="297" y="68"/>
                    <a:pt x="295" y="68"/>
                  </a:cubicBezTo>
                  <a:close/>
                  <a:moveTo>
                    <a:pt x="448" y="67"/>
                  </a:moveTo>
                  <a:cubicBezTo>
                    <a:pt x="445" y="66"/>
                    <a:pt x="443" y="66"/>
                    <a:pt x="441" y="65"/>
                  </a:cubicBezTo>
                  <a:cubicBezTo>
                    <a:pt x="453" y="8"/>
                    <a:pt x="453" y="8"/>
                    <a:pt x="453" y="8"/>
                  </a:cubicBezTo>
                  <a:cubicBezTo>
                    <a:pt x="456" y="8"/>
                    <a:pt x="459" y="9"/>
                    <a:pt x="461" y="10"/>
                  </a:cubicBezTo>
                  <a:lnTo>
                    <a:pt x="448" y="67"/>
                  </a:lnTo>
                  <a:close/>
                  <a:moveTo>
                    <a:pt x="308" y="65"/>
                  </a:moveTo>
                  <a:cubicBezTo>
                    <a:pt x="295" y="8"/>
                    <a:pt x="295" y="8"/>
                    <a:pt x="295" y="8"/>
                  </a:cubicBezTo>
                  <a:cubicBezTo>
                    <a:pt x="298" y="7"/>
                    <a:pt x="301" y="7"/>
                    <a:pt x="304" y="6"/>
                  </a:cubicBezTo>
                  <a:cubicBezTo>
                    <a:pt x="315" y="64"/>
                    <a:pt x="315" y="64"/>
                    <a:pt x="315" y="64"/>
                  </a:cubicBezTo>
                  <a:cubicBezTo>
                    <a:pt x="312" y="64"/>
                    <a:pt x="310" y="65"/>
                    <a:pt x="308" y="65"/>
                  </a:cubicBezTo>
                  <a:close/>
                  <a:moveTo>
                    <a:pt x="435" y="64"/>
                  </a:moveTo>
                  <a:cubicBezTo>
                    <a:pt x="432" y="63"/>
                    <a:pt x="430" y="63"/>
                    <a:pt x="428" y="63"/>
                  </a:cubicBezTo>
                  <a:cubicBezTo>
                    <a:pt x="437" y="5"/>
                    <a:pt x="437" y="5"/>
                    <a:pt x="437" y="5"/>
                  </a:cubicBezTo>
                  <a:cubicBezTo>
                    <a:pt x="440" y="5"/>
                    <a:pt x="443" y="6"/>
                    <a:pt x="446" y="6"/>
                  </a:cubicBezTo>
                  <a:lnTo>
                    <a:pt x="435" y="64"/>
                  </a:lnTo>
                  <a:close/>
                  <a:moveTo>
                    <a:pt x="321" y="63"/>
                  </a:moveTo>
                  <a:cubicBezTo>
                    <a:pt x="311" y="5"/>
                    <a:pt x="311" y="5"/>
                    <a:pt x="311" y="5"/>
                  </a:cubicBezTo>
                  <a:cubicBezTo>
                    <a:pt x="314" y="5"/>
                    <a:pt x="317" y="4"/>
                    <a:pt x="320" y="4"/>
                  </a:cubicBezTo>
                  <a:cubicBezTo>
                    <a:pt x="328" y="61"/>
                    <a:pt x="328" y="61"/>
                    <a:pt x="328" y="61"/>
                  </a:cubicBezTo>
                  <a:cubicBezTo>
                    <a:pt x="326" y="62"/>
                    <a:pt x="323" y="62"/>
                    <a:pt x="321" y="63"/>
                  </a:cubicBezTo>
                  <a:close/>
                  <a:moveTo>
                    <a:pt x="422" y="62"/>
                  </a:moveTo>
                  <a:cubicBezTo>
                    <a:pt x="419" y="61"/>
                    <a:pt x="417" y="61"/>
                    <a:pt x="414" y="61"/>
                  </a:cubicBezTo>
                  <a:cubicBezTo>
                    <a:pt x="422" y="3"/>
                    <a:pt x="422" y="3"/>
                    <a:pt x="422" y="3"/>
                  </a:cubicBezTo>
                  <a:cubicBezTo>
                    <a:pt x="424" y="3"/>
                    <a:pt x="427" y="3"/>
                    <a:pt x="430" y="4"/>
                  </a:cubicBezTo>
                  <a:lnTo>
                    <a:pt x="422" y="62"/>
                  </a:lnTo>
                  <a:close/>
                  <a:moveTo>
                    <a:pt x="334" y="61"/>
                  </a:moveTo>
                  <a:cubicBezTo>
                    <a:pt x="327" y="3"/>
                    <a:pt x="327" y="3"/>
                    <a:pt x="327" y="3"/>
                  </a:cubicBezTo>
                  <a:cubicBezTo>
                    <a:pt x="330" y="2"/>
                    <a:pt x="332" y="2"/>
                    <a:pt x="335" y="2"/>
                  </a:cubicBezTo>
                  <a:cubicBezTo>
                    <a:pt x="341" y="60"/>
                    <a:pt x="341" y="60"/>
                    <a:pt x="341" y="60"/>
                  </a:cubicBezTo>
                  <a:cubicBezTo>
                    <a:pt x="339" y="60"/>
                    <a:pt x="337" y="60"/>
                    <a:pt x="334" y="61"/>
                  </a:cubicBezTo>
                  <a:close/>
                  <a:moveTo>
                    <a:pt x="408" y="60"/>
                  </a:moveTo>
                  <a:cubicBezTo>
                    <a:pt x="406" y="60"/>
                    <a:pt x="403" y="59"/>
                    <a:pt x="401" y="59"/>
                  </a:cubicBezTo>
                  <a:cubicBezTo>
                    <a:pt x="406" y="1"/>
                    <a:pt x="406" y="1"/>
                    <a:pt x="406" y="1"/>
                  </a:cubicBezTo>
                  <a:cubicBezTo>
                    <a:pt x="409" y="1"/>
                    <a:pt x="412" y="1"/>
                    <a:pt x="414" y="2"/>
                  </a:cubicBezTo>
                  <a:lnTo>
                    <a:pt x="408" y="60"/>
                  </a:lnTo>
                  <a:close/>
                  <a:moveTo>
                    <a:pt x="347" y="59"/>
                  </a:moveTo>
                  <a:cubicBezTo>
                    <a:pt x="342" y="1"/>
                    <a:pt x="342" y="1"/>
                    <a:pt x="342" y="1"/>
                  </a:cubicBezTo>
                  <a:cubicBezTo>
                    <a:pt x="345" y="1"/>
                    <a:pt x="348" y="1"/>
                    <a:pt x="351" y="0"/>
                  </a:cubicBezTo>
                  <a:cubicBezTo>
                    <a:pt x="355" y="59"/>
                    <a:pt x="355" y="59"/>
                    <a:pt x="355" y="59"/>
                  </a:cubicBezTo>
                  <a:cubicBezTo>
                    <a:pt x="352" y="59"/>
                    <a:pt x="350" y="59"/>
                    <a:pt x="347" y="59"/>
                  </a:cubicBezTo>
                  <a:close/>
                  <a:moveTo>
                    <a:pt x="395" y="59"/>
                  </a:moveTo>
                  <a:cubicBezTo>
                    <a:pt x="392" y="59"/>
                    <a:pt x="390" y="58"/>
                    <a:pt x="388" y="58"/>
                  </a:cubicBezTo>
                  <a:cubicBezTo>
                    <a:pt x="390" y="0"/>
                    <a:pt x="390" y="0"/>
                    <a:pt x="390" y="0"/>
                  </a:cubicBezTo>
                  <a:cubicBezTo>
                    <a:pt x="393" y="0"/>
                    <a:pt x="396" y="0"/>
                    <a:pt x="399" y="0"/>
                  </a:cubicBezTo>
                  <a:lnTo>
                    <a:pt x="395" y="59"/>
                  </a:lnTo>
                  <a:close/>
                  <a:moveTo>
                    <a:pt x="361" y="58"/>
                  </a:moveTo>
                  <a:cubicBezTo>
                    <a:pt x="358" y="0"/>
                    <a:pt x="358" y="0"/>
                    <a:pt x="358" y="0"/>
                  </a:cubicBezTo>
                  <a:cubicBezTo>
                    <a:pt x="361" y="0"/>
                    <a:pt x="364" y="0"/>
                    <a:pt x="367" y="0"/>
                  </a:cubicBezTo>
                  <a:cubicBezTo>
                    <a:pt x="368" y="58"/>
                    <a:pt x="368" y="58"/>
                    <a:pt x="368" y="58"/>
                  </a:cubicBezTo>
                  <a:cubicBezTo>
                    <a:pt x="366" y="58"/>
                    <a:pt x="363" y="58"/>
                    <a:pt x="361" y="58"/>
                  </a:cubicBezTo>
                  <a:close/>
                  <a:moveTo>
                    <a:pt x="382" y="58"/>
                  </a:moveTo>
                  <a:cubicBezTo>
                    <a:pt x="379" y="58"/>
                    <a:pt x="377" y="58"/>
                    <a:pt x="375" y="58"/>
                  </a:cubicBezTo>
                  <a:cubicBezTo>
                    <a:pt x="374" y="58"/>
                    <a:pt x="374" y="58"/>
                    <a:pt x="374" y="58"/>
                  </a:cubicBezTo>
                  <a:cubicBezTo>
                    <a:pt x="374" y="23"/>
                    <a:pt x="374" y="23"/>
                    <a:pt x="374" y="23"/>
                  </a:cubicBezTo>
                  <a:cubicBezTo>
                    <a:pt x="374" y="0"/>
                    <a:pt x="374" y="0"/>
                    <a:pt x="374" y="0"/>
                  </a:cubicBezTo>
                  <a:cubicBezTo>
                    <a:pt x="375" y="0"/>
                    <a:pt x="375" y="0"/>
                    <a:pt x="375" y="0"/>
                  </a:cubicBezTo>
                  <a:cubicBezTo>
                    <a:pt x="377" y="0"/>
                    <a:pt x="380" y="0"/>
                    <a:pt x="383" y="0"/>
                  </a:cubicBezTo>
                  <a:lnTo>
                    <a:pt x="382" y="58"/>
                  </a:lnTo>
                  <a:close/>
                  <a:moveTo>
                    <a:pt x="374" y="23"/>
                  </a:moveTo>
                  <a:cubicBezTo>
                    <a:pt x="374" y="29"/>
                    <a:pt x="374" y="29"/>
                    <a:pt x="374" y="29"/>
                  </a:cubicBezTo>
                  <a:cubicBezTo>
                    <a:pt x="374" y="24"/>
                    <a:pt x="374" y="24"/>
                    <a:pt x="374" y="24"/>
                  </a:cubicBezTo>
                  <a:lnTo>
                    <a:pt x="374" y="2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43" name="Google Shape;943;p21"/>
            <p:cNvSpPr/>
            <p:nvPr/>
          </p:nvSpPr>
          <p:spPr>
            <a:xfrm>
              <a:off x="5734050" y="4329113"/>
              <a:ext cx="985838" cy="987424"/>
            </a:xfrm>
            <a:custGeom>
              <a:avLst/>
              <a:gdLst/>
              <a:ahLst/>
              <a:cxnLst/>
              <a:rect l="l" t="t" r="r" b="b"/>
              <a:pathLst>
                <a:path w="585" h="585" extrusionOk="0">
                  <a:moveTo>
                    <a:pt x="293" y="585"/>
                  </a:moveTo>
                  <a:cubicBezTo>
                    <a:pt x="131" y="585"/>
                    <a:pt x="0" y="454"/>
                    <a:pt x="0" y="293"/>
                  </a:cubicBezTo>
                  <a:cubicBezTo>
                    <a:pt x="0" y="131"/>
                    <a:pt x="131" y="0"/>
                    <a:pt x="293" y="0"/>
                  </a:cubicBezTo>
                  <a:cubicBezTo>
                    <a:pt x="454" y="0"/>
                    <a:pt x="585" y="131"/>
                    <a:pt x="585" y="293"/>
                  </a:cubicBezTo>
                  <a:cubicBezTo>
                    <a:pt x="585" y="454"/>
                    <a:pt x="454" y="585"/>
                    <a:pt x="293" y="585"/>
                  </a:cubicBezTo>
                  <a:close/>
                  <a:moveTo>
                    <a:pt x="293" y="5"/>
                  </a:moveTo>
                  <a:cubicBezTo>
                    <a:pt x="134" y="5"/>
                    <a:pt x="5" y="134"/>
                    <a:pt x="5" y="293"/>
                  </a:cubicBezTo>
                  <a:cubicBezTo>
                    <a:pt x="5" y="451"/>
                    <a:pt x="134" y="580"/>
                    <a:pt x="293" y="580"/>
                  </a:cubicBezTo>
                  <a:cubicBezTo>
                    <a:pt x="451" y="580"/>
                    <a:pt x="580" y="451"/>
                    <a:pt x="580" y="293"/>
                  </a:cubicBezTo>
                  <a:cubicBezTo>
                    <a:pt x="580" y="134"/>
                    <a:pt x="451" y="5"/>
                    <a:pt x="293" y="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44" name="Google Shape;944;p21"/>
            <p:cNvSpPr/>
            <p:nvPr/>
          </p:nvSpPr>
          <p:spPr>
            <a:xfrm>
              <a:off x="5738813" y="4333875"/>
              <a:ext cx="974725" cy="976313"/>
            </a:xfrm>
            <a:custGeom>
              <a:avLst/>
              <a:gdLst/>
              <a:ahLst/>
              <a:cxnLst/>
              <a:rect l="l" t="t" r="r" b="b"/>
              <a:pathLst>
                <a:path w="578" h="579" extrusionOk="0">
                  <a:moveTo>
                    <a:pt x="290" y="0"/>
                  </a:moveTo>
                  <a:cubicBezTo>
                    <a:pt x="289" y="0"/>
                    <a:pt x="289" y="0"/>
                    <a:pt x="289" y="0"/>
                  </a:cubicBezTo>
                  <a:cubicBezTo>
                    <a:pt x="289" y="0"/>
                    <a:pt x="289" y="0"/>
                    <a:pt x="289" y="0"/>
                  </a:cubicBezTo>
                  <a:cubicBezTo>
                    <a:pt x="289" y="0"/>
                    <a:pt x="289" y="0"/>
                    <a:pt x="289" y="0"/>
                  </a:cubicBezTo>
                  <a:cubicBezTo>
                    <a:pt x="289" y="0"/>
                    <a:pt x="289" y="0"/>
                    <a:pt x="289" y="0"/>
                  </a:cubicBezTo>
                  <a:cubicBezTo>
                    <a:pt x="289" y="0"/>
                    <a:pt x="289" y="0"/>
                    <a:pt x="289" y="0"/>
                  </a:cubicBezTo>
                  <a:cubicBezTo>
                    <a:pt x="288" y="0"/>
                    <a:pt x="287" y="0"/>
                    <a:pt x="287" y="0"/>
                  </a:cubicBezTo>
                  <a:cubicBezTo>
                    <a:pt x="287" y="49"/>
                    <a:pt x="287" y="49"/>
                    <a:pt x="287" y="49"/>
                  </a:cubicBezTo>
                  <a:cubicBezTo>
                    <a:pt x="288" y="49"/>
                    <a:pt x="289" y="49"/>
                    <a:pt x="290" y="49"/>
                  </a:cubicBezTo>
                  <a:lnTo>
                    <a:pt x="290" y="0"/>
                  </a:lnTo>
                  <a:close/>
                  <a:moveTo>
                    <a:pt x="234" y="5"/>
                  </a:moveTo>
                  <a:cubicBezTo>
                    <a:pt x="233" y="6"/>
                    <a:pt x="233" y="6"/>
                    <a:pt x="232" y="6"/>
                  </a:cubicBezTo>
                  <a:cubicBezTo>
                    <a:pt x="232" y="6"/>
                    <a:pt x="232" y="6"/>
                    <a:pt x="232" y="6"/>
                  </a:cubicBezTo>
                  <a:cubicBezTo>
                    <a:pt x="232" y="6"/>
                    <a:pt x="232" y="6"/>
                    <a:pt x="232" y="6"/>
                  </a:cubicBezTo>
                  <a:cubicBezTo>
                    <a:pt x="232" y="6"/>
                    <a:pt x="232" y="6"/>
                    <a:pt x="232" y="6"/>
                  </a:cubicBezTo>
                  <a:cubicBezTo>
                    <a:pt x="232" y="6"/>
                    <a:pt x="232" y="6"/>
                    <a:pt x="232" y="6"/>
                  </a:cubicBezTo>
                  <a:cubicBezTo>
                    <a:pt x="231" y="6"/>
                    <a:pt x="231" y="6"/>
                    <a:pt x="231" y="6"/>
                  </a:cubicBezTo>
                  <a:cubicBezTo>
                    <a:pt x="241" y="54"/>
                    <a:pt x="241" y="54"/>
                    <a:pt x="241" y="54"/>
                  </a:cubicBezTo>
                  <a:cubicBezTo>
                    <a:pt x="242" y="54"/>
                    <a:pt x="243" y="54"/>
                    <a:pt x="243" y="54"/>
                  </a:cubicBezTo>
                  <a:lnTo>
                    <a:pt x="234" y="5"/>
                  </a:lnTo>
                  <a:close/>
                  <a:moveTo>
                    <a:pt x="181" y="21"/>
                  </a:moveTo>
                  <a:cubicBezTo>
                    <a:pt x="180" y="22"/>
                    <a:pt x="179" y="22"/>
                    <a:pt x="179" y="22"/>
                  </a:cubicBezTo>
                  <a:cubicBezTo>
                    <a:pt x="179" y="22"/>
                    <a:pt x="179" y="22"/>
                    <a:pt x="179" y="22"/>
                  </a:cubicBezTo>
                  <a:cubicBezTo>
                    <a:pt x="179" y="22"/>
                    <a:pt x="179" y="22"/>
                    <a:pt x="179" y="22"/>
                  </a:cubicBezTo>
                  <a:cubicBezTo>
                    <a:pt x="179" y="22"/>
                    <a:pt x="179" y="22"/>
                    <a:pt x="179" y="22"/>
                  </a:cubicBezTo>
                  <a:cubicBezTo>
                    <a:pt x="179" y="22"/>
                    <a:pt x="179" y="22"/>
                    <a:pt x="179" y="22"/>
                  </a:cubicBezTo>
                  <a:cubicBezTo>
                    <a:pt x="178" y="22"/>
                    <a:pt x="178" y="22"/>
                    <a:pt x="178" y="22"/>
                  </a:cubicBezTo>
                  <a:cubicBezTo>
                    <a:pt x="197" y="68"/>
                    <a:pt x="197" y="68"/>
                    <a:pt x="197" y="68"/>
                  </a:cubicBezTo>
                  <a:cubicBezTo>
                    <a:pt x="198" y="67"/>
                    <a:pt x="198" y="67"/>
                    <a:pt x="199" y="67"/>
                  </a:cubicBezTo>
                  <a:lnTo>
                    <a:pt x="181" y="21"/>
                  </a:lnTo>
                  <a:close/>
                  <a:moveTo>
                    <a:pt x="131" y="47"/>
                  </a:moveTo>
                  <a:cubicBezTo>
                    <a:pt x="131" y="47"/>
                    <a:pt x="130" y="48"/>
                    <a:pt x="130" y="48"/>
                  </a:cubicBezTo>
                  <a:cubicBezTo>
                    <a:pt x="130" y="48"/>
                    <a:pt x="130" y="48"/>
                    <a:pt x="130" y="48"/>
                  </a:cubicBezTo>
                  <a:cubicBezTo>
                    <a:pt x="130" y="48"/>
                    <a:pt x="130" y="48"/>
                    <a:pt x="130" y="48"/>
                  </a:cubicBezTo>
                  <a:cubicBezTo>
                    <a:pt x="130" y="48"/>
                    <a:pt x="130" y="48"/>
                    <a:pt x="130" y="48"/>
                  </a:cubicBezTo>
                  <a:cubicBezTo>
                    <a:pt x="130" y="48"/>
                    <a:pt x="130" y="48"/>
                    <a:pt x="130" y="48"/>
                  </a:cubicBezTo>
                  <a:cubicBezTo>
                    <a:pt x="129" y="48"/>
                    <a:pt x="129" y="48"/>
                    <a:pt x="129" y="48"/>
                  </a:cubicBezTo>
                  <a:cubicBezTo>
                    <a:pt x="129" y="48"/>
                    <a:pt x="129" y="48"/>
                    <a:pt x="129" y="48"/>
                  </a:cubicBezTo>
                  <a:cubicBezTo>
                    <a:pt x="129" y="49"/>
                    <a:pt x="129" y="49"/>
                    <a:pt x="129" y="49"/>
                  </a:cubicBezTo>
                  <a:cubicBezTo>
                    <a:pt x="156" y="90"/>
                    <a:pt x="156" y="90"/>
                    <a:pt x="156" y="90"/>
                  </a:cubicBezTo>
                  <a:cubicBezTo>
                    <a:pt x="157" y="89"/>
                    <a:pt x="157" y="89"/>
                    <a:pt x="158" y="88"/>
                  </a:cubicBezTo>
                  <a:lnTo>
                    <a:pt x="131" y="47"/>
                  </a:lnTo>
                  <a:close/>
                  <a:moveTo>
                    <a:pt x="88" y="82"/>
                  </a:moveTo>
                  <a:cubicBezTo>
                    <a:pt x="87" y="82"/>
                    <a:pt x="87" y="83"/>
                    <a:pt x="87" y="83"/>
                  </a:cubicBezTo>
                  <a:cubicBezTo>
                    <a:pt x="87" y="83"/>
                    <a:pt x="87" y="83"/>
                    <a:pt x="87" y="83"/>
                  </a:cubicBezTo>
                  <a:cubicBezTo>
                    <a:pt x="86" y="83"/>
                    <a:pt x="86" y="83"/>
                    <a:pt x="86" y="83"/>
                  </a:cubicBezTo>
                  <a:cubicBezTo>
                    <a:pt x="86" y="83"/>
                    <a:pt x="86" y="83"/>
                    <a:pt x="86" y="83"/>
                  </a:cubicBezTo>
                  <a:cubicBezTo>
                    <a:pt x="86" y="83"/>
                    <a:pt x="86" y="83"/>
                    <a:pt x="86" y="83"/>
                  </a:cubicBezTo>
                  <a:cubicBezTo>
                    <a:pt x="86" y="84"/>
                    <a:pt x="86" y="84"/>
                    <a:pt x="86" y="84"/>
                  </a:cubicBezTo>
                  <a:cubicBezTo>
                    <a:pt x="120" y="119"/>
                    <a:pt x="120" y="119"/>
                    <a:pt x="120" y="119"/>
                  </a:cubicBezTo>
                  <a:cubicBezTo>
                    <a:pt x="121" y="118"/>
                    <a:pt x="121" y="118"/>
                    <a:pt x="122" y="117"/>
                  </a:cubicBezTo>
                  <a:lnTo>
                    <a:pt x="88" y="82"/>
                  </a:lnTo>
                  <a:close/>
                  <a:moveTo>
                    <a:pt x="52" y="125"/>
                  </a:moveTo>
                  <a:cubicBezTo>
                    <a:pt x="51" y="125"/>
                    <a:pt x="51" y="125"/>
                    <a:pt x="51" y="125"/>
                  </a:cubicBezTo>
                  <a:cubicBezTo>
                    <a:pt x="51" y="125"/>
                    <a:pt x="51" y="125"/>
                    <a:pt x="51" y="125"/>
                  </a:cubicBezTo>
                  <a:cubicBezTo>
                    <a:pt x="51" y="125"/>
                    <a:pt x="51" y="125"/>
                    <a:pt x="51" y="125"/>
                  </a:cubicBezTo>
                  <a:cubicBezTo>
                    <a:pt x="51" y="125"/>
                    <a:pt x="51" y="125"/>
                    <a:pt x="51" y="125"/>
                  </a:cubicBezTo>
                  <a:cubicBezTo>
                    <a:pt x="51" y="125"/>
                    <a:pt x="51" y="125"/>
                    <a:pt x="51" y="125"/>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0" y="127"/>
                    <a:pt x="50" y="127"/>
                    <a:pt x="50" y="127"/>
                  </a:cubicBezTo>
                  <a:cubicBezTo>
                    <a:pt x="91" y="155"/>
                    <a:pt x="91" y="155"/>
                    <a:pt x="91" y="155"/>
                  </a:cubicBezTo>
                  <a:cubicBezTo>
                    <a:pt x="91" y="154"/>
                    <a:pt x="92" y="153"/>
                    <a:pt x="92" y="153"/>
                  </a:cubicBezTo>
                  <a:lnTo>
                    <a:pt x="52" y="125"/>
                  </a:lnTo>
                  <a:close/>
                  <a:moveTo>
                    <a:pt x="24" y="173"/>
                  </a:moveTo>
                  <a:cubicBezTo>
                    <a:pt x="24" y="173"/>
                    <a:pt x="24" y="173"/>
                    <a:pt x="24" y="173"/>
                  </a:cubicBezTo>
                  <a:cubicBezTo>
                    <a:pt x="24" y="173"/>
                    <a:pt x="24" y="173"/>
                    <a:pt x="24" y="173"/>
                  </a:cubicBezTo>
                  <a:cubicBezTo>
                    <a:pt x="24" y="173"/>
                    <a:pt x="24" y="173"/>
                    <a:pt x="24" y="173"/>
                  </a:cubicBezTo>
                  <a:cubicBezTo>
                    <a:pt x="24" y="174"/>
                    <a:pt x="24" y="175"/>
                    <a:pt x="23" y="176"/>
                  </a:cubicBezTo>
                  <a:cubicBezTo>
                    <a:pt x="23" y="176"/>
                    <a:pt x="23" y="176"/>
                    <a:pt x="23" y="176"/>
                  </a:cubicBezTo>
                  <a:cubicBezTo>
                    <a:pt x="23" y="176"/>
                    <a:pt x="23" y="176"/>
                    <a:pt x="23" y="176"/>
                  </a:cubicBezTo>
                  <a:cubicBezTo>
                    <a:pt x="23" y="176"/>
                    <a:pt x="23" y="176"/>
                    <a:pt x="23" y="176"/>
                  </a:cubicBezTo>
                  <a:cubicBezTo>
                    <a:pt x="23" y="176"/>
                    <a:pt x="23" y="176"/>
                    <a:pt x="23" y="176"/>
                  </a:cubicBezTo>
                  <a:cubicBezTo>
                    <a:pt x="68" y="195"/>
                    <a:pt x="68" y="195"/>
                    <a:pt x="68" y="195"/>
                  </a:cubicBezTo>
                  <a:cubicBezTo>
                    <a:pt x="69" y="194"/>
                    <a:pt x="69" y="194"/>
                    <a:pt x="69" y="193"/>
                  </a:cubicBezTo>
                  <a:lnTo>
                    <a:pt x="24" y="173"/>
                  </a:lnTo>
                  <a:close/>
                  <a:moveTo>
                    <a:pt x="7" y="226"/>
                  </a:moveTo>
                  <a:cubicBezTo>
                    <a:pt x="7" y="227"/>
                    <a:pt x="7" y="227"/>
                    <a:pt x="7" y="228"/>
                  </a:cubicBezTo>
                  <a:cubicBezTo>
                    <a:pt x="7" y="228"/>
                    <a:pt x="7" y="228"/>
                    <a:pt x="7" y="228"/>
                  </a:cubicBezTo>
                  <a:cubicBezTo>
                    <a:pt x="7" y="228"/>
                    <a:pt x="7" y="228"/>
                    <a:pt x="7" y="228"/>
                  </a:cubicBezTo>
                  <a:cubicBezTo>
                    <a:pt x="6" y="229"/>
                    <a:pt x="6" y="229"/>
                    <a:pt x="6" y="229"/>
                  </a:cubicBezTo>
                  <a:cubicBezTo>
                    <a:pt x="54" y="239"/>
                    <a:pt x="54" y="239"/>
                    <a:pt x="54" y="239"/>
                  </a:cubicBezTo>
                  <a:cubicBezTo>
                    <a:pt x="55" y="238"/>
                    <a:pt x="55" y="238"/>
                    <a:pt x="55" y="237"/>
                  </a:cubicBezTo>
                  <a:cubicBezTo>
                    <a:pt x="7" y="226"/>
                    <a:pt x="7" y="226"/>
                    <a:pt x="7" y="226"/>
                  </a:cubicBezTo>
                  <a:close/>
                  <a:moveTo>
                    <a:pt x="0" y="281"/>
                  </a:moveTo>
                  <a:cubicBezTo>
                    <a:pt x="0" y="281"/>
                    <a:pt x="0" y="281"/>
                    <a:pt x="0" y="281"/>
                  </a:cubicBezTo>
                  <a:cubicBezTo>
                    <a:pt x="0" y="282"/>
                    <a:pt x="0" y="282"/>
                    <a:pt x="0" y="282"/>
                  </a:cubicBezTo>
                  <a:cubicBezTo>
                    <a:pt x="0" y="282"/>
                    <a:pt x="0" y="282"/>
                    <a:pt x="0" y="282"/>
                  </a:cubicBezTo>
                  <a:cubicBezTo>
                    <a:pt x="0" y="282"/>
                    <a:pt x="0" y="282"/>
                    <a:pt x="0" y="282"/>
                  </a:cubicBezTo>
                  <a:cubicBezTo>
                    <a:pt x="0" y="282"/>
                    <a:pt x="0" y="282"/>
                    <a:pt x="0" y="282"/>
                  </a:cubicBezTo>
                  <a:cubicBezTo>
                    <a:pt x="0" y="282"/>
                    <a:pt x="0" y="282"/>
                    <a:pt x="0" y="282"/>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4"/>
                    <a:pt x="0" y="284"/>
                    <a:pt x="0" y="284"/>
                  </a:cubicBezTo>
                  <a:cubicBezTo>
                    <a:pt x="0" y="284"/>
                    <a:pt x="0" y="284"/>
                    <a:pt x="0" y="284"/>
                  </a:cubicBezTo>
                  <a:cubicBezTo>
                    <a:pt x="0" y="284"/>
                    <a:pt x="0" y="284"/>
                    <a:pt x="0" y="284"/>
                  </a:cubicBezTo>
                  <a:cubicBezTo>
                    <a:pt x="0" y="284"/>
                    <a:pt x="0" y="284"/>
                    <a:pt x="0" y="284"/>
                  </a:cubicBezTo>
                  <a:cubicBezTo>
                    <a:pt x="0" y="284"/>
                    <a:pt x="0" y="284"/>
                    <a:pt x="0" y="284"/>
                  </a:cubicBezTo>
                  <a:cubicBezTo>
                    <a:pt x="0" y="284"/>
                    <a:pt x="0" y="284"/>
                    <a:pt x="0" y="284"/>
                  </a:cubicBezTo>
                  <a:cubicBezTo>
                    <a:pt x="49" y="285"/>
                    <a:pt x="49" y="285"/>
                    <a:pt x="49" y="285"/>
                  </a:cubicBezTo>
                  <a:cubicBezTo>
                    <a:pt x="49" y="284"/>
                    <a:pt x="49" y="284"/>
                    <a:pt x="49" y="283"/>
                  </a:cubicBezTo>
                  <a:lnTo>
                    <a:pt x="0" y="281"/>
                  </a:lnTo>
                  <a:close/>
                  <a:moveTo>
                    <a:pt x="52" y="329"/>
                  </a:moveTo>
                  <a:cubicBezTo>
                    <a:pt x="4" y="337"/>
                    <a:pt x="4" y="337"/>
                    <a:pt x="4" y="337"/>
                  </a:cubicBezTo>
                  <a:cubicBezTo>
                    <a:pt x="4" y="338"/>
                    <a:pt x="4" y="338"/>
                    <a:pt x="4" y="338"/>
                  </a:cubicBezTo>
                  <a:cubicBezTo>
                    <a:pt x="4" y="338"/>
                    <a:pt x="4" y="338"/>
                    <a:pt x="4" y="338"/>
                  </a:cubicBezTo>
                  <a:cubicBezTo>
                    <a:pt x="4" y="339"/>
                    <a:pt x="4" y="339"/>
                    <a:pt x="4" y="340"/>
                  </a:cubicBezTo>
                  <a:cubicBezTo>
                    <a:pt x="4" y="340"/>
                    <a:pt x="4" y="340"/>
                    <a:pt x="4" y="340"/>
                  </a:cubicBezTo>
                  <a:cubicBezTo>
                    <a:pt x="4" y="340"/>
                    <a:pt x="4" y="340"/>
                    <a:pt x="4" y="340"/>
                  </a:cubicBezTo>
                  <a:cubicBezTo>
                    <a:pt x="53" y="331"/>
                    <a:pt x="53" y="331"/>
                    <a:pt x="53" y="331"/>
                  </a:cubicBezTo>
                  <a:cubicBezTo>
                    <a:pt x="53" y="331"/>
                    <a:pt x="52" y="330"/>
                    <a:pt x="52" y="329"/>
                  </a:cubicBezTo>
                  <a:close/>
                  <a:moveTo>
                    <a:pt x="64" y="374"/>
                  </a:moveTo>
                  <a:cubicBezTo>
                    <a:pt x="18" y="391"/>
                    <a:pt x="18" y="391"/>
                    <a:pt x="18" y="391"/>
                  </a:cubicBezTo>
                  <a:cubicBezTo>
                    <a:pt x="19" y="392"/>
                    <a:pt x="19" y="393"/>
                    <a:pt x="19" y="394"/>
                  </a:cubicBezTo>
                  <a:cubicBezTo>
                    <a:pt x="65" y="376"/>
                    <a:pt x="65" y="376"/>
                    <a:pt x="65" y="376"/>
                  </a:cubicBezTo>
                  <a:cubicBezTo>
                    <a:pt x="65" y="375"/>
                    <a:pt x="64" y="374"/>
                    <a:pt x="64" y="374"/>
                  </a:cubicBezTo>
                  <a:close/>
                  <a:moveTo>
                    <a:pt x="84" y="415"/>
                  </a:moveTo>
                  <a:cubicBezTo>
                    <a:pt x="43" y="441"/>
                    <a:pt x="43" y="441"/>
                    <a:pt x="43" y="441"/>
                  </a:cubicBezTo>
                  <a:cubicBezTo>
                    <a:pt x="43" y="441"/>
                    <a:pt x="43" y="442"/>
                    <a:pt x="44" y="442"/>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86" y="417"/>
                    <a:pt x="86" y="417"/>
                    <a:pt x="86" y="417"/>
                  </a:cubicBezTo>
                  <a:cubicBezTo>
                    <a:pt x="85" y="417"/>
                    <a:pt x="85" y="416"/>
                    <a:pt x="84" y="415"/>
                  </a:cubicBezTo>
                  <a:close/>
                  <a:moveTo>
                    <a:pt x="112" y="452"/>
                  </a:moveTo>
                  <a:cubicBezTo>
                    <a:pt x="76" y="485"/>
                    <a:pt x="76" y="485"/>
                    <a:pt x="76" y="485"/>
                  </a:cubicBezTo>
                  <a:cubicBezTo>
                    <a:pt x="77" y="486"/>
                    <a:pt x="77" y="486"/>
                    <a:pt x="77" y="486"/>
                  </a:cubicBezTo>
                  <a:cubicBezTo>
                    <a:pt x="77" y="486"/>
                    <a:pt x="77" y="486"/>
                    <a:pt x="77" y="486"/>
                  </a:cubicBezTo>
                  <a:cubicBezTo>
                    <a:pt x="77" y="486"/>
                    <a:pt x="77" y="486"/>
                    <a:pt x="77" y="486"/>
                  </a:cubicBezTo>
                  <a:cubicBezTo>
                    <a:pt x="77" y="486"/>
                    <a:pt x="77" y="486"/>
                    <a:pt x="77" y="486"/>
                  </a:cubicBezTo>
                  <a:cubicBezTo>
                    <a:pt x="77" y="486"/>
                    <a:pt x="77" y="486"/>
                    <a:pt x="77" y="486"/>
                  </a:cubicBezTo>
                  <a:cubicBezTo>
                    <a:pt x="77" y="487"/>
                    <a:pt x="78" y="487"/>
                    <a:pt x="78" y="487"/>
                  </a:cubicBezTo>
                  <a:cubicBezTo>
                    <a:pt x="78" y="487"/>
                    <a:pt x="78" y="487"/>
                    <a:pt x="78" y="487"/>
                  </a:cubicBezTo>
                  <a:cubicBezTo>
                    <a:pt x="78" y="487"/>
                    <a:pt x="78" y="487"/>
                    <a:pt x="78" y="487"/>
                  </a:cubicBezTo>
                  <a:cubicBezTo>
                    <a:pt x="78" y="488"/>
                    <a:pt x="78" y="488"/>
                    <a:pt x="78" y="488"/>
                  </a:cubicBezTo>
                  <a:cubicBezTo>
                    <a:pt x="78" y="488"/>
                    <a:pt x="78" y="488"/>
                    <a:pt x="78" y="488"/>
                  </a:cubicBezTo>
                  <a:cubicBezTo>
                    <a:pt x="114" y="454"/>
                    <a:pt x="114" y="454"/>
                    <a:pt x="114" y="454"/>
                  </a:cubicBezTo>
                  <a:cubicBezTo>
                    <a:pt x="113" y="453"/>
                    <a:pt x="113" y="453"/>
                    <a:pt x="112" y="452"/>
                  </a:cubicBezTo>
                  <a:close/>
                  <a:moveTo>
                    <a:pt x="147" y="483"/>
                  </a:moveTo>
                  <a:cubicBezTo>
                    <a:pt x="118" y="523"/>
                    <a:pt x="118" y="523"/>
                    <a:pt x="118" y="523"/>
                  </a:cubicBezTo>
                  <a:cubicBezTo>
                    <a:pt x="119" y="523"/>
                    <a:pt x="119" y="523"/>
                    <a:pt x="119" y="523"/>
                  </a:cubicBezTo>
                  <a:cubicBezTo>
                    <a:pt x="119" y="523"/>
                    <a:pt x="119" y="523"/>
                    <a:pt x="119" y="523"/>
                  </a:cubicBezTo>
                  <a:cubicBezTo>
                    <a:pt x="119" y="523"/>
                    <a:pt x="119" y="523"/>
                    <a:pt x="119" y="523"/>
                  </a:cubicBezTo>
                  <a:cubicBezTo>
                    <a:pt x="119" y="524"/>
                    <a:pt x="119" y="524"/>
                    <a:pt x="119" y="524"/>
                  </a:cubicBezTo>
                  <a:cubicBezTo>
                    <a:pt x="119" y="524"/>
                    <a:pt x="119" y="524"/>
                    <a:pt x="119" y="524"/>
                  </a:cubicBezTo>
                  <a:cubicBezTo>
                    <a:pt x="120" y="524"/>
                    <a:pt x="120" y="524"/>
                    <a:pt x="120" y="524"/>
                  </a:cubicBezTo>
                  <a:cubicBezTo>
                    <a:pt x="120" y="524"/>
                    <a:pt x="120" y="524"/>
                    <a:pt x="120" y="524"/>
                  </a:cubicBezTo>
                  <a:cubicBezTo>
                    <a:pt x="149" y="485"/>
                    <a:pt x="149" y="485"/>
                    <a:pt x="149" y="485"/>
                  </a:cubicBezTo>
                  <a:cubicBezTo>
                    <a:pt x="148" y="484"/>
                    <a:pt x="147" y="484"/>
                    <a:pt x="147" y="483"/>
                  </a:cubicBezTo>
                  <a:close/>
                  <a:moveTo>
                    <a:pt x="187" y="507"/>
                  </a:moveTo>
                  <a:cubicBezTo>
                    <a:pt x="165" y="551"/>
                    <a:pt x="165" y="551"/>
                    <a:pt x="165" y="551"/>
                  </a:cubicBezTo>
                  <a:cubicBezTo>
                    <a:pt x="166" y="552"/>
                    <a:pt x="167" y="552"/>
                    <a:pt x="167" y="552"/>
                  </a:cubicBezTo>
                  <a:cubicBezTo>
                    <a:pt x="167" y="552"/>
                    <a:pt x="167" y="552"/>
                    <a:pt x="167" y="552"/>
                  </a:cubicBezTo>
                  <a:cubicBezTo>
                    <a:pt x="168" y="552"/>
                    <a:pt x="168" y="552"/>
                    <a:pt x="168" y="552"/>
                  </a:cubicBezTo>
                  <a:cubicBezTo>
                    <a:pt x="168" y="552"/>
                    <a:pt x="168" y="552"/>
                    <a:pt x="168" y="552"/>
                  </a:cubicBezTo>
                  <a:cubicBezTo>
                    <a:pt x="168" y="552"/>
                    <a:pt x="168" y="552"/>
                    <a:pt x="168" y="552"/>
                  </a:cubicBezTo>
                  <a:cubicBezTo>
                    <a:pt x="168" y="553"/>
                    <a:pt x="168" y="553"/>
                    <a:pt x="168" y="553"/>
                  </a:cubicBezTo>
                  <a:cubicBezTo>
                    <a:pt x="189" y="508"/>
                    <a:pt x="189" y="508"/>
                    <a:pt x="189" y="508"/>
                  </a:cubicBezTo>
                  <a:cubicBezTo>
                    <a:pt x="188" y="508"/>
                    <a:pt x="187" y="507"/>
                    <a:pt x="187" y="507"/>
                  </a:cubicBezTo>
                  <a:close/>
                  <a:moveTo>
                    <a:pt x="230" y="523"/>
                  </a:move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9" y="570"/>
                    <a:pt x="219" y="570"/>
                    <a:pt x="219" y="570"/>
                  </a:cubicBezTo>
                  <a:cubicBezTo>
                    <a:pt x="219" y="570"/>
                    <a:pt x="219" y="570"/>
                    <a:pt x="219" y="570"/>
                  </a:cubicBezTo>
                  <a:cubicBezTo>
                    <a:pt x="219" y="570"/>
                    <a:pt x="219" y="570"/>
                    <a:pt x="219" y="570"/>
                  </a:cubicBezTo>
                  <a:cubicBezTo>
                    <a:pt x="219" y="570"/>
                    <a:pt x="219" y="570"/>
                    <a:pt x="219" y="570"/>
                  </a:cubicBezTo>
                  <a:cubicBezTo>
                    <a:pt x="219" y="571"/>
                    <a:pt x="219" y="571"/>
                    <a:pt x="219" y="571"/>
                  </a:cubicBezTo>
                  <a:cubicBezTo>
                    <a:pt x="219" y="571"/>
                    <a:pt x="219" y="571"/>
                    <a:pt x="219" y="571"/>
                  </a:cubicBezTo>
                  <a:cubicBezTo>
                    <a:pt x="219" y="571"/>
                    <a:pt x="219" y="571"/>
                    <a:pt x="219" y="571"/>
                  </a:cubicBezTo>
                  <a:cubicBezTo>
                    <a:pt x="220" y="571"/>
                    <a:pt x="220" y="571"/>
                    <a:pt x="221" y="571"/>
                  </a:cubicBezTo>
                  <a:cubicBezTo>
                    <a:pt x="232" y="523"/>
                    <a:pt x="232" y="523"/>
                    <a:pt x="232" y="523"/>
                  </a:cubicBezTo>
                  <a:cubicBezTo>
                    <a:pt x="232" y="523"/>
                    <a:pt x="231" y="523"/>
                    <a:pt x="230" y="523"/>
                  </a:cubicBezTo>
                  <a:close/>
                  <a:moveTo>
                    <a:pt x="276" y="530"/>
                  </a:moveTo>
                  <a:cubicBezTo>
                    <a:pt x="273" y="579"/>
                    <a:pt x="273" y="579"/>
                    <a:pt x="273" y="579"/>
                  </a:cubicBezTo>
                  <a:cubicBezTo>
                    <a:pt x="273" y="579"/>
                    <a:pt x="273" y="579"/>
                    <a:pt x="273" y="579"/>
                  </a:cubicBezTo>
                  <a:cubicBezTo>
                    <a:pt x="273" y="579"/>
                    <a:pt x="273" y="579"/>
                    <a:pt x="273" y="579"/>
                  </a:cubicBezTo>
                  <a:cubicBezTo>
                    <a:pt x="274" y="579"/>
                    <a:pt x="274" y="579"/>
                    <a:pt x="274" y="579"/>
                  </a:cubicBezTo>
                  <a:cubicBezTo>
                    <a:pt x="274" y="579"/>
                    <a:pt x="274" y="579"/>
                    <a:pt x="274" y="579"/>
                  </a:cubicBezTo>
                  <a:cubicBezTo>
                    <a:pt x="274" y="579"/>
                    <a:pt x="274" y="579"/>
                    <a:pt x="274" y="579"/>
                  </a:cubicBezTo>
                  <a:cubicBezTo>
                    <a:pt x="274" y="579"/>
                    <a:pt x="275" y="579"/>
                    <a:pt x="276" y="579"/>
                  </a:cubicBezTo>
                  <a:cubicBezTo>
                    <a:pt x="278" y="530"/>
                    <a:pt x="278" y="530"/>
                    <a:pt x="278" y="530"/>
                  </a:cubicBezTo>
                  <a:cubicBezTo>
                    <a:pt x="277" y="530"/>
                    <a:pt x="277" y="530"/>
                    <a:pt x="276" y="530"/>
                  </a:cubicBezTo>
                  <a:close/>
                  <a:moveTo>
                    <a:pt x="325" y="528"/>
                  </a:moveTo>
                  <a:cubicBezTo>
                    <a:pt x="324" y="528"/>
                    <a:pt x="323" y="528"/>
                    <a:pt x="322" y="528"/>
                  </a:cubicBezTo>
                  <a:cubicBezTo>
                    <a:pt x="329" y="577"/>
                    <a:pt x="329" y="577"/>
                    <a:pt x="329" y="577"/>
                  </a:cubicBezTo>
                  <a:cubicBezTo>
                    <a:pt x="329" y="577"/>
                    <a:pt x="329" y="577"/>
                    <a:pt x="329" y="577"/>
                  </a:cubicBezTo>
                  <a:cubicBezTo>
                    <a:pt x="330" y="576"/>
                    <a:pt x="331" y="576"/>
                    <a:pt x="332" y="576"/>
                  </a:cubicBezTo>
                  <a:lnTo>
                    <a:pt x="325" y="528"/>
                  </a:lnTo>
                  <a:close/>
                  <a:moveTo>
                    <a:pt x="369" y="516"/>
                  </a:moveTo>
                  <a:cubicBezTo>
                    <a:pt x="369" y="517"/>
                    <a:pt x="368" y="517"/>
                    <a:pt x="367" y="517"/>
                  </a:cubicBezTo>
                  <a:cubicBezTo>
                    <a:pt x="383" y="564"/>
                    <a:pt x="383" y="564"/>
                    <a:pt x="383" y="564"/>
                  </a:cubicBezTo>
                  <a:cubicBezTo>
                    <a:pt x="384" y="563"/>
                    <a:pt x="384" y="563"/>
                    <a:pt x="384" y="563"/>
                  </a:cubicBezTo>
                  <a:cubicBezTo>
                    <a:pt x="384" y="563"/>
                    <a:pt x="384" y="563"/>
                    <a:pt x="384" y="563"/>
                  </a:cubicBezTo>
                  <a:cubicBezTo>
                    <a:pt x="384" y="563"/>
                    <a:pt x="384" y="563"/>
                    <a:pt x="384" y="563"/>
                  </a:cubicBezTo>
                  <a:cubicBezTo>
                    <a:pt x="385" y="563"/>
                    <a:pt x="385" y="563"/>
                    <a:pt x="386" y="563"/>
                  </a:cubicBezTo>
                  <a:lnTo>
                    <a:pt x="369" y="516"/>
                  </a:lnTo>
                  <a:close/>
                  <a:moveTo>
                    <a:pt x="411" y="497"/>
                  </a:moveTo>
                  <a:cubicBezTo>
                    <a:pt x="411" y="497"/>
                    <a:pt x="410" y="498"/>
                    <a:pt x="409" y="498"/>
                  </a:cubicBezTo>
                  <a:cubicBezTo>
                    <a:pt x="434" y="541"/>
                    <a:pt x="434" y="541"/>
                    <a:pt x="434" y="541"/>
                  </a:cubicBezTo>
                  <a:cubicBezTo>
                    <a:pt x="434" y="541"/>
                    <a:pt x="434" y="541"/>
                    <a:pt x="434" y="541"/>
                  </a:cubicBezTo>
                  <a:cubicBezTo>
                    <a:pt x="434" y="541"/>
                    <a:pt x="434" y="541"/>
                    <a:pt x="434" y="541"/>
                  </a:cubicBezTo>
                  <a:cubicBezTo>
                    <a:pt x="434" y="541"/>
                    <a:pt x="434" y="541"/>
                    <a:pt x="434" y="541"/>
                  </a:cubicBezTo>
                  <a:cubicBezTo>
                    <a:pt x="435" y="540"/>
                    <a:pt x="436" y="540"/>
                    <a:pt x="436" y="539"/>
                  </a:cubicBezTo>
                  <a:lnTo>
                    <a:pt x="411" y="497"/>
                  </a:lnTo>
                  <a:close/>
                  <a:moveTo>
                    <a:pt x="449" y="470"/>
                  </a:moveTo>
                  <a:cubicBezTo>
                    <a:pt x="448" y="470"/>
                    <a:pt x="448" y="471"/>
                    <a:pt x="447" y="471"/>
                  </a:cubicBezTo>
                  <a:cubicBezTo>
                    <a:pt x="479" y="508"/>
                    <a:pt x="479" y="508"/>
                    <a:pt x="479" y="508"/>
                  </a:cubicBezTo>
                  <a:cubicBezTo>
                    <a:pt x="480" y="508"/>
                    <a:pt x="480" y="508"/>
                    <a:pt x="480" y="508"/>
                  </a:cubicBezTo>
                  <a:cubicBezTo>
                    <a:pt x="480" y="507"/>
                    <a:pt x="480" y="507"/>
                    <a:pt x="480" y="507"/>
                  </a:cubicBezTo>
                  <a:cubicBezTo>
                    <a:pt x="480" y="507"/>
                    <a:pt x="480" y="507"/>
                    <a:pt x="480" y="507"/>
                  </a:cubicBezTo>
                  <a:cubicBezTo>
                    <a:pt x="481" y="507"/>
                    <a:pt x="481" y="507"/>
                    <a:pt x="481" y="507"/>
                  </a:cubicBezTo>
                  <a:lnTo>
                    <a:pt x="449" y="470"/>
                  </a:lnTo>
                  <a:close/>
                  <a:moveTo>
                    <a:pt x="480" y="436"/>
                  </a:moveTo>
                  <a:cubicBezTo>
                    <a:pt x="480" y="437"/>
                    <a:pt x="479" y="437"/>
                    <a:pt x="479" y="438"/>
                  </a:cubicBezTo>
                  <a:cubicBezTo>
                    <a:pt x="518" y="468"/>
                    <a:pt x="518" y="468"/>
                    <a:pt x="518" y="468"/>
                  </a:cubicBezTo>
                  <a:cubicBezTo>
                    <a:pt x="518" y="467"/>
                    <a:pt x="519" y="467"/>
                    <a:pt x="519" y="466"/>
                  </a:cubicBezTo>
                  <a:cubicBezTo>
                    <a:pt x="519" y="466"/>
                    <a:pt x="519" y="466"/>
                    <a:pt x="519" y="466"/>
                  </a:cubicBezTo>
                  <a:cubicBezTo>
                    <a:pt x="519" y="466"/>
                    <a:pt x="519" y="466"/>
                    <a:pt x="519" y="466"/>
                  </a:cubicBezTo>
                  <a:cubicBezTo>
                    <a:pt x="519" y="466"/>
                    <a:pt x="519" y="466"/>
                    <a:pt x="519" y="466"/>
                  </a:cubicBezTo>
                  <a:cubicBezTo>
                    <a:pt x="519" y="466"/>
                    <a:pt x="519" y="466"/>
                    <a:pt x="519" y="466"/>
                  </a:cubicBezTo>
                  <a:lnTo>
                    <a:pt x="480" y="436"/>
                  </a:lnTo>
                  <a:close/>
                  <a:moveTo>
                    <a:pt x="505" y="397"/>
                  </a:moveTo>
                  <a:cubicBezTo>
                    <a:pt x="505" y="397"/>
                    <a:pt x="504" y="398"/>
                    <a:pt x="504" y="399"/>
                  </a:cubicBezTo>
                  <a:cubicBezTo>
                    <a:pt x="548" y="421"/>
                    <a:pt x="548" y="421"/>
                    <a:pt x="548" y="421"/>
                  </a:cubicBezTo>
                  <a:cubicBezTo>
                    <a:pt x="548" y="421"/>
                    <a:pt x="548" y="420"/>
                    <a:pt x="548" y="420"/>
                  </a:cubicBezTo>
                  <a:cubicBezTo>
                    <a:pt x="548" y="420"/>
                    <a:pt x="548" y="420"/>
                    <a:pt x="548" y="420"/>
                  </a:cubicBezTo>
                  <a:cubicBezTo>
                    <a:pt x="548" y="419"/>
                    <a:pt x="548" y="419"/>
                    <a:pt x="548" y="419"/>
                  </a:cubicBezTo>
                  <a:cubicBezTo>
                    <a:pt x="548" y="419"/>
                    <a:pt x="548" y="419"/>
                    <a:pt x="548" y="419"/>
                  </a:cubicBezTo>
                  <a:cubicBezTo>
                    <a:pt x="548" y="419"/>
                    <a:pt x="548" y="419"/>
                    <a:pt x="548" y="419"/>
                  </a:cubicBezTo>
                  <a:cubicBezTo>
                    <a:pt x="549" y="418"/>
                    <a:pt x="549" y="418"/>
                    <a:pt x="549" y="418"/>
                  </a:cubicBezTo>
                  <a:lnTo>
                    <a:pt x="505" y="397"/>
                  </a:lnTo>
                  <a:close/>
                  <a:moveTo>
                    <a:pt x="521" y="353"/>
                  </a:moveTo>
                  <a:cubicBezTo>
                    <a:pt x="521" y="354"/>
                    <a:pt x="521" y="355"/>
                    <a:pt x="521" y="356"/>
                  </a:cubicBezTo>
                  <a:cubicBezTo>
                    <a:pt x="568" y="369"/>
                    <a:pt x="568" y="369"/>
                    <a:pt x="568" y="369"/>
                  </a:cubicBezTo>
                  <a:cubicBezTo>
                    <a:pt x="568" y="368"/>
                    <a:pt x="568" y="367"/>
                    <a:pt x="569" y="366"/>
                  </a:cubicBezTo>
                  <a:lnTo>
                    <a:pt x="521" y="353"/>
                  </a:lnTo>
                  <a:close/>
                  <a:moveTo>
                    <a:pt x="529" y="308"/>
                  </a:moveTo>
                  <a:cubicBezTo>
                    <a:pt x="529" y="309"/>
                    <a:pt x="529" y="309"/>
                    <a:pt x="529" y="310"/>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3"/>
                    <a:pt x="578" y="312"/>
                    <a:pt x="578" y="311"/>
                  </a:cubicBezTo>
                  <a:lnTo>
                    <a:pt x="529" y="308"/>
                  </a:lnTo>
                  <a:close/>
                  <a:moveTo>
                    <a:pt x="577" y="256"/>
                  </a:moveTo>
                  <a:cubicBezTo>
                    <a:pt x="528" y="261"/>
                    <a:pt x="528" y="261"/>
                    <a:pt x="528" y="261"/>
                  </a:cubicBezTo>
                  <a:cubicBezTo>
                    <a:pt x="528" y="262"/>
                    <a:pt x="528" y="263"/>
                    <a:pt x="529" y="264"/>
                  </a:cubicBezTo>
                  <a:cubicBezTo>
                    <a:pt x="577" y="259"/>
                    <a:pt x="577" y="259"/>
                    <a:pt x="577" y="259"/>
                  </a:cubicBezTo>
                  <a:cubicBezTo>
                    <a:pt x="577" y="258"/>
                    <a:pt x="577" y="257"/>
                    <a:pt x="577" y="256"/>
                  </a:cubicBezTo>
                  <a:cubicBezTo>
                    <a:pt x="577" y="256"/>
                    <a:pt x="577" y="256"/>
                    <a:pt x="577" y="256"/>
                  </a:cubicBezTo>
                  <a:cubicBezTo>
                    <a:pt x="577" y="256"/>
                    <a:pt x="577" y="256"/>
                    <a:pt x="577" y="256"/>
                  </a:cubicBezTo>
                  <a:cubicBezTo>
                    <a:pt x="577" y="256"/>
                    <a:pt x="577" y="256"/>
                    <a:pt x="577" y="256"/>
                  </a:cubicBezTo>
                  <a:close/>
                  <a:moveTo>
                    <a:pt x="565" y="201"/>
                  </a:moveTo>
                  <a:cubicBezTo>
                    <a:pt x="519" y="216"/>
                    <a:pt x="519" y="216"/>
                    <a:pt x="519" y="216"/>
                  </a:cubicBezTo>
                  <a:cubicBezTo>
                    <a:pt x="519" y="217"/>
                    <a:pt x="519" y="218"/>
                    <a:pt x="519" y="219"/>
                  </a:cubicBezTo>
                  <a:cubicBezTo>
                    <a:pt x="566" y="204"/>
                    <a:pt x="566" y="204"/>
                    <a:pt x="566" y="204"/>
                  </a:cubicBezTo>
                  <a:cubicBezTo>
                    <a:pt x="566" y="203"/>
                    <a:pt x="566" y="202"/>
                    <a:pt x="565" y="201"/>
                  </a:cubicBezTo>
                  <a:close/>
                  <a:moveTo>
                    <a:pt x="543" y="150"/>
                  </a:moveTo>
                  <a:cubicBezTo>
                    <a:pt x="500" y="174"/>
                    <a:pt x="500" y="174"/>
                    <a:pt x="500" y="174"/>
                  </a:cubicBezTo>
                  <a:cubicBezTo>
                    <a:pt x="501" y="175"/>
                    <a:pt x="501" y="175"/>
                    <a:pt x="501" y="176"/>
                  </a:cubicBezTo>
                  <a:cubicBezTo>
                    <a:pt x="545" y="153"/>
                    <a:pt x="545" y="153"/>
                    <a:pt x="545" y="153"/>
                  </a:cubicBezTo>
                  <a:cubicBezTo>
                    <a:pt x="544" y="152"/>
                    <a:pt x="544" y="151"/>
                    <a:pt x="543" y="150"/>
                  </a:cubicBezTo>
                  <a:close/>
                  <a:moveTo>
                    <a:pt x="512" y="104"/>
                  </a:moveTo>
                  <a:cubicBezTo>
                    <a:pt x="474" y="136"/>
                    <a:pt x="474" y="136"/>
                    <a:pt x="474" y="136"/>
                  </a:cubicBezTo>
                  <a:cubicBezTo>
                    <a:pt x="475" y="136"/>
                    <a:pt x="475" y="137"/>
                    <a:pt x="476" y="137"/>
                  </a:cubicBezTo>
                  <a:cubicBezTo>
                    <a:pt x="514" y="106"/>
                    <a:pt x="514" y="106"/>
                    <a:pt x="514"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5"/>
                    <a:pt x="512" y="105"/>
                    <a:pt x="512" y="104"/>
                  </a:cubicBezTo>
                  <a:close/>
                  <a:moveTo>
                    <a:pt x="472" y="65"/>
                  </a:moveTo>
                  <a:cubicBezTo>
                    <a:pt x="441" y="103"/>
                    <a:pt x="441" y="103"/>
                    <a:pt x="441" y="103"/>
                  </a:cubicBezTo>
                  <a:cubicBezTo>
                    <a:pt x="442" y="104"/>
                    <a:pt x="442" y="104"/>
                    <a:pt x="443" y="105"/>
                  </a:cubicBezTo>
                  <a:cubicBezTo>
                    <a:pt x="474" y="67"/>
                    <a:pt x="474" y="67"/>
                    <a:pt x="474" y="67"/>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5"/>
                    <a:pt x="473" y="65"/>
                    <a:pt x="473" y="65"/>
                  </a:cubicBezTo>
                  <a:cubicBezTo>
                    <a:pt x="473" y="65"/>
                    <a:pt x="473" y="65"/>
                    <a:pt x="473" y="65"/>
                  </a:cubicBezTo>
                  <a:lnTo>
                    <a:pt x="472" y="65"/>
                  </a:lnTo>
                  <a:close/>
                  <a:moveTo>
                    <a:pt x="426" y="34"/>
                  </a:moveTo>
                  <a:cubicBezTo>
                    <a:pt x="403" y="77"/>
                    <a:pt x="403" y="77"/>
                    <a:pt x="403" y="77"/>
                  </a:cubicBezTo>
                  <a:cubicBezTo>
                    <a:pt x="403" y="78"/>
                    <a:pt x="404" y="78"/>
                    <a:pt x="405" y="79"/>
                  </a:cubicBezTo>
                  <a:cubicBezTo>
                    <a:pt x="428" y="35"/>
                    <a:pt x="428" y="35"/>
                    <a:pt x="428" y="35"/>
                  </a:cubicBezTo>
                  <a:cubicBezTo>
                    <a:pt x="428" y="35"/>
                    <a:pt x="428" y="35"/>
                    <a:pt x="428" y="35"/>
                  </a:cubicBezTo>
                  <a:cubicBezTo>
                    <a:pt x="428" y="35"/>
                    <a:pt x="428" y="35"/>
                    <a:pt x="428" y="35"/>
                  </a:cubicBezTo>
                  <a:cubicBezTo>
                    <a:pt x="428" y="35"/>
                    <a:pt x="428" y="35"/>
                    <a:pt x="428" y="35"/>
                  </a:cubicBezTo>
                  <a:cubicBezTo>
                    <a:pt x="427" y="35"/>
                    <a:pt x="426" y="35"/>
                    <a:pt x="426" y="34"/>
                  </a:cubicBezTo>
                  <a:close/>
                  <a:moveTo>
                    <a:pt x="374" y="13"/>
                  </a:moveTo>
                  <a:cubicBezTo>
                    <a:pt x="360" y="60"/>
                    <a:pt x="360" y="60"/>
                    <a:pt x="360" y="60"/>
                  </a:cubicBezTo>
                  <a:cubicBezTo>
                    <a:pt x="361" y="60"/>
                    <a:pt x="361" y="60"/>
                    <a:pt x="362" y="60"/>
                  </a:cubicBezTo>
                  <a:cubicBezTo>
                    <a:pt x="377" y="14"/>
                    <a:pt x="377" y="14"/>
                    <a:pt x="377" y="14"/>
                  </a:cubicBezTo>
                  <a:cubicBezTo>
                    <a:pt x="376" y="13"/>
                    <a:pt x="376"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lnTo>
                    <a:pt x="374" y="13"/>
                  </a:lnTo>
                  <a:close/>
                  <a:moveTo>
                    <a:pt x="320" y="2"/>
                  </a:moveTo>
                  <a:cubicBezTo>
                    <a:pt x="315" y="51"/>
                    <a:pt x="315" y="51"/>
                    <a:pt x="315" y="51"/>
                  </a:cubicBezTo>
                  <a:cubicBezTo>
                    <a:pt x="315" y="51"/>
                    <a:pt x="316" y="51"/>
                    <a:pt x="317" y="51"/>
                  </a:cubicBezTo>
                  <a:cubicBezTo>
                    <a:pt x="322" y="2"/>
                    <a:pt x="322" y="2"/>
                    <a:pt x="322" y="2"/>
                  </a:cubicBezTo>
                  <a:cubicBezTo>
                    <a:pt x="322" y="2"/>
                    <a:pt x="321" y="2"/>
                    <a:pt x="320" y="2"/>
                  </a:cubicBezTo>
                  <a:cubicBezTo>
                    <a:pt x="320" y="2"/>
                    <a:pt x="320" y="2"/>
                    <a:pt x="320" y="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45" name="Google Shape;945;p21"/>
            <p:cNvSpPr/>
            <p:nvPr/>
          </p:nvSpPr>
          <p:spPr>
            <a:xfrm>
              <a:off x="5867400" y="4462463"/>
              <a:ext cx="720725" cy="722312"/>
            </a:xfrm>
            <a:custGeom>
              <a:avLst/>
              <a:gdLst/>
              <a:ahLst/>
              <a:cxnLst/>
              <a:rect l="l" t="t" r="r" b="b"/>
              <a:pathLst>
                <a:path w="428" h="428" extrusionOk="0">
                  <a:moveTo>
                    <a:pt x="214" y="422"/>
                  </a:moveTo>
                  <a:cubicBezTo>
                    <a:pt x="214" y="419"/>
                    <a:pt x="217" y="416"/>
                    <a:pt x="220" y="416"/>
                  </a:cubicBezTo>
                  <a:cubicBezTo>
                    <a:pt x="223" y="416"/>
                    <a:pt x="226" y="418"/>
                    <a:pt x="226" y="422"/>
                  </a:cubicBezTo>
                  <a:cubicBezTo>
                    <a:pt x="226" y="425"/>
                    <a:pt x="223" y="428"/>
                    <a:pt x="220" y="428"/>
                  </a:cubicBezTo>
                  <a:cubicBezTo>
                    <a:pt x="220" y="428"/>
                    <a:pt x="220" y="428"/>
                    <a:pt x="220" y="428"/>
                  </a:cubicBezTo>
                  <a:cubicBezTo>
                    <a:pt x="217" y="428"/>
                    <a:pt x="214" y="425"/>
                    <a:pt x="214" y="422"/>
                  </a:cubicBezTo>
                  <a:close/>
                  <a:moveTo>
                    <a:pt x="187" y="426"/>
                  </a:moveTo>
                  <a:cubicBezTo>
                    <a:pt x="187" y="426"/>
                    <a:pt x="187" y="426"/>
                    <a:pt x="187" y="426"/>
                  </a:cubicBezTo>
                  <a:cubicBezTo>
                    <a:pt x="184" y="426"/>
                    <a:pt x="182" y="423"/>
                    <a:pt x="182" y="420"/>
                  </a:cubicBezTo>
                  <a:cubicBezTo>
                    <a:pt x="182" y="416"/>
                    <a:pt x="185" y="414"/>
                    <a:pt x="189" y="415"/>
                  </a:cubicBezTo>
                  <a:cubicBezTo>
                    <a:pt x="189" y="415"/>
                    <a:pt x="189" y="415"/>
                    <a:pt x="189" y="415"/>
                  </a:cubicBezTo>
                  <a:cubicBezTo>
                    <a:pt x="192" y="415"/>
                    <a:pt x="194" y="418"/>
                    <a:pt x="194" y="421"/>
                  </a:cubicBezTo>
                  <a:cubicBezTo>
                    <a:pt x="193" y="424"/>
                    <a:pt x="191" y="426"/>
                    <a:pt x="188" y="426"/>
                  </a:cubicBezTo>
                  <a:lnTo>
                    <a:pt x="187" y="426"/>
                  </a:lnTo>
                  <a:close/>
                  <a:moveTo>
                    <a:pt x="246" y="419"/>
                  </a:moveTo>
                  <a:cubicBezTo>
                    <a:pt x="245" y="416"/>
                    <a:pt x="248" y="413"/>
                    <a:pt x="251" y="413"/>
                  </a:cubicBezTo>
                  <a:cubicBezTo>
                    <a:pt x="254" y="412"/>
                    <a:pt x="257" y="414"/>
                    <a:pt x="257" y="417"/>
                  </a:cubicBezTo>
                  <a:cubicBezTo>
                    <a:pt x="258" y="420"/>
                    <a:pt x="256" y="424"/>
                    <a:pt x="253" y="424"/>
                  </a:cubicBezTo>
                  <a:cubicBezTo>
                    <a:pt x="252" y="424"/>
                    <a:pt x="252" y="424"/>
                    <a:pt x="252" y="424"/>
                  </a:cubicBezTo>
                  <a:cubicBezTo>
                    <a:pt x="249" y="424"/>
                    <a:pt x="247" y="422"/>
                    <a:pt x="246" y="419"/>
                  </a:cubicBezTo>
                  <a:close/>
                  <a:moveTo>
                    <a:pt x="155" y="420"/>
                  </a:moveTo>
                  <a:cubicBezTo>
                    <a:pt x="152" y="419"/>
                    <a:pt x="150" y="415"/>
                    <a:pt x="151" y="412"/>
                  </a:cubicBezTo>
                  <a:cubicBezTo>
                    <a:pt x="152" y="409"/>
                    <a:pt x="155" y="407"/>
                    <a:pt x="158" y="408"/>
                  </a:cubicBezTo>
                  <a:cubicBezTo>
                    <a:pt x="158" y="408"/>
                    <a:pt x="158" y="408"/>
                    <a:pt x="158" y="408"/>
                  </a:cubicBezTo>
                  <a:cubicBezTo>
                    <a:pt x="161" y="409"/>
                    <a:pt x="163" y="412"/>
                    <a:pt x="162" y="416"/>
                  </a:cubicBezTo>
                  <a:cubicBezTo>
                    <a:pt x="161" y="418"/>
                    <a:pt x="159" y="420"/>
                    <a:pt x="157" y="420"/>
                  </a:cubicBezTo>
                  <a:cubicBezTo>
                    <a:pt x="156" y="420"/>
                    <a:pt x="155" y="420"/>
                    <a:pt x="155" y="420"/>
                  </a:cubicBezTo>
                  <a:close/>
                  <a:moveTo>
                    <a:pt x="277" y="412"/>
                  </a:moveTo>
                  <a:cubicBezTo>
                    <a:pt x="276" y="409"/>
                    <a:pt x="278" y="406"/>
                    <a:pt x="281" y="405"/>
                  </a:cubicBezTo>
                  <a:cubicBezTo>
                    <a:pt x="284" y="404"/>
                    <a:pt x="287" y="405"/>
                    <a:pt x="288" y="408"/>
                  </a:cubicBezTo>
                  <a:cubicBezTo>
                    <a:pt x="289" y="411"/>
                    <a:pt x="288" y="415"/>
                    <a:pt x="285" y="416"/>
                  </a:cubicBezTo>
                  <a:cubicBezTo>
                    <a:pt x="284" y="416"/>
                    <a:pt x="283" y="416"/>
                    <a:pt x="283" y="416"/>
                  </a:cubicBezTo>
                  <a:cubicBezTo>
                    <a:pt x="280" y="416"/>
                    <a:pt x="278" y="414"/>
                    <a:pt x="277" y="412"/>
                  </a:cubicBezTo>
                  <a:close/>
                  <a:moveTo>
                    <a:pt x="124" y="408"/>
                  </a:moveTo>
                  <a:cubicBezTo>
                    <a:pt x="121" y="407"/>
                    <a:pt x="120" y="403"/>
                    <a:pt x="121" y="400"/>
                  </a:cubicBezTo>
                  <a:cubicBezTo>
                    <a:pt x="122" y="397"/>
                    <a:pt x="126" y="396"/>
                    <a:pt x="129" y="398"/>
                  </a:cubicBezTo>
                  <a:cubicBezTo>
                    <a:pt x="132" y="399"/>
                    <a:pt x="133" y="402"/>
                    <a:pt x="132" y="405"/>
                  </a:cubicBezTo>
                  <a:cubicBezTo>
                    <a:pt x="131" y="407"/>
                    <a:pt x="129" y="409"/>
                    <a:pt x="126" y="409"/>
                  </a:cubicBezTo>
                  <a:cubicBezTo>
                    <a:pt x="126" y="409"/>
                    <a:pt x="125" y="409"/>
                    <a:pt x="124" y="408"/>
                  </a:cubicBezTo>
                  <a:close/>
                  <a:moveTo>
                    <a:pt x="307" y="400"/>
                  </a:moveTo>
                  <a:cubicBezTo>
                    <a:pt x="305" y="397"/>
                    <a:pt x="306" y="394"/>
                    <a:pt x="309" y="392"/>
                  </a:cubicBezTo>
                  <a:cubicBezTo>
                    <a:pt x="312" y="391"/>
                    <a:pt x="316" y="392"/>
                    <a:pt x="317" y="394"/>
                  </a:cubicBezTo>
                  <a:cubicBezTo>
                    <a:pt x="319" y="397"/>
                    <a:pt x="318" y="401"/>
                    <a:pt x="315" y="402"/>
                  </a:cubicBezTo>
                  <a:cubicBezTo>
                    <a:pt x="314" y="403"/>
                    <a:pt x="313" y="403"/>
                    <a:pt x="312" y="403"/>
                  </a:cubicBezTo>
                  <a:cubicBezTo>
                    <a:pt x="310" y="403"/>
                    <a:pt x="308" y="402"/>
                    <a:pt x="307" y="400"/>
                  </a:cubicBezTo>
                  <a:close/>
                  <a:moveTo>
                    <a:pt x="95" y="392"/>
                  </a:moveTo>
                  <a:cubicBezTo>
                    <a:pt x="93" y="390"/>
                    <a:pt x="92" y="387"/>
                    <a:pt x="94" y="384"/>
                  </a:cubicBezTo>
                  <a:cubicBezTo>
                    <a:pt x="95" y="381"/>
                    <a:pt x="99" y="381"/>
                    <a:pt x="102" y="382"/>
                  </a:cubicBezTo>
                  <a:cubicBezTo>
                    <a:pt x="104" y="384"/>
                    <a:pt x="105" y="388"/>
                    <a:pt x="103" y="390"/>
                  </a:cubicBezTo>
                  <a:cubicBezTo>
                    <a:pt x="102" y="392"/>
                    <a:pt x="100" y="393"/>
                    <a:pt x="98" y="393"/>
                  </a:cubicBezTo>
                  <a:cubicBezTo>
                    <a:pt x="97" y="393"/>
                    <a:pt x="96" y="393"/>
                    <a:pt x="95" y="392"/>
                  </a:cubicBezTo>
                  <a:close/>
                  <a:moveTo>
                    <a:pt x="334" y="383"/>
                  </a:moveTo>
                  <a:cubicBezTo>
                    <a:pt x="332" y="381"/>
                    <a:pt x="333" y="377"/>
                    <a:pt x="335" y="375"/>
                  </a:cubicBezTo>
                  <a:cubicBezTo>
                    <a:pt x="338" y="373"/>
                    <a:pt x="342" y="374"/>
                    <a:pt x="344" y="376"/>
                  </a:cubicBezTo>
                  <a:cubicBezTo>
                    <a:pt x="346" y="379"/>
                    <a:pt x="345" y="383"/>
                    <a:pt x="342" y="385"/>
                  </a:cubicBezTo>
                  <a:cubicBezTo>
                    <a:pt x="341" y="385"/>
                    <a:pt x="340" y="386"/>
                    <a:pt x="339" y="386"/>
                  </a:cubicBezTo>
                  <a:cubicBezTo>
                    <a:pt x="337" y="386"/>
                    <a:pt x="335" y="385"/>
                    <a:pt x="334" y="383"/>
                  </a:cubicBezTo>
                  <a:close/>
                  <a:moveTo>
                    <a:pt x="69" y="372"/>
                  </a:moveTo>
                  <a:cubicBezTo>
                    <a:pt x="69" y="372"/>
                    <a:pt x="69" y="372"/>
                    <a:pt x="69" y="372"/>
                  </a:cubicBezTo>
                  <a:cubicBezTo>
                    <a:pt x="67" y="370"/>
                    <a:pt x="67" y="366"/>
                    <a:pt x="69" y="364"/>
                  </a:cubicBezTo>
                  <a:cubicBezTo>
                    <a:pt x="71" y="361"/>
                    <a:pt x="75" y="361"/>
                    <a:pt x="77" y="363"/>
                  </a:cubicBezTo>
                  <a:cubicBezTo>
                    <a:pt x="79" y="365"/>
                    <a:pt x="80" y="369"/>
                    <a:pt x="77" y="371"/>
                  </a:cubicBezTo>
                  <a:cubicBezTo>
                    <a:pt x="76" y="373"/>
                    <a:pt x="75" y="373"/>
                    <a:pt x="73" y="373"/>
                  </a:cubicBezTo>
                  <a:cubicBezTo>
                    <a:pt x="72" y="373"/>
                    <a:pt x="70" y="373"/>
                    <a:pt x="69" y="372"/>
                  </a:cubicBezTo>
                  <a:close/>
                  <a:moveTo>
                    <a:pt x="359" y="363"/>
                  </a:moveTo>
                  <a:cubicBezTo>
                    <a:pt x="357" y="361"/>
                    <a:pt x="357" y="357"/>
                    <a:pt x="359" y="355"/>
                  </a:cubicBezTo>
                  <a:cubicBezTo>
                    <a:pt x="359" y="355"/>
                    <a:pt x="359" y="355"/>
                    <a:pt x="359" y="355"/>
                  </a:cubicBezTo>
                  <a:cubicBezTo>
                    <a:pt x="361" y="352"/>
                    <a:pt x="365" y="352"/>
                    <a:pt x="367" y="354"/>
                  </a:cubicBezTo>
                  <a:cubicBezTo>
                    <a:pt x="369" y="357"/>
                    <a:pt x="369" y="360"/>
                    <a:pt x="367" y="363"/>
                  </a:cubicBezTo>
                  <a:cubicBezTo>
                    <a:pt x="366" y="364"/>
                    <a:pt x="364" y="364"/>
                    <a:pt x="363" y="364"/>
                  </a:cubicBezTo>
                  <a:cubicBezTo>
                    <a:pt x="361" y="364"/>
                    <a:pt x="360" y="364"/>
                    <a:pt x="359" y="363"/>
                  </a:cubicBezTo>
                  <a:close/>
                  <a:moveTo>
                    <a:pt x="47" y="348"/>
                  </a:moveTo>
                  <a:cubicBezTo>
                    <a:pt x="45" y="345"/>
                    <a:pt x="45" y="342"/>
                    <a:pt x="48" y="340"/>
                  </a:cubicBezTo>
                  <a:cubicBezTo>
                    <a:pt x="50" y="338"/>
                    <a:pt x="54" y="338"/>
                    <a:pt x="56" y="340"/>
                  </a:cubicBezTo>
                  <a:cubicBezTo>
                    <a:pt x="58" y="343"/>
                    <a:pt x="57" y="347"/>
                    <a:pt x="55" y="349"/>
                  </a:cubicBezTo>
                  <a:cubicBezTo>
                    <a:pt x="54" y="350"/>
                    <a:pt x="53" y="350"/>
                    <a:pt x="51" y="350"/>
                  </a:cubicBezTo>
                  <a:cubicBezTo>
                    <a:pt x="50" y="350"/>
                    <a:pt x="48" y="349"/>
                    <a:pt x="47" y="348"/>
                  </a:cubicBezTo>
                  <a:close/>
                  <a:moveTo>
                    <a:pt x="380" y="339"/>
                  </a:moveTo>
                  <a:cubicBezTo>
                    <a:pt x="377" y="337"/>
                    <a:pt x="377" y="333"/>
                    <a:pt x="379" y="331"/>
                  </a:cubicBezTo>
                  <a:cubicBezTo>
                    <a:pt x="381" y="328"/>
                    <a:pt x="384" y="327"/>
                    <a:pt x="387" y="329"/>
                  </a:cubicBezTo>
                  <a:cubicBezTo>
                    <a:pt x="389" y="331"/>
                    <a:pt x="390" y="335"/>
                    <a:pt x="388" y="337"/>
                  </a:cubicBezTo>
                  <a:cubicBezTo>
                    <a:pt x="387" y="339"/>
                    <a:pt x="385" y="340"/>
                    <a:pt x="383" y="340"/>
                  </a:cubicBezTo>
                  <a:cubicBezTo>
                    <a:pt x="382" y="340"/>
                    <a:pt x="381" y="339"/>
                    <a:pt x="380" y="339"/>
                  </a:cubicBezTo>
                  <a:close/>
                  <a:moveTo>
                    <a:pt x="28" y="321"/>
                  </a:moveTo>
                  <a:cubicBezTo>
                    <a:pt x="26" y="318"/>
                    <a:pt x="27" y="314"/>
                    <a:pt x="30" y="313"/>
                  </a:cubicBezTo>
                  <a:cubicBezTo>
                    <a:pt x="33" y="311"/>
                    <a:pt x="37" y="312"/>
                    <a:pt x="38" y="315"/>
                  </a:cubicBezTo>
                  <a:cubicBezTo>
                    <a:pt x="40" y="318"/>
                    <a:pt x="39" y="321"/>
                    <a:pt x="36" y="323"/>
                  </a:cubicBezTo>
                  <a:cubicBezTo>
                    <a:pt x="35" y="323"/>
                    <a:pt x="34" y="324"/>
                    <a:pt x="33" y="324"/>
                  </a:cubicBezTo>
                  <a:cubicBezTo>
                    <a:pt x="31" y="324"/>
                    <a:pt x="29" y="323"/>
                    <a:pt x="28" y="321"/>
                  </a:cubicBezTo>
                  <a:close/>
                  <a:moveTo>
                    <a:pt x="397" y="312"/>
                  </a:moveTo>
                  <a:cubicBezTo>
                    <a:pt x="394" y="310"/>
                    <a:pt x="393" y="307"/>
                    <a:pt x="395" y="304"/>
                  </a:cubicBezTo>
                  <a:cubicBezTo>
                    <a:pt x="396" y="301"/>
                    <a:pt x="400" y="300"/>
                    <a:pt x="403" y="301"/>
                  </a:cubicBezTo>
                  <a:cubicBezTo>
                    <a:pt x="405" y="303"/>
                    <a:pt x="407" y="306"/>
                    <a:pt x="405" y="309"/>
                  </a:cubicBezTo>
                  <a:cubicBezTo>
                    <a:pt x="404" y="311"/>
                    <a:pt x="402" y="312"/>
                    <a:pt x="400" y="312"/>
                  </a:cubicBezTo>
                  <a:cubicBezTo>
                    <a:pt x="399" y="312"/>
                    <a:pt x="398" y="312"/>
                    <a:pt x="397" y="312"/>
                  </a:cubicBezTo>
                  <a:close/>
                  <a:moveTo>
                    <a:pt x="14" y="291"/>
                  </a:moveTo>
                  <a:cubicBezTo>
                    <a:pt x="13" y="288"/>
                    <a:pt x="14" y="285"/>
                    <a:pt x="17" y="283"/>
                  </a:cubicBezTo>
                  <a:cubicBezTo>
                    <a:pt x="20" y="282"/>
                    <a:pt x="24" y="284"/>
                    <a:pt x="25" y="287"/>
                  </a:cubicBezTo>
                  <a:cubicBezTo>
                    <a:pt x="26" y="290"/>
                    <a:pt x="24" y="293"/>
                    <a:pt x="21" y="294"/>
                  </a:cubicBezTo>
                  <a:cubicBezTo>
                    <a:pt x="21" y="295"/>
                    <a:pt x="20" y="295"/>
                    <a:pt x="19" y="295"/>
                  </a:cubicBezTo>
                  <a:cubicBezTo>
                    <a:pt x="17" y="295"/>
                    <a:pt x="15" y="293"/>
                    <a:pt x="14" y="291"/>
                  </a:cubicBezTo>
                  <a:close/>
                  <a:moveTo>
                    <a:pt x="410" y="282"/>
                  </a:moveTo>
                  <a:cubicBezTo>
                    <a:pt x="407" y="281"/>
                    <a:pt x="405" y="278"/>
                    <a:pt x="406" y="275"/>
                  </a:cubicBezTo>
                  <a:cubicBezTo>
                    <a:pt x="407" y="272"/>
                    <a:pt x="411" y="270"/>
                    <a:pt x="414" y="271"/>
                  </a:cubicBezTo>
                  <a:cubicBezTo>
                    <a:pt x="417" y="272"/>
                    <a:pt x="419" y="275"/>
                    <a:pt x="418" y="279"/>
                  </a:cubicBezTo>
                  <a:cubicBezTo>
                    <a:pt x="417" y="281"/>
                    <a:pt x="414" y="283"/>
                    <a:pt x="412" y="283"/>
                  </a:cubicBezTo>
                  <a:cubicBezTo>
                    <a:pt x="411" y="283"/>
                    <a:pt x="411" y="283"/>
                    <a:pt x="410" y="282"/>
                  </a:cubicBezTo>
                  <a:close/>
                  <a:moveTo>
                    <a:pt x="4" y="259"/>
                  </a:moveTo>
                  <a:cubicBezTo>
                    <a:pt x="4" y="256"/>
                    <a:pt x="6" y="253"/>
                    <a:pt x="9" y="252"/>
                  </a:cubicBezTo>
                  <a:cubicBezTo>
                    <a:pt x="12" y="252"/>
                    <a:pt x="15" y="254"/>
                    <a:pt x="16" y="257"/>
                  </a:cubicBezTo>
                  <a:cubicBezTo>
                    <a:pt x="16" y="260"/>
                    <a:pt x="14" y="263"/>
                    <a:pt x="11" y="264"/>
                  </a:cubicBezTo>
                  <a:cubicBezTo>
                    <a:pt x="11" y="264"/>
                    <a:pt x="10" y="264"/>
                    <a:pt x="10" y="264"/>
                  </a:cubicBezTo>
                  <a:cubicBezTo>
                    <a:pt x="7" y="264"/>
                    <a:pt x="5" y="262"/>
                    <a:pt x="4" y="259"/>
                  </a:cubicBezTo>
                  <a:close/>
                  <a:moveTo>
                    <a:pt x="418" y="251"/>
                  </a:moveTo>
                  <a:cubicBezTo>
                    <a:pt x="415" y="251"/>
                    <a:pt x="413" y="248"/>
                    <a:pt x="414" y="245"/>
                  </a:cubicBezTo>
                  <a:cubicBezTo>
                    <a:pt x="414" y="242"/>
                    <a:pt x="417" y="239"/>
                    <a:pt x="420" y="240"/>
                  </a:cubicBezTo>
                  <a:cubicBezTo>
                    <a:pt x="423" y="240"/>
                    <a:pt x="426" y="243"/>
                    <a:pt x="425" y="246"/>
                  </a:cubicBezTo>
                  <a:cubicBezTo>
                    <a:pt x="425" y="249"/>
                    <a:pt x="422" y="251"/>
                    <a:pt x="419" y="251"/>
                  </a:cubicBezTo>
                  <a:lnTo>
                    <a:pt x="418" y="251"/>
                  </a:lnTo>
                  <a:close/>
                  <a:moveTo>
                    <a:pt x="0" y="227"/>
                  </a:moveTo>
                  <a:cubicBezTo>
                    <a:pt x="0" y="227"/>
                    <a:pt x="0" y="227"/>
                    <a:pt x="0" y="227"/>
                  </a:cubicBezTo>
                  <a:cubicBezTo>
                    <a:pt x="0" y="224"/>
                    <a:pt x="2" y="221"/>
                    <a:pt x="5" y="221"/>
                  </a:cubicBezTo>
                  <a:cubicBezTo>
                    <a:pt x="9" y="220"/>
                    <a:pt x="11" y="223"/>
                    <a:pt x="11" y="226"/>
                  </a:cubicBezTo>
                  <a:cubicBezTo>
                    <a:pt x="11" y="226"/>
                    <a:pt x="11" y="226"/>
                    <a:pt x="11" y="226"/>
                  </a:cubicBezTo>
                  <a:cubicBezTo>
                    <a:pt x="12" y="229"/>
                    <a:pt x="9" y="232"/>
                    <a:pt x="6" y="232"/>
                  </a:cubicBezTo>
                  <a:cubicBezTo>
                    <a:pt x="6" y="232"/>
                    <a:pt x="6" y="232"/>
                    <a:pt x="6" y="232"/>
                  </a:cubicBezTo>
                  <a:cubicBezTo>
                    <a:pt x="3" y="232"/>
                    <a:pt x="0" y="230"/>
                    <a:pt x="0" y="227"/>
                  </a:cubicBezTo>
                  <a:close/>
                  <a:moveTo>
                    <a:pt x="416" y="214"/>
                  </a:moveTo>
                  <a:cubicBezTo>
                    <a:pt x="416" y="210"/>
                    <a:pt x="419" y="208"/>
                    <a:pt x="422" y="208"/>
                  </a:cubicBezTo>
                  <a:cubicBezTo>
                    <a:pt x="425" y="208"/>
                    <a:pt x="428" y="210"/>
                    <a:pt x="428" y="214"/>
                  </a:cubicBezTo>
                  <a:cubicBezTo>
                    <a:pt x="428" y="217"/>
                    <a:pt x="425" y="219"/>
                    <a:pt x="422" y="219"/>
                  </a:cubicBezTo>
                  <a:cubicBezTo>
                    <a:pt x="419" y="219"/>
                    <a:pt x="416" y="217"/>
                    <a:pt x="416" y="214"/>
                  </a:cubicBezTo>
                  <a:close/>
                  <a:moveTo>
                    <a:pt x="6" y="200"/>
                  </a:moveTo>
                  <a:cubicBezTo>
                    <a:pt x="2" y="200"/>
                    <a:pt x="0" y="197"/>
                    <a:pt x="0" y="194"/>
                  </a:cubicBezTo>
                  <a:cubicBezTo>
                    <a:pt x="1" y="191"/>
                    <a:pt x="3" y="188"/>
                    <a:pt x="7" y="189"/>
                  </a:cubicBezTo>
                  <a:cubicBezTo>
                    <a:pt x="10" y="189"/>
                    <a:pt x="12" y="192"/>
                    <a:pt x="12" y="195"/>
                  </a:cubicBezTo>
                  <a:cubicBezTo>
                    <a:pt x="12" y="198"/>
                    <a:pt x="9" y="200"/>
                    <a:pt x="6" y="200"/>
                  </a:cubicBezTo>
                  <a:close/>
                  <a:moveTo>
                    <a:pt x="414" y="189"/>
                  </a:moveTo>
                  <a:cubicBezTo>
                    <a:pt x="414" y="189"/>
                    <a:pt x="414" y="189"/>
                    <a:pt x="414" y="189"/>
                  </a:cubicBezTo>
                  <a:cubicBezTo>
                    <a:pt x="414" y="186"/>
                    <a:pt x="416" y="183"/>
                    <a:pt x="419" y="182"/>
                  </a:cubicBezTo>
                  <a:cubicBezTo>
                    <a:pt x="423" y="182"/>
                    <a:pt x="426" y="184"/>
                    <a:pt x="426" y="187"/>
                  </a:cubicBezTo>
                  <a:cubicBezTo>
                    <a:pt x="426" y="191"/>
                    <a:pt x="424" y="194"/>
                    <a:pt x="421" y="194"/>
                  </a:cubicBezTo>
                  <a:cubicBezTo>
                    <a:pt x="420" y="194"/>
                    <a:pt x="420" y="194"/>
                    <a:pt x="420" y="194"/>
                  </a:cubicBezTo>
                  <a:cubicBezTo>
                    <a:pt x="417" y="194"/>
                    <a:pt x="415" y="192"/>
                    <a:pt x="414" y="189"/>
                  </a:cubicBezTo>
                  <a:close/>
                  <a:moveTo>
                    <a:pt x="10" y="168"/>
                  </a:moveTo>
                  <a:cubicBezTo>
                    <a:pt x="7" y="168"/>
                    <a:pt x="5" y="165"/>
                    <a:pt x="6" y="161"/>
                  </a:cubicBezTo>
                  <a:cubicBezTo>
                    <a:pt x="7" y="158"/>
                    <a:pt x="10" y="156"/>
                    <a:pt x="13" y="157"/>
                  </a:cubicBezTo>
                  <a:cubicBezTo>
                    <a:pt x="16" y="158"/>
                    <a:pt x="18" y="161"/>
                    <a:pt x="17" y="164"/>
                  </a:cubicBezTo>
                  <a:cubicBezTo>
                    <a:pt x="17" y="167"/>
                    <a:pt x="14" y="169"/>
                    <a:pt x="12" y="169"/>
                  </a:cubicBezTo>
                  <a:cubicBezTo>
                    <a:pt x="11" y="169"/>
                    <a:pt x="11" y="169"/>
                    <a:pt x="10" y="168"/>
                  </a:cubicBezTo>
                  <a:close/>
                  <a:moveTo>
                    <a:pt x="408" y="158"/>
                  </a:moveTo>
                  <a:cubicBezTo>
                    <a:pt x="408" y="158"/>
                    <a:pt x="408" y="158"/>
                    <a:pt x="408" y="158"/>
                  </a:cubicBezTo>
                  <a:cubicBezTo>
                    <a:pt x="407" y="155"/>
                    <a:pt x="409" y="152"/>
                    <a:pt x="412" y="151"/>
                  </a:cubicBezTo>
                  <a:cubicBezTo>
                    <a:pt x="415" y="150"/>
                    <a:pt x="419" y="152"/>
                    <a:pt x="419" y="155"/>
                  </a:cubicBezTo>
                  <a:cubicBezTo>
                    <a:pt x="420" y="158"/>
                    <a:pt x="419" y="162"/>
                    <a:pt x="415" y="162"/>
                  </a:cubicBezTo>
                  <a:cubicBezTo>
                    <a:pt x="415" y="163"/>
                    <a:pt x="414" y="163"/>
                    <a:pt x="414" y="163"/>
                  </a:cubicBezTo>
                  <a:cubicBezTo>
                    <a:pt x="411" y="163"/>
                    <a:pt x="409" y="161"/>
                    <a:pt x="408" y="158"/>
                  </a:cubicBezTo>
                  <a:close/>
                  <a:moveTo>
                    <a:pt x="19" y="138"/>
                  </a:moveTo>
                  <a:cubicBezTo>
                    <a:pt x="16" y="137"/>
                    <a:pt x="15" y="133"/>
                    <a:pt x="16" y="130"/>
                  </a:cubicBezTo>
                  <a:cubicBezTo>
                    <a:pt x="18" y="127"/>
                    <a:pt x="21" y="126"/>
                    <a:pt x="24" y="127"/>
                  </a:cubicBezTo>
                  <a:cubicBezTo>
                    <a:pt x="27" y="128"/>
                    <a:pt x="28" y="132"/>
                    <a:pt x="27" y="135"/>
                  </a:cubicBezTo>
                  <a:cubicBezTo>
                    <a:pt x="26" y="137"/>
                    <a:pt x="24" y="138"/>
                    <a:pt x="22" y="138"/>
                  </a:cubicBezTo>
                  <a:cubicBezTo>
                    <a:pt x="21" y="138"/>
                    <a:pt x="20" y="138"/>
                    <a:pt x="19" y="138"/>
                  </a:cubicBezTo>
                  <a:close/>
                  <a:moveTo>
                    <a:pt x="397" y="129"/>
                  </a:moveTo>
                  <a:cubicBezTo>
                    <a:pt x="396" y="126"/>
                    <a:pt x="397" y="123"/>
                    <a:pt x="400" y="121"/>
                  </a:cubicBezTo>
                  <a:cubicBezTo>
                    <a:pt x="403" y="120"/>
                    <a:pt x="407" y="121"/>
                    <a:pt x="408" y="124"/>
                  </a:cubicBezTo>
                  <a:cubicBezTo>
                    <a:pt x="408" y="124"/>
                    <a:pt x="408" y="124"/>
                    <a:pt x="408" y="124"/>
                  </a:cubicBezTo>
                  <a:cubicBezTo>
                    <a:pt x="409" y="127"/>
                    <a:pt x="408" y="131"/>
                    <a:pt x="405" y="132"/>
                  </a:cubicBezTo>
                  <a:cubicBezTo>
                    <a:pt x="404" y="132"/>
                    <a:pt x="404" y="133"/>
                    <a:pt x="403" y="133"/>
                  </a:cubicBezTo>
                  <a:cubicBezTo>
                    <a:pt x="401" y="133"/>
                    <a:pt x="398" y="131"/>
                    <a:pt x="397" y="129"/>
                  </a:cubicBezTo>
                  <a:close/>
                  <a:moveTo>
                    <a:pt x="33" y="109"/>
                  </a:moveTo>
                  <a:cubicBezTo>
                    <a:pt x="31" y="107"/>
                    <a:pt x="30" y="104"/>
                    <a:pt x="32" y="101"/>
                  </a:cubicBezTo>
                  <a:cubicBezTo>
                    <a:pt x="33" y="98"/>
                    <a:pt x="37" y="97"/>
                    <a:pt x="40" y="99"/>
                  </a:cubicBezTo>
                  <a:cubicBezTo>
                    <a:pt x="42" y="101"/>
                    <a:pt x="43" y="104"/>
                    <a:pt x="41" y="107"/>
                  </a:cubicBezTo>
                  <a:cubicBezTo>
                    <a:pt x="40" y="109"/>
                    <a:pt x="38" y="110"/>
                    <a:pt x="36" y="110"/>
                  </a:cubicBezTo>
                  <a:cubicBezTo>
                    <a:pt x="35" y="110"/>
                    <a:pt x="34" y="110"/>
                    <a:pt x="33" y="109"/>
                  </a:cubicBezTo>
                  <a:close/>
                  <a:moveTo>
                    <a:pt x="382" y="102"/>
                  </a:moveTo>
                  <a:cubicBezTo>
                    <a:pt x="381" y="99"/>
                    <a:pt x="381" y="96"/>
                    <a:pt x="384" y="94"/>
                  </a:cubicBezTo>
                  <a:cubicBezTo>
                    <a:pt x="387" y="92"/>
                    <a:pt x="390" y="93"/>
                    <a:pt x="392" y="96"/>
                  </a:cubicBezTo>
                  <a:cubicBezTo>
                    <a:pt x="394" y="98"/>
                    <a:pt x="393" y="102"/>
                    <a:pt x="390" y="104"/>
                  </a:cubicBezTo>
                  <a:cubicBezTo>
                    <a:pt x="389" y="104"/>
                    <a:pt x="388" y="105"/>
                    <a:pt x="387" y="105"/>
                  </a:cubicBezTo>
                  <a:cubicBezTo>
                    <a:pt x="385" y="105"/>
                    <a:pt x="383" y="104"/>
                    <a:pt x="382" y="102"/>
                  </a:cubicBezTo>
                  <a:close/>
                  <a:moveTo>
                    <a:pt x="52" y="83"/>
                  </a:moveTo>
                  <a:cubicBezTo>
                    <a:pt x="49" y="80"/>
                    <a:pt x="49" y="77"/>
                    <a:pt x="51" y="74"/>
                  </a:cubicBezTo>
                  <a:cubicBezTo>
                    <a:pt x="53" y="72"/>
                    <a:pt x="57" y="72"/>
                    <a:pt x="59" y="74"/>
                  </a:cubicBezTo>
                  <a:cubicBezTo>
                    <a:pt x="62" y="76"/>
                    <a:pt x="62" y="79"/>
                    <a:pt x="60" y="82"/>
                  </a:cubicBezTo>
                  <a:cubicBezTo>
                    <a:pt x="59" y="83"/>
                    <a:pt x="57" y="84"/>
                    <a:pt x="55" y="84"/>
                  </a:cubicBezTo>
                  <a:cubicBezTo>
                    <a:pt x="54" y="84"/>
                    <a:pt x="53" y="83"/>
                    <a:pt x="52" y="83"/>
                  </a:cubicBezTo>
                  <a:close/>
                  <a:moveTo>
                    <a:pt x="363" y="77"/>
                  </a:moveTo>
                  <a:cubicBezTo>
                    <a:pt x="363" y="77"/>
                    <a:pt x="363" y="77"/>
                    <a:pt x="363" y="77"/>
                  </a:cubicBezTo>
                  <a:cubicBezTo>
                    <a:pt x="361" y="75"/>
                    <a:pt x="361" y="71"/>
                    <a:pt x="364" y="69"/>
                  </a:cubicBezTo>
                  <a:cubicBezTo>
                    <a:pt x="366" y="67"/>
                    <a:pt x="370" y="67"/>
                    <a:pt x="372" y="70"/>
                  </a:cubicBezTo>
                  <a:cubicBezTo>
                    <a:pt x="374" y="72"/>
                    <a:pt x="374" y="76"/>
                    <a:pt x="371" y="78"/>
                  </a:cubicBezTo>
                  <a:cubicBezTo>
                    <a:pt x="370" y="79"/>
                    <a:pt x="369" y="79"/>
                    <a:pt x="367" y="79"/>
                  </a:cubicBezTo>
                  <a:cubicBezTo>
                    <a:pt x="366" y="79"/>
                    <a:pt x="364" y="79"/>
                    <a:pt x="363" y="77"/>
                  </a:cubicBezTo>
                  <a:close/>
                  <a:moveTo>
                    <a:pt x="74" y="59"/>
                  </a:moveTo>
                  <a:cubicBezTo>
                    <a:pt x="72" y="57"/>
                    <a:pt x="72" y="53"/>
                    <a:pt x="74" y="51"/>
                  </a:cubicBezTo>
                  <a:cubicBezTo>
                    <a:pt x="74" y="51"/>
                    <a:pt x="74" y="51"/>
                    <a:pt x="74" y="51"/>
                  </a:cubicBezTo>
                  <a:cubicBezTo>
                    <a:pt x="77" y="49"/>
                    <a:pt x="80" y="49"/>
                    <a:pt x="83" y="52"/>
                  </a:cubicBezTo>
                  <a:cubicBezTo>
                    <a:pt x="85" y="54"/>
                    <a:pt x="84" y="58"/>
                    <a:pt x="82" y="60"/>
                  </a:cubicBezTo>
                  <a:cubicBezTo>
                    <a:pt x="81" y="61"/>
                    <a:pt x="79" y="61"/>
                    <a:pt x="78" y="61"/>
                  </a:cubicBezTo>
                  <a:cubicBezTo>
                    <a:pt x="76" y="61"/>
                    <a:pt x="75" y="61"/>
                    <a:pt x="74" y="59"/>
                  </a:cubicBezTo>
                  <a:close/>
                  <a:moveTo>
                    <a:pt x="340" y="56"/>
                  </a:moveTo>
                  <a:cubicBezTo>
                    <a:pt x="338" y="54"/>
                    <a:pt x="338" y="50"/>
                    <a:pt x="340" y="48"/>
                  </a:cubicBezTo>
                  <a:cubicBezTo>
                    <a:pt x="342" y="45"/>
                    <a:pt x="345" y="45"/>
                    <a:pt x="348" y="47"/>
                  </a:cubicBezTo>
                  <a:cubicBezTo>
                    <a:pt x="350" y="49"/>
                    <a:pt x="351" y="53"/>
                    <a:pt x="349" y="55"/>
                  </a:cubicBezTo>
                  <a:cubicBezTo>
                    <a:pt x="348" y="57"/>
                    <a:pt x="346" y="57"/>
                    <a:pt x="344" y="57"/>
                  </a:cubicBezTo>
                  <a:cubicBezTo>
                    <a:pt x="343" y="57"/>
                    <a:pt x="342" y="57"/>
                    <a:pt x="340" y="56"/>
                  </a:cubicBezTo>
                  <a:close/>
                  <a:moveTo>
                    <a:pt x="99" y="40"/>
                  </a:moveTo>
                  <a:cubicBezTo>
                    <a:pt x="97" y="37"/>
                    <a:pt x="98" y="33"/>
                    <a:pt x="101" y="32"/>
                  </a:cubicBezTo>
                  <a:cubicBezTo>
                    <a:pt x="104" y="30"/>
                    <a:pt x="107" y="31"/>
                    <a:pt x="109" y="33"/>
                  </a:cubicBezTo>
                  <a:cubicBezTo>
                    <a:pt x="111" y="36"/>
                    <a:pt x="110" y="40"/>
                    <a:pt x="107" y="42"/>
                  </a:cubicBezTo>
                  <a:cubicBezTo>
                    <a:pt x="106" y="42"/>
                    <a:pt x="105" y="42"/>
                    <a:pt x="104" y="42"/>
                  </a:cubicBezTo>
                  <a:cubicBezTo>
                    <a:pt x="102" y="42"/>
                    <a:pt x="100" y="41"/>
                    <a:pt x="99" y="40"/>
                  </a:cubicBezTo>
                  <a:close/>
                  <a:moveTo>
                    <a:pt x="315" y="38"/>
                  </a:moveTo>
                  <a:cubicBezTo>
                    <a:pt x="312" y="37"/>
                    <a:pt x="311" y="33"/>
                    <a:pt x="313" y="30"/>
                  </a:cubicBezTo>
                  <a:cubicBezTo>
                    <a:pt x="314" y="28"/>
                    <a:pt x="318" y="27"/>
                    <a:pt x="321" y="28"/>
                  </a:cubicBezTo>
                  <a:cubicBezTo>
                    <a:pt x="323" y="30"/>
                    <a:pt x="324" y="33"/>
                    <a:pt x="323" y="36"/>
                  </a:cubicBezTo>
                  <a:cubicBezTo>
                    <a:pt x="322" y="38"/>
                    <a:pt x="320" y="39"/>
                    <a:pt x="318" y="39"/>
                  </a:cubicBezTo>
                  <a:cubicBezTo>
                    <a:pt x="317" y="39"/>
                    <a:pt x="316" y="39"/>
                    <a:pt x="315" y="38"/>
                  </a:cubicBezTo>
                  <a:close/>
                  <a:moveTo>
                    <a:pt x="127" y="24"/>
                  </a:moveTo>
                  <a:cubicBezTo>
                    <a:pt x="126" y="21"/>
                    <a:pt x="127" y="18"/>
                    <a:pt x="130" y="16"/>
                  </a:cubicBezTo>
                  <a:cubicBezTo>
                    <a:pt x="133" y="15"/>
                    <a:pt x="136" y="17"/>
                    <a:pt x="138" y="20"/>
                  </a:cubicBezTo>
                  <a:cubicBezTo>
                    <a:pt x="139" y="23"/>
                    <a:pt x="138" y="26"/>
                    <a:pt x="135" y="27"/>
                  </a:cubicBezTo>
                  <a:cubicBezTo>
                    <a:pt x="134" y="28"/>
                    <a:pt x="133" y="28"/>
                    <a:pt x="132" y="28"/>
                  </a:cubicBezTo>
                  <a:cubicBezTo>
                    <a:pt x="130" y="28"/>
                    <a:pt x="128" y="26"/>
                    <a:pt x="127" y="24"/>
                  </a:cubicBezTo>
                  <a:close/>
                  <a:moveTo>
                    <a:pt x="287" y="25"/>
                  </a:moveTo>
                  <a:cubicBezTo>
                    <a:pt x="284" y="24"/>
                    <a:pt x="282" y="20"/>
                    <a:pt x="283" y="17"/>
                  </a:cubicBezTo>
                  <a:cubicBezTo>
                    <a:pt x="285" y="14"/>
                    <a:pt x="288" y="13"/>
                    <a:pt x="291" y="14"/>
                  </a:cubicBezTo>
                  <a:cubicBezTo>
                    <a:pt x="294" y="15"/>
                    <a:pt x="295" y="19"/>
                    <a:pt x="294" y="22"/>
                  </a:cubicBezTo>
                  <a:cubicBezTo>
                    <a:pt x="293" y="24"/>
                    <a:pt x="291" y="25"/>
                    <a:pt x="289" y="25"/>
                  </a:cubicBezTo>
                  <a:cubicBezTo>
                    <a:pt x="288" y="25"/>
                    <a:pt x="287" y="25"/>
                    <a:pt x="287" y="25"/>
                  </a:cubicBezTo>
                  <a:close/>
                  <a:moveTo>
                    <a:pt x="157" y="13"/>
                  </a:moveTo>
                  <a:cubicBezTo>
                    <a:pt x="156" y="10"/>
                    <a:pt x="158" y="7"/>
                    <a:pt x="161" y="6"/>
                  </a:cubicBezTo>
                  <a:cubicBezTo>
                    <a:pt x="164" y="5"/>
                    <a:pt x="168" y="7"/>
                    <a:pt x="168" y="10"/>
                  </a:cubicBezTo>
                  <a:cubicBezTo>
                    <a:pt x="169" y="13"/>
                    <a:pt x="167" y="17"/>
                    <a:pt x="164" y="17"/>
                  </a:cubicBezTo>
                  <a:cubicBezTo>
                    <a:pt x="164" y="17"/>
                    <a:pt x="163" y="17"/>
                    <a:pt x="163" y="17"/>
                  </a:cubicBezTo>
                  <a:cubicBezTo>
                    <a:pt x="160" y="17"/>
                    <a:pt x="158" y="16"/>
                    <a:pt x="157" y="13"/>
                  </a:cubicBezTo>
                  <a:close/>
                  <a:moveTo>
                    <a:pt x="257" y="16"/>
                  </a:moveTo>
                  <a:cubicBezTo>
                    <a:pt x="254" y="15"/>
                    <a:pt x="252" y="12"/>
                    <a:pt x="252" y="9"/>
                  </a:cubicBezTo>
                  <a:cubicBezTo>
                    <a:pt x="253" y="6"/>
                    <a:pt x="256" y="4"/>
                    <a:pt x="259" y="5"/>
                  </a:cubicBezTo>
                  <a:cubicBezTo>
                    <a:pt x="263" y="5"/>
                    <a:pt x="265" y="8"/>
                    <a:pt x="264" y="11"/>
                  </a:cubicBezTo>
                  <a:cubicBezTo>
                    <a:pt x="263" y="14"/>
                    <a:pt x="261" y="16"/>
                    <a:pt x="258" y="16"/>
                  </a:cubicBezTo>
                  <a:cubicBezTo>
                    <a:pt x="258" y="16"/>
                    <a:pt x="257" y="16"/>
                    <a:pt x="257" y="16"/>
                  </a:cubicBezTo>
                  <a:close/>
                  <a:moveTo>
                    <a:pt x="189" y="7"/>
                  </a:moveTo>
                  <a:cubicBezTo>
                    <a:pt x="188" y="4"/>
                    <a:pt x="191" y="1"/>
                    <a:pt x="194" y="0"/>
                  </a:cubicBezTo>
                  <a:cubicBezTo>
                    <a:pt x="197" y="0"/>
                    <a:pt x="200" y="3"/>
                    <a:pt x="200" y="6"/>
                  </a:cubicBezTo>
                  <a:cubicBezTo>
                    <a:pt x="200" y="9"/>
                    <a:pt x="198" y="12"/>
                    <a:pt x="195" y="12"/>
                  </a:cubicBezTo>
                  <a:cubicBezTo>
                    <a:pt x="194" y="12"/>
                    <a:pt x="194" y="12"/>
                    <a:pt x="194" y="12"/>
                  </a:cubicBezTo>
                  <a:cubicBezTo>
                    <a:pt x="191" y="12"/>
                    <a:pt x="189" y="10"/>
                    <a:pt x="189" y="7"/>
                  </a:cubicBezTo>
                  <a:close/>
                  <a:moveTo>
                    <a:pt x="226" y="12"/>
                  </a:moveTo>
                  <a:cubicBezTo>
                    <a:pt x="223" y="11"/>
                    <a:pt x="220" y="9"/>
                    <a:pt x="221" y="5"/>
                  </a:cubicBezTo>
                  <a:cubicBezTo>
                    <a:pt x="221" y="2"/>
                    <a:pt x="224" y="0"/>
                    <a:pt x="227" y="0"/>
                  </a:cubicBezTo>
                  <a:cubicBezTo>
                    <a:pt x="230" y="0"/>
                    <a:pt x="232" y="3"/>
                    <a:pt x="232" y="6"/>
                  </a:cubicBezTo>
                  <a:cubicBezTo>
                    <a:pt x="232" y="9"/>
                    <a:pt x="229" y="12"/>
                    <a:pt x="226" y="1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46" name="Google Shape;946;p21"/>
            <p:cNvSpPr/>
            <p:nvPr/>
          </p:nvSpPr>
          <p:spPr>
            <a:xfrm>
              <a:off x="5913438" y="4510088"/>
              <a:ext cx="625475" cy="625475"/>
            </a:xfrm>
            <a:custGeom>
              <a:avLst/>
              <a:gdLst/>
              <a:ahLst/>
              <a:cxnLst/>
              <a:rect l="l" t="t" r="r" b="b"/>
              <a:pathLst>
                <a:path w="371" h="371" extrusionOk="0">
                  <a:moveTo>
                    <a:pt x="186" y="371"/>
                  </a:moveTo>
                  <a:cubicBezTo>
                    <a:pt x="83" y="371"/>
                    <a:pt x="0" y="288"/>
                    <a:pt x="0" y="186"/>
                  </a:cubicBezTo>
                  <a:cubicBezTo>
                    <a:pt x="0" y="83"/>
                    <a:pt x="83" y="0"/>
                    <a:pt x="186" y="0"/>
                  </a:cubicBezTo>
                  <a:cubicBezTo>
                    <a:pt x="288" y="0"/>
                    <a:pt x="371" y="83"/>
                    <a:pt x="371" y="186"/>
                  </a:cubicBezTo>
                  <a:cubicBezTo>
                    <a:pt x="371" y="288"/>
                    <a:pt x="288" y="371"/>
                    <a:pt x="186" y="371"/>
                  </a:cubicBezTo>
                  <a:close/>
                  <a:moveTo>
                    <a:pt x="186" y="8"/>
                  </a:moveTo>
                  <a:cubicBezTo>
                    <a:pt x="88" y="8"/>
                    <a:pt x="8" y="88"/>
                    <a:pt x="8" y="186"/>
                  </a:cubicBezTo>
                  <a:cubicBezTo>
                    <a:pt x="8" y="283"/>
                    <a:pt x="88" y="363"/>
                    <a:pt x="186" y="363"/>
                  </a:cubicBezTo>
                  <a:cubicBezTo>
                    <a:pt x="283" y="363"/>
                    <a:pt x="363" y="283"/>
                    <a:pt x="363" y="186"/>
                  </a:cubicBezTo>
                  <a:cubicBezTo>
                    <a:pt x="363" y="88"/>
                    <a:pt x="283" y="8"/>
                    <a:pt x="186" y="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47" name="Google Shape;947;p21"/>
            <p:cNvSpPr/>
            <p:nvPr/>
          </p:nvSpPr>
          <p:spPr>
            <a:xfrm>
              <a:off x="5978525" y="4573588"/>
              <a:ext cx="496888" cy="498475"/>
            </a:xfrm>
            <a:custGeom>
              <a:avLst/>
              <a:gdLst/>
              <a:ahLst/>
              <a:cxnLst/>
              <a:rect l="l" t="t" r="r" b="b"/>
              <a:pathLst>
                <a:path w="295" h="295" extrusionOk="0">
                  <a:moveTo>
                    <a:pt x="148" y="295"/>
                  </a:moveTo>
                  <a:cubicBezTo>
                    <a:pt x="66" y="295"/>
                    <a:pt x="0" y="229"/>
                    <a:pt x="0" y="148"/>
                  </a:cubicBezTo>
                  <a:cubicBezTo>
                    <a:pt x="0" y="66"/>
                    <a:pt x="66" y="0"/>
                    <a:pt x="148" y="0"/>
                  </a:cubicBezTo>
                  <a:cubicBezTo>
                    <a:pt x="229" y="0"/>
                    <a:pt x="295" y="66"/>
                    <a:pt x="295" y="148"/>
                  </a:cubicBezTo>
                  <a:cubicBezTo>
                    <a:pt x="295" y="229"/>
                    <a:pt x="229" y="295"/>
                    <a:pt x="148" y="295"/>
                  </a:cubicBezTo>
                  <a:close/>
                  <a:moveTo>
                    <a:pt x="148" y="31"/>
                  </a:moveTo>
                  <a:cubicBezTo>
                    <a:pt x="83" y="31"/>
                    <a:pt x="31" y="83"/>
                    <a:pt x="31" y="148"/>
                  </a:cubicBezTo>
                  <a:cubicBezTo>
                    <a:pt x="31" y="212"/>
                    <a:pt x="83" y="264"/>
                    <a:pt x="148" y="264"/>
                  </a:cubicBezTo>
                  <a:cubicBezTo>
                    <a:pt x="212" y="264"/>
                    <a:pt x="264" y="212"/>
                    <a:pt x="264" y="148"/>
                  </a:cubicBezTo>
                  <a:cubicBezTo>
                    <a:pt x="264" y="83"/>
                    <a:pt x="212" y="31"/>
                    <a:pt x="148" y="3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948" name="Google Shape;948;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Arial" panose="020B0604020202020204" pitchFamily="34" charset="0"/>
                <a:cs typeface="Arial" panose="020B060402020202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963"/>
        <p:cNvGrpSpPr/>
        <p:nvPr/>
      </p:nvGrpSpPr>
      <p:grpSpPr>
        <a:xfrm>
          <a:off x="0" y="0"/>
          <a:ext cx="0" cy="0"/>
          <a:chOff x="0" y="0"/>
          <a:chExt cx="0" cy="0"/>
        </a:xfrm>
      </p:grpSpPr>
      <p:grpSp>
        <p:nvGrpSpPr>
          <p:cNvPr id="964" name="Google Shape;964;p23"/>
          <p:cNvGrpSpPr/>
          <p:nvPr/>
        </p:nvGrpSpPr>
        <p:grpSpPr>
          <a:xfrm>
            <a:off x="8689327" y="4154888"/>
            <a:ext cx="900146" cy="898301"/>
            <a:chOff x="1120775" y="368300"/>
            <a:chExt cx="744538" cy="742950"/>
          </a:xfrm>
        </p:grpSpPr>
        <p:sp>
          <p:nvSpPr>
            <p:cNvPr id="965" name="Google Shape;965;p23"/>
            <p:cNvSpPr/>
            <p:nvPr/>
          </p:nvSpPr>
          <p:spPr>
            <a:xfrm>
              <a:off x="1120775" y="739775"/>
              <a:ext cx="60325" cy="157163"/>
            </a:xfrm>
            <a:custGeom>
              <a:avLst/>
              <a:gdLst/>
              <a:ahLst/>
              <a:cxnLst/>
              <a:rect l="l" t="t" r="r" b="b"/>
              <a:pathLst>
                <a:path w="36" h="94" extrusionOk="0">
                  <a:moveTo>
                    <a:pt x="21" y="94"/>
                  </a:moveTo>
                  <a:cubicBezTo>
                    <a:pt x="7" y="64"/>
                    <a:pt x="0" y="33"/>
                    <a:pt x="0" y="0"/>
                  </a:cubicBezTo>
                  <a:cubicBezTo>
                    <a:pt x="17" y="0"/>
                    <a:pt x="17" y="0"/>
                    <a:pt x="17" y="0"/>
                  </a:cubicBezTo>
                  <a:cubicBezTo>
                    <a:pt x="17" y="30"/>
                    <a:pt x="23" y="59"/>
                    <a:pt x="36" y="87"/>
                  </a:cubicBezTo>
                  <a:lnTo>
                    <a:pt x="21" y="94"/>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66" name="Google Shape;966;p23"/>
            <p:cNvSpPr/>
            <p:nvPr/>
          </p:nvSpPr>
          <p:spPr>
            <a:xfrm>
              <a:off x="1184275" y="930275"/>
              <a:ext cx="127000" cy="125413"/>
            </a:xfrm>
            <a:custGeom>
              <a:avLst/>
              <a:gdLst/>
              <a:ahLst/>
              <a:cxnLst/>
              <a:rect l="l" t="t" r="r" b="b"/>
              <a:pathLst>
                <a:path w="76" h="75" extrusionOk="0">
                  <a:moveTo>
                    <a:pt x="67" y="75"/>
                  </a:moveTo>
                  <a:cubicBezTo>
                    <a:pt x="41" y="58"/>
                    <a:pt x="17" y="35"/>
                    <a:pt x="0" y="9"/>
                  </a:cubicBezTo>
                  <a:cubicBezTo>
                    <a:pt x="14" y="0"/>
                    <a:pt x="14" y="0"/>
                    <a:pt x="14" y="0"/>
                  </a:cubicBezTo>
                  <a:cubicBezTo>
                    <a:pt x="30" y="24"/>
                    <a:pt x="51" y="45"/>
                    <a:pt x="76" y="61"/>
                  </a:cubicBezTo>
                  <a:lnTo>
                    <a:pt x="67" y="7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67" name="Google Shape;967;p23"/>
            <p:cNvSpPr/>
            <p:nvPr/>
          </p:nvSpPr>
          <p:spPr>
            <a:xfrm>
              <a:off x="1341438" y="1054100"/>
              <a:ext cx="69850" cy="46037"/>
            </a:xfrm>
            <a:custGeom>
              <a:avLst/>
              <a:gdLst/>
              <a:ahLst/>
              <a:cxnLst/>
              <a:rect l="l" t="t" r="r" b="b"/>
              <a:pathLst>
                <a:path w="41" h="27" extrusionOk="0">
                  <a:moveTo>
                    <a:pt x="37" y="27"/>
                  </a:moveTo>
                  <a:cubicBezTo>
                    <a:pt x="25" y="24"/>
                    <a:pt x="12" y="20"/>
                    <a:pt x="0" y="15"/>
                  </a:cubicBezTo>
                  <a:cubicBezTo>
                    <a:pt x="7" y="0"/>
                    <a:pt x="7" y="0"/>
                    <a:pt x="7" y="0"/>
                  </a:cubicBezTo>
                  <a:cubicBezTo>
                    <a:pt x="18" y="5"/>
                    <a:pt x="30" y="9"/>
                    <a:pt x="41" y="11"/>
                  </a:cubicBezTo>
                  <a:lnTo>
                    <a:pt x="37" y="2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68" name="Google Shape;968;p23"/>
            <p:cNvSpPr/>
            <p:nvPr/>
          </p:nvSpPr>
          <p:spPr>
            <a:xfrm>
              <a:off x="1447800" y="1057275"/>
              <a:ext cx="187325" cy="53975"/>
            </a:xfrm>
            <a:custGeom>
              <a:avLst/>
              <a:gdLst/>
              <a:ahLst/>
              <a:cxnLst/>
              <a:rect l="l" t="t" r="r" b="b"/>
              <a:pathLst>
                <a:path w="111" h="32" extrusionOk="0">
                  <a:moveTo>
                    <a:pt x="27" y="32"/>
                  </a:moveTo>
                  <a:cubicBezTo>
                    <a:pt x="18" y="32"/>
                    <a:pt x="9" y="31"/>
                    <a:pt x="0" y="30"/>
                  </a:cubicBezTo>
                  <a:cubicBezTo>
                    <a:pt x="2" y="14"/>
                    <a:pt x="2" y="14"/>
                    <a:pt x="2" y="14"/>
                  </a:cubicBezTo>
                  <a:cubicBezTo>
                    <a:pt x="10" y="15"/>
                    <a:pt x="18" y="15"/>
                    <a:pt x="27" y="15"/>
                  </a:cubicBezTo>
                  <a:cubicBezTo>
                    <a:pt x="54" y="15"/>
                    <a:pt x="80" y="10"/>
                    <a:pt x="104" y="0"/>
                  </a:cubicBezTo>
                  <a:cubicBezTo>
                    <a:pt x="111" y="15"/>
                    <a:pt x="111" y="15"/>
                    <a:pt x="111" y="15"/>
                  </a:cubicBezTo>
                  <a:cubicBezTo>
                    <a:pt x="84" y="26"/>
                    <a:pt x="56" y="32"/>
                    <a:pt x="27" y="3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69" name="Google Shape;969;p23"/>
            <p:cNvSpPr/>
            <p:nvPr/>
          </p:nvSpPr>
          <p:spPr>
            <a:xfrm>
              <a:off x="1681163" y="923925"/>
              <a:ext cx="127000" cy="127000"/>
            </a:xfrm>
            <a:custGeom>
              <a:avLst/>
              <a:gdLst/>
              <a:ahLst/>
              <a:cxnLst/>
              <a:rect l="l" t="t" r="r" b="b"/>
              <a:pathLst>
                <a:path w="75" h="75" extrusionOk="0">
                  <a:moveTo>
                    <a:pt x="9" y="75"/>
                  </a:moveTo>
                  <a:cubicBezTo>
                    <a:pt x="0" y="61"/>
                    <a:pt x="0" y="61"/>
                    <a:pt x="0" y="61"/>
                  </a:cubicBezTo>
                  <a:cubicBezTo>
                    <a:pt x="24" y="46"/>
                    <a:pt x="45" y="24"/>
                    <a:pt x="61" y="0"/>
                  </a:cubicBezTo>
                  <a:cubicBezTo>
                    <a:pt x="75" y="9"/>
                    <a:pt x="75" y="9"/>
                    <a:pt x="75" y="9"/>
                  </a:cubicBezTo>
                  <a:cubicBezTo>
                    <a:pt x="58" y="35"/>
                    <a:pt x="35" y="58"/>
                    <a:pt x="9" y="7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70" name="Google Shape;970;p23"/>
            <p:cNvSpPr/>
            <p:nvPr/>
          </p:nvSpPr>
          <p:spPr>
            <a:xfrm>
              <a:off x="1830388" y="668338"/>
              <a:ext cx="34925" cy="142875"/>
            </a:xfrm>
            <a:custGeom>
              <a:avLst/>
              <a:gdLst/>
              <a:ahLst/>
              <a:cxnLst/>
              <a:rect l="l" t="t" r="r" b="b"/>
              <a:pathLst>
                <a:path w="20" h="85" extrusionOk="0">
                  <a:moveTo>
                    <a:pt x="16" y="85"/>
                  </a:moveTo>
                  <a:cubicBezTo>
                    <a:pt x="0" y="82"/>
                    <a:pt x="0" y="82"/>
                    <a:pt x="0" y="82"/>
                  </a:cubicBezTo>
                  <a:cubicBezTo>
                    <a:pt x="2" y="69"/>
                    <a:pt x="4" y="56"/>
                    <a:pt x="4" y="42"/>
                  </a:cubicBezTo>
                  <a:cubicBezTo>
                    <a:pt x="4" y="29"/>
                    <a:pt x="2" y="16"/>
                    <a:pt x="0" y="3"/>
                  </a:cubicBezTo>
                  <a:cubicBezTo>
                    <a:pt x="16" y="0"/>
                    <a:pt x="16" y="0"/>
                    <a:pt x="16" y="0"/>
                  </a:cubicBezTo>
                  <a:cubicBezTo>
                    <a:pt x="19" y="14"/>
                    <a:pt x="20" y="28"/>
                    <a:pt x="20" y="42"/>
                  </a:cubicBezTo>
                  <a:cubicBezTo>
                    <a:pt x="20" y="57"/>
                    <a:pt x="19" y="71"/>
                    <a:pt x="16" y="8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71" name="Google Shape;971;p23"/>
            <p:cNvSpPr/>
            <p:nvPr/>
          </p:nvSpPr>
          <p:spPr>
            <a:xfrm>
              <a:off x="1695450" y="438150"/>
              <a:ext cx="144463" cy="174625"/>
            </a:xfrm>
            <a:custGeom>
              <a:avLst/>
              <a:gdLst/>
              <a:ahLst/>
              <a:cxnLst/>
              <a:rect l="l" t="t" r="r" b="b"/>
              <a:pathLst>
                <a:path w="85" h="103" extrusionOk="0">
                  <a:moveTo>
                    <a:pt x="70" y="103"/>
                  </a:moveTo>
                  <a:cubicBezTo>
                    <a:pt x="55" y="67"/>
                    <a:pt x="31" y="36"/>
                    <a:pt x="0" y="13"/>
                  </a:cubicBezTo>
                  <a:cubicBezTo>
                    <a:pt x="10" y="0"/>
                    <a:pt x="10" y="0"/>
                    <a:pt x="10" y="0"/>
                  </a:cubicBezTo>
                  <a:cubicBezTo>
                    <a:pt x="44" y="25"/>
                    <a:pt x="70" y="58"/>
                    <a:pt x="85" y="97"/>
                  </a:cubicBezTo>
                  <a:lnTo>
                    <a:pt x="70" y="10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72" name="Google Shape;972;p23"/>
            <p:cNvSpPr/>
            <p:nvPr/>
          </p:nvSpPr>
          <p:spPr>
            <a:xfrm>
              <a:off x="1449388" y="368300"/>
              <a:ext cx="228600" cy="71438"/>
            </a:xfrm>
            <a:custGeom>
              <a:avLst/>
              <a:gdLst/>
              <a:ahLst/>
              <a:cxnLst/>
              <a:rect l="l" t="t" r="r" b="b"/>
              <a:pathLst>
                <a:path w="135" h="43" extrusionOk="0">
                  <a:moveTo>
                    <a:pt x="127" y="43"/>
                  </a:moveTo>
                  <a:cubicBezTo>
                    <a:pt x="96" y="26"/>
                    <a:pt x="61" y="16"/>
                    <a:pt x="26" y="16"/>
                  </a:cubicBezTo>
                  <a:cubicBezTo>
                    <a:pt x="18" y="16"/>
                    <a:pt x="10" y="17"/>
                    <a:pt x="2" y="18"/>
                  </a:cubicBezTo>
                  <a:cubicBezTo>
                    <a:pt x="0" y="1"/>
                    <a:pt x="0" y="1"/>
                    <a:pt x="0" y="1"/>
                  </a:cubicBezTo>
                  <a:cubicBezTo>
                    <a:pt x="9" y="0"/>
                    <a:pt x="17" y="0"/>
                    <a:pt x="26" y="0"/>
                  </a:cubicBezTo>
                  <a:cubicBezTo>
                    <a:pt x="64" y="0"/>
                    <a:pt x="102" y="10"/>
                    <a:pt x="135" y="29"/>
                  </a:cubicBezTo>
                  <a:lnTo>
                    <a:pt x="127" y="4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73" name="Google Shape;973;p23"/>
            <p:cNvSpPr/>
            <p:nvPr/>
          </p:nvSpPr>
          <p:spPr>
            <a:xfrm>
              <a:off x="1296988" y="377825"/>
              <a:ext cx="114300" cy="69850"/>
            </a:xfrm>
            <a:custGeom>
              <a:avLst/>
              <a:gdLst/>
              <a:ahLst/>
              <a:cxnLst/>
              <a:rect l="l" t="t" r="r" b="b"/>
              <a:pathLst>
                <a:path w="68" h="41" extrusionOk="0">
                  <a:moveTo>
                    <a:pt x="9" y="41"/>
                  </a:moveTo>
                  <a:cubicBezTo>
                    <a:pt x="0" y="27"/>
                    <a:pt x="0" y="27"/>
                    <a:pt x="0" y="27"/>
                  </a:cubicBezTo>
                  <a:cubicBezTo>
                    <a:pt x="20" y="15"/>
                    <a:pt x="42" y="6"/>
                    <a:pt x="64" y="0"/>
                  </a:cubicBezTo>
                  <a:cubicBezTo>
                    <a:pt x="68" y="16"/>
                    <a:pt x="68" y="16"/>
                    <a:pt x="68" y="16"/>
                  </a:cubicBezTo>
                  <a:cubicBezTo>
                    <a:pt x="47" y="21"/>
                    <a:pt x="28" y="30"/>
                    <a:pt x="9" y="4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74" name="Google Shape;974;p23"/>
            <p:cNvSpPr/>
            <p:nvPr/>
          </p:nvSpPr>
          <p:spPr>
            <a:xfrm>
              <a:off x="1127125" y="468313"/>
              <a:ext cx="130175" cy="206375"/>
            </a:xfrm>
            <a:custGeom>
              <a:avLst/>
              <a:gdLst/>
              <a:ahLst/>
              <a:cxnLst/>
              <a:rect l="l" t="t" r="r" b="b"/>
              <a:pathLst>
                <a:path w="77" h="122" extrusionOk="0">
                  <a:moveTo>
                    <a:pt x="16" y="122"/>
                  </a:moveTo>
                  <a:cubicBezTo>
                    <a:pt x="0" y="119"/>
                    <a:pt x="0" y="119"/>
                    <a:pt x="0" y="119"/>
                  </a:cubicBezTo>
                  <a:cubicBezTo>
                    <a:pt x="9" y="73"/>
                    <a:pt x="31" y="32"/>
                    <a:pt x="65" y="0"/>
                  </a:cubicBezTo>
                  <a:cubicBezTo>
                    <a:pt x="77" y="12"/>
                    <a:pt x="77" y="12"/>
                    <a:pt x="77" y="12"/>
                  </a:cubicBezTo>
                  <a:cubicBezTo>
                    <a:pt x="45" y="42"/>
                    <a:pt x="24" y="80"/>
                    <a:pt x="16" y="12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75" name="Google Shape;975;p23"/>
            <p:cNvSpPr/>
            <p:nvPr/>
          </p:nvSpPr>
          <p:spPr>
            <a:xfrm>
              <a:off x="1192213" y="847725"/>
              <a:ext cx="80963" cy="109538"/>
            </a:xfrm>
            <a:custGeom>
              <a:avLst/>
              <a:gdLst/>
              <a:ahLst/>
              <a:cxnLst/>
              <a:rect l="l" t="t" r="r" b="b"/>
              <a:pathLst>
                <a:path w="48" h="65" extrusionOk="0">
                  <a:moveTo>
                    <a:pt x="38" y="65"/>
                  </a:moveTo>
                  <a:cubicBezTo>
                    <a:pt x="21" y="47"/>
                    <a:pt x="9" y="27"/>
                    <a:pt x="0" y="5"/>
                  </a:cubicBezTo>
                  <a:cubicBezTo>
                    <a:pt x="13" y="0"/>
                    <a:pt x="13" y="0"/>
                    <a:pt x="13" y="0"/>
                  </a:cubicBezTo>
                  <a:cubicBezTo>
                    <a:pt x="21" y="21"/>
                    <a:pt x="33" y="39"/>
                    <a:pt x="48" y="56"/>
                  </a:cubicBezTo>
                  <a:lnTo>
                    <a:pt x="38" y="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76" name="Google Shape;976;p23"/>
            <p:cNvSpPr/>
            <p:nvPr/>
          </p:nvSpPr>
          <p:spPr>
            <a:xfrm>
              <a:off x="1284288" y="966788"/>
              <a:ext cx="209550" cy="93663"/>
            </a:xfrm>
            <a:custGeom>
              <a:avLst/>
              <a:gdLst/>
              <a:ahLst/>
              <a:cxnLst/>
              <a:rect l="l" t="t" r="r" b="b"/>
              <a:pathLst>
                <a:path w="124" h="56" extrusionOk="0">
                  <a:moveTo>
                    <a:pt x="124" y="56"/>
                  </a:moveTo>
                  <a:cubicBezTo>
                    <a:pt x="78" y="56"/>
                    <a:pt x="34" y="40"/>
                    <a:pt x="0" y="11"/>
                  </a:cubicBezTo>
                  <a:cubicBezTo>
                    <a:pt x="9" y="0"/>
                    <a:pt x="9" y="0"/>
                    <a:pt x="9" y="0"/>
                  </a:cubicBezTo>
                  <a:cubicBezTo>
                    <a:pt x="41" y="28"/>
                    <a:pt x="82" y="43"/>
                    <a:pt x="124" y="43"/>
                  </a:cubicBezTo>
                  <a:lnTo>
                    <a:pt x="124" y="5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77" name="Google Shape;977;p23"/>
            <p:cNvSpPr/>
            <p:nvPr/>
          </p:nvSpPr>
          <p:spPr>
            <a:xfrm>
              <a:off x="1555750" y="963613"/>
              <a:ext cx="150813" cy="90488"/>
            </a:xfrm>
            <a:custGeom>
              <a:avLst/>
              <a:gdLst/>
              <a:ahLst/>
              <a:cxnLst/>
              <a:rect l="l" t="t" r="r" b="b"/>
              <a:pathLst>
                <a:path w="89" h="54" extrusionOk="0">
                  <a:moveTo>
                    <a:pt x="3" y="54"/>
                  </a:moveTo>
                  <a:cubicBezTo>
                    <a:pt x="0" y="41"/>
                    <a:pt x="0" y="41"/>
                    <a:pt x="0" y="41"/>
                  </a:cubicBezTo>
                  <a:cubicBezTo>
                    <a:pt x="30" y="34"/>
                    <a:pt x="57" y="20"/>
                    <a:pt x="80" y="0"/>
                  </a:cubicBezTo>
                  <a:cubicBezTo>
                    <a:pt x="89" y="10"/>
                    <a:pt x="89" y="10"/>
                    <a:pt x="89" y="10"/>
                  </a:cubicBezTo>
                  <a:cubicBezTo>
                    <a:pt x="65" y="32"/>
                    <a:pt x="35" y="47"/>
                    <a:pt x="3" y="5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78" name="Google Shape;978;p23"/>
            <p:cNvSpPr/>
            <p:nvPr/>
          </p:nvSpPr>
          <p:spPr>
            <a:xfrm>
              <a:off x="1714500" y="839788"/>
              <a:ext cx="82550" cy="117475"/>
            </a:xfrm>
            <a:custGeom>
              <a:avLst/>
              <a:gdLst/>
              <a:ahLst/>
              <a:cxnLst/>
              <a:rect l="l" t="t" r="r" b="b"/>
              <a:pathLst>
                <a:path w="49" h="69" extrusionOk="0">
                  <a:moveTo>
                    <a:pt x="10" y="69"/>
                  </a:moveTo>
                  <a:cubicBezTo>
                    <a:pt x="0" y="60"/>
                    <a:pt x="0" y="60"/>
                    <a:pt x="0" y="60"/>
                  </a:cubicBezTo>
                  <a:cubicBezTo>
                    <a:pt x="16" y="42"/>
                    <a:pt x="28" y="22"/>
                    <a:pt x="36" y="0"/>
                  </a:cubicBezTo>
                  <a:cubicBezTo>
                    <a:pt x="49" y="5"/>
                    <a:pt x="49" y="5"/>
                    <a:pt x="49" y="5"/>
                  </a:cubicBezTo>
                  <a:cubicBezTo>
                    <a:pt x="40" y="29"/>
                    <a:pt x="27" y="50"/>
                    <a:pt x="10" y="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79" name="Google Shape;979;p23"/>
            <p:cNvSpPr/>
            <p:nvPr/>
          </p:nvSpPr>
          <p:spPr>
            <a:xfrm>
              <a:off x="1784350" y="663575"/>
              <a:ext cx="31750" cy="133350"/>
            </a:xfrm>
            <a:custGeom>
              <a:avLst/>
              <a:gdLst/>
              <a:ahLst/>
              <a:cxnLst/>
              <a:rect l="l" t="t" r="r" b="b"/>
              <a:pathLst>
                <a:path w="19" h="79" extrusionOk="0">
                  <a:moveTo>
                    <a:pt x="16" y="79"/>
                  </a:moveTo>
                  <a:cubicBezTo>
                    <a:pt x="2" y="77"/>
                    <a:pt x="2" y="77"/>
                    <a:pt x="2" y="77"/>
                  </a:cubicBezTo>
                  <a:cubicBezTo>
                    <a:pt x="4" y="66"/>
                    <a:pt x="5" y="56"/>
                    <a:pt x="5" y="45"/>
                  </a:cubicBezTo>
                  <a:cubicBezTo>
                    <a:pt x="5" y="31"/>
                    <a:pt x="4" y="17"/>
                    <a:pt x="0" y="3"/>
                  </a:cubicBezTo>
                  <a:cubicBezTo>
                    <a:pt x="14" y="0"/>
                    <a:pt x="14" y="0"/>
                    <a:pt x="14" y="0"/>
                  </a:cubicBezTo>
                  <a:cubicBezTo>
                    <a:pt x="17" y="15"/>
                    <a:pt x="19" y="30"/>
                    <a:pt x="19" y="45"/>
                  </a:cubicBezTo>
                  <a:cubicBezTo>
                    <a:pt x="19" y="57"/>
                    <a:pt x="18" y="68"/>
                    <a:pt x="16" y="7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80" name="Google Shape;980;p23"/>
            <p:cNvSpPr/>
            <p:nvPr/>
          </p:nvSpPr>
          <p:spPr>
            <a:xfrm>
              <a:off x="1714500" y="520700"/>
              <a:ext cx="80963" cy="112712"/>
            </a:xfrm>
            <a:custGeom>
              <a:avLst/>
              <a:gdLst/>
              <a:ahLst/>
              <a:cxnLst/>
              <a:rect l="l" t="t" r="r" b="b"/>
              <a:pathLst>
                <a:path w="48" h="66" extrusionOk="0">
                  <a:moveTo>
                    <a:pt x="35" y="66"/>
                  </a:moveTo>
                  <a:cubicBezTo>
                    <a:pt x="27" y="45"/>
                    <a:pt x="15" y="26"/>
                    <a:pt x="0" y="9"/>
                  </a:cubicBezTo>
                  <a:cubicBezTo>
                    <a:pt x="10" y="0"/>
                    <a:pt x="10" y="0"/>
                    <a:pt x="10" y="0"/>
                  </a:cubicBezTo>
                  <a:cubicBezTo>
                    <a:pt x="26" y="18"/>
                    <a:pt x="39" y="39"/>
                    <a:pt x="48" y="61"/>
                  </a:cubicBezTo>
                  <a:lnTo>
                    <a:pt x="35" y="6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81" name="Google Shape;981;p23"/>
            <p:cNvSpPr/>
            <p:nvPr/>
          </p:nvSpPr>
          <p:spPr>
            <a:xfrm>
              <a:off x="1558925" y="425450"/>
              <a:ext cx="139700" cy="82550"/>
            </a:xfrm>
            <a:custGeom>
              <a:avLst/>
              <a:gdLst/>
              <a:ahLst/>
              <a:cxnLst/>
              <a:rect l="l" t="t" r="r" b="b"/>
              <a:pathLst>
                <a:path w="82" h="49" extrusionOk="0">
                  <a:moveTo>
                    <a:pt x="73" y="49"/>
                  </a:moveTo>
                  <a:cubicBezTo>
                    <a:pt x="52" y="32"/>
                    <a:pt x="27" y="19"/>
                    <a:pt x="0" y="13"/>
                  </a:cubicBezTo>
                  <a:cubicBezTo>
                    <a:pt x="3" y="0"/>
                    <a:pt x="3" y="0"/>
                    <a:pt x="3" y="0"/>
                  </a:cubicBezTo>
                  <a:cubicBezTo>
                    <a:pt x="32" y="6"/>
                    <a:pt x="59" y="20"/>
                    <a:pt x="82" y="38"/>
                  </a:cubicBezTo>
                  <a:lnTo>
                    <a:pt x="73" y="49"/>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82" name="Google Shape;982;p23"/>
            <p:cNvSpPr/>
            <p:nvPr/>
          </p:nvSpPr>
          <p:spPr>
            <a:xfrm>
              <a:off x="1327150" y="417513"/>
              <a:ext cx="198437" cy="66675"/>
            </a:xfrm>
            <a:custGeom>
              <a:avLst/>
              <a:gdLst/>
              <a:ahLst/>
              <a:cxnLst/>
              <a:rect l="l" t="t" r="r" b="b"/>
              <a:pathLst>
                <a:path w="118" h="40" extrusionOk="0">
                  <a:moveTo>
                    <a:pt x="7" y="40"/>
                  </a:moveTo>
                  <a:cubicBezTo>
                    <a:pt x="0" y="28"/>
                    <a:pt x="0" y="28"/>
                    <a:pt x="0" y="28"/>
                  </a:cubicBezTo>
                  <a:cubicBezTo>
                    <a:pt x="30" y="10"/>
                    <a:pt x="64" y="0"/>
                    <a:pt x="99" y="0"/>
                  </a:cubicBezTo>
                  <a:cubicBezTo>
                    <a:pt x="105" y="0"/>
                    <a:pt x="111" y="0"/>
                    <a:pt x="118" y="1"/>
                  </a:cubicBezTo>
                  <a:cubicBezTo>
                    <a:pt x="116" y="15"/>
                    <a:pt x="116" y="15"/>
                    <a:pt x="116" y="15"/>
                  </a:cubicBezTo>
                  <a:cubicBezTo>
                    <a:pt x="111" y="14"/>
                    <a:pt x="105" y="14"/>
                    <a:pt x="99" y="14"/>
                  </a:cubicBezTo>
                  <a:cubicBezTo>
                    <a:pt x="66" y="14"/>
                    <a:pt x="35" y="23"/>
                    <a:pt x="7" y="4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83" name="Google Shape;983;p23"/>
            <p:cNvSpPr/>
            <p:nvPr/>
          </p:nvSpPr>
          <p:spPr>
            <a:xfrm>
              <a:off x="1195388" y="487363"/>
              <a:ext cx="111125" cy="138113"/>
            </a:xfrm>
            <a:custGeom>
              <a:avLst/>
              <a:gdLst/>
              <a:ahLst/>
              <a:cxnLst/>
              <a:rect l="l" t="t" r="r" b="b"/>
              <a:pathLst>
                <a:path w="66" h="82" extrusionOk="0">
                  <a:moveTo>
                    <a:pt x="12" y="82"/>
                  </a:moveTo>
                  <a:cubicBezTo>
                    <a:pt x="0" y="77"/>
                    <a:pt x="0" y="77"/>
                    <a:pt x="0" y="77"/>
                  </a:cubicBezTo>
                  <a:cubicBezTo>
                    <a:pt x="12" y="47"/>
                    <a:pt x="32" y="20"/>
                    <a:pt x="58" y="0"/>
                  </a:cubicBezTo>
                  <a:cubicBezTo>
                    <a:pt x="66" y="11"/>
                    <a:pt x="66" y="11"/>
                    <a:pt x="66" y="11"/>
                  </a:cubicBezTo>
                  <a:cubicBezTo>
                    <a:pt x="43" y="29"/>
                    <a:pt x="24" y="54"/>
                    <a:pt x="12" y="8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84" name="Google Shape;984;p23"/>
            <p:cNvSpPr/>
            <p:nvPr/>
          </p:nvSpPr>
          <p:spPr>
            <a:xfrm>
              <a:off x="1171575" y="661988"/>
              <a:ext cx="31750" cy="152400"/>
            </a:xfrm>
            <a:custGeom>
              <a:avLst/>
              <a:gdLst/>
              <a:ahLst/>
              <a:cxnLst/>
              <a:rect l="l" t="t" r="r" b="b"/>
              <a:pathLst>
                <a:path w="19" h="91" extrusionOk="0">
                  <a:moveTo>
                    <a:pt x="5" y="91"/>
                  </a:moveTo>
                  <a:cubicBezTo>
                    <a:pt x="1" y="76"/>
                    <a:pt x="0" y="61"/>
                    <a:pt x="0" y="46"/>
                  </a:cubicBezTo>
                  <a:cubicBezTo>
                    <a:pt x="0" y="31"/>
                    <a:pt x="2" y="15"/>
                    <a:pt x="5" y="0"/>
                  </a:cubicBezTo>
                  <a:cubicBezTo>
                    <a:pt x="19" y="4"/>
                    <a:pt x="19" y="4"/>
                    <a:pt x="19" y="4"/>
                  </a:cubicBezTo>
                  <a:cubicBezTo>
                    <a:pt x="15" y="17"/>
                    <a:pt x="13" y="32"/>
                    <a:pt x="13" y="46"/>
                  </a:cubicBezTo>
                  <a:cubicBezTo>
                    <a:pt x="13" y="60"/>
                    <a:pt x="15" y="74"/>
                    <a:pt x="18" y="87"/>
                  </a:cubicBezTo>
                  <a:lnTo>
                    <a:pt x="5" y="9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85" name="Google Shape;985;p23"/>
            <p:cNvSpPr/>
            <p:nvPr/>
          </p:nvSpPr>
          <p:spPr>
            <a:xfrm>
              <a:off x="1493838" y="806450"/>
              <a:ext cx="265113" cy="207963"/>
            </a:xfrm>
            <a:custGeom>
              <a:avLst/>
              <a:gdLst/>
              <a:ahLst/>
              <a:cxnLst/>
              <a:rect l="l" t="t" r="r" b="b"/>
              <a:pathLst>
                <a:path w="157" h="123" extrusionOk="0">
                  <a:moveTo>
                    <a:pt x="0" y="123"/>
                  </a:moveTo>
                  <a:cubicBezTo>
                    <a:pt x="0" y="116"/>
                    <a:pt x="0" y="116"/>
                    <a:pt x="0" y="116"/>
                  </a:cubicBezTo>
                  <a:cubicBezTo>
                    <a:pt x="70" y="116"/>
                    <a:pt x="132" y="68"/>
                    <a:pt x="150" y="0"/>
                  </a:cubicBezTo>
                  <a:cubicBezTo>
                    <a:pt x="157" y="2"/>
                    <a:pt x="157" y="2"/>
                    <a:pt x="157" y="2"/>
                  </a:cubicBezTo>
                  <a:cubicBezTo>
                    <a:pt x="138" y="73"/>
                    <a:pt x="73" y="123"/>
                    <a:pt x="0" y="12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86" name="Google Shape;986;p23"/>
            <p:cNvSpPr/>
            <p:nvPr/>
          </p:nvSpPr>
          <p:spPr>
            <a:xfrm>
              <a:off x="1752600" y="693738"/>
              <a:ext cx="14288" cy="46037"/>
            </a:xfrm>
            <a:custGeom>
              <a:avLst/>
              <a:gdLst/>
              <a:ahLst/>
              <a:cxnLst/>
              <a:rect l="l" t="t" r="r" b="b"/>
              <a:pathLst>
                <a:path w="9" h="27" extrusionOk="0">
                  <a:moveTo>
                    <a:pt x="9" y="27"/>
                  </a:moveTo>
                  <a:cubicBezTo>
                    <a:pt x="3" y="27"/>
                    <a:pt x="3" y="27"/>
                    <a:pt x="3" y="27"/>
                  </a:cubicBezTo>
                  <a:cubicBezTo>
                    <a:pt x="3" y="19"/>
                    <a:pt x="2" y="10"/>
                    <a:pt x="0" y="1"/>
                  </a:cubicBezTo>
                  <a:cubicBezTo>
                    <a:pt x="7" y="0"/>
                    <a:pt x="7" y="0"/>
                    <a:pt x="7" y="0"/>
                  </a:cubicBezTo>
                  <a:cubicBezTo>
                    <a:pt x="9" y="9"/>
                    <a:pt x="9" y="18"/>
                    <a:pt x="9" y="2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87" name="Google Shape;987;p23"/>
            <p:cNvSpPr/>
            <p:nvPr/>
          </p:nvSpPr>
          <p:spPr>
            <a:xfrm>
              <a:off x="1658938" y="527050"/>
              <a:ext cx="46037" cy="44450"/>
            </a:xfrm>
            <a:custGeom>
              <a:avLst/>
              <a:gdLst/>
              <a:ahLst/>
              <a:cxnLst/>
              <a:rect l="l" t="t" r="r" b="b"/>
              <a:pathLst>
                <a:path w="27" h="27" extrusionOk="0">
                  <a:moveTo>
                    <a:pt x="21" y="27"/>
                  </a:moveTo>
                  <a:cubicBezTo>
                    <a:pt x="15" y="19"/>
                    <a:pt x="8" y="12"/>
                    <a:pt x="0" y="6"/>
                  </a:cubicBezTo>
                  <a:cubicBezTo>
                    <a:pt x="5" y="0"/>
                    <a:pt x="5" y="0"/>
                    <a:pt x="5" y="0"/>
                  </a:cubicBezTo>
                  <a:cubicBezTo>
                    <a:pt x="13" y="7"/>
                    <a:pt x="20" y="14"/>
                    <a:pt x="27" y="22"/>
                  </a:cubicBezTo>
                  <a:lnTo>
                    <a:pt x="21" y="27"/>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88" name="Google Shape;988;p23"/>
            <p:cNvSpPr/>
            <p:nvPr/>
          </p:nvSpPr>
          <p:spPr>
            <a:xfrm>
              <a:off x="1524000" y="466725"/>
              <a:ext cx="123825" cy="55563"/>
            </a:xfrm>
            <a:custGeom>
              <a:avLst/>
              <a:gdLst/>
              <a:ahLst/>
              <a:cxnLst/>
              <a:rect l="l" t="t" r="r" b="b"/>
              <a:pathLst>
                <a:path w="73" h="33" extrusionOk="0">
                  <a:moveTo>
                    <a:pt x="70" y="33"/>
                  </a:moveTo>
                  <a:cubicBezTo>
                    <a:pt x="49" y="18"/>
                    <a:pt x="25" y="9"/>
                    <a:pt x="0" y="7"/>
                  </a:cubicBezTo>
                  <a:cubicBezTo>
                    <a:pt x="0" y="0"/>
                    <a:pt x="0" y="0"/>
                    <a:pt x="0" y="0"/>
                  </a:cubicBezTo>
                  <a:cubicBezTo>
                    <a:pt x="26" y="3"/>
                    <a:pt x="52" y="12"/>
                    <a:pt x="73" y="27"/>
                  </a:cubicBezTo>
                  <a:lnTo>
                    <a:pt x="70" y="33"/>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89" name="Google Shape;989;p23"/>
            <p:cNvSpPr/>
            <p:nvPr/>
          </p:nvSpPr>
          <p:spPr>
            <a:xfrm>
              <a:off x="1436688" y="465138"/>
              <a:ext cx="57150" cy="17463"/>
            </a:xfrm>
            <a:custGeom>
              <a:avLst/>
              <a:gdLst/>
              <a:ahLst/>
              <a:cxnLst/>
              <a:rect l="l" t="t" r="r" b="b"/>
              <a:pathLst>
                <a:path w="34" h="10" extrusionOk="0">
                  <a:moveTo>
                    <a:pt x="1" y="10"/>
                  </a:moveTo>
                  <a:cubicBezTo>
                    <a:pt x="0" y="3"/>
                    <a:pt x="0" y="3"/>
                    <a:pt x="0" y="3"/>
                  </a:cubicBezTo>
                  <a:cubicBezTo>
                    <a:pt x="11" y="1"/>
                    <a:pt x="22" y="0"/>
                    <a:pt x="34" y="0"/>
                  </a:cubicBezTo>
                  <a:cubicBezTo>
                    <a:pt x="34" y="7"/>
                    <a:pt x="34" y="7"/>
                    <a:pt x="34" y="7"/>
                  </a:cubicBezTo>
                  <a:cubicBezTo>
                    <a:pt x="23" y="7"/>
                    <a:pt x="12" y="8"/>
                    <a:pt x="1" y="1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90" name="Google Shape;990;p23"/>
            <p:cNvSpPr/>
            <p:nvPr/>
          </p:nvSpPr>
          <p:spPr>
            <a:xfrm>
              <a:off x="1231900" y="487363"/>
              <a:ext cx="158750" cy="173037"/>
            </a:xfrm>
            <a:custGeom>
              <a:avLst/>
              <a:gdLst/>
              <a:ahLst/>
              <a:cxnLst/>
              <a:rect l="l" t="t" r="r" b="b"/>
              <a:pathLst>
                <a:path w="94" h="102" extrusionOk="0">
                  <a:moveTo>
                    <a:pt x="6" y="102"/>
                  </a:moveTo>
                  <a:cubicBezTo>
                    <a:pt x="0" y="100"/>
                    <a:pt x="0" y="100"/>
                    <a:pt x="0" y="100"/>
                  </a:cubicBezTo>
                  <a:cubicBezTo>
                    <a:pt x="14" y="55"/>
                    <a:pt x="47" y="18"/>
                    <a:pt x="91" y="0"/>
                  </a:cubicBezTo>
                  <a:cubicBezTo>
                    <a:pt x="94" y="6"/>
                    <a:pt x="94" y="6"/>
                    <a:pt x="94" y="6"/>
                  </a:cubicBezTo>
                  <a:cubicBezTo>
                    <a:pt x="52" y="24"/>
                    <a:pt x="20" y="59"/>
                    <a:pt x="6" y="10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91" name="Google Shape;991;p23"/>
            <p:cNvSpPr/>
            <p:nvPr/>
          </p:nvSpPr>
          <p:spPr>
            <a:xfrm>
              <a:off x="1219200" y="685800"/>
              <a:ext cx="15875" cy="53975"/>
            </a:xfrm>
            <a:custGeom>
              <a:avLst/>
              <a:gdLst/>
              <a:ahLst/>
              <a:cxnLst/>
              <a:rect l="l" t="t" r="r" b="b"/>
              <a:pathLst>
                <a:path w="10" h="32" extrusionOk="0">
                  <a:moveTo>
                    <a:pt x="7" y="32"/>
                  </a:moveTo>
                  <a:cubicBezTo>
                    <a:pt x="0" y="32"/>
                    <a:pt x="0" y="32"/>
                    <a:pt x="0" y="32"/>
                  </a:cubicBezTo>
                  <a:cubicBezTo>
                    <a:pt x="0" y="21"/>
                    <a:pt x="1" y="10"/>
                    <a:pt x="4" y="0"/>
                  </a:cubicBezTo>
                  <a:cubicBezTo>
                    <a:pt x="10" y="1"/>
                    <a:pt x="10" y="1"/>
                    <a:pt x="10" y="1"/>
                  </a:cubicBezTo>
                  <a:cubicBezTo>
                    <a:pt x="8" y="11"/>
                    <a:pt x="7" y="22"/>
                    <a:pt x="7" y="3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92" name="Google Shape;992;p23"/>
            <p:cNvSpPr/>
            <p:nvPr/>
          </p:nvSpPr>
          <p:spPr>
            <a:xfrm>
              <a:off x="1231900" y="820738"/>
              <a:ext cx="111125" cy="144463"/>
            </a:xfrm>
            <a:custGeom>
              <a:avLst/>
              <a:gdLst/>
              <a:ahLst/>
              <a:cxnLst/>
              <a:rect l="l" t="t" r="r" b="b"/>
              <a:pathLst>
                <a:path w="66" h="86" extrusionOk="0">
                  <a:moveTo>
                    <a:pt x="62" y="86"/>
                  </a:moveTo>
                  <a:cubicBezTo>
                    <a:pt x="33" y="66"/>
                    <a:pt x="11" y="36"/>
                    <a:pt x="0" y="2"/>
                  </a:cubicBezTo>
                  <a:cubicBezTo>
                    <a:pt x="6" y="0"/>
                    <a:pt x="6" y="0"/>
                    <a:pt x="6" y="0"/>
                  </a:cubicBezTo>
                  <a:cubicBezTo>
                    <a:pt x="17" y="32"/>
                    <a:pt x="38" y="61"/>
                    <a:pt x="66" y="80"/>
                  </a:cubicBezTo>
                  <a:lnTo>
                    <a:pt x="62" y="86"/>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93" name="Google Shape;993;p23"/>
            <p:cNvSpPr/>
            <p:nvPr/>
          </p:nvSpPr>
          <p:spPr>
            <a:xfrm>
              <a:off x="1377950" y="976313"/>
              <a:ext cx="38100" cy="25400"/>
            </a:xfrm>
            <a:custGeom>
              <a:avLst/>
              <a:gdLst/>
              <a:ahLst/>
              <a:cxnLst/>
              <a:rect l="l" t="t" r="r" b="b"/>
              <a:pathLst>
                <a:path w="23" h="15" extrusionOk="0">
                  <a:moveTo>
                    <a:pt x="21" y="15"/>
                  </a:moveTo>
                  <a:cubicBezTo>
                    <a:pt x="14" y="12"/>
                    <a:pt x="7" y="10"/>
                    <a:pt x="0" y="7"/>
                  </a:cubicBezTo>
                  <a:cubicBezTo>
                    <a:pt x="3" y="0"/>
                    <a:pt x="3" y="0"/>
                    <a:pt x="3" y="0"/>
                  </a:cubicBezTo>
                  <a:cubicBezTo>
                    <a:pt x="9" y="3"/>
                    <a:pt x="16" y="6"/>
                    <a:pt x="23" y="8"/>
                  </a:cubicBezTo>
                  <a:lnTo>
                    <a:pt x="21" y="1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94" name="Google Shape;994;p23"/>
            <p:cNvSpPr/>
            <p:nvPr/>
          </p:nvSpPr>
          <p:spPr>
            <a:xfrm>
              <a:off x="1325563" y="739775"/>
              <a:ext cx="26988" cy="69850"/>
            </a:xfrm>
            <a:custGeom>
              <a:avLst/>
              <a:gdLst/>
              <a:ahLst/>
              <a:cxnLst/>
              <a:rect l="l" t="t" r="r" b="b"/>
              <a:pathLst>
                <a:path w="16" h="42" extrusionOk="0">
                  <a:moveTo>
                    <a:pt x="9" y="42"/>
                  </a:moveTo>
                  <a:cubicBezTo>
                    <a:pt x="3" y="29"/>
                    <a:pt x="0" y="15"/>
                    <a:pt x="0" y="0"/>
                  </a:cubicBezTo>
                  <a:cubicBezTo>
                    <a:pt x="8" y="0"/>
                    <a:pt x="8" y="0"/>
                    <a:pt x="8" y="0"/>
                  </a:cubicBezTo>
                  <a:cubicBezTo>
                    <a:pt x="8" y="14"/>
                    <a:pt x="11" y="27"/>
                    <a:pt x="16" y="39"/>
                  </a:cubicBezTo>
                  <a:lnTo>
                    <a:pt x="9" y="42"/>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95" name="Google Shape;995;p23"/>
            <p:cNvSpPr/>
            <p:nvPr/>
          </p:nvSpPr>
          <p:spPr>
            <a:xfrm>
              <a:off x="1354138" y="825500"/>
              <a:ext cx="57150" cy="57150"/>
            </a:xfrm>
            <a:custGeom>
              <a:avLst/>
              <a:gdLst/>
              <a:ahLst/>
              <a:cxnLst/>
              <a:rect l="l" t="t" r="r" b="b"/>
              <a:pathLst>
                <a:path w="34" h="34" extrusionOk="0">
                  <a:moveTo>
                    <a:pt x="30" y="34"/>
                  </a:moveTo>
                  <a:cubicBezTo>
                    <a:pt x="18" y="26"/>
                    <a:pt x="8" y="16"/>
                    <a:pt x="0" y="4"/>
                  </a:cubicBezTo>
                  <a:cubicBezTo>
                    <a:pt x="6" y="0"/>
                    <a:pt x="6" y="0"/>
                    <a:pt x="6" y="0"/>
                  </a:cubicBezTo>
                  <a:cubicBezTo>
                    <a:pt x="13" y="11"/>
                    <a:pt x="23" y="21"/>
                    <a:pt x="34" y="28"/>
                  </a:cubicBezTo>
                  <a:lnTo>
                    <a:pt x="30" y="34"/>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96" name="Google Shape;996;p23"/>
            <p:cNvSpPr/>
            <p:nvPr/>
          </p:nvSpPr>
          <p:spPr>
            <a:xfrm>
              <a:off x="1423988" y="882650"/>
              <a:ext cx="33337" cy="20638"/>
            </a:xfrm>
            <a:custGeom>
              <a:avLst/>
              <a:gdLst/>
              <a:ahLst/>
              <a:cxnLst/>
              <a:rect l="l" t="t" r="r" b="b"/>
              <a:pathLst>
                <a:path w="19" h="12" extrusionOk="0">
                  <a:moveTo>
                    <a:pt x="17" y="12"/>
                  </a:moveTo>
                  <a:cubicBezTo>
                    <a:pt x="11" y="11"/>
                    <a:pt x="6" y="9"/>
                    <a:pt x="0" y="6"/>
                  </a:cubicBezTo>
                  <a:cubicBezTo>
                    <a:pt x="3" y="0"/>
                    <a:pt x="3" y="0"/>
                    <a:pt x="3" y="0"/>
                  </a:cubicBezTo>
                  <a:cubicBezTo>
                    <a:pt x="8" y="2"/>
                    <a:pt x="14" y="4"/>
                    <a:pt x="19" y="5"/>
                  </a:cubicBezTo>
                  <a:lnTo>
                    <a:pt x="17" y="12"/>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97" name="Google Shape;997;p23"/>
            <p:cNvSpPr/>
            <p:nvPr/>
          </p:nvSpPr>
          <p:spPr>
            <a:xfrm>
              <a:off x="1473200" y="884238"/>
              <a:ext cx="84138" cy="23812"/>
            </a:xfrm>
            <a:custGeom>
              <a:avLst/>
              <a:gdLst/>
              <a:ahLst/>
              <a:cxnLst/>
              <a:rect l="l" t="t" r="r" b="b"/>
              <a:pathLst>
                <a:path w="50" h="14" extrusionOk="0">
                  <a:moveTo>
                    <a:pt x="12" y="14"/>
                  </a:moveTo>
                  <a:cubicBezTo>
                    <a:pt x="8" y="14"/>
                    <a:pt x="4" y="14"/>
                    <a:pt x="0" y="13"/>
                  </a:cubicBezTo>
                  <a:cubicBezTo>
                    <a:pt x="1" y="6"/>
                    <a:pt x="1" y="6"/>
                    <a:pt x="1" y="6"/>
                  </a:cubicBezTo>
                  <a:cubicBezTo>
                    <a:pt x="4" y="6"/>
                    <a:pt x="8" y="6"/>
                    <a:pt x="12" y="6"/>
                  </a:cubicBezTo>
                  <a:cubicBezTo>
                    <a:pt x="24" y="6"/>
                    <a:pt x="36" y="4"/>
                    <a:pt x="47" y="0"/>
                  </a:cubicBezTo>
                  <a:cubicBezTo>
                    <a:pt x="50" y="7"/>
                    <a:pt x="50" y="7"/>
                    <a:pt x="50" y="7"/>
                  </a:cubicBezTo>
                  <a:cubicBezTo>
                    <a:pt x="38" y="11"/>
                    <a:pt x="25" y="14"/>
                    <a:pt x="12" y="1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98" name="Google Shape;998;p23"/>
            <p:cNvSpPr/>
            <p:nvPr/>
          </p:nvSpPr>
          <p:spPr>
            <a:xfrm>
              <a:off x="1577975" y="823913"/>
              <a:ext cx="57150" cy="57150"/>
            </a:xfrm>
            <a:custGeom>
              <a:avLst/>
              <a:gdLst/>
              <a:ahLst/>
              <a:cxnLst/>
              <a:rect l="l" t="t" r="r" b="b"/>
              <a:pathLst>
                <a:path w="34" h="34" extrusionOk="0">
                  <a:moveTo>
                    <a:pt x="4" y="34"/>
                  </a:moveTo>
                  <a:cubicBezTo>
                    <a:pt x="0" y="28"/>
                    <a:pt x="0" y="28"/>
                    <a:pt x="0" y="28"/>
                  </a:cubicBezTo>
                  <a:cubicBezTo>
                    <a:pt x="11" y="21"/>
                    <a:pt x="20" y="11"/>
                    <a:pt x="28" y="0"/>
                  </a:cubicBezTo>
                  <a:cubicBezTo>
                    <a:pt x="34" y="4"/>
                    <a:pt x="34" y="4"/>
                    <a:pt x="34" y="4"/>
                  </a:cubicBezTo>
                  <a:cubicBezTo>
                    <a:pt x="26" y="16"/>
                    <a:pt x="16" y="26"/>
                    <a:pt x="4" y="3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99" name="Google Shape;999;p23"/>
            <p:cNvSpPr/>
            <p:nvPr/>
          </p:nvSpPr>
          <p:spPr>
            <a:xfrm>
              <a:off x="1646238" y="706438"/>
              <a:ext cx="14288" cy="65088"/>
            </a:xfrm>
            <a:custGeom>
              <a:avLst/>
              <a:gdLst/>
              <a:ahLst/>
              <a:cxnLst/>
              <a:rect l="l" t="t" r="r" b="b"/>
              <a:pathLst>
                <a:path w="9" h="38" extrusionOk="0">
                  <a:moveTo>
                    <a:pt x="8" y="38"/>
                  </a:moveTo>
                  <a:cubicBezTo>
                    <a:pt x="0" y="37"/>
                    <a:pt x="0" y="37"/>
                    <a:pt x="0" y="37"/>
                  </a:cubicBezTo>
                  <a:cubicBezTo>
                    <a:pt x="1" y="31"/>
                    <a:pt x="2" y="25"/>
                    <a:pt x="2" y="19"/>
                  </a:cubicBezTo>
                  <a:cubicBezTo>
                    <a:pt x="2" y="13"/>
                    <a:pt x="1" y="7"/>
                    <a:pt x="0" y="2"/>
                  </a:cubicBezTo>
                  <a:cubicBezTo>
                    <a:pt x="8" y="0"/>
                    <a:pt x="8" y="0"/>
                    <a:pt x="8" y="0"/>
                  </a:cubicBezTo>
                  <a:cubicBezTo>
                    <a:pt x="9" y="6"/>
                    <a:pt x="9" y="13"/>
                    <a:pt x="9" y="19"/>
                  </a:cubicBezTo>
                  <a:cubicBezTo>
                    <a:pt x="9" y="26"/>
                    <a:pt x="9" y="32"/>
                    <a:pt x="8" y="3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00" name="Google Shape;1000;p23"/>
            <p:cNvSpPr/>
            <p:nvPr/>
          </p:nvSpPr>
          <p:spPr>
            <a:xfrm>
              <a:off x="1584325" y="603250"/>
              <a:ext cx="66675" cy="77787"/>
            </a:xfrm>
            <a:custGeom>
              <a:avLst/>
              <a:gdLst/>
              <a:ahLst/>
              <a:cxnLst/>
              <a:rect l="l" t="t" r="r" b="b"/>
              <a:pathLst>
                <a:path w="39" h="46" extrusionOk="0">
                  <a:moveTo>
                    <a:pt x="32" y="46"/>
                  </a:moveTo>
                  <a:cubicBezTo>
                    <a:pt x="25" y="30"/>
                    <a:pt x="14" y="16"/>
                    <a:pt x="0" y="6"/>
                  </a:cubicBezTo>
                  <a:cubicBezTo>
                    <a:pt x="5" y="0"/>
                    <a:pt x="5" y="0"/>
                    <a:pt x="5" y="0"/>
                  </a:cubicBezTo>
                  <a:cubicBezTo>
                    <a:pt x="20" y="11"/>
                    <a:pt x="32" y="26"/>
                    <a:pt x="39" y="44"/>
                  </a:cubicBezTo>
                  <a:lnTo>
                    <a:pt x="32" y="4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01" name="Google Shape;1001;p23"/>
            <p:cNvSpPr/>
            <p:nvPr/>
          </p:nvSpPr>
          <p:spPr>
            <a:xfrm>
              <a:off x="1473200" y="571500"/>
              <a:ext cx="103187" cy="31750"/>
            </a:xfrm>
            <a:custGeom>
              <a:avLst/>
              <a:gdLst/>
              <a:ahLst/>
              <a:cxnLst/>
              <a:rect l="l" t="t" r="r" b="b"/>
              <a:pathLst>
                <a:path w="61" h="19" extrusionOk="0">
                  <a:moveTo>
                    <a:pt x="58" y="19"/>
                  </a:moveTo>
                  <a:cubicBezTo>
                    <a:pt x="44" y="11"/>
                    <a:pt x="28" y="7"/>
                    <a:pt x="12" y="7"/>
                  </a:cubicBezTo>
                  <a:cubicBezTo>
                    <a:pt x="8" y="7"/>
                    <a:pt x="5" y="7"/>
                    <a:pt x="1" y="8"/>
                  </a:cubicBezTo>
                  <a:cubicBezTo>
                    <a:pt x="0" y="0"/>
                    <a:pt x="0" y="0"/>
                    <a:pt x="0" y="0"/>
                  </a:cubicBezTo>
                  <a:cubicBezTo>
                    <a:pt x="4" y="0"/>
                    <a:pt x="8" y="0"/>
                    <a:pt x="12" y="0"/>
                  </a:cubicBezTo>
                  <a:cubicBezTo>
                    <a:pt x="29" y="0"/>
                    <a:pt x="46" y="4"/>
                    <a:pt x="61" y="13"/>
                  </a:cubicBezTo>
                  <a:lnTo>
                    <a:pt x="58" y="1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02" name="Google Shape;1002;p23"/>
            <p:cNvSpPr/>
            <p:nvPr/>
          </p:nvSpPr>
          <p:spPr>
            <a:xfrm>
              <a:off x="1404938" y="574675"/>
              <a:ext cx="52388" cy="33337"/>
            </a:xfrm>
            <a:custGeom>
              <a:avLst/>
              <a:gdLst/>
              <a:ahLst/>
              <a:cxnLst/>
              <a:rect l="l" t="t" r="r" b="b"/>
              <a:pathLst>
                <a:path w="31" h="19" extrusionOk="0">
                  <a:moveTo>
                    <a:pt x="4" y="19"/>
                  </a:moveTo>
                  <a:cubicBezTo>
                    <a:pt x="0" y="13"/>
                    <a:pt x="0" y="13"/>
                    <a:pt x="0" y="13"/>
                  </a:cubicBezTo>
                  <a:cubicBezTo>
                    <a:pt x="9" y="7"/>
                    <a:pt x="19" y="3"/>
                    <a:pt x="29" y="0"/>
                  </a:cubicBezTo>
                  <a:cubicBezTo>
                    <a:pt x="31" y="8"/>
                    <a:pt x="31" y="8"/>
                    <a:pt x="31" y="8"/>
                  </a:cubicBezTo>
                  <a:cubicBezTo>
                    <a:pt x="21" y="10"/>
                    <a:pt x="12" y="14"/>
                    <a:pt x="4" y="1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03" name="Google Shape;1003;p23"/>
            <p:cNvSpPr/>
            <p:nvPr/>
          </p:nvSpPr>
          <p:spPr>
            <a:xfrm>
              <a:off x="1328738" y="617538"/>
              <a:ext cx="57150" cy="92075"/>
            </a:xfrm>
            <a:custGeom>
              <a:avLst/>
              <a:gdLst/>
              <a:ahLst/>
              <a:cxnLst/>
              <a:rect l="l" t="t" r="r" b="b"/>
              <a:pathLst>
                <a:path w="34" h="55" extrusionOk="0">
                  <a:moveTo>
                    <a:pt x="7" y="55"/>
                  </a:moveTo>
                  <a:cubicBezTo>
                    <a:pt x="0" y="54"/>
                    <a:pt x="0" y="54"/>
                    <a:pt x="0" y="54"/>
                  </a:cubicBezTo>
                  <a:cubicBezTo>
                    <a:pt x="4" y="33"/>
                    <a:pt x="14" y="14"/>
                    <a:pt x="29" y="0"/>
                  </a:cubicBezTo>
                  <a:cubicBezTo>
                    <a:pt x="34" y="5"/>
                    <a:pt x="34" y="5"/>
                    <a:pt x="34" y="5"/>
                  </a:cubicBezTo>
                  <a:cubicBezTo>
                    <a:pt x="20" y="19"/>
                    <a:pt x="11" y="36"/>
                    <a:pt x="7" y="5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04" name="Google Shape;1004;p23"/>
            <p:cNvSpPr/>
            <p:nvPr/>
          </p:nvSpPr>
          <p:spPr>
            <a:xfrm>
              <a:off x="1357313" y="787400"/>
              <a:ext cx="36513" cy="50800"/>
            </a:xfrm>
            <a:custGeom>
              <a:avLst/>
              <a:gdLst/>
              <a:ahLst/>
              <a:cxnLst/>
              <a:rect l="l" t="t" r="r" b="b"/>
              <a:pathLst>
                <a:path w="22" h="30" extrusionOk="0">
                  <a:moveTo>
                    <a:pt x="17" y="30"/>
                  </a:moveTo>
                  <a:cubicBezTo>
                    <a:pt x="10" y="21"/>
                    <a:pt x="4" y="12"/>
                    <a:pt x="0" y="2"/>
                  </a:cubicBezTo>
                  <a:cubicBezTo>
                    <a:pt x="6" y="0"/>
                    <a:pt x="6" y="0"/>
                    <a:pt x="6" y="0"/>
                  </a:cubicBezTo>
                  <a:cubicBezTo>
                    <a:pt x="10" y="9"/>
                    <a:pt x="15" y="18"/>
                    <a:pt x="22" y="25"/>
                  </a:cubicBezTo>
                  <a:lnTo>
                    <a:pt x="17" y="3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05" name="Google Shape;1005;p23"/>
            <p:cNvSpPr/>
            <p:nvPr/>
          </p:nvSpPr>
          <p:spPr>
            <a:xfrm>
              <a:off x="1400175" y="841375"/>
              <a:ext cx="93663" cy="44450"/>
            </a:xfrm>
            <a:custGeom>
              <a:avLst/>
              <a:gdLst/>
              <a:ahLst/>
              <a:cxnLst/>
              <a:rect l="l" t="t" r="r" b="b"/>
              <a:pathLst>
                <a:path w="56" h="26" extrusionOk="0">
                  <a:moveTo>
                    <a:pt x="56" y="26"/>
                  </a:moveTo>
                  <a:cubicBezTo>
                    <a:pt x="35" y="26"/>
                    <a:pt x="15" y="18"/>
                    <a:pt x="0" y="5"/>
                  </a:cubicBezTo>
                  <a:cubicBezTo>
                    <a:pt x="4" y="0"/>
                    <a:pt x="4" y="0"/>
                    <a:pt x="4" y="0"/>
                  </a:cubicBezTo>
                  <a:cubicBezTo>
                    <a:pt x="18" y="13"/>
                    <a:pt x="37" y="19"/>
                    <a:pt x="56" y="19"/>
                  </a:cubicBezTo>
                  <a:lnTo>
                    <a:pt x="56" y="26"/>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06" name="Google Shape;1006;p23"/>
            <p:cNvSpPr/>
            <p:nvPr/>
          </p:nvSpPr>
          <p:spPr>
            <a:xfrm>
              <a:off x="1522413" y="839788"/>
              <a:ext cx="68263" cy="42863"/>
            </a:xfrm>
            <a:custGeom>
              <a:avLst/>
              <a:gdLst/>
              <a:ahLst/>
              <a:cxnLst/>
              <a:rect l="l" t="t" r="r" b="b"/>
              <a:pathLst>
                <a:path w="40" h="25" extrusionOk="0">
                  <a:moveTo>
                    <a:pt x="1" y="25"/>
                  </a:moveTo>
                  <a:cubicBezTo>
                    <a:pt x="0" y="19"/>
                    <a:pt x="0" y="19"/>
                    <a:pt x="0" y="19"/>
                  </a:cubicBezTo>
                  <a:cubicBezTo>
                    <a:pt x="13" y="16"/>
                    <a:pt x="26" y="10"/>
                    <a:pt x="36" y="0"/>
                  </a:cubicBezTo>
                  <a:cubicBezTo>
                    <a:pt x="40" y="5"/>
                    <a:pt x="40" y="5"/>
                    <a:pt x="40" y="5"/>
                  </a:cubicBezTo>
                  <a:cubicBezTo>
                    <a:pt x="29" y="15"/>
                    <a:pt x="15" y="22"/>
                    <a:pt x="1" y="2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07" name="Google Shape;1007;p23"/>
            <p:cNvSpPr/>
            <p:nvPr/>
          </p:nvSpPr>
          <p:spPr>
            <a:xfrm>
              <a:off x="1593850" y="784225"/>
              <a:ext cx="36513" cy="53975"/>
            </a:xfrm>
            <a:custGeom>
              <a:avLst/>
              <a:gdLst/>
              <a:ahLst/>
              <a:cxnLst/>
              <a:rect l="l" t="t" r="r" b="b"/>
              <a:pathLst>
                <a:path w="22" h="32" extrusionOk="0">
                  <a:moveTo>
                    <a:pt x="5" y="32"/>
                  </a:moveTo>
                  <a:cubicBezTo>
                    <a:pt x="0" y="27"/>
                    <a:pt x="0" y="27"/>
                    <a:pt x="0" y="27"/>
                  </a:cubicBezTo>
                  <a:cubicBezTo>
                    <a:pt x="7" y="19"/>
                    <a:pt x="13" y="10"/>
                    <a:pt x="16" y="0"/>
                  </a:cubicBezTo>
                  <a:cubicBezTo>
                    <a:pt x="22" y="3"/>
                    <a:pt x="22" y="3"/>
                    <a:pt x="22" y="3"/>
                  </a:cubicBezTo>
                  <a:cubicBezTo>
                    <a:pt x="18" y="13"/>
                    <a:pt x="12" y="23"/>
                    <a:pt x="5" y="3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08" name="Google Shape;1008;p23"/>
            <p:cNvSpPr/>
            <p:nvPr/>
          </p:nvSpPr>
          <p:spPr>
            <a:xfrm>
              <a:off x="1625600" y="704850"/>
              <a:ext cx="12700" cy="61913"/>
            </a:xfrm>
            <a:custGeom>
              <a:avLst/>
              <a:gdLst/>
              <a:ahLst/>
              <a:cxnLst/>
              <a:rect l="l" t="t" r="r" b="b"/>
              <a:pathLst>
                <a:path w="8" h="36" extrusionOk="0">
                  <a:moveTo>
                    <a:pt x="7" y="36"/>
                  </a:moveTo>
                  <a:cubicBezTo>
                    <a:pt x="1" y="34"/>
                    <a:pt x="1" y="34"/>
                    <a:pt x="1" y="34"/>
                  </a:cubicBezTo>
                  <a:cubicBezTo>
                    <a:pt x="2" y="30"/>
                    <a:pt x="2" y="25"/>
                    <a:pt x="2" y="20"/>
                  </a:cubicBezTo>
                  <a:cubicBezTo>
                    <a:pt x="2" y="14"/>
                    <a:pt x="1" y="7"/>
                    <a:pt x="0" y="1"/>
                  </a:cubicBezTo>
                  <a:cubicBezTo>
                    <a:pt x="6" y="0"/>
                    <a:pt x="6" y="0"/>
                    <a:pt x="6" y="0"/>
                  </a:cubicBezTo>
                  <a:cubicBezTo>
                    <a:pt x="7" y="6"/>
                    <a:pt x="8" y="13"/>
                    <a:pt x="8" y="20"/>
                  </a:cubicBezTo>
                  <a:cubicBezTo>
                    <a:pt x="8" y="25"/>
                    <a:pt x="8" y="31"/>
                    <a:pt x="7" y="3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09" name="Google Shape;1009;p23"/>
            <p:cNvSpPr/>
            <p:nvPr/>
          </p:nvSpPr>
          <p:spPr>
            <a:xfrm>
              <a:off x="1593850" y="641350"/>
              <a:ext cx="36513" cy="50800"/>
            </a:xfrm>
            <a:custGeom>
              <a:avLst/>
              <a:gdLst/>
              <a:ahLst/>
              <a:cxnLst/>
              <a:rect l="l" t="t" r="r" b="b"/>
              <a:pathLst>
                <a:path w="22" h="30" extrusionOk="0">
                  <a:moveTo>
                    <a:pt x="16" y="30"/>
                  </a:moveTo>
                  <a:cubicBezTo>
                    <a:pt x="12" y="20"/>
                    <a:pt x="7" y="12"/>
                    <a:pt x="0" y="4"/>
                  </a:cubicBezTo>
                  <a:cubicBezTo>
                    <a:pt x="5" y="0"/>
                    <a:pt x="5" y="0"/>
                    <a:pt x="5" y="0"/>
                  </a:cubicBezTo>
                  <a:cubicBezTo>
                    <a:pt x="12" y="8"/>
                    <a:pt x="18" y="17"/>
                    <a:pt x="22" y="28"/>
                  </a:cubicBezTo>
                  <a:lnTo>
                    <a:pt x="16" y="3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10" name="Google Shape;1010;p23"/>
            <p:cNvSpPr/>
            <p:nvPr/>
          </p:nvSpPr>
          <p:spPr>
            <a:xfrm>
              <a:off x="1524000" y="596900"/>
              <a:ext cx="61912" cy="38100"/>
            </a:xfrm>
            <a:custGeom>
              <a:avLst/>
              <a:gdLst/>
              <a:ahLst/>
              <a:cxnLst/>
              <a:rect l="l" t="t" r="r" b="b"/>
              <a:pathLst>
                <a:path w="37" h="22" extrusionOk="0">
                  <a:moveTo>
                    <a:pt x="33" y="22"/>
                  </a:moveTo>
                  <a:cubicBezTo>
                    <a:pt x="23" y="14"/>
                    <a:pt x="12" y="9"/>
                    <a:pt x="0" y="6"/>
                  </a:cubicBezTo>
                  <a:cubicBezTo>
                    <a:pt x="1" y="0"/>
                    <a:pt x="1" y="0"/>
                    <a:pt x="1" y="0"/>
                  </a:cubicBezTo>
                  <a:cubicBezTo>
                    <a:pt x="14" y="3"/>
                    <a:pt x="26" y="9"/>
                    <a:pt x="37" y="17"/>
                  </a:cubicBezTo>
                  <a:lnTo>
                    <a:pt x="33" y="2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11" name="Google Shape;1011;p23"/>
            <p:cNvSpPr/>
            <p:nvPr/>
          </p:nvSpPr>
          <p:spPr>
            <a:xfrm>
              <a:off x="1417638" y="593725"/>
              <a:ext cx="90488" cy="30163"/>
            </a:xfrm>
            <a:custGeom>
              <a:avLst/>
              <a:gdLst/>
              <a:ahLst/>
              <a:cxnLst/>
              <a:rect l="l" t="t" r="r" b="b"/>
              <a:pathLst>
                <a:path w="53" h="18" extrusionOk="0">
                  <a:moveTo>
                    <a:pt x="3" y="18"/>
                  </a:moveTo>
                  <a:cubicBezTo>
                    <a:pt x="0" y="12"/>
                    <a:pt x="0" y="12"/>
                    <a:pt x="0" y="12"/>
                  </a:cubicBezTo>
                  <a:cubicBezTo>
                    <a:pt x="14" y="4"/>
                    <a:pt x="29" y="0"/>
                    <a:pt x="45" y="0"/>
                  </a:cubicBezTo>
                  <a:cubicBezTo>
                    <a:pt x="48" y="0"/>
                    <a:pt x="51" y="0"/>
                    <a:pt x="53" y="0"/>
                  </a:cubicBezTo>
                  <a:cubicBezTo>
                    <a:pt x="53" y="6"/>
                    <a:pt x="53" y="6"/>
                    <a:pt x="53" y="6"/>
                  </a:cubicBezTo>
                  <a:cubicBezTo>
                    <a:pt x="50" y="6"/>
                    <a:pt x="47" y="6"/>
                    <a:pt x="45" y="6"/>
                  </a:cubicBezTo>
                  <a:cubicBezTo>
                    <a:pt x="30" y="6"/>
                    <a:pt x="16" y="10"/>
                    <a:pt x="3" y="1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12" name="Google Shape;1012;p23"/>
            <p:cNvSpPr/>
            <p:nvPr/>
          </p:nvSpPr>
          <p:spPr>
            <a:xfrm>
              <a:off x="1358900" y="625475"/>
              <a:ext cx="50800" cy="63500"/>
            </a:xfrm>
            <a:custGeom>
              <a:avLst/>
              <a:gdLst/>
              <a:ahLst/>
              <a:cxnLst/>
              <a:rect l="l" t="t" r="r" b="b"/>
              <a:pathLst>
                <a:path w="30" h="37" extrusionOk="0">
                  <a:moveTo>
                    <a:pt x="6" y="37"/>
                  </a:moveTo>
                  <a:cubicBezTo>
                    <a:pt x="0" y="35"/>
                    <a:pt x="0" y="35"/>
                    <a:pt x="0" y="35"/>
                  </a:cubicBezTo>
                  <a:cubicBezTo>
                    <a:pt x="5" y="21"/>
                    <a:pt x="14" y="9"/>
                    <a:pt x="26" y="0"/>
                  </a:cubicBezTo>
                  <a:cubicBezTo>
                    <a:pt x="30" y="5"/>
                    <a:pt x="30" y="5"/>
                    <a:pt x="30" y="5"/>
                  </a:cubicBezTo>
                  <a:cubicBezTo>
                    <a:pt x="19" y="13"/>
                    <a:pt x="11" y="24"/>
                    <a:pt x="6" y="3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13" name="Google Shape;1013;p23"/>
            <p:cNvSpPr/>
            <p:nvPr/>
          </p:nvSpPr>
          <p:spPr>
            <a:xfrm>
              <a:off x="1347788" y="703263"/>
              <a:ext cx="14288" cy="69850"/>
            </a:xfrm>
            <a:custGeom>
              <a:avLst/>
              <a:gdLst/>
              <a:ahLst/>
              <a:cxnLst/>
              <a:rect l="l" t="t" r="r" b="b"/>
              <a:pathLst>
                <a:path w="9" h="41" extrusionOk="0">
                  <a:moveTo>
                    <a:pt x="3" y="41"/>
                  </a:moveTo>
                  <a:cubicBezTo>
                    <a:pt x="1" y="35"/>
                    <a:pt x="0" y="28"/>
                    <a:pt x="0" y="21"/>
                  </a:cubicBezTo>
                  <a:cubicBezTo>
                    <a:pt x="0" y="14"/>
                    <a:pt x="1" y="7"/>
                    <a:pt x="3" y="0"/>
                  </a:cubicBezTo>
                  <a:cubicBezTo>
                    <a:pt x="9" y="2"/>
                    <a:pt x="9" y="2"/>
                    <a:pt x="9" y="2"/>
                  </a:cubicBezTo>
                  <a:cubicBezTo>
                    <a:pt x="7" y="8"/>
                    <a:pt x="7" y="15"/>
                    <a:pt x="7" y="21"/>
                  </a:cubicBezTo>
                  <a:cubicBezTo>
                    <a:pt x="7" y="28"/>
                    <a:pt x="7" y="34"/>
                    <a:pt x="9" y="40"/>
                  </a:cubicBezTo>
                  <a:lnTo>
                    <a:pt x="3" y="41"/>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14" name="Google Shape;1014;p23"/>
            <p:cNvSpPr/>
            <p:nvPr/>
          </p:nvSpPr>
          <p:spPr>
            <a:xfrm>
              <a:off x="1493838" y="769938"/>
              <a:ext cx="119063" cy="93663"/>
            </a:xfrm>
            <a:custGeom>
              <a:avLst/>
              <a:gdLst/>
              <a:ahLst/>
              <a:cxnLst/>
              <a:rect l="l" t="t" r="r" b="b"/>
              <a:pathLst>
                <a:path w="71" h="56" extrusionOk="0">
                  <a:moveTo>
                    <a:pt x="0" y="56"/>
                  </a:moveTo>
                  <a:cubicBezTo>
                    <a:pt x="0" y="53"/>
                    <a:pt x="0" y="53"/>
                    <a:pt x="0" y="53"/>
                  </a:cubicBezTo>
                  <a:cubicBezTo>
                    <a:pt x="32" y="53"/>
                    <a:pt x="60" y="31"/>
                    <a:pt x="68" y="0"/>
                  </a:cubicBezTo>
                  <a:cubicBezTo>
                    <a:pt x="71" y="1"/>
                    <a:pt x="71" y="1"/>
                    <a:pt x="71" y="1"/>
                  </a:cubicBezTo>
                  <a:cubicBezTo>
                    <a:pt x="62" y="33"/>
                    <a:pt x="33" y="56"/>
                    <a:pt x="0" y="5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15" name="Google Shape;1015;p23"/>
            <p:cNvSpPr/>
            <p:nvPr/>
          </p:nvSpPr>
          <p:spPr>
            <a:xfrm>
              <a:off x="1609725" y="719138"/>
              <a:ext cx="7938" cy="20638"/>
            </a:xfrm>
            <a:custGeom>
              <a:avLst/>
              <a:gdLst/>
              <a:ahLst/>
              <a:cxnLst/>
              <a:rect l="l" t="t" r="r" b="b"/>
              <a:pathLst>
                <a:path w="4" h="12" extrusionOk="0">
                  <a:moveTo>
                    <a:pt x="4" y="12"/>
                  </a:moveTo>
                  <a:cubicBezTo>
                    <a:pt x="1" y="12"/>
                    <a:pt x="1" y="12"/>
                    <a:pt x="1" y="12"/>
                  </a:cubicBezTo>
                  <a:cubicBezTo>
                    <a:pt x="1" y="8"/>
                    <a:pt x="1" y="4"/>
                    <a:pt x="0" y="1"/>
                  </a:cubicBezTo>
                  <a:cubicBezTo>
                    <a:pt x="3" y="0"/>
                    <a:pt x="3" y="0"/>
                    <a:pt x="3" y="0"/>
                  </a:cubicBezTo>
                  <a:cubicBezTo>
                    <a:pt x="4" y="4"/>
                    <a:pt x="4" y="8"/>
                    <a:pt x="4" y="1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16" name="Google Shape;1016;p23"/>
            <p:cNvSpPr/>
            <p:nvPr/>
          </p:nvSpPr>
          <p:spPr>
            <a:xfrm>
              <a:off x="1568450" y="642938"/>
              <a:ext cx="20638" cy="20638"/>
            </a:xfrm>
            <a:custGeom>
              <a:avLst/>
              <a:gdLst/>
              <a:ahLst/>
              <a:cxnLst/>
              <a:rect l="l" t="t" r="r" b="b"/>
              <a:pathLst>
                <a:path w="12" h="12" extrusionOk="0">
                  <a:moveTo>
                    <a:pt x="10" y="12"/>
                  </a:moveTo>
                  <a:cubicBezTo>
                    <a:pt x="7" y="9"/>
                    <a:pt x="4" y="6"/>
                    <a:pt x="0" y="3"/>
                  </a:cubicBezTo>
                  <a:cubicBezTo>
                    <a:pt x="2" y="0"/>
                    <a:pt x="2" y="0"/>
                    <a:pt x="2" y="0"/>
                  </a:cubicBezTo>
                  <a:cubicBezTo>
                    <a:pt x="6" y="3"/>
                    <a:pt x="9" y="7"/>
                    <a:pt x="12" y="10"/>
                  </a:cubicBezTo>
                  <a:lnTo>
                    <a:pt x="10" y="1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17" name="Google Shape;1017;p23"/>
            <p:cNvSpPr/>
            <p:nvPr/>
          </p:nvSpPr>
          <p:spPr>
            <a:xfrm>
              <a:off x="1508125" y="615950"/>
              <a:ext cx="55563" cy="25400"/>
            </a:xfrm>
            <a:custGeom>
              <a:avLst/>
              <a:gdLst/>
              <a:ahLst/>
              <a:cxnLst/>
              <a:rect l="l" t="t" r="r" b="b"/>
              <a:pathLst>
                <a:path w="33" h="15" extrusionOk="0">
                  <a:moveTo>
                    <a:pt x="31" y="15"/>
                  </a:moveTo>
                  <a:cubicBezTo>
                    <a:pt x="22" y="9"/>
                    <a:pt x="11" y="5"/>
                    <a:pt x="0" y="3"/>
                  </a:cubicBezTo>
                  <a:cubicBezTo>
                    <a:pt x="0" y="0"/>
                    <a:pt x="0" y="0"/>
                    <a:pt x="0" y="0"/>
                  </a:cubicBezTo>
                  <a:cubicBezTo>
                    <a:pt x="12" y="2"/>
                    <a:pt x="23" y="6"/>
                    <a:pt x="33" y="13"/>
                  </a:cubicBezTo>
                  <a:lnTo>
                    <a:pt x="31" y="1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18" name="Google Shape;1018;p23"/>
            <p:cNvSpPr/>
            <p:nvPr/>
          </p:nvSpPr>
          <p:spPr>
            <a:xfrm>
              <a:off x="1466850" y="615950"/>
              <a:ext cx="26988" cy="6350"/>
            </a:xfrm>
            <a:custGeom>
              <a:avLst/>
              <a:gdLst/>
              <a:ahLst/>
              <a:cxnLst/>
              <a:rect l="l" t="t" r="r" b="b"/>
              <a:pathLst>
                <a:path w="16" h="4" extrusionOk="0">
                  <a:moveTo>
                    <a:pt x="1" y="4"/>
                  </a:moveTo>
                  <a:cubicBezTo>
                    <a:pt x="0" y="1"/>
                    <a:pt x="0" y="1"/>
                    <a:pt x="0" y="1"/>
                  </a:cubicBezTo>
                  <a:cubicBezTo>
                    <a:pt x="5" y="0"/>
                    <a:pt x="11" y="0"/>
                    <a:pt x="16" y="0"/>
                  </a:cubicBezTo>
                  <a:cubicBezTo>
                    <a:pt x="16" y="3"/>
                    <a:pt x="16" y="3"/>
                    <a:pt x="16" y="3"/>
                  </a:cubicBezTo>
                  <a:cubicBezTo>
                    <a:pt x="11" y="3"/>
                    <a:pt x="6" y="3"/>
                    <a:pt x="1" y="4"/>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19" name="Google Shape;1019;p23"/>
            <p:cNvSpPr/>
            <p:nvPr/>
          </p:nvSpPr>
          <p:spPr>
            <a:xfrm>
              <a:off x="1376363" y="625475"/>
              <a:ext cx="69850" cy="77787"/>
            </a:xfrm>
            <a:custGeom>
              <a:avLst/>
              <a:gdLst/>
              <a:ahLst/>
              <a:cxnLst/>
              <a:rect l="l" t="t" r="r" b="b"/>
              <a:pathLst>
                <a:path w="42" h="46" extrusionOk="0">
                  <a:moveTo>
                    <a:pt x="3" y="46"/>
                  </a:moveTo>
                  <a:cubicBezTo>
                    <a:pt x="0" y="45"/>
                    <a:pt x="0" y="45"/>
                    <a:pt x="0" y="45"/>
                  </a:cubicBezTo>
                  <a:cubicBezTo>
                    <a:pt x="6" y="25"/>
                    <a:pt x="21" y="8"/>
                    <a:pt x="41" y="0"/>
                  </a:cubicBezTo>
                  <a:cubicBezTo>
                    <a:pt x="42" y="3"/>
                    <a:pt x="42" y="3"/>
                    <a:pt x="42" y="3"/>
                  </a:cubicBezTo>
                  <a:cubicBezTo>
                    <a:pt x="23" y="11"/>
                    <a:pt x="9" y="26"/>
                    <a:pt x="3" y="4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20" name="Google Shape;1020;p23"/>
            <p:cNvSpPr/>
            <p:nvPr/>
          </p:nvSpPr>
          <p:spPr>
            <a:xfrm>
              <a:off x="1368425" y="714375"/>
              <a:ext cx="9525" cy="25400"/>
            </a:xfrm>
            <a:custGeom>
              <a:avLst/>
              <a:gdLst/>
              <a:ahLst/>
              <a:cxnLst/>
              <a:rect l="l" t="t" r="r" b="b"/>
              <a:pathLst>
                <a:path w="5" h="15" extrusionOk="0">
                  <a:moveTo>
                    <a:pt x="3" y="15"/>
                  </a:moveTo>
                  <a:cubicBezTo>
                    <a:pt x="0" y="15"/>
                    <a:pt x="0" y="15"/>
                    <a:pt x="0" y="15"/>
                  </a:cubicBezTo>
                  <a:cubicBezTo>
                    <a:pt x="0" y="10"/>
                    <a:pt x="1" y="5"/>
                    <a:pt x="2" y="0"/>
                  </a:cubicBezTo>
                  <a:cubicBezTo>
                    <a:pt x="5" y="1"/>
                    <a:pt x="5" y="1"/>
                    <a:pt x="5" y="1"/>
                  </a:cubicBezTo>
                  <a:cubicBezTo>
                    <a:pt x="4" y="6"/>
                    <a:pt x="3" y="11"/>
                    <a:pt x="3" y="1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21" name="Google Shape;1021;p23"/>
            <p:cNvSpPr/>
            <p:nvPr/>
          </p:nvSpPr>
          <p:spPr>
            <a:xfrm>
              <a:off x="1376363" y="776288"/>
              <a:ext cx="50800" cy="65087"/>
            </a:xfrm>
            <a:custGeom>
              <a:avLst/>
              <a:gdLst/>
              <a:ahLst/>
              <a:cxnLst/>
              <a:rect l="l" t="t" r="r" b="b"/>
              <a:pathLst>
                <a:path w="30" h="39" extrusionOk="0">
                  <a:moveTo>
                    <a:pt x="28" y="39"/>
                  </a:moveTo>
                  <a:cubicBezTo>
                    <a:pt x="15" y="30"/>
                    <a:pt x="5" y="16"/>
                    <a:pt x="0" y="1"/>
                  </a:cubicBezTo>
                  <a:cubicBezTo>
                    <a:pt x="3" y="0"/>
                    <a:pt x="3" y="0"/>
                    <a:pt x="3" y="0"/>
                  </a:cubicBezTo>
                  <a:cubicBezTo>
                    <a:pt x="7" y="14"/>
                    <a:pt x="17" y="27"/>
                    <a:pt x="30" y="36"/>
                  </a:cubicBezTo>
                  <a:lnTo>
                    <a:pt x="28" y="39"/>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22" name="Google Shape;1022;p23"/>
            <p:cNvSpPr/>
            <p:nvPr/>
          </p:nvSpPr>
          <p:spPr>
            <a:xfrm>
              <a:off x="1441450" y="847725"/>
              <a:ext cx="17463" cy="11113"/>
            </a:xfrm>
            <a:custGeom>
              <a:avLst/>
              <a:gdLst/>
              <a:ahLst/>
              <a:cxnLst/>
              <a:rect l="l" t="t" r="r" b="b"/>
              <a:pathLst>
                <a:path w="10" h="7" extrusionOk="0">
                  <a:moveTo>
                    <a:pt x="9" y="7"/>
                  </a:moveTo>
                  <a:cubicBezTo>
                    <a:pt x="6" y="6"/>
                    <a:pt x="3" y="4"/>
                    <a:pt x="0" y="3"/>
                  </a:cubicBezTo>
                  <a:cubicBezTo>
                    <a:pt x="1" y="0"/>
                    <a:pt x="1" y="0"/>
                    <a:pt x="1" y="0"/>
                  </a:cubicBezTo>
                  <a:cubicBezTo>
                    <a:pt x="4" y="1"/>
                    <a:pt x="7" y="3"/>
                    <a:pt x="10" y="4"/>
                  </a:cubicBezTo>
                  <a:lnTo>
                    <a:pt x="9" y="7"/>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1023" name="Google Shape;1023;p23"/>
          <p:cNvGrpSpPr/>
          <p:nvPr/>
        </p:nvGrpSpPr>
        <p:grpSpPr>
          <a:xfrm>
            <a:off x="200268" y="-7"/>
            <a:ext cx="8943737" cy="4873707"/>
            <a:chOff x="200268" y="-7"/>
            <a:chExt cx="8943737" cy="4873707"/>
          </a:xfrm>
        </p:grpSpPr>
        <p:cxnSp>
          <p:nvCxnSpPr>
            <p:cNvPr id="1024" name="Google Shape;1024;p23"/>
            <p:cNvCxnSpPr/>
            <p:nvPr/>
          </p:nvCxnSpPr>
          <p:spPr>
            <a:xfrm>
              <a:off x="713221" y="4873700"/>
              <a:ext cx="2783100" cy="0"/>
            </a:xfrm>
            <a:prstGeom prst="straightConnector1">
              <a:avLst/>
            </a:prstGeom>
            <a:noFill/>
            <a:ln w="19050" cap="flat" cmpd="sng">
              <a:solidFill>
                <a:schemeClr val="lt2"/>
              </a:solidFill>
              <a:prstDash val="solid"/>
              <a:round/>
              <a:headEnd type="none" w="med" len="med"/>
              <a:tailEnd type="none" w="med" len="med"/>
            </a:ln>
          </p:spPr>
        </p:cxnSp>
        <p:grpSp>
          <p:nvGrpSpPr>
            <p:cNvPr id="1025" name="Google Shape;1025;p23"/>
            <p:cNvGrpSpPr/>
            <p:nvPr/>
          </p:nvGrpSpPr>
          <p:grpSpPr>
            <a:xfrm rot="10800000" flipH="1">
              <a:off x="7356019" y="-7"/>
              <a:ext cx="1787985" cy="1790153"/>
              <a:chOff x="4087813" y="1714500"/>
              <a:chExt cx="1309688" cy="1311275"/>
            </a:xfrm>
          </p:grpSpPr>
          <p:sp>
            <p:nvSpPr>
              <p:cNvPr id="1026" name="Google Shape;1026;p23"/>
              <p:cNvSpPr/>
              <p:nvPr/>
            </p:nvSpPr>
            <p:spPr>
              <a:xfrm>
                <a:off x="5318125" y="2239963"/>
                <a:ext cx="79375" cy="785813"/>
              </a:xfrm>
              <a:custGeom>
                <a:avLst/>
                <a:gdLst/>
                <a:ahLst/>
                <a:cxnLst/>
                <a:rect l="l" t="t" r="r" b="b"/>
                <a:pathLst>
                  <a:path w="50" h="495" extrusionOk="0">
                    <a:moveTo>
                      <a:pt x="50" y="495"/>
                    </a:moveTo>
                    <a:lnTo>
                      <a:pt x="0" y="495"/>
                    </a:lnTo>
                    <a:lnTo>
                      <a:pt x="0" y="50"/>
                    </a:lnTo>
                    <a:lnTo>
                      <a:pt x="50" y="0"/>
                    </a:lnTo>
                    <a:lnTo>
                      <a:pt x="50" y="49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27" name="Google Shape;1027;p23"/>
              <p:cNvSpPr/>
              <p:nvPr/>
            </p:nvSpPr>
            <p:spPr>
              <a:xfrm>
                <a:off x="5318125" y="2065338"/>
                <a:ext cx="79375" cy="166688"/>
              </a:xfrm>
              <a:custGeom>
                <a:avLst/>
                <a:gdLst/>
                <a:ahLst/>
                <a:cxnLst/>
                <a:rect l="l" t="t" r="r" b="b"/>
                <a:pathLst>
                  <a:path w="50" h="105" extrusionOk="0">
                    <a:moveTo>
                      <a:pt x="50" y="55"/>
                    </a:moveTo>
                    <a:lnTo>
                      <a:pt x="0" y="105"/>
                    </a:lnTo>
                    <a:lnTo>
                      <a:pt x="0" y="50"/>
                    </a:lnTo>
                    <a:lnTo>
                      <a:pt x="50" y="0"/>
                    </a:lnTo>
                    <a:lnTo>
                      <a:pt x="50" y="5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28" name="Google Shape;1028;p23"/>
              <p:cNvSpPr/>
              <p:nvPr/>
            </p:nvSpPr>
            <p:spPr>
              <a:xfrm>
                <a:off x="5318125" y="1889125"/>
                <a:ext cx="79375" cy="166688"/>
              </a:xfrm>
              <a:custGeom>
                <a:avLst/>
                <a:gdLst/>
                <a:ahLst/>
                <a:cxnLst/>
                <a:rect l="l" t="t" r="r" b="b"/>
                <a:pathLst>
                  <a:path w="50" h="105" extrusionOk="0">
                    <a:moveTo>
                      <a:pt x="50" y="56"/>
                    </a:moveTo>
                    <a:lnTo>
                      <a:pt x="0" y="105"/>
                    </a:lnTo>
                    <a:lnTo>
                      <a:pt x="0" y="50"/>
                    </a:lnTo>
                    <a:lnTo>
                      <a:pt x="50" y="0"/>
                    </a:lnTo>
                    <a:lnTo>
                      <a:pt x="50" y="56"/>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29" name="Google Shape;1029;p23"/>
              <p:cNvSpPr/>
              <p:nvPr/>
            </p:nvSpPr>
            <p:spPr>
              <a:xfrm>
                <a:off x="5318125" y="1714500"/>
                <a:ext cx="79375" cy="166688"/>
              </a:xfrm>
              <a:custGeom>
                <a:avLst/>
                <a:gdLst/>
                <a:ahLst/>
                <a:cxnLst/>
                <a:rect l="l" t="t" r="r" b="b"/>
                <a:pathLst>
                  <a:path w="50" h="105" extrusionOk="0">
                    <a:moveTo>
                      <a:pt x="0" y="50"/>
                    </a:moveTo>
                    <a:lnTo>
                      <a:pt x="50" y="0"/>
                    </a:lnTo>
                    <a:lnTo>
                      <a:pt x="50" y="55"/>
                    </a:lnTo>
                    <a:lnTo>
                      <a:pt x="0" y="105"/>
                    </a:lnTo>
                    <a:lnTo>
                      <a:pt x="0" y="5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30" name="Google Shape;1030;p23"/>
              <p:cNvSpPr/>
              <p:nvPr/>
            </p:nvSpPr>
            <p:spPr>
              <a:xfrm>
                <a:off x="4613275" y="2943225"/>
                <a:ext cx="784225" cy="82550"/>
              </a:xfrm>
              <a:custGeom>
                <a:avLst/>
                <a:gdLst/>
                <a:ahLst/>
                <a:cxnLst/>
                <a:rect l="l" t="t" r="r" b="b"/>
                <a:pathLst>
                  <a:path w="494" h="52" extrusionOk="0">
                    <a:moveTo>
                      <a:pt x="494" y="52"/>
                    </a:moveTo>
                    <a:lnTo>
                      <a:pt x="494" y="0"/>
                    </a:lnTo>
                    <a:lnTo>
                      <a:pt x="51" y="0"/>
                    </a:lnTo>
                    <a:lnTo>
                      <a:pt x="0" y="52"/>
                    </a:lnTo>
                    <a:lnTo>
                      <a:pt x="494"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31" name="Google Shape;1031;p23"/>
              <p:cNvSpPr/>
              <p:nvPr/>
            </p:nvSpPr>
            <p:spPr>
              <a:xfrm>
                <a:off x="4438650" y="2943225"/>
                <a:ext cx="168275" cy="82550"/>
              </a:xfrm>
              <a:custGeom>
                <a:avLst/>
                <a:gdLst/>
                <a:ahLst/>
                <a:cxnLst/>
                <a:rect l="l" t="t" r="r" b="b"/>
                <a:pathLst>
                  <a:path w="106" h="52" extrusionOk="0">
                    <a:moveTo>
                      <a:pt x="55" y="52"/>
                    </a:moveTo>
                    <a:lnTo>
                      <a:pt x="106" y="0"/>
                    </a:lnTo>
                    <a:lnTo>
                      <a:pt x="50" y="0"/>
                    </a:lnTo>
                    <a:lnTo>
                      <a:pt x="0" y="52"/>
                    </a:lnTo>
                    <a:lnTo>
                      <a:pt x="55"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32" name="Google Shape;1032;p23"/>
              <p:cNvSpPr/>
              <p:nvPr/>
            </p:nvSpPr>
            <p:spPr>
              <a:xfrm>
                <a:off x="4262438" y="2943225"/>
                <a:ext cx="166688" cy="82550"/>
              </a:xfrm>
              <a:custGeom>
                <a:avLst/>
                <a:gdLst/>
                <a:ahLst/>
                <a:cxnLst/>
                <a:rect l="l" t="t" r="r" b="b"/>
                <a:pathLst>
                  <a:path w="105" h="52" extrusionOk="0">
                    <a:moveTo>
                      <a:pt x="56" y="52"/>
                    </a:moveTo>
                    <a:lnTo>
                      <a:pt x="105" y="0"/>
                    </a:lnTo>
                    <a:lnTo>
                      <a:pt x="50" y="0"/>
                    </a:lnTo>
                    <a:lnTo>
                      <a:pt x="0" y="52"/>
                    </a:lnTo>
                    <a:lnTo>
                      <a:pt x="56"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33" name="Google Shape;1033;p23"/>
              <p:cNvSpPr/>
              <p:nvPr/>
            </p:nvSpPr>
            <p:spPr>
              <a:xfrm>
                <a:off x="4087813" y="2943225"/>
                <a:ext cx="166688" cy="82550"/>
              </a:xfrm>
              <a:custGeom>
                <a:avLst/>
                <a:gdLst/>
                <a:ahLst/>
                <a:cxnLst/>
                <a:rect l="l" t="t" r="r" b="b"/>
                <a:pathLst>
                  <a:path w="105" h="52" extrusionOk="0">
                    <a:moveTo>
                      <a:pt x="50" y="0"/>
                    </a:moveTo>
                    <a:lnTo>
                      <a:pt x="0" y="52"/>
                    </a:lnTo>
                    <a:lnTo>
                      <a:pt x="55" y="52"/>
                    </a:lnTo>
                    <a:lnTo>
                      <a:pt x="105" y="0"/>
                    </a:lnTo>
                    <a:lnTo>
                      <a:pt x="5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1034" name="Google Shape;1034;p23"/>
            <p:cNvGrpSpPr/>
            <p:nvPr/>
          </p:nvGrpSpPr>
          <p:grpSpPr>
            <a:xfrm flipH="1">
              <a:off x="200268" y="145611"/>
              <a:ext cx="1025928" cy="248431"/>
              <a:chOff x="4287838" y="1025525"/>
              <a:chExt cx="708025" cy="171450"/>
            </a:xfrm>
          </p:grpSpPr>
          <p:sp>
            <p:nvSpPr>
              <p:cNvPr id="1035" name="Google Shape;1035;p23"/>
              <p:cNvSpPr/>
              <p:nvPr/>
            </p:nvSpPr>
            <p:spPr>
              <a:xfrm>
                <a:off x="4914900" y="1025525"/>
                <a:ext cx="80963" cy="171450"/>
              </a:xfrm>
              <a:custGeom>
                <a:avLst/>
                <a:gdLst/>
                <a:ahLst/>
                <a:cxnLst/>
                <a:rect l="l" t="t" r="r" b="b"/>
                <a:pathLst>
                  <a:path w="51" h="108" extrusionOk="0">
                    <a:moveTo>
                      <a:pt x="38" y="0"/>
                    </a:moveTo>
                    <a:lnTo>
                      <a:pt x="51" y="10"/>
                    </a:lnTo>
                    <a:lnTo>
                      <a:pt x="21" y="54"/>
                    </a:lnTo>
                    <a:lnTo>
                      <a:pt x="51" y="99"/>
                    </a:lnTo>
                    <a:lnTo>
                      <a:pt x="38" y="108"/>
                    </a:lnTo>
                    <a:lnTo>
                      <a:pt x="0" y="54"/>
                    </a:lnTo>
                    <a:lnTo>
                      <a:pt x="38"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36" name="Google Shape;1036;p23"/>
              <p:cNvSpPr/>
              <p:nvPr/>
            </p:nvSpPr>
            <p:spPr>
              <a:xfrm>
                <a:off x="48466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37" name="Google Shape;1037;p23"/>
              <p:cNvSpPr/>
              <p:nvPr/>
            </p:nvSpPr>
            <p:spPr>
              <a:xfrm>
                <a:off x="4776788"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38" name="Google Shape;1038;p23"/>
              <p:cNvSpPr/>
              <p:nvPr/>
            </p:nvSpPr>
            <p:spPr>
              <a:xfrm>
                <a:off x="47069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39" name="Google Shape;1039;p23"/>
              <p:cNvSpPr/>
              <p:nvPr/>
            </p:nvSpPr>
            <p:spPr>
              <a:xfrm>
                <a:off x="4637088"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40" name="Google Shape;1040;p23"/>
              <p:cNvSpPr/>
              <p:nvPr/>
            </p:nvSpPr>
            <p:spPr>
              <a:xfrm>
                <a:off x="4568825" y="1025525"/>
                <a:ext cx="77788" cy="171450"/>
              </a:xfrm>
              <a:custGeom>
                <a:avLst/>
                <a:gdLst/>
                <a:ahLst/>
                <a:cxnLst/>
                <a:rect l="l" t="t" r="r" b="b"/>
                <a:pathLst>
                  <a:path w="49" h="108" extrusionOk="0">
                    <a:moveTo>
                      <a:pt x="37" y="0"/>
                    </a:moveTo>
                    <a:lnTo>
                      <a:pt x="49" y="10"/>
                    </a:lnTo>
                    <a:lnTo>
                      <a:pt x="19" y="54"/>
                    </a:lnTo>
                    <a:lnTo>
                      <a:pt x="49"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41" name="Google Shape;1041;p23"/>
              <p:cNvSpPr/>
              <p:nvPr/>
            </p:nvSpPr>
            <p:spPr>
              <a:xfrm>
                <a:off x="449738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42" name="Google Shape;1042;p23"/>
              <p:cNvSpPr/>
              <p:nvPr/>
            </p:nvSpPr>
            <p:spPr>
              <a:xfrm>
                <a:off x="4427538" y="1025525"/>
                <a:ext cx="79375" cy="171450"/>
              </a:xfrm>
              <a:custGeom>
                <a:avLst/>
                <a:gdLst/>
                <a:ahLst/>
                <a:cxnLst/>
                <a:rect l="l" t="t" r="r" b="b"/>
                <a:pathLst>
                  <a:path w="50" h="108" extrusionOk="0">
                    <a:moveTo>
                      <a:pt x="38" y="0"/>
                    </a:moveTo>
                    <a:lnTo>
                      <a:pt x="50" y="10"/>
                    </a:lnTo>
                    <a:lnTo>
                      <a:pt x="20" y="54"/>
                    </a:lnTo>
                    <a:lnTo>
                      <a:pt x="50" y="99"/>
                    </a:lnTo>
                    <a:lnTo>
                      <a:pt x="38" y="108"/>
                    </a:lnTo>
                    <a:lnTo>
                      <a:pt x="0" y="54"/>
                    </a:lnTo>
                    <a:lnTo>
                      <a:pt x="38"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43" name="Google Shape;1043;p23"/>
              <p:cNvSpPr/>
              <p:nvPr/>
            </p:nvSpPr>
            <p:spPr>
              <a:xfrm>
                <a:off x="4359275"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44" name="Google Shape;1044;p23"/>
              <p:cNvSpPr/>
              <p:nvPr/>
            </p:nvSpPr>
            <p:spPr>
              <a:xfrm>
                <a:off x="42878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045"/>
        <p:cNvGrpSpPr/>
        <p:nvPr/>
      </p:nvGrpSpPr>
      <p:grpSpPr>
        <a:xfrm>
          <a:off x="0" y="0"/>
          <a:ext cx="0" cy="0"/>
          <a:chOff x="0" y="0"/>
          <a:chExt cx="0" cy="0"/>
        </a:xfrm>
      </p:grpSpPr>
      <p:grpSp>
        <p:nvGrpSpPr>
          <p:cNvPr id="1046" name="Google Shape;1046;p24"/>
          <p:cNvGrpSpPr/>
          <p:nvPr/>
        </p:nvGrpSpPr>
        <p:grpSpPr>
          <a:xfrm>
            <a:off x="-413392" y="90338"/>
            <a:ext cx="9744318" cy="5076432"/>
            <a:chOff x="-413392" y="90338"/>
            <a:chExt cx="9744318" cy="5076432"/>
          </a:xfrm>
        </p:grpSpPr>
        <p:grpSp>
          <p:nvGrpSpPr>
            <p:cNvPr id="1047" name="Google Shape;1047;p24"/>
            <p:cNvGrpSpPr/>
            <p:nvPr/>
          </p:nvGrpSpPr>
          <p:grpSpPr>
            <a:xfrm>
              <a:off x="8430781" y="90338"/>
              <a:ext cx="900146" cy="898301"/>
              <a:chOff x="1120775" y="368300"/>
              <a:chExt cx="744538" cy="742950"/>
            </a:xfrm>
          </p:grpSpPr>
          <p:sp>
            <p:nvSpPr>
              <p:cNvPr id="1048" name="Google Shape;1048;p24"/>
              <p:cNvSpPr/>
              <p:nvPr/>
            </p:nvSpPr>
            <p:spPr>
              <a:xfrm>
                <a:off x="1120775" y="739775"/>
                <a:ext cx="60325" cy="157163"/>
              </a:xfrm>
              <a:custGeom>
                <a:avLst/>
                <a:gdLst/>
                <a:ahLst/>
                <a:cxnLst/>
                <a:rect l="l" t="t" r="r" b="b"/>
                <a:pathLst>
                  <a:path w="36" h="94" extrusionOk="0">
                    <a:moveTo>
                      <a:pt x="21" y="94"/>
                    </a:moveTo>
                    <a:cubicBezTo>
                      <a:pt x="7" y="64"/>
                      <a:pt x="0" y="33"/>
                      <a:pt x="0" y="0"/>
                    </a:cubicBezTo>
                    <a:cubicBezTo>
                      <a:pt x="17" y="0"/>
                      <a:pt x="17" y="0"/>
                      <a:pt x="17" y="0"/>
                    </a:cubicBezTo>
                    <a:cubicBezTo>
                      <a:pt x="17" y="30"/>
                      <a:pt x="23" y="59"/>
                      <a:pt x="36" y="87"/>
                    </a:cubicBezTo>
                    <a:lnTo>
                      <a:pt x="21" y="94"/>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49" name="Google Shape;1049;p24"/>
              <p:cNvSpPr/>
              <p:nvPr/>
            </p:nvSpPr>
            <p:spPr>
              <a:xfrm>
                <a:off x="1184275" y="930275"/>
                <a:ext cx="127000" cy="125413"/>
              </a:xfrm>
              <a:custGeom>
                <a:avLst/>
                <a:gdLst/>
                <a:ahLst/>
                <a:cxnLst/>
                <a:rect l="l" t="t" r="r" b="b"/>
                <a:pathLst>
                  <a:path w="76" h="75" extrusionOk="0">
                    <a:moveTo>
                      <a:pt x="67" y="75"/>
                    </a:moveTo>
                    <a:cubicBezTo>
                      <a:pt x="41" y="58"/>
                      <a:pt x="17" y="35"/>
                      <a:pt x="0" y="9"/>
                    </a:cubicBezTo>
                    <a:cubicBezTo>
                      <a:pt x="14" y="0"/>
                      <a:pt x="14" y="0"/>
                      <a:pt x="14" y="0"/>
                    </a:cubicBezTo>
                    <a:cubicBezTo>
                      <a:pt x="30" y="24"/>
                      <a:pt x="51" y="45"/>
                      <a:pt x="76" y="61"/>
                    </a:cubicBezTo>
                    <a:lnTo>
                      <a:pt x="67" y="7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50" name="Google Shape;1050;p24"/>
              <p:cNvSpPr/>
              <p:nvPr/>
            </p:nvSpPr>
            <p:spPr>
              <a:xfrm>
                <a:off x="1341438" y="1054100"/>
                <a:ext cx="69850" cy="46037"/>
              </a:xfrm>
              <a:custGeom>
                <a:avLst/>
                <a:gdLst/>
                <a:ahLst/>
                <a:cxnLst/>
                <a:rect l="l" t="t" r="r" b="b"/>
                <a:pathLst>
                  <a:path w="41" h="27" extrusionOk="0">
                    <a:moveTo>
                      <a:pt x="37" y="27"/>
                    </a:moveTo>
                    <a:cubicBezTo>
                      <a:pt x="25" y="24"/>
                      <a:pt x="12" y="20"/>
                      <a:pt x="0" y="15"/>
                    </a:cubicBezTo>
                    <a:cubicBezTo>
                      <a:pt x="7" y="0"/>
                      <a:pt x="7" y="0"/>
                      <a:pt x="7" y="0"/>
                    </a:cubicBezTo>
                    <a:cubicBezTo>
                      <a:pt x="18" y="5"/>
                      <a:pt x="30" y="9"/>
                      <a:pt x="41" y="11"/>
                    </a:cubicBezTo>
                    <a:lnTo>
                      <a:pt x="37" y="2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51" name="Google Shape;1051;p24"/>
              <p:cNvSpPr/>
              <p:nvPr/>
            </p:nvSpPr>
            <p:spPr>
              <a:xfrm>
                <a:off x="1447800" y="1057275"/>
                <a:ext cx="187325" cy="53975"/>
              </a:xfrm>
              <a:custGeom>
                <a:avLst/>
                <a:gdLst/>
                <a:ahLst/>
                <a:cxnLst/>
                <a:rect l="l" t="t" r="r" b="b"/>
                <a:pathLst>
                  <a:path w="111" h="32" extrusionOk="0">
                    <a:moveTo>
                      <a:pt x="27" y="32"/>
                    </a:moveTo>
                    <a:cubicBezTo>
                      <a:pt x="18" y="32"/>
                      <a:pt x="9" y="31"/>
                      <a:pt x="0" y="30"/>
                    </a:cubicBezTo>
                    <a:cubicBezTo>
                      <a:pt x="2" y="14"/>
                      <a:pt x="2" y="14"/>
                      <a:pt x="2" y="14"/>
                    </a:cubicBezTo>
                    <a:cubicBezTo>
                      <a:pt x="10" y="15"/>
                      <a:pt x="18" y="15"/>
                      <a:pt x="27" y="15"/>
                    </a:cubicBezTo>
                    <a:cubicBezTo>
                      <a:pt x="54" y="15"/>
                      <a:pt x="80" y="10"/>
                      <a:pt x="104" y="0"/>
                    </a:cubicBezTo>
                    <a:cubicBezTo>
                      <a:pt x="111" y="15"/>
                      <a:pt x="111" y="15"/>
                      <a:pt x="111" y="15"/>
                    </a:cubicBezTo>
                    <a:cubicBezTo>
                      <a:pt x="84" y="26"/>
                      <a:pt x="56" y="32"/>
                      <a:pt x="27" y="3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52" name="Google Shape;1052;p24"/>
              <p:cNvSpPr/>
              <p:nvPr/>
            </p:nvSpPr>
            <p:spPr>
              <a:xfrm>
                <a:off x="1681163" y="923925"/>
                <a:ext cx="127000" cy="127000"/>
              </a:xfrm>
              <a:custGeom>
                <a:avLst/>
                <a:gdLst/>
                <a:ahLst/>
                <a:cxnLst/>
                <a:rect l="l" t="t" r="r" b="b"/>
                <a:pathLst>
                  <a:path w="75" h="75" extrusionOk="0">
                    <a:moveTo>
                      <a:pt x="9" y="75"/>
                    </a:moveTo>
                    <a:cubicBezTo>
                      <a:pt x="0" y="61"/>
                      <a:pt x="0" y="61"/>
                      <a:pt x="0" y="61"/>
                    </a:cubicBezTo>
                    <a:cubicBezTo>
                      <a:pt x="24" y="46"/>
                      <a:pt x="45" y="24"/>
                      <a:pt x="61" y="0"/>
                    </a:cubicBezTo>
                    <a:cubicBezTo>
                      <a:pt x="75" y="9"/>
                      <a:pt x="75" y="9"/>
                      <a:pt x="75" y="9"/>
                    </a:cubicBezTo>
                    <a:cubicBezTo>
                      <a:pt x="58" y="35"/>
                      <a:pt x="35" y="58"/>
                      <a:pt x="9" y="7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53" name="Google Shape;1053;p24"/>
              <p:cNvSpPr/>
              <p:nvPr/>
            </p:nvSpPr>
            <p:spPr>
              <a:xfrm>
                <a:off x="1830388" y="668338"/>
                <a:ext cx="34925" cy="142875"/>
              </a:xfrm>
              <a:custGeom>
                <a:avLst/>
                <a:gdLst/>
                <a:ahLst/>
                <a:cxnLst/>
                <a:rect l="l" t="t" r="r" b="b"/>
                <a:pathLst>
                  <a:path w="20" h="85" extrusionOk="0">
                    <a:moveTo>
                      <a:pt x="16" y="85"/>
                    </a:moveTo>
                    <a:cubicBezTo>
                      <a:pt x="0" y="82"/>
                      <a:pt x="0" y="82"/>
                      <a:pt x="0" y="82"/>
                    </a:cubicBezTo>
                    <a:cubicBezTo>
                      <a:pt x="2" y="69"/>
                      <a:pt x="4" y="56"/>
                      <a:pt x="4" y="42"/>
                    </a:cubicBezTo>
                    <a:cubicBezTo>
                      <a:pt x="4" y="29"/>
                      <a:pt x="2" y="16"/>
                      <a:pt x="0" y="3"/>
                    </a:cubicBezTo>
                    <a:cubicBezTo>
                      <a:pt x="16" y="0"/>
                      <a:pt x="16" y="0"/>
                      <a:pt x="16" y="0"/>
                    </a:cubicBezTo>
                    <a:cubicBezTo>
                      <a:pt x="19" y="14"/>
                      <a:pt x="20" y="28"/>
                      <a:pt x="20" y="42"/>
                    </a:cubicBezTo>
                    <a:cubicBezTo>
                      <a:pt x="20" y="57"/>
                      <a:pt x="19" y="71"/>
                      <a:pt x="16" y="8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54" name="Google Shape;1054;p24"/>
              <p:cNvSpPr/>
              <p:nvPr/>
            </p:nvSpPr>
            <p:spPr>
              <a:xfrm>
                <a:off x="1695450" y="438150"/>
                <a:ext cx="144463" cy="174625"/>
              </a:xfrm>
              <a:custGeom>
                <a:avLst/>
                <a:gdLst/>
                <a:ahLst/>
                <a:cxnLst/>
                <a:rect l="l" t="t" r="r" b="b"/>
                <a:pathLst>
                  <a:path w="85" h="103" extrusionOk="0">
                    <a:moveTo>
                      <a:pt x="70" y="103"/>
                    </a:moveTo>
                    <a:cubicBezTo>
                      <a:pt x="55" y="67"/>
                      <a:pt x="31" y="36"/>
                      <a:pt x="0" y="13"/>
                    </a:cubicBezTo>
                    <a:cubicBezTo>
                      <a:pt x="10" y="0"/>
                      <a:pt x="10" y="0"/>
                      <a:pt x="10" y="0"/>
                    </a:cubicBezTo>
                    <a:cubicBezTo>
                      <a:pt x="44" y="25"/>
                      <a:pt x="70" y="58"/>
                      <a:pt x="85" y="97"/>
                    </a:cubicBezTo>
                    <a:lnTo>
                      <a:pt x="70" y="10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55" name="Google Shape;1055;p24"/>
              <p:cNvSpPr/>
              <p:nvPr/>
            </p:nvSpPr>
            <p:spPr>
              <a:xfrm>
                <a:off x="1449388" y="368300"/>
                <a:ext cx="228600" cy="71438"/>
              </a:xfrm>
              <a:custGeom>
                <a:avLst/>
                <a:gdLst/>
                <a:ahLst/>
                <a:cxnLst/>
                <a:rect l="l" t="t" r="r" b="b"/>
                <a:pathLst>
                  <a:path w="135" h="43" extrusionOk="0">
                    <a:moveTo>
                      <a:pt x="127" y="43"/>
                    </a:moveTo>
                    <a:cubicBezTo>
                      <a:pt x="96" y="26"/>
                      <a:pt x="61" y="16"/>
                      <a:pt x="26" y="16"/>
                    </a:cubicBezTo>
                    <a:cubicBezTo>
                      <a:pt x="18" y="16"/>
                      <a:pt x="10" y="17"/>
                      <a:pt x="2" y="18"/>
                    </a:cubicBezTo>
                    <a:cubicBezTo>
                      <a:pt x="0" y="1"/>
                      <a:pt x="0" y="1"/>
                      <a:pt x="0" y="1"/>
                    </a:cubicBezTo>
                    <a:cubicBezTo>
                      <a:pt x="9" y="0"/>
                      <a:pt x="17" y="0"/>
                      <a:pt x="26" y="0"/>
                    </a:cubicBezTo>
                    <a:cubicBezTo>
                      <a:pt x="64" y="0"/>
                      <a:pt x="102" y="10"/>
                      <a:pt x="135" y="29"/>
                    </a:cubicBezTo>
                    <a:lnTo>
                      <a:pt x="127" y="4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56" name="Google Shape;1056;p24"/>
              <p:cNvSpPr/>
              <p:nvPr/>
            </p:nvSpPr>
            <p:spPr>
              <a:xfrm>
                <a:off x="1296988" y="377825"/>
                <a:ext cx="114300" cy="69850"/>
              </a:xfrm>
              <a:custGeom>
                <a:avLst/>
                <a:gdLst/>
                <a:ahLst/>
                <a:cxnLst/>
                <a:rect l="l" t="t" r="r" b="b"/>
                <a:pathLst>
                  <a:path w="68" h="41" extrusionOk="0">
                    <a:moveTo>
                      <a:pt x="9" y="41"/>
                    </a:moveTo>
                    <a:cubicBezTo>
                      <a:pt x="0" y="27"/>
                      <a:pt x="0" y="27"/>
                      <a:pt x="0" y="27"/>
                    </a:cubicBezTo>
                    <a:cubicBezTo>
                      <a:pt x="20" y="15"/>
                      <a:pt x="42" y="6"/>
                      <a:pt x="64" y="0"/>
                    </a:cubicBezTo>
                    <a:cubicBezTo>
                      <a:pt x="68" y="16"/>
                      <a:pt x="68" y="16"/>
                      <a:pt x="68" y="16"/>
                    </a:cubicBezTo>
                    <a:cubicBezTo>
                      <a:pt x="47" y="21"/>
                      <a:pt x="28" y="30"/>
                      <a:pt x="9" y="4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57" name="Google Shape;1057;p24"/>
              <p:cNvSpPr/>
              <p:nvPr/>
            </p:nvSpPr>
            <p:spPr>
              <a:xfrm>
                <a:off x="1127125" y="468313"/>
                <a:ext cx="130175" cy="206375"/>
              </a:xfrm>
              <a:custGeom>
                <a:avLst/>
                <a:gdLst/>
                <a:ahLst/>
                <a:cxnLst/>
                <a:rect l="l" t="t" r="r" b="b"/>
                <a:pathLst>
                  <a:path w="77" h="122" extrusionOk="0">
                    <a:moveTo>
                      <a:pt x="16" y="122"/>
                    </a:moveTo>
                    <a:cubicBezTo>
                      <a:pt x="0" y="119"/>
                      <a:pt x="0" y="119"/>
                      <a:pt x="0" y="119"/>
                    </a:cubicBezTo>
                    <a:cubicBezTo>
                      <a:pt x="9" y="73"/>
                      <a:pt x="31" y="32"/>
                      <a:pt x="65" y="0"/>
                    </a:cubicBezTo>
                    <a:cubicBezTo>
                      <a:pt x="77" y="12"/>
                      <a:pt x="77" y="12"/>
                      <a:pt x="77" y="12"/>
                    </a:cubicBezTo>
                    <a:cubicBezTo>
                      <a:pt x="45" y="42"/>
                      <a:pt x="24" y="80"/>
                      <a:pt x="16" y="12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58" name="Google Shape;1058;p24"/>
              <p:cNvSpPr/>
              <p:nvPr/>
            </p:nvSpPr>
            <p:spPr>
              <a:xfrm>
                <a:off x="1192213" y="847725"/>
                <a:ext cx="80963" cy="109538"/>
              </a:xfrm>
              <a:custGeom>
                <a:avLst/>
                <a:gdLst/>
                <a:ahLst/>
                <a:cxnLst/>
                <a:rect l="l" t="t" r="r" b="b"/>
                <a:pathLst>
                  <a:path w="48" h="65" extrusionOk="0">
                    <a:moveTo>
                      <a:pt x="38" y="65"/>
                    </a:moveTo>
                    <a:cubicBezTo>
                      <a:pt x="21" y="47"/>
                      <a:pt x="9" y="27"/>
                      <a:pt x="0" y="5"/>
                    </a:cubicBezTo>
                    <a:cubicBezTo>
                      <a:pt x="13" y="0"/>
                      <a:pt x="13" y="0"/>
                      <a:pt x="13" y="0"/>
                    </a:cubicBezTo>
                    <a:cubicBezTo>
                      <a:pt x="21" y="21"/>
                      <a:pt x="33" y="39"/>
                      <a:pt x="48" y="56"/>
                    </a:cubicBezTo>
                    <a:lnTo>
                      <a:pt x="38" y="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59" name="Google Shape;1059;p24"/>
              <p:cNvSpPr/>
              <p:nvPr/>
            </p:nvSpPr>
            <p:spPr>
              <a:xfrm>
                <a:off x="1284288" y="966788"/>
                <a:ext cx="209550" cy="93663"/>
              </a:xfrm>
              <a:custGeom>
                <a:avLst/>
                <a:gdLst/>
                <a:ahLst/>
                <a:cxnLst/>
                <a:rect l="l" t="t" r="r" b="b"/>
                <a:pathLst>
                  <a:path w="124" h="56" extrusionOk="0">
                    <a:moveTo>
                      <a:pt x="124" y="56"/>
                    </a:moveTo>
                    <a:cubicBezTo>
                      <a:pt x="78" y="56"/>
                      <a:pt x="34" y="40"/>
                      <a:pt x="0" y="11"/>
                    </a:cubicBezTo>
                    <a:cubicBezTo>
                      <a:pt x="9" y="0"/>
                      <a:pt x="9" y="0"/>
                      <a:pt x="9" y="0"/>
                    </a:cubicBezTo>
                    <a:cubicBezTo>
                      <a:pt x="41" y="28"/>
                      <a:pt x="82" y="43"/>
                      <a:pt x="124" y="43"/>
                    </a:cubicBezTo>
                    <a:lnTo>
                      <a:pt x="124" y="5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60" name="Google Shape;1060;p24"/>
              <p:cNvSpPr/>
              <p:nvPr/>
            </p:nvSpPr>
            <p:spPr>
              <a:xfrm>
                <a:off x="1555750" y="963613"/>
                <a:ext cx="150813" cy="90488"/>
              </a:xfrm>
              <a:custGeom>
                <a:avLst/>
                <a:gdLst/>
                <a:ahLst/>
                <a:cxnLst/>
                <a:rect l="l" t="t" r="r" b="b"/>
                <a:pathLst>
                  <a:path w="89" h="54" extrusionOk="0">
                    <a:moveTo>
                      <a:pt x="3" y="54"/>
                    </a:moveTo>
                    <a:cubicBezTo>
                      <a:pt x="0" y="41"/>
                      <a:pt x="0" y="41"/>
                      <a:pt x="0" y="41"/>
                    </a:cubicBezTo>
                    <a:cubicBezTo>
                      <a:pt x="30" y="34"/>
                      <a:pt x="57" y="20"/>
                      <a:pt x="80" y="0"/>
                    </a:cubicBezTo>
                    <a:cubicBezTo>
                      <a:pt x="89" y="10"/>
                      <a:pt x="89" y="10"/>
                      <a:pt x="89" y="10"/>
                    </a:cubicBezTo>
                    <a:cubicBezTo>
                      <a:pt x="65" y="32"/>
                      <a:pt x="35" y="47"/>
                      <a:pt x="3" y="5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61" name="Google Shape;1061;p24"/>
              <p:cNvSpPr/>
              <p:nvPr/>
            </p:nvSpPr>
            <p:spPr>
              <a:xfrm>
                <a:off x="1714500" y="839788"/>
                <a:ext cx="82550" cy="117475"/>
              </a:xfrm>
              <a:custGeom>
                <a:avLst/>
                <a:gdLst/>
                <a:ahLst/>
                <a:cxnLst/>
                <a:rect l="l" t="t" r="r" b="b"/>
                <a:pathLst>
                  <a:path w="49" h="69" extrusionOk="0">
                    <a:moveTo>
                      <a:pt x="10" y="69"/>
                    </a:moveTo>
                    <a:cubicBezTo>
                      <a:pt x="0" y="60"/>
                      <a:pt x="0" y="60"/>
                      <a:pt x="0" y="60"/>
                    </a:cubicBezTo>
                    <a:cubicBezTo>
                      <a:pt x="16" y="42"/>
                      <a:pt x="28" y="22"/>
                      <a:pt x="36" y="0"/>
                    </a:cubicBezTo>
                    <a:cubicBezTo>
                      <a:pt x="49" y="5"/>
                      <a:pt x="49" y="5"/>
                      <a:pt x="49" y="5"/>
                    </a:cubicBezTo>
                    <a:cubicBezTo>
                      <a:pt x="40" y="29"/>
                      <a:pt x="27" y="50"/>
                      <a:pt x="10" y="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62" name="Google Shape;1062;p24"/>
              <p:cNvSpPr/>
              <p:nvPr/>
            </p:nvSpPr>
            <p:spPr>
              <a:xfrm>
                <a:off x="1784350" y="663575"/>
                <a:ext cx="31750" cy="133350"/>
              </a:xfrm>
              <a:custGeom>
                <a:avLst/>
                <a:gdLst/>
                <a:ahLst/>
                <a:cxnLst/>
                <a:rect l="l" t="t" r="r" b="b"/>
                <a:pathLst>
                  <a:path w="19" h="79" extrusionOk="0">
                    <a:moveTo>
                      <a:pt x="16" y="79"/>
                    </a:moveTo>
                    <a:cubicBezTo>
                      <a:pt x="2" y="77"/>
                      <a:pt x="2" y="77"/>
                      <a:pt x="2" y="77"/>
                    </a:cubicBezTo>
                    <a:cubicBezTo>
                      <a:pt x="4" y="66"/>
                      <a:pt x="5" y="56"/>
                      <a:pt x="5" y="45"/>
                    </a:cubicBezTo>
                    <a:cubicBezTo>
                      <a:pt x="5" y="31"/>
                      <a:pt x="4" y="17"/>
                      <a:pt x="0" y="3"/>
                    </a:cubicBezTo>
                    <a:cubicBezTo>
                      <a:pt x="14" y="0"/>
                      <a:pt x="14" y="0"/>
                      <a:pt x="14" y="0"/>
                    </a:cubicBezTo>
                    <a:cubicBezTo>
                      <a:pt x="17" y="15"/>
                      <a:pt x="19" y="30"/>
                      <a:pt x="19" y="45"/>
                    </a:cubicBezTo>
                    <a:cubicBezTo>
                      <a:pt x="19" y="57"/>
                      <a:pt x="18" y="68"/>
                      <a:pt x="16" y="7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63" name="Google Shape;1063;p24"/>
              <p:cNvSpPr/>
              <p:nvPr/>
            </p:nvSpPr>
            <p:spPr>
              <a:xfrm>
                <a:off x="1714500" y="520700"/>
                <a:ext cx="80963" cy="112712"/>
              </a:xfrm>
              <a:custGeom>
                <a:avLst/>
                <a:gdLst/>
                <a:ahLst/>
                <a:cxnLst/>
                <a:rect l="l" t="t" r="r" b="b"/>
                <a:pathLst>
                  <a:path w="48" h="66" extrusionOk="0">
                    <a:moveTo>
                      <a:pt x="35" y="66"/>
                    </a:moveTo>
                    <a:cubicBezTo>
                      <a:pt x="27" y="45"/>
                      <a:pt x="15" y="26"/>
                      <a:pt x="0" y="9"/>
                    </a:cubicBezTo>
                    <a:cubicBezTo>
                      <a:pt x="10" y="0"/>
                      <a:pt x="10" y="0"/>
                      <a:pt x="10" y="0"/>
                    </a:cubicBezTo>
                    <a:cubicBezTo>
                      <a:pt x="26" y="18"/>
                      <a:pt x="39" y="39"/>
                      <a:pt x="48" y="61"/>
                    </a:cubicBezTo>
                    <a:lnTo>
                      <a:pt x="35" y="6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64" name="Google Shape;1064;p24"/>
              <p:cNvSpPr/>
              <p:nvPr/>
            </p:nvSpPr>
            <p:spPr>
              <a:xfrm>
                <a:off x="1558925" y="425450"/>
                <a:ext cx="139700" cy="82550"/>
              </a:xfrm>
              <a:custGeom>
                <a:avLst/>
                <a:gdLst/>
                <a:ahLst/>
                <a:cxnLst/>
                <a:rect l="l" t="t" r="r" b="b"/>
                <a:pathLst>
                  <a:path w="82" h="49" extrusionOk="0">
                    <a:moveTo>
                      <a:pt x="73" y="49"/>
                    </a:moveTo>
                    <a:cubicBezTo>
                      <a:pt x="52" y="32"/>
                      <a:pt x="27" y="19"/>
                      <a:pt x="0" y="13"/>
                    </a:cubicBezTo>
                    <a:cubicBezTo>
                      <a:pt x="3" y="0"/>
                      <a:pt x="3" y="0"/>
                      <a:pt x="3" y="0"/>
                    </a:cubicBezTo>
                    <a:cubicBezTo>
                      <a:pt x="32" y="6"/>
                      <a:pt x="59" y="20"/>
                      <a:pt x="82" y="38"/>
                    </a:cubicBezTo>
                    <a:lnTo>
                      <a:pt x="73" y="49"/>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65" name="Google Shape;1065;p24"/>
              <p:cNvSpPr/>
              <p:nvPr/>
            </p:nvSpPr>
            <p:spPr>
              <a:xfrm>
                <a:off x="1327150" y="417513"/>
                <a:ext cx="198437" cy="66675"/>
              </a:xfrm>
              <a:custGeom>
                <a:avLst/>
                <a:gdLst/>
                <a:ahLst/>
                <a:cxnLst/>
                <a:rect l="l" t="t" r="r" b="b"/>
                <a:pathLst>
                  <a:path w="118" h="40" extrusionOk="0">
                    <a:moveTo>
                      <a:pt x="7" y="40"/>
                    </a:moveTo>
                    <a:cubicBezTo>
                      <a:pt x="0" y="28"/>
                      <a:pt x="0" y="28"/>
                      <a:pt x="0" y="28"/>
                    </a:cubicBezTo>
                    <a:cubicBezTo>
                      <a:pt x="30" y="10"/>
                      <a:pt x="64" y="0"/>
                      <a:pt x="99" y="0"/>
                    </a:cubicBezTo>
                    <a:cubicBezTo>
                      <a:pt x="105" y="0"/>
                      <a:pt x="111" y="0"/>
                      <a:pt x="118" y="1"/>
                    </a:cubicBezTo>
                    <a:cubicBezTo>
                      <a:pt x="116" y="15"/>
                      <a:pt x="116" y="15"/>
                      <a:pt x="116" y="15"/>
                    </a:cubicBezTo>
                    <a:cubicBezTo>
                      <a:pt x="111" y="14"/>
                      <a:pt x="105" y="14"/>
                      <a:pt x="99" y="14"/>
                    </a:cubicBezTo>
                    <a:cubicBezTo>
                      <a:pt x="66" y="14"/>
                      <a:pt x="35" y="23"/>
                      <a:pt x="7" y="4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66" name="Google Shape;1066;p24"/>
              <p:cNvSpPr/>
              <p:nvPr/>
            </p:nvSpPr>
            <p:spPr>
              <a:xfrm>
                <a:off x="1195388" y="487363"/>
                <a:ext cx="111125" cy="138113"/>
              </a:xfrm>
              <a:custGeom>
                <a:avLst/>
                <a:gdLst/>
                <a:ahLst/>
                <a:cxnLst/>
                <a:rect l="l" t="t" r="r" b="b"/>
                <a:pathLst>
                  <a:path w="66" h="82" extrusionOk="0">
                    <a:moveTo>
                      <a:pt x="12" y="82"/>
                    </a:moveTo>
                    <a:cubicBezTo>
                      <a:pt x="0" y="77"/>
                      <a:pt x="0" y="77"/>
                      <a:pt x="0" y="77"/>
                    </a:cubicBezTo>
                    <a:cubicBezTo>
                      <a:pt x="12" y="47"/>
                      <a:pt x="32" y="20"/>
                      <a:pt x="58" y="0"/>
                    </a:cubicBezTo>
                    <a:cubicBezTo>
                      <a:pt x="66" y="11"/>
                      <a:pt x="66" y="11"/>
                      <a:pt x="66" y="11"/>
                    </a:cubicBezTo>
                    <a:cubicBezTo>
                      <a:pt x="43" y="29"/>
                      <a:pt x="24" y="54"/>
                      <a:pt x="12" y="8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67" name="Google Shape;1067;p24"/>
              <p:cNvSpPr/>
              <p:nvPr/>
            </p:nvSpPr>
            <p:spPr>
              <a:xfrm>
                <a:off x="1171575" y="661988"/>
                <a:ext cx="31750" cy="152400"/>
              </a:xfrm>
              <a:custGeom>
                <a:avLst/>
                <a:gdLst/>
                <a:ahLst/>
                <a:cxnLst/>
                <a:rect l="l" t="t" r="r" b="b"/>
                <a:pathLst>
                  <a:path w="19" h="91" extrusionOk="0">
                    <a:moveTo>
                      <a:pt x="5" y="91"/>
                    </a:moveTo>
                    <a:cubicBezTo>
                      <a:pt x="1" y="76"/>
                      <a:pt x="0" y="61"/>
                      <a:pt x="0" y="46"/>
                    </a:cubicBezTo>
                    <a:cubicBezTo>
                      <a:pt x="0" y="31"/>
                      <a:pt x="2" y="15"/>
                      <a:pt x="5" y="0"/>
                    </a:cubicBezTo>
                    <a:cubicBezTo>
                      <a:pt x="19" y="4"/>
                      <a:pt x="19" y="4"/>
                      <a:pt x="19" y="4"/>
                    </a:cubicBezTo>
                    <a:cubicBezTo>
                      <a:pt x="15" y="17"/>
                      <a:pt x="13" y="32"/>
                      <a:pt x="13" y="46"/>
                    </a:cubicBezTo>
                    <a:cubicBezTo>
                      <a:pt x="13" y="60"/>
                      <a:pt x="15" y="74"/>
                      <a:pt x="18" y="87"/>
                    </a:cubicBezTo>
                    <a:lnTo>
                      <a:pt x="5" y="9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68" name="Google Shape;1068;p24"/>
              <p:cNvSpPr/>
              <p:nvPr/>
            </p:nvSpPr>
            <p:spPr>
              <a:xfrm>
                <a:off x="1493838" y="806450"/>
                <a:ext cx="265113" cy="207963"/>
              </a:xfrm>
              <a:custGeom>
                <a:avLst/>
                <a:gdLst/>
                <a:ahLst/>
                <a:cxnLst/>
                <a:rect l="l" t="t" r="r" b="b"/>
                <a:pathLst>
                  <a:path w="157" h="123" extrusionOk="0">
                    <a:moveTo>
                      <a:pt x="0" y="123"/>
                    </a:moveTo>
                    <a:cubicBezTo>
                      <a:pt x="0" y="116"/>
                      <a:pt x="0" y="116"/>
                      <a:pt x="0" y="116"/>
                    </a:cubicBezTo>
                    <a:cubicBezTo>
                      <a:pt x="70" y="116"/>
                      <a:pt x="132" y="68"/>
                      <a:pt x="150" y="0"/>
                    </a:cubicBezTo>
                    <a:cubicBezTo>
                      <a:pt x="157" y="2"/>
                      <a:pt x="157" y="2"/>
                      <a:pt x="157" y="2"/>
                    </a:cubicBezTo>
                    <a:cubicBezTo>
                      <a:pt x="138" y="73"/>
                      <a:pt x="73" y="123"/>
                      <a:pt x="0" y="12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69" name="Google Shape;1069;p24"/>
              <p:cNvSpPr/>
              <p:nvPr/>
            </p:nvSpPr>
            <p:spPr>
              <a:xfrm>
                <a:off x="1752600" y="693738"/>
                <a:ext cx="14288" cy="46037"/>
              </a:xfrm>
              <a:custGeom>
                <a:avLst/>
                <a:gdLst/>
                <a:ahLst/>
                <a:cxnLst/>
                <a:rect l="l" t="t" r="r" b="b"/>
                <a:pathLst>
                  <a:path w="9" h="27" extrusionOk="0">
                    <a:moveTo>
                      <a:pt x="9" y="27"/>
                    </a:moveTo>
                    <a:cubicBezTo>
                      <a:pt x="3" y="27"/>
                      <a:pt x="3" y="27"/>
                      <a:pt x="3" y="27"/>
                    </a:cubicBezTo>
                    <a:cubicBezTo>
                      <a:pt x="3" y="19"/>
                      <a:pt x="2" y="10"/>
                      <a:pt x="0" y="1"/>
                    </a:cubicBezTo>
                    <a:cubicBezTo>
                      <a:pt x="7" y="0"/>
                      <a:pt x="7" y="0"/>
                      <a:pt x="7" y="0"/>
                    </a:cubicBezTo>
                    <a:cubicBezTo>
                      <a:pt x="9" y="9"/>
                      <a:pt x="9" y="18"/>
                      <a:pt x="9" y="2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70" name="Google Shape;1070;p24"/>
              <p:cNvSpPr/>
              <p:nvPr/>
            </p:nvSpPr>
            <p:spPr>
              <a:xfrm>
                <a:off x="1658938" y="527050"/>
                <a:ext cx="46037" cy="44450"/>
              </a:xfrm>
              <a:custGeom>
                <a:avLst/>
                <a:gdLst/>
                <a:ahLst/>
                <a:cxnLst/>
                <a:rect l="l" t="t" r="r" b="b"/>
                <a:pathLst>
                  <a:path w="27" h="27" extrusionOk="0">
                    <a:moveTo>
                      <a:pt x="21" y="27"/>
                    </a:moveTo>
                    <a:cubicBezTo>
                      <a:pt x="15" y="19"/>
                      <a:pt x="8" y="12"/>
                      <a:pt x="0" y="6"/>
                    </a:cubicBezTo>
                    <a:cubicBezTo>
                      <a:pt x="5" y="0"/>
                      <a:pt x="5" y="0"/>
                      <a:pt x="5" y="0"/>
                    </a:cubicBezTo>
                    <a:cubicBezTo>
                      <a:pt x="13" y="7"/>
                      <a:pt x="20" y="14"/>
                      <a:pt x="27" y="22"/>
                    </a:cubicBezTo>
                    <a:lnTo>
                      <a:pt x="21" y="27"/>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71" name="Google Shape;1071;p24"/>
              <p:cNvSpPr/>
              <p:nvPr/>
            </p:nvSpPr>
            <p:spPr>
              <a:xfrm>
                <a:off x="1524000" y="466725"/>
                <a:ext cx="123825" cy="55563"/>
              </a:xfrm>
              <a:custGeom>
                <a:avLst/>
                <a:gdLst/>
                <a:ahLst/>
                <a:cxnLst/>
                <a:rect l="l" t="t" r="r" b="b"/>
                <a:pathLst>
                  <a:path w="73" h="33" extrusionOk="0">
                    <a:moveTo>
                      <a:pt x="70" y="33"/>
                    </a:moveTo>
                    <a:cubicBezTo>
                      <a:pt x="49" y="18"/>
                      <a:pt x="25" y="9"/>
                      <a:pt x="0" y="7"/>
                    </a:cubicBezTo>
                    <a:cubicBezTo>
                      <a:pt x="0" y="0"/>
                      <a:pt x="0" y="0"/>
                      <a:pt x="0" y="0"/>
                    </a:cubicBezTo>
                    <a:cubicBezTo>
                      <a:pt x="26" y="3"/>
                      <a:pt x="52" y="12"/>
                      <a:pt x="73" y="27"/>
                    </a:cubicBezTo>
                    <a:lnTo>
                      <a:pt x="70" y="33"/>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72" name="Google Shape;1072;p24"/>
              <p:cNvSpPr/>
              <p:nvPr/>
            </p:nvSpPr>
            <p:spPr>
              <a:xfrm>
                <a:off x="1436688" y="465138"/>
                <a:ext cx="57150" cy="17463"/>
              </a:xfrm>
              <a:custGeom>
                <a:avLst/>
                <a:gdLst/>
                <a:ahLst/>
                <a:cxnLst/>
                <a:rect l="l" t="t" r="r" b="b"/>
                <a:pathLst>
                  <a:path w="34" h="10" extrusionOk="0">
                    <a:moveTo>
                      <a:pt x="1" y="10"/>
                    </a:moveTo>
                    <a:cubicBezTo>
                      <a:pt x="0" y="3"/>
                      <a:pt x="0" y="3"/>
                      <a:pt x="0" y="3"/>
                    </a:cubicBezTo>
                    <a:cubicBezTo>
                      <a:pt x="11" y="1"/>
                      <a:pt x="22" y="0"/>
                      <a:pt x="34" y="0"/>
                    </a:cubicBezTo>
                    <a:cubicBezTo>
                      <a:pt x="34" y="7"/>
                      <a:pt x="34" y="7"/>
                      <a:pt x="34" y="7"/>
                    </a:cubicBezTo>
                    <a:cubicBezTo>
                      <a:pt x="23" y="7"/>
                      <a:pt x="12" y="8"/>
                      <a:pt x="1" y="1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73" name="Google Shape;1073;p24"/>
              <p:cNvSpPr/>
              <p:nvPr/>
            </p:nvSpPr>
            <p:spPr>
              <a:xfrm>
                <a:off x="1231900" y="487363"/>
                <a:ext cx="158750" cy="173037"/>
              </a:xfrm>
              <a:custGeom>
                <a:avLst/>
                <a:gdLst/>
                <a:ahLst/>
                <a:cxnLst/>
                <a:rect l="l" t="t" r="r" b="b"/>
                <a:pathLst>
                  <a:path w="94" h="102" extrusionOk="0">
                    <a:moveTo>
                      <a:pt x="6" y="102"/>
                    </a:moveTo>
                    <a:cubicBezTo>
                      <a:pt x="0" y="100"/>
                      <a:pt x="0" y="100"/>
                      <a:pt x="0" y="100"/>
                    </a:cubicBezTo>
                    <a:cubicBezTo>
                      <a:pt x="14" y="55"/>
                      <a:pt x="47" y="18"/>
                      <a:pt x="91" y="0"/>
                    </a:cubicBezTo>
                    <a:cubicBezTo>
                      <a:pt x="94" y="6"/>
                      <a:pt x="94" y="6"/>
                      <a:pt x="94" y="6"/>
                    </a:cubicBezTo>
                    <a:cubicBezTo>
                      <a:pt x="52" y="24"/>
                      <a:pt x="20" y="59"/>
                      <a:pt x="6" y="10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74" name="Google Shape;1074;p24"/>
              <p:cNvSpPr/>
              <p:nvPr/>
            </p:nvSpPr>
            <p:spPr>
              <a:xfrm>
                <a:off x="1219200" y="685800"/>
                <a:ext cx="15875" cy="53975"/>
              </a:xfrm>
              <a:custGeom>
                <a:avLst/>
                <a:gdLst/>
                <a:ahLst/>
                <a:cxnLst/>
                <a:rect l="l" t="t" r="r" b="b"/>
                <a:pathLst>
                  <a:path w="10" h="32" extrusionOk="0">
                    <a:moveTo>
                      <a:pt x="7" y="32"/>
                    </a:moveTo>
                    <a:cubicBezTo>
                      <a:pt x="0" y="32"/>
                      <a:pt x="0" y="32"/>
                      <a:pt x="0" y="32"/>
                    </a:cubicBezTo>
                    <a:cubicBezTo>
                      <a:pt x="0" y="21"/>
                      <a:pt x="1" y="10"/>
                      <a:pt x="4" y="0"/>
                    </a:cubicBezTo>
                    <a:cubicBezTo>
                      <a:pt x="10" y="1"/>
                      <a:pt x="10" y="1"/>
                      <a:pt x="10" y="1"/>
                    </a:cubicBezTo>
                    <a:cubicBezTo>
                      <a:pt x="8" y="11"/>
                      <a:pt x="7" y="22"/>
                      <a:pt x="7" y="3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75" name="Google Shape;1075;p24"/>
              <p:cNvSpPr/>
              <p:nvPr/>
            </p:nvSpPr>
            <p:spPr>
              <a:xfrm>
                <a:off x="1231900" y="820738"/>
                <a:ext cx="111125" cy="144463"/>
              </a:xfrm>
              <a:custGeom>
                <a:avLst/>
                <a:gdLst/>
                <a:ahLst/>
                <a:cxnLst/>
                <a:rect l="l" t="t" r="r" b="b"/>
                <a:pathLst>
                  <a:path w="66" h="86" extrusionOk="0">
                    <a:moveTo>
                      <a:pt x="62" y="86"/>
                    </a:moveTo>
                    <a:cubicBezTo>
                      <a:pt x="33" y="66"/>
                      <a:pt x="11" y="36"/>
                      <a:pt x="0" y="2"/>
                    </a:cubicBezTo>
                    <a:cubicBezTo>
                      <a:pt x="6" y="0"/>
                      <a:pt x="6" y="0"/>
                      <a:pt x="6" y="0"/>
                    </a:cubicBezTo>
                    <a:cubicBezTo>
                      <a:pt x="17" y="32"/>
                      <a:pt x="38" y="61"/>
                      <a:pt x="66" y="80"/>
                    </a:cubicBezTo>
                    <a:lnTo>
                      <a:pt x="62" y="86"/>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76" name="Google Shape;1076;p24"/>
              <p:cNvSpPr/>
              <p:nvPr/>
            </p:nvSpPr>
            <p:spPr>
              <a:xfrm>
                <a:off x="1377950" y="976313"/>
                <a:ext cx="38100" cy="25400"/>
              </a:xfrm>
              <a:custGeom>
                <a:avLst/>
                <a:gdLst/>
                <a:ahLst/>
                <a:cxnLst/>
                <a:rect l="l" t="t" r="r" b="b"/>
                <a:pathLst>
                  <a:path w="23" h="15" extrusionOk="0">
                    <a:moveTo>
                      <a:pt x="21" y="15"/>
                    </a:moveTo>
                    <a:cubicBezTo>
                      <a:pt x="14" y="12"/>
                      <a:pt x="7" y="10"/>
                      <a:pt x="0" y="7"/>
                    </a:cubicBezTo>
                    <a:cubicBezTo>
                      <a:pt x="3" y="0"/>
                      <a:pt x="3" y="0"/>
                      <a:pt x="3" y="0"/>
                    </a:cubicBezTo>
                    <a:cubicBezTo>
                      <a:pt x="9" y="3"/>
                      <a:pt x="16" y="6"/>
                      <a:pt x="23" y="8"/>
                    </a:cubicBezTo>
                    <a:lnTo>
                      <a:pt x="21" y="1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77" name="Google Shape;1077;p24"/>
              <p:cNvSpPr/>
              <p:nvPr/>
            </p:nvSpPr>
            <p:spPr>
              <a:xfrm>
                <a:off x="1325563" y="739775"/>
                <a:ext cx="26988" cy="69850"/>
              </a:xfrm>
              <a:custGeom>
                <a:avLst/>
                <a:gdLst/>
                <a:ahLst/>
                <a:cxnLst/>
                <a:rect l="l" t="t" r="r" b="b"/>
                <a:pathLst>
                  <a:path w="16" h="42" extrusionOk="0">
                    <a:moveTo>
                      <a:pt x="9" y="42"/>
                    </a:moveTo>
                    <a:cubicBezTo>
                      <a:pt x="3" y="29"/>
                      <a:pt x="0" y="15"/>
                      <a:pt x="0" y="0"/>
                    </a:cubicBezTo>
                    <a:cubicBezTo>
                      <a:pt x="8" y="0"/>
                      <a:pt x="8" y="0"/>
                      <a:pt x="8" y="0"/>
                    </a:cubicBezTo>
                    <a:cubicBezTo>
                      <a:pt x="8" y="14"/>
                      <a:pt x="11" y="27"/>
                      <a:pt x="16" y="39"/>
                    </a:cubicBezTo>
                    <a:lnTo>
                      <a:pt x="9" y="42"/>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78" name="Google Shape;1078;p24"/>
              <p:cNvSpPr/>
              <p:nvPr/>
            </p:nvSpPr>
            <p:spPr>
              <a:xfrm>
                <a:off x="1354138" y="825500"/>
                <a:ext cx="57150" cy="57150"/>
              </a:xfrm>
              <a:custGeom>
                <a:avLst/>
                <a:gdLst/>
                <a:ahLst/>
                <a:cxnLst/>
                <a:rect l="l" t="t" r="r" b="b"/>
                <a:pathLst>
                  <a:path w="34" h="34" extrusionOk="0">
                    <a:moveTo>
                      <a:pt x="30" y="34"/>
                    </a:moveTo>
                    <a:cubicBezTo>
                      <a:pt x="18" y="26"/>
                      <a:pt x="8" y="16"/>
                      <a:pt x="0" y="4"/>
                    </a:cubicBezTo>
                    <a:cubicBezTo>
                      <a:pt x="6" y="0"/>
                      <a:pt x="6" y="0"/>
                      <a:pt x="6" y="0"/>
                    </a:cubicBezTo>
                    <a:cubicBezTo>
                      <a:pt x="13" y="11"/>
                      <a:pt x="23" y="21"/>
                      <a:pt x="34" y="28"/>
                    </a:cubicBezTo>
                    <a:lnTo>
                      <a:pt x="30" y="34"/>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79" name="Google Shape;1079;p24"/>
              <p:cNvSpPr/>
              <p:nvPr/>
            </p:nvSpPr>
            <p:spPr>
              <a:xfrm>
                <a:off x="1423988" y="882650"/>
                <a:ext cx="33337" cy="20638"/>
              </a:xfrm>
              <a:custGeom>
                <a:avLst/>
                <a:gdLst/>
                <a:ahLst/>
                <a:cxnLst/>
                <a:rect l="l" t="t" r="r" b="b"/>
                <a:pathLst>
                  <a:path w="19" h="12" extrusionOk="0">
                    <a:moveTo>
                      <a:pt x="17" y="12"/>
                    </a:moveTo>
                    <a:cubicBezTo>
                      <a:pt x="11" y="11"/>
                      <a:pt x="6" y="9"/>
                      <a:pt x="0" y="6"/>
                    </a:cubicBezTo>
                    <a:cubicBezTo>
                      <a:pt x="3" y="0"/>
                      <a:pt x="3" y="0"/>
                      <a:pt x="3" y="0"/>
                    </a:cubicBezTo>
                    <a:cubicBezTo>
                      <a:pt x="8" y="2"/>
                      <a:pt x="14" y="4"/>
                      <a:pt x="19" y="5"/>
                    </a:cubicBezTo>
                    <a:lnTo>
                      <a:pt x="17" y="12"/>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80" name="Google Shape;1080;p24"/>
              <p:cNvSpPr/>
              <p:nvPr/>
            </p:nvSpPr>
            <p:spPr>
              <a:xfrm>
                <a:off x="1473200" y="884238"/>
                <a:ext cx="84138" cy="23812"/>
              </a:xfrm>
              <a:custGeom>
                <a:avLst/>
                <a:gdLst/>
                <a:ahLst/>
                <a:cxnLst/>
                <a:rect l="l" t="t" r="r" b="b"/>
                <a:pathLst>
                  <a:path w="50" h="14" extrusionOk="0">
                    <a:moveTo>
                      <a:pt x="12" y="14"/>
                    </a:moveTo>
                    <a:cubicBezTo>
                      <a:pt x="8" y="14"/>
                      <a:pt x="4" y="14"/>
                      <a:pt x="0" y="13"/>
                    </a:cubicBezTo>
                    <a:cubicBezTo>
                      <a:pt x="1" y="6"/>
                      <a:pt x="1" y="6"/>
                      <a:pt x="1" y="6"/>
                    </a:cubicBezTo>
                    <a:cubicBezTo>
                      <a:pt x="4" y="6"/>
                      <a:pt x="8" y="6"/>
                      <a:pt x="12" y="6"/>
                    </a:cubicBezTo>
                    <a:cubicBezTo>
                      <a:pt x="24" y="6"/>
                      <a:pt x="36" y="4"/>
                      <a:pt x="47" y="0"/>
                    </a:cubicBezTo>
                    <a:cubicBezTo>
                      <a:pt x="50" y="7"/>
                      <a:pt x="50" y="7"/>
                      <a:pt x="50" y="7"/>
                    </a:cubicBezTo>
                    <a:cubicBezTo>
                      <a:pt x="38" y="11"/>
                      <a:pt x="25" y="14"/>
                      <a:pt x="12" y="1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81" name="Google Shape;1081;p24"/>
              <p:cNvSpPr/>
              <p:nvPr/>
            </p:nvSpPr>
            <p:spPr>
              <a:xfrm>
                <a:off x="1577975" y="823913"/>
                <a:ext cx="57150" cy="57150"/>
              </a:xfrm>
              <a:custGeom>
                <a:avLst/>
                <a:gdLst/>
                <a:ahLst/>
                <a:cxnLst/>
                <a:rect l="l" t="t" r="r" b="b"/>
                <a:pathLst>
                  <a:path w="34" h="34" extrusionOk="0">
                    <a:moveTo>
                      <a:pt x="4" y="34"/>
                    </a:moveTo>
                    <a:cubicBezTo>
                      <a:pt x="0" y="28"/>
                      <a:pt x="0" y="28"/>
                      <a:pt x="0" y="28"/>
                    </a:cubicBezTo>
                    <a:cubicBezTo>
                      <a:pt x="11" y="21"/>
                      <a:pt x="20" y="11"/>
                      <a:pt x="28" y="0"/>
                    </a:cubicBezTo>
                    <a:cubicBezTo>
                      <a:pt x="34" y="4"/>
                      <a:pt x="34" y="4"/>
                      <a:pt x="34" y="4"/>
                    </a:cubicBezTo>
                    <a:cubicBezTo>
                      <a:pt x="26" y="16"/>
                      <a:pt x="16" y="26"/>
                      <a:pt x="4" y="3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82" name="Google Shape;1082;p24"/>
              <p:cNvSpPr/>
              <p:nvPr/>
            </p:nvSpPr>
            <p:spPr>
              <a:xfrm>
                <a:off x="1646238" y="706438"/>
                <a:ext cx="14288" cy="65088"/>
              </a:xfrm>
              <a:custGeom>
                <a:avLst/>
                <a:gdLst/>
                <a:ahLst/>
                <a:cxnLst/>
                <a:rect l="l" t="t" r="r" b="b"/>
                <a:pathLst>
                  <a:path w="9" h="38" extrusionOk="0">
                    <a:moveTo>
                      <a:pt x="8" y="38"/>
                    </a:moveTo>
                    <a:cubicBezTo>
                      <a:pt x="0" y="37"/>
                      <a:pt x="0" y="37"/>
                      <a:pt x="0" y="37"/>
                    </a:cubicBezTo>
                    <a:cubicBezTo>
                      <a:pt x="1" y="31"/>
                      <a:pt x="2" y="25"/>
                      <a:pt x="2" y="19"/>
                    </a:cubicBezTo>
                    <a:cubicBezTo>
                      <a:pt x="2" y="13"/>
                      <a:pt x="1" y="7"/>
                      <a:pt x="0" y="2"/>
                    </a:cubicBezTo>
                    <a:cubicBezTo>
                      <a:pt x="8" y="0"/>
                      <a:pt x="8" y="0"/>
                      <a:pt x="8" y="0"/>
                    </a:cubicBezTo>
                    <a:cubicBezTo>
                      <a:pt x="9" y="6"/>
                      <a:pt x="9" y="13"/>
                      <a:pt x="9" y="19"/>
                    </a:cubicBezTo>
                    <a:cubicBezTo>
                      <a:pt x="9" y="26"/>
                      <a:pt x="9" y="32"/>
                      <a:pt x="8" y="3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83" name="Google Shape;1083;p24"/>
              <p:cNvSpPr/>
              <p:nvPr/>
            </p:nvSpPr>
            <p:spPr>
              <a:xfrm>
                <a:off x="1584325" y="603250"/>
                <a:ext cx="66675" cy="77787"/>
              </a:xfrm>
              <a:custGeom>
                <a:avLst/>
                <a:gdLst/>
                <a:ahLst/>
                <a:cxnLst/>
                <a:rect l="l" t="t" r="r" b="b"/>
                <a:pathLst>
                  <a:path w="39" h="46" extrusionOk="0">
                    <a:moveTo>
                      <a:pt x="32" y="46"/>
                    </a:moveTo>
                    <a:cubicBezTo>
                      <a:pt x="25" y="30"/>
                      <a:pt x="14" y="16"/>
                      <a:pt x="0" y="6"/>
                    </a:cubicBezTo>
                    <a:cubicBezTo>
                      <a:pt x="5" y="0"/>
                      <a:pt x="5" y="0"/>
                      <a:pt x="5" y="0"/>
                    </a:cubicBezTo>
                    <a:cubicBezTo>
                      <a:pt x="20" y="11"/>
                      <a:pt x="32" y="26"/>
                      <a:pt x="39" y="44"/>
                    </a:cubicBezTo>
                    <a:lnTo>
                      <a:pt x="32" y="4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84" name="Google Shape;1084;p24"/>
              <p:cNvSpPr/>
              <p:nvPr/>
            </p:nvSpPr>
            <p:spPr>
              <a:xfrm>
                <a:off x="1473200" y="571500"/>
                <a:ext cx="103187" cy="31750"/>
              </a:xfrm>
              <a:custGeom>
                <a:avLst/>
                <a:gdLst/>
                <a:ahLst/>
                <a:cxnLst/>
                <a:rect l="l" t="t" r="r" b="b"/>
                <a:pathLst>
                  <a:path w="61" h="19" extrusionOk="0">
                    <a:moveTo>
                      <a:pt x="58" y="19"/>
                    </a:moveTo>
                    <a:cubicBezTo>
                      <a:pt x="44" y="11"/>
                      <a:pt x="28" y="7"/>
                      <a:pt x="12" y="7"/>
                    </a:cubicBezTo>
                    <a:cubicBezTo>
                      <a:pt x="8" y="7"/>
                      <a:pt x="5" y="7"/>
                      <a:pt x="1" y="8"/>
                    </a:cubicBezTo>
                    <a:cubicBezTo>
                      <a:pt x="0" y="0"/>
                      <a:pt x="0" y="0"/>
                      <a:pt x="0" y="0"/>
                    </a:cubicBezTo>
                    <a:cubicBezTo>
                      <a:pt x="4" y="0"/>
                      <a:pt x="8" y="0"/>
                      <a:pt x="12" y="0"/>
                    </a:cubicBezTo>
                    <a:cubicBezTo>
                      <a:pt x="29" y="0"/>
                      <a:pt x="46" y="4"/>
                      <a:pt x="61" y="13"/>
                    </a:cubicBezTo>
                    <a:lnTo>
                      <a:pt x="58" y="1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85" name="Google Shape;1085;p24"/>
              <p:cNvSpPr/>
              <p:nvPr/>
            </p:nvSpPr>
            <p:spPr>
              <a:xfrm>
                <a:off x="1404938" y="574675"/>
                <a:ext cx="52388" cy="33337"/>
              </a:xfrm>
              <a:custGeom>
                <a:avLst/>
                <a:gdLst/>
                <a:ahLst/>
                <a:cxnLst/>
                <a:rect l="l" t="t" r="r" b="b"/>
                <a:pathLst>
                  <a:path w="31" h="19" extrusionOk="0">
                    <a:moveTo>
                      <a:pt x="4" y="19"/>
                    </a:moveTo>
                    <a:cubicBezTo>
                      <a:pt x="0" y="13"/>
                      <a:pt x="0" y="13"/>
                      <a:pt x="0" y="13"/>
                    </a:cubicBezTo>
                    <a:cubicBezTo>
                      <a:pt x="9" y="7"/>
                      <a:pt x="19" y="3"/>
                      <a:pt x="29" y="0"/>
                    </a:cubicBezTo>
                    <a:cubicBezTo>
                      <a:pt x="31" y="8"/>
                      <a:pt x="31" y="8"/>
                      <a:pt x="31" y="8"/>
                    </a:cubicBezTo>
                    <a:cubicBezTo>
                      <a:pt x="21" y="10"/>
                      <a:pt x="12" y="14"/>
                      <a:pt x="4" y="1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86" name="Google Shape;1086;p24"/>
              <p:cNvSpPr/>
              <p:nvPr/>
            </p:nvSpPr>
            <p:spPr>
              <a:xfrm>
                <a:off x="1328738" y="617538"/>
                <a:ext cx="57150" cy="92075"/>
              </a:xfrm>
              <a:custGeom>
                <a:avLst/>
                <a:gdLst/>
                <a:ahLst/>
                <a:cxnLst/>
                <a:rect l="l" t="t" r="r" b="b"/>
                <a:pathLst>
                  <a:path w="34" h="55" extrusionOk="0">
                    <a:moveTo>
                      <a:pt x="7" y="55"/>
                    </a:moveTo>
                    <a:cubicBezTo>
                      <a:pt x="0" y="54"/>
                      <a:pt x="0" y="54"/>
                      <a:pt x="0" y="54"/>
                    </a:cubicBezTo>
                    <a:cubicBezTo>
                      <a:pt x="4" y="33"/>
                      <a:pt x="14" y="14"/>
                      <a:pt x="29" y="0"/>
                    </a:cubicBezTo>
                    <a:cubicBezTo>
                      <a:pt x="34" y="5"/>
                      <a:pt x="34" y="5"/>
                      <a:pt x="34" y="5"/>
                    </a:cubicBezTo>
                    <a:cubicBezTo>
                      <a:pt x="20" y="19"/>
                      <a:pt x="11" y="36"/>
                      <a:pt x="7" y="5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87" name="Google Shape;1087;p24"/>
              <p:cNvSpPr/>
              <p:nvPr/>
            </p:nvSpPr>
            <p:spPr>
              <a:xfrm>
                <a:off x="1357313" y="787400"/>
                <a:ext cx="36513" cy="50800"/>
              </a:xfrm>
              <a:custGeom>
                <a:avLst/>
                <a:gdLst/>
                <a:ahLst/>
                <a:cxnLst/>
                <a:rect l="l" t="t" r="r" b="b"/>
                <a:pathLst>
                  <a:path w="22" h="30" extrusionOk="0">
                    <a:moveTo>
                      <a:pt x="17" y="30"/>
                    </a:moveTo>
                    <a:cubicBezTo>
                      <a:pt x="10" y="21"/>
                      <a:pt x="4" y="12"/>
                      <a:pt x="0" y="2"/>
                    </a:cubicBezTo>
                    <a:cubicBezTo>
                      <a:pt x="6" y="0"/>
                      <a:pt x="6" y="0"/>
                      <a:pt x="6" y="0"/>
                    </a:cubicBezTo>
                    <a:cubicBezTo>
                      <a:pt x="10" y="9"/>
                      <a:pt x="15" y="18"/>
                      <a:pt x="22" y="25"/>
                    </a:cubicBezTo>
                    <a:lnTo>
                      <a:pt x="17" y="3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88" name="Google Shape;1088;p24"/>
              <p:cNvSpPr/>
              <p:nvPr/>
            </p:nvSpPr>
            <p:spPr>
              <a:xfrm>
                <a:off x="1400175" y="841375"/>
                <a:ext cx="93663" cy="44450"/>
              </a:xfrm>
              <a:custGeom>
                <a:avLst/>
                <a:gdLst/>
                <a:ahLst/>
                <a:cxnLst/>
                <a:rect l="l" t="t" r="r" b="b"/>
                <a:pathLst>
                  <a:path w="56" h="26" extrusionOk="0">
                    <a:moveTo>
                      <a:pt x="56" y="26"/>
                    </a:moveTo>
                    <a:cubicBezTo>
                      <a:pt x="35" y="26"/>
                      <a:pt x="15" y="18"/>
                      <a:pt x="0" y="5"/>
                    </a:cubicBezTo>
                    <a:cubicBezTo>
                      <a:pt x="4" y="0"/>
                      <a:pt x="4" y="0"/>
                      <a:pt x="4" y="0"/>
                    </a:cubicBezTo>
                    <a:cubicBezTo>
                      <a:pt x="18" y="13"/>
                      <a:pt x="37" y="19"/>
                      <a:pt x="56" y="19"/>
                    </a:cubicBezTo>
                    <a:lnTo>
                      <a:pt x="56" y="26"/>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89" name="Google Shape;1089;p24"/>
              <p:cNvSpPr/>
              <p:nvPr/>
            </p:nvSpPr>
            <p:spPr>
              <a:xfrm>
                <a:off x="1522413" y="839788"/>
                <a:ext cx="68263" cy="42863"/>
              </a:xfrm>
              <a:custGeom>
                <a:avLst/>
                <a:gdLst/>
                <a:ahLst/>
                <a:cxnLst/>
                <a:rect l="l" t="t" r="r" b="b"/>
                <a:pathLst>
                  <a:path w="40" h="25" extrusionOk="0">
                    <a:moveTo>
                      <a:pt x="1" y="25"/>
                    </a:moveTo>
                    <a:cubicBezTo>
                      <a:pt x="0" y="19"/>
                      <a:pt x="0" y="19"/>
                      <a:pt x="0" y="19"/>
                    </a:cubicBezTo>
                    <a:cubicBezTo>
                      <a:pt x="13" y="16"/>
                      <a:pt x="26" y="10"/>
                      <a:pt x="36" y="0"/>
                    </a:cubicBezTo>
                    <a:cubicBezTo>
                      <a:pt x="40" y="5"/>
                      <a:pt x="40" y="5"/>
                      <a:pt x="40" y="5"/>
                    </a:cubicBezTo>
                    <a:cubicBezTo>
                      <a:pt x="29" y="15"/>
                      <a:pt x="15" y="22"/>
                      <a:pt x="1" y="2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90" name="Google Shape;1090;p24"/>
              <p:cNvSpPr/>
              <p:nvPr/>
            </p:nvSpPr>
            <p:spPr>
              <a:xfrm>
                <a:off x="1593850" y="784225"/>
                <a:ext cx="36513" cy="53975"/>
              </a:xfrm>
              <a:custGeom>
                <a:avLst/>
                <a:gdLst/>
                <a:ahLst/>
                <a:cxnLst/>
                <a:rect l="l" t="t" r="r" b="b"/>
                <a:pathLst>
                  <a:path w="22" h="32" extrusionOk="0">
                    <a:moveTo>
                      <a:pt x="5" y="32"/>
                    </a:moveTo>
                    <a:cubicBezTo>
                      <a:pt x="0" y="27"/>
                      <a:pt x="0" y="27"/>
                      <a:pt x="0" y="27"/>
                    </a:cubicBezTo>
                    <a:cubicBezTo>
                      <a:pt x="7" y="19"/>
                      <a:pt x="13" y="10"/>
                      <a:pt x="16" y="0"/>
                    </a:cubicBezTo>
                    <a:cubicBezTo>
                      <a:pt x="22" y="3"/>
                      <a:pt x="22" y="3"/>
                      <a:pt x="22" y="3"/>
                    </a:cubicBezTo>
                    <a:cubicBezTo>
                      <a:pt x="18" y="13"/>
                      <a:pt x="12" y="23"/>
                      <a:pt x="5" y="3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91" name="Google Shape;1091;p24"/>
              <p:cNvSpPr/>
              <p:nvPr/>
            </p:nvSpPr>
            <p:spPr>
              <a:xfrm>
                <a:off x="1625600" y="704850"/>
                <a:ext cx="12700" cy="61913"/>
              </a:xfrm>
              <a:custGeom>
                <a:avLst/>
                <a:gdLst/>
                <a:ahLst/>
                <a:cxnLst/>
                <a:rect l="l" t="t" r="r" b="b"/>
                <a:pathLst>
                  <a:path w="8" h="36" extrusionOk="0">
                    <a:moveTo>
                      <a:pt x="7" y="36"/>
                    </a:moveTo>
                    <a:cubicBezTo>
                      <a:pt x="1" y="34"/>
                      <a:pt x="1" y="34"/>
                      <a:pt x="1" y="34"/>
                    </a:cubicBezTo>
                    <a:cubicBezTo>
                      <a:pt x="2" y="30"/>
                      <a:pt x="2" y="25"/>
                      <a:pt x="2" y="20"/>
                    </a:cubicBezTo>
                    <a:cubicBezTo>
                      <a:pt x="2" y="14"/>
                      <a:pt x="1" y="7"/>
                      <a:pt x="0" y="1"/>
                    </a:cubicBezTo>
                    <a:cubicBezTo>
                      <a:pt x="6" y="0"/>
                      <a:pt x="6" y="0"/>
                      <a:pt x="6" y="0"/>
                    </a:cubicBezTo>
                    <a:cubicBezTo>
                      <a:pt x="7" y="6"/>
                      <a:pt x="8" y="13"/>
                      <a:pt x="8" y="20"/>
                    </a:cubicBezTo>
                    <a:cubicBezTo>
                      <a:pt x="8" y="25"/>
                      <a:pt x="8" y="31"/>
                      <a:pt x="7" y="3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92" name="Google Shape;1092;p24"/>
              <p:cNvSpPr/>
              <p:nvPr/>
            </p:nvSpPr>
            <p:spPr>
              <a:xfrm>
                <a:off x="1593850" y="641350"/>
                <a:ext cx="36513" cy="50800"/>
              </a:xfrm>
              <a:custGeom>
                <a:avLst/>
                <a:gdLst/>
                <a:ahLst/>
                <a:cxnLst/>
                <a:rect l="l" t="t" r="r" b="b"/>
                <a:pathLst>
                  <a:path w="22" h="30" extrusionOk="0">
                    <a:moveTo>
                      <a:pt x="16" y="30"/>
                    </a:moveTo>
                    <a:cubicBezTo>
                      <a:pt x="12" y="20"/>
                      <a:pt x="7" y="12"/>
                      <a:pt x="0" y="4"/>
                    </a:cubicBezTo>
                    <a:cubicBezTo>
                      <a:pt x="5" y="0"/>
                      <a:pt x="5" y="0"/>
                      <a:pt x="5" y="0"/>
                    </a:cubicBezTo>
                    <a:cubicBezTo>
                      <a:pt x="12" y="8"/>
                      <a:pt x="18" y="17"/>
                      <a:pt x="22" y="28"/>
                    </a:cubicBezTo>
                    <a:lnTo>
                      <a:pt x="16" y="3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93" name="Google Shape;1093;p24"/>
              <p:cNvSpPr/>
              <p:nvPr/>
            </p:nvSpPr>
            <p:spPr>
              <a:xfrm>
                <a:off x="1524000" y="596900"/>
                <a:ext cx="61912" cy="38100"/>
              </a:xfrm>
              <a:custGeom>
                <a:avLst/>
                <a:gdLst/>
                <a:ahLst/>
                <a:cxnLst/>
                <a:rect l="l" t="t" r="r" b="b"/>
                <a:pathLst>
                  <a:path w="37" h="22" extrusionOk="0">
                    <a:moveTo>
                      <a:pt x="33" y="22"/>
                    </a:moveTo>
                    <a:cubicBezTo>
                      <a:pt x="23" y="14"/>
                      <a:pt x="12" y="9"/>
                      <a:pt x="0" y="6"/>
                    </a:cubicBezTo>
                    <a:cubicBezTo>
                      <a:pt x="1" y="0"/>
                      <a:pt x="1" y="0"/>
                      <a:pt x="1" y="0"/>
                    </a:cubicBezTo>
                    <a:cubicBezTo>
                      <a:pt x="14" y="3"/>
                      <a:pt x="26" y="9"/>
                      <a:pt x="37" y="17"/>
                    </a:cubicBezTo>
                    <a:lnTo>
                      <a:pt x="33" y="2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94" name="Google Shape;1094;p24"/>
              <p:cNvSpPr/>
              <p:nvPr/>
            </p:nvSpPr>
            <p:spPr>
              <a:xfrm>
                <a:off x="1417638" y="593725"/>
                <a:ext cx="90488" cy="30163"/>
              </a:xfrm>
              <a:custGeom>
                <a:avLst/>
                <a:gdLst/>
                <a:ahLst/>
                <a:cxnLst/>
                <a:rect l="l" t="t" r="r" b="b"/>
                <a:pathLst>
                  <a:path w="53" h="18" extrusionOk="0">
                    <a:moveTo>
                      <a:pt x="3" y="18"/>
                    </a:moveTo>
                    <a:cubicBezTo>
                      <a:pt x="0" y="12"/>
                      <a:pt x="0" y="12"/>
                      <a:pt x="0" y="12"/>
                    </a:cubicBezTo>
                    <a:cubicBezTo>
                      <a:pt x="14" y="4"/>
                      <a:pt x="29" y="0"/>
                      <a:pt x="45" y="0"/>
                    </a:cubicBezTo>
                    <a:cubicBezTo>
                      <a:pt x="48" y="0"/>
                      <a:pt x="51" y="0"/>
                      <a:pt x="53" y="0"/>
                    </a:cubicBezTo>
                    <a:cubicBezTo>
                      <a:pt x="53" y="6"/>
                      <a:pt x="53" y="6"/>
                      <a:pt x="53" y="6"/>
                    </a:cubicBezTo>
                    <a:cubicBezTo>
                      <a:pt x="50" y="6"/>
                      <a:pt x="47" y="6"/>
                      <a:pt x="45" y="6"/>
                    </a:cubicBezTo>
                    <a:cubicBezTo>
                      <a:pt x="30" y="6"/>
                      <a:pt x="16" y="10"/>
                      <a:pt x="3" y="1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95" name="Google Shape;1095;p24"/>
              <p:cNvSpPr/>
              <p:nvPr/>
            </p:nvSpPr>
            <p:spPr>
              <a:xfrm>
                <a:off x="1358900" y="625475"/>
                <a:ext cx="50800" cy="63500"/>
              </a:xfrm>
              <a:custGeom>
                <a:avLst/>
                <a:gdLst/>
                <a:ahLst/>
                <a:cxnLst/>
                <a:rect l="l" t="t" r="r" b="b"/>
                <a:pathLst>
                  <a:path w="30" h="37" extrusionOk="0">
                    <a:moveTo>
                      <a:pt x="6" y="37"/>
                    </a:moveTo>
                    <a:cubicBezTo>
                      <a:pt x="0" y="35"/>
                      <a:pt x="0" y="35"/>
                      <a:pt x="0" y="35"/>
                    </a:cubicBezTo>
                    <a:cubicBezTo>
                      <a:pt x="5" y="21"/>
                      <a:pt x="14" y="9"/>
                      <a:pt x="26" y="0"/>
                    </a:cubicBezTo>
                    <a:cubicBezTo>
                      <a:pt x="30" y="5"/>
                      <a:pt x="30" y="5"/>
                      <a:pt x="30" y="5"/>
                    </a:cubicBezTo>
                    <a:cubicBezTo>
                      <a:pt x="19" y="13"/>
                      <a:pt x="11" y="24"/>
                      <a:pt x="6" y="3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96" name="Google Shape;1096;p24"/>
              <p:cNvSpPr/>
              <p:nvPr/>
            </p:nvSpPr>
            <p:spPr>
              <a:xfrm>
                <a:off x="1347788" y="703263"/>
                <a:ext cx="14288" cy="69850"/>
              </a:xfrm>
              <a:custGeom>
                <a:avLst/>
                <a:gdLst/>
                <a:ahLst/>
                <a:cxnLst/>
                <a:rect l="l" t="t" r="r" b="b"/>
                <a:pathLst>
                  <a:path w="9" h="41" extrusionOk="0">
                    <a:moveTo>
                      <a:pt x="3" y="41"/>
                    </a:moveTo>
                    <a:cubicBezTo>
                      <a:pt x="1" y="35"/>
                      <a:pt x="0" y="28"/>
                      <a:pt x="0" y="21"/>
                    </a:cubicBezTo>
                    <a:cubicBezTo>
                      <a:pt x="0" y="14"/>
                      <a:pt x="1" y="7"/>
                      <a:pt x="3" y="0"/>
                    </a:cubicBezTo>
                    <a:cubicBezTo>
                      <a:pt x="9" y="2"/>
                      <a:pt x="9" y="2"/>
                      <a:pt x="9" y="2"/>
                    </a:cubicBezTo>
                    <a:cubicBezTo>
                      <a:pt x="7" y="8"/>
                      <a:pt x="7" y="15"/>
                      <a:pt x="7" y="21"/>
                    </a:cubicBezTo>
                    <a:cubicBezTo>
                      <a:pt x="7" y="28"/>
                      <a:pt x="7" y="34"/>
                      <a:pt x="9" y="40"/>
                    </a:cubicBezTo>
                    <a:lnTo>
                      <a:pt x="3" y="41"/>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97" name="Google Shape;1097;p24"/>
              <p:cNvSpPr/>
              <p:nvPr/>
            </p:nvSpPr>
            <p:spPr>
              <a:xfrm>
                <a:off x="1493838" y="769938"/>
                <a:ext cx="119063" cy="93663"/>
              </a:xfrm>
              <a:custGeom>
                <a:avLst/>
                <a:gdLst/>
                <a:ahLst/>
                <a:cxnLst/>
                <a:rect l="l" t="t" r="r" b="b"/>
                <a:pathLst>
                  <a:path w="71" h="56" extrusionOk="0">
                    <a:moveTo>
                      <a:pt x="0" y="56"/>
                    </a:moveTo>
                    <a:cubicBezTo>
                      <a:pt x="0" y="53"/>
                      <a:pt x="0" y="53"/>
                      <a:pt x="0" y="53"/>
                    </a:cubicBezTo>
                    <a:cubicBezTo>
                      <a:pt x="32" y="53"/>
                      <a:pt x="60" y="31"/>
                      <a:pt x="68" y="0"/>
                    </a:cubicBezTo>
                    <a:cubicBezTo>
                      <a:pt x="71" y="1"/>
                      <a:pt x="71" y="1"/>
                      <a:pt x="71" y="1"/>
                    </a:cubicBezTo>
                    <a:cubicBezTo>
                      <a:pt x="62" y="33"/>
                      <a:pt x="33" y="56"/>
                      <a:pt x="0" y="5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98" name="Google Shape;1098;p24"/>
              <p:cNvSpPr/>
              <p:nvPr/>
            </p:nvSpPr>
            <p:spPr>
              <a:xfrm>
                <a:off x="1609725" y="719138"/>
                <a:ext cx="7938" cy="20638"/>
              </a:xfrm>
              <a:custGeom>
                <a:avLst/>
                <a:gdLst/>
                <a:ahLst/>
                <a:cxnLst/>
                <a:rect l="l" t="t" r="r" b="b"/>
                <a:pathLst>
                  <a:path w="4" h="12" extrusionOk="0">
                    <a:moveTo>
                      <a:pt x="4" y="12"/>
                    </a:moveTo>
                    <a:cubicBezTo>
                      <a:pt x="1" y="12"/>
                      <a:pt x="1" y="12"/>
                      <a:pt x="1" y="12"/>
                    </a:cubicBezTo>
                    <a:cubicBezTo>
                      <a:pt x="1" y="8"/>
                      <a:pt x="1" y="4"/>
                      <a:pt x="0" y="1"/>
                    </a:cubicBezTo>
                    <a:cubicBezTo>
                      <a:pt x="3" y="0"/>
                      <a:pt x="3" y="0"/>
                      <a:pt x="3" y="0"/>
                    </a:cubicBezTo>
                    <a:cubicBezTo>
                      <a:pt x="4" y="4"/>
                      <a:pt x="4" y="8"/>
                      <a:pt x="4" y="1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99" name="Google Shape;1099;p24"/>
              <p:cNvSpPr/>
              <p:nvPr/>
            </p:nvSpPr>
            <p:spPr>
              <a:xfrm>
                <a:off x="1568450" y="642938"/>
                <a:ext cx="20638" cy="20638"/>
              </a:xfrm>
              <a:custGeom>
                <a:avLst/>
                <a:gdLst/>
                <a:ahLst/>
                <a:cxnLst/>
                <a:rect l="l" t="t" r="r" b="b"/>
                <a:pathLst>
                  <a:path w="12" h="12" extrusionOk="0">
                    <a:moveTo>
                      <a:pt x="10" y="12"/>
                    </a:moveTo>
                    <a:cubicBezTo>
                      <a:pt x="7" y="9"/>
                      <a:pt x="4" y="6"/>
                      <a:pt x="0" y="3"/>
                    </a:cubicBezTo>
                    <a:cubicBezTo>
                      <a:pt x="2" y="0"/>
                      <a:pt x="2" y="0"/>
                      <a:pt x="2" y="0"/>
                    </a:cubicBezTo>
                    <a:cubicBezTo>
                      <a:pt x="6" y="3"/>
                      <a:pt x="9" y="7"/>
                      <a:pt x="12" y="10"/>
                    </a:cubicBezTo>
                    <a:lnTo>
                      <a:pt x="10" y="1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00" name="Google Shape;1100;p24"/>
              <p:cNvSpPr/>
              <p:nvPr/>
            </p:nvSpPr>
            <p:spPr>
              <a:xfrm>
                <a:off x="1508125" y="615950"/>
                <a:ext cx="55563" cy="25400"/>
              </a:xfrm>
              <a:custGeom>
                <a:avLst/>
                <a:gdLst/>
                <a:ahLst/>
                <a:cxnLst/>
                <a:rect l="l" t="t" r="r" b="b"/>
                <a:pathLst>
                  <a:path w="33" h="15" extrusionOk="0">
                    <a:moveTo>
                      <a:pt x="31" y="15"/>
                    </a:moveTo>
                    <a:cubicBezTo>
                      <a:pt x="22" y="9"/>
                      <a:pt x="11" y="5"/>
                      <a:pt x="0" y="3"/>
                    </a:cubicBezTo>
                    <a:cubicBezTo>
                      <a:pt x="0" y="0"/>
                      <a:pt x="0" y="0"/>
                      <a:pt x="0" y="0"/>
                    </a:cubicBezTo>
                    <a:cubicBezTo>
                      <a:pt x="12" y="2"/>
                      <a:pt x="23" y="6"/>
                      <a:pt x="33" y="13"/>
                    </a:cubicBezTo>
                    <a:lnTo>
                      <a:pt x="31" y="1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01" name="Google Shape;1101;p24"/>
              <p:cNvSpPr/>
              <p:nvPr/>
            </p:nvSpPr>
            <p:spPr>
              <a:xfrm>
                <a:off x="1466850" y="615950"/>
                <a:ext cx="26988" cy="6350"/>
              </a:xfrm>
              <a:custGeom>
                <a:avLst/>
                <a:gdLst/>
                <a:ahLst/>
                <a:cxnLst/>
                <a:rect l="l" t="t" r="r" b="b"/>
                <a:pathLst>
                  <a:path w="16" h="4" extrusionOk="0">
                    <a:moveTo>
                      <a:pt x="1" y="4"/>
                    </a:moveTo>
                    <a:cubicBezTo>
                      <a:pt x="0" y="1"/>
                      <a:pt x="0" y="1"/>
                      <a:pt x="0" y="1"/>
                    </a:cubicBezTo>
                    <a:cubicBezTo>
                      <a:pt x="5" y="0"/>
                      <a:pt x="11" y="0"/>
                      <a:pt x="16" y="0"/>
                    </a:cubicBezTo>
                    <a:cubicBezTo>
                      <a:pt x="16" y="3"/>
                      <a:pt x="16" y="3"/>
                      <a:pt x="16" y="3"/>
                    </a:cubicBezTo>
                    <a:cubicBezTo>
                      <a:pt x="11" y="3"/>
                      <a:pt x="6" y="3"/>
                      <a:pt x="1" y="4"/>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02" name="Google Shape;1102;p24"/>
              <p:cNvSpPr/>
              <p:nvPr/>
            </p:nvSpPr>
            <p:spPr>
              <a:xfrm>
                <a:off x="1376363" y="625475"/>
                <a:ext cx="69850" cy="77787"/>
              </a:xfrm>
              <a:custGeom>
                <a:avLst/>
                <a:gdLst/>
                <a:ahLst/>
                <a:cxnLst/>
                <a:rect l="l" t="t" r="r" b="b"/>
                <a:pathLst>
                  <a:path w="42" h="46" extrusionOk="0">
                    <a:moveTo>
                      <a:pt x="3" y="46"/>
                    </a:moveTo>
                    <a:cubicBezTo>
                      <a:pt x="0" y="45"/>
                      <a:pt x="0" y="45"/>
                      <a:pt x="0" y="45"/>
                    </a:cubicBezTo>
                    <a:cubicBezTo>
                      <a:pt x="6" y="25"/>
                      <a:pt x="21" y="8"/>
                      <a:pt x="41" y="0"/>
                    </a:cubicBezTo>
                    <a:cubicBezTo>
                      <a:pt x="42" y="3"/>
                      <a:pt x="42" y="3"/>
                      <a:pt x="42" y="3"/>
                    </a:cubicBezTo>
                    <a:cubicBezTo>
                      <a:pt x="23" y="11"/>
                      <a:pt x="9" y="26"/>
                      <a:pt x="3" y="4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03" name="Google Shape;1103;p24"/>
              <p:cNvSpPr/>
              <p:nvPr/>
            </p:nvSpPr>
            <p:spPr>
              <a:xfrm>
                <a:off x="1368425" y="714375"/>
                <a:ext cx="9525" cy="25400"/>
              </a:xfrm>
              <a:custGeom>
                <a:avLst/>
                <a:gdLst/>
                <a:ahLst/>
                <a:cxnLst/>
                <a:rect l="l" t="t" r="r" b="b"/>
                <a:pathLst>
                  <a:path w="5" h="15" extrusionOk="0">
                    <a:moveTo>
                      <a:pt x="3" y="15"/>
                    </a:moveTo>
                    <a:cubicBezTo>
                      <a:pt x="0" y="15"/>
                      <a:pt x="0" y="15"/>
                      <a:pt x="0" y="15"/>
                    </a:cubicBezTo>
                    <a:cubicBezTo>
                      <a:pt x="0" y="10"/>
                      <a:pt x="1" y="5"/>
                      <a:pt x="2" y="0"/>
                    </a:cubicBezTo>
                    <a:cubicBezTo>
                      <a:pt x="5" y="1"/>
                      <a:pt x="5" y="1"/>
                      <a:pt x="5" y="1"/>
                    </a:cubicBezTo>
                    <a:cubicBezTo>
                      <a:pt x="4" y="6"/>
                      <a:pt x="3" y="11"/>
                      <a:pt x="3" y="1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04" name="Google Shape;1104;p24"/>
              <p:cNvSpPr/>
              <p:nvPr/>
            </p:nvSpPr>
            <p:spPr>
              <a:xfrm>
                <a:off x="1376363" y="776288"/>
                <a:ext cx="50800" cy="65087"/>
              </a:xfrm>
              <a:custGeom>
                <a:avLst/>
                <a:gdLst/>
                <a:ahLst/>
                <a:cxnLst/>
                <a:rect l="l" t="t" r="r" b="b"/>
                <a:pathLst>
                  <a:path w="30" h="39" extrusionOk="0">
                    <a:moveTo>
                      <a:pt x="28" y="39"/>
                    </a:moveTo>
                    <a:cubicBezTo>
                      <a:pt x="15" y="30"/>
                      <a:pt x="5" y="16"/>
                      <a:pt x="0" y="1"/>
                    </a:cubicBezTo>
                    <a:cubicBezTo>
                      <a:pt x="3" y="0"/>
                      <a:pt x="3" y="0"/>
                      <a:pt x="3" y="0"/>
                    </a:cubicBezTo>
                    <a:cubicBezTo>
                      <a:pt x="7" y="14"/>
                      <a:pt x="17" y="27"/>
                      <a:pt x="30" y="36"/>
                    </a:cubicBezTo>
                    <a:lnTo>
                      <a:pt x="28" y="39"/>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05" name="Google Shape;1105;p24"/>
              <p:cNvSpPr/>
              <p:nvPr/>
            </p:nvSpPr>
            <p:spPr>
              <a:xfrm>
                <a:off x="1441450" y="847725"/>
                <a:ext cx="17463" cy="11113"/>
              </a:xfrm>
              <a:custGeom>
                <a:avLst/>
                <a:gdLst/>
                <a:ahLst/>
                <a:cxnLst/>
                <a:rect l="l" t="t" r="r" b="b"/>
                <a:pathLst>
                  <a:path w="10" h="7" extrusionOk="0">
                    <a:moveTo>
                      <a:pt x="9" y="7"/>
                    </a:moveTo>
                    <a:cubicBezTo>
                      <a:pt x="6" y="6"/>
                      <a:pt x="3" y="4"/>
                      <a:pt x="0" y="3"/>
                    </a:cubicBezTo>
                    <a:cubicBezTo>
                      <a:pt x="1" y="0"/>
                      <a:pt x="1" y="0"/>
                      <a:pt x="1" y="0"/>
                    </a:cubicBezTo>
                    <a:cubicBezTo>
                      <a:pt x="4" y="1"/>
                      <a:pt x="7" y="3"/>
                      <a:pt x="10" y="4"/>
                    </a:cubicBezTo>
                    <a:lnTo>
                      <a:pt x="9" y="7"/>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1106" name="Google Shape;1106;p24"/>
            <p:cNvGrpSpPr/>
            <p:nvPr/>
          </p:nvGrpSpPr>
          <p:grpSpPr>
            <a:xfrm>
              <a:off x="-413392" y="4041395"/>
              <a:ext cx="1126610" cy="1125375"/>
              <a:chOff x="5502275" y="4098925"/>
              <a:chExt cx="1449389" cy="1447800"/>
            </a:xfrm>
          </p:grpSpPr>
          <p:sp>
            <p:nvSpPr>
              <p:cNvPr id="1107" name="Google Shape;1107;p24"/>
              <p:cNvSpPr/>
              <p:nvPr/>
            </p:nvSpPr>
            <p:spPr>
              <a:xfrm>
                <a:off x="5502275" y="4098925"/>
                <a:ext cx="1449389" cy="1447800"/>
              </a:xfrm>
              <a:custGeom>
                <a:avLst/>
                <a:gdLst/>
                <a:ahLst/>
                <a:cxnLst/>
                <a:rect l="l" t="t" r="r" b="b"/>
                <a:pathLst>
                  <a:path w="859" h="858" extrusionOk="0">
                    <a:moveTo>
                      <a:pt x="430" y="858"/>
                    </a:moveTo>
                    <a:cubicBezTo>
                      <a:pt x="193" y="858"/>
                      <a:pt x="0" y="665"/>
                      <a:pt x="0" y="429"/>
                    </a:cubicBezTo>
                    <a:cubicBezTo>
                      <a:pt x="0" y="192"/>
                      <a:pt x="193" y="0"/>
                      <a:pt x="430" y="0"/>
                    </a:cubicBezTo>
                    <a:cubicBezTo>
                      <a:pt x="666" y="0"/>
                      <a:pt x="859" y="192"/>
                      <a:pt x="859" y="429"/>
                    </a:cubicBezTo>
                    <a:cubicBezTo>
                      <a:pt x="859" y="665"/>
                      <a:pt x="666" y="858"/>
                      <a:pt x="430" y="858"/>
                    </a:cubicBezTo>
                    <a:close/>
                    <a:moveTo>
                      <a:pt x="430" y="10"/>
                    </a:moveTo>
                    <a:cubicBezTo>
                      <a:pt x="199" y="10"/>
                      <a:pt x="11" y="198"/>
                      <a:pt x="11" y="429"/>
                    </a:cubicBezTo>
                    <a:cubicBezTo>
                      <a:pt x="11" y="659"/>
                      <a:pt x="199" y="847"/>
                      <a:pt x="430" y="847"/>
                    </a:cubicBezTo>
                    <a:cubicBezTo>
                      <a:pt x="660" y="847"/>
                      <a:pt x="848" y="659"/>
                      <a:pt x="848" y="429"/>
                    </a:cubicBezTo>
                    <a:cubicBezTo>
                      <a:pt x="848" y="198"/>
                      <a:pt x="660" y="10"/>
                      <a:pt x="430" y="1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08" name="Google Shape;1108;p24"/>
              <p:cNvSpPr/>
              <p:nvPr/>
            </p:nvSpPr>
            <p:spPr>
              <a:xfrm>
                <a:off x="5548313" y="4143375"/>
                <a:ext cx="1357313" cy="1358900"/>
              </a:xfrm>
              <a:custGeom>
                <a:avLst/>
                <a:gdLst/>
                <a:ahLst/>
                <a:cxnLst/>
                <a:rect l="l" t="t" r="r" b="b"/>
                <a:pathLst>
                  <a:path w="805" h="805" extrusionOk="0">
                    <a:moveTo>
                      <a:pt x="403" y="805"/>
                    </a:moveTo>
                    <a:cubicBezTo>
                      <a:pt x="180" y="805"/>
                      <a:pt x="0" y="625"/>
                      <a:pt x="0" y="403"/>
                    </a:cubicBezTo>
                    <a:cubicBezTo>
                      <a:pt x="0" y="181"/>
                      <a:pt x="180" y="0"/>
                      <a:pt x="403" y="0"/>
                    </a:cubicBezTo>
                    <a:cubicBezTo>
                      <a:pt x="625" y="0"/>
                      <a:pt x="805" y="181"/>
                      <a:pt x="805" y="403"/>
                    </a:cubicBezTo>
                    <a:cubicBezTo>
                      <a:pt x="805" y="625"/>
                      <a:pt x="625" y="805"/>
                      <a:pt x="403" y="805"/>
                    </a:cubicBezTo>
                    <a:close/>
                    <a:moveTo>
                      <a:pt x="403" y="7"/>
                    </a:moveTo>
                    <a:cubicBezTo>
                      <a:pt x="184" y="7"/>
                      <a:pt x="7" y="185"/>
                      <a:pt x="7" y="403"/>
                    </a:cubicBezTo>
                    <a:cubicBezTo>
                      <a:pt x="7" y="621"/>
                      <a:pt x="184" y="798"/>
                      <a:pt x="403" y="798"/>
                    </a:cubicBezTo>
                    <a:cubicBezTo>
                      <a:pt x="621" y="798"/>
                      <a:pt x="798" y="621"/>
                      <a:pt x="798" y="403"/>
                    </a:cubicBezTo>
                    <a:cubicBezTo>
                      <a:pt x="798" y="185"/>
                      <a:pt x="621" y="7"/>
                      <a:pt x="403" y="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09" name="Google Shape;1109;p24"/>
              <p:cNvSpPr/>
              <p:nvPr/>
            </p:nvSpPr>
            <p:spPr>
              <a:xfrm>
                <a:off x="5595938" y="4192588"/>
                <a:ext cx="1262063" cy="1262063"/>
              </a:xfrm>
              <a:custGeom>
                <a:avLst/>
                <a:gdLst/>
                <a:ahLst/>
                <a:cxnLst/>
                <a:rect l="l" t="t" r="r" b="b"/>
                <a:pathLst>
                  <a:path w="749" h="748" extrusionOk="0">
                    <a:moveTo>
                      <a:pt x="375" y="748"/>
                    </a:moveTo>
                    <a:cubicBezTo>
                      <a:pt x="375" y="748"/>
                      <a:pt x="375" y="748"/>
                      <a:pt x="375" y="748"/>
                    </a:cubicBezTo>
                    <a:cubicBezTo>
                      <a:pt x="372" y="748"/>
                      <a:pt x="369" y="748"/>
                      <a:pt x="366" y="748"/>
                    </a:cubicBezTo>
                    <a:cubicBezTo>
                      <a:pt x="367" y="689"/>
                      <a:pt x="367" y="689"/>
                      <a:pt x="367" y="689"/>
                    </a:cubicBezTo>
                    <a:cubicBezTo>
                      <a:pt x="370" y="689"/>
                      <a:pt x="372" y="689"/>
                      <a:pt x="375" y="689"/>
                    </a:cubicBezTo>
                    <a:lnTo>
                      <a:pt x="375" y="748"/>
                    </a:lnTo>
                    <a:close/>
                    <a:moveTo>
                      <a:pt x="382" y="748"/>
                    </a:moveTo>
                    <a:cubicBezTo>
                      <a:pt x="381" y="689"/>
                      <a:pt x="381" y="689"/>
                      <a:pt x="381" y="689"/>
                    </a:cubicBezTo>
                    <a:cubicBezTo>
                      <a:pt x="383" y="689"/>
                      <a:pt x="386" y="689"/>
                      <a:pt x="388" y="689"/>
                    </a:cubicBezTo>
                    <a:cubicBezTo>
                      <a:pt x="390" y="747"/>
                      <a:pt x="390" y="747"/>
                      <a:pt x="390" y="747"/>
                    </a:cubicBezTo>
                    <a:cubicBezTo>
                      <a:pt x="388" y="747"/>
                      <a:pt x="385" y="748"/>
                      <a:pt x="382" y="748"/>
                    </a:cubicBezTo>
                    <a:close/>
                    <a:moveTo>
                      <a:pt x="359" y="747"/>
                    </a:moveTo>
                    <a:cubicBezTo>
                      <a:pt x="356" y="747"/>
                      <a:pt x="353" y="747"/>
                      <a:pt x="350" y="747"/>
                    </a:cubicBezTo>
                    <a:cubicBezTo>
                      <a:pt x="354" y="689"/>
                      <a:pt x="354" y="689"/>
                      <a:pt x="354" y="689"/>
                    </a:cubicBezTo>
                    <a:cubicBezTo>
                      <a:pt x="356" y="689"/>
                      <a:pt x="359" y="689"/>
                      <a:pt x="361" y="689"/>
                    </a:cubicBezTo>
                    <a:lnTo>
                      <a:pt x="359" y="747"/>
                    </a:lnTo>
                    <a:close/>
                    <a:moveTo>
                      <a:pt x="398" y="747"/>
                    </a:moveTo>
                    <a:cubicBezTo>
                      <a:pt x="394" y="689"/>
                      <a:pt x="394" y="689"/>
                      <a:pt x="394" y="689"/>
                    </a:cubicBezTo>
                    <a:cubicBezTo>
                      <a:pt x="397" y="688"/>
                      <a:pt x="399" y="688"/>
                      <a:pt x="401" y="688"/>
                    </a:cubicBezTo>
                    <a:cubicBezTo>
                      <a:pt x="406" y="746"/>
                      <a:pt x="406" y="746"/>
                      <a:pt x="406" y="746"/>
                    </a:cubicBezTo>
                    <a:cubicBezTo>
                      <a:pt x="403" y="747"/>
                      <a:pt x="401" y="747"/>
                      <a:pt x="398" y="747"/>
                    </a:cubicBezTo>
                    <a:close/>
                    <a:moveTo>
                      <a:pt x="343" y="746"/>
                    </a:moveTo>
                    <a:cubicBezTo>
                      <a:pt x="340" y="746"/>
                      <a:pt x="337" y="746"/>
                      <a:pt x="334" y="746"/>
                    </a:cubicBezTo>
                    <a:cubicBezTo>
                      <a:pt x="341" y="687"/>
                      <a:pt x="341" y="687"/>
                      <a:pt x="341" y="687"/>
                    </a:cubicBezTo>
                    <a:cubicBezTo>
                      <a:pt x="343" y="688"/>
                      <a:pt x="345" y="688"/>
                      <a:pt x="348" y="688"/>
                    </a:cubicBezTo>
                    <a:lnTo>
                      <a:pt x="343" y="746"/>
                    </a:lnTo>
                    <a:close/>
                    <a:moveTo>
                      <a:pt x="414" y="746"/>
                    </a:moveTo>
                    <a:cubicBezTo>
                      <a:pt x="407" y="688"/>
                      <a:pt x="407" y="688"/>
                      <a:pt x="407" y="688"/>
                    </a:cubicBezTo>
                    <a:cubicBezTo>
                      <a:pt x="410" y="687"/>
                      <a:pt x="412" y="687"/>
                      <a:pt x="415" y="687"/>
                    </a:cubicBezTo>
                    <a:cubicBezTo>
                      <a:pt x="422" y="745"/>
                      <a:pt x="422" y="745"/>
                      <a:pt x="422" y="745"/>
                    </a:cubicBezTo>
                    <a:cubicBezTo>
                      <a:pt x="419" y="745"/>
                      <a:pt x="416" y="745"/>
                      <a:pt x="414" y="746"/>
                    </a:cubicBezTo>
                    <a:close/>
                    <a:moveTo>
                      <a:pt x="327" y="745"/>
                    </a:moveTo>
                    <a:cubicBezTo>
                      <a:pt x="324" y="744"/>
                      <a:pt x="321" y="744"/>
                      <a:pt x="319" y="744"/>
                    </a:cubicBezTo>
                    <a:cubicBezTo>
                      <a:pt x="327" y="686"/>
                      <a:pt x="327" y="686"/>
                      <a:pt x="327" y="686"/>
                    </a:cubicBezTo>
                    <a:cubicBezTo>
                      <a:pt x="330" y="686"/>
                      <a:pt x="332" y="686"/>
                      <a:pt x="334" y="687"/>
                    </a:cubicBezTo>
                    <a:lnTo>
                      <a:pt x="327" y="745"/>
                    </a:lnTo>
                    <a:close/>
                    <a:moveTo>
                      <a:pt x="429" y="744"/>
                    </a:moveTo>
                    <a:cubicBezTo>
                      <a:pt x="421" y="686"/>
                      <a:pt x="421" y="686"/>
                      <a:pt x="421" y="686"/>
                    </a:cubicBezTo>
                    <a:cubicBezTo>
                      <a:pt x="423" y="686"/>
                      <a:pt x="426" y="685"/>
                      <a:pt x="428" y="685"/>
                    </a:cubicBezTo>
                    <a:cubicBezTo>
                      <a:pt x="438" y="742"/>
                      <a:pt x="438" y="742"/>
                      <a:pt x="438" y="742"/>
                    </a:cubicBezTo>
                    <a:cubicBezTo>
                      <a:pt x="435" y="743"/>
                      <a:pt x="432" y="743"/>
                      <a:pt x="429" y="744"/>
                    </a:cubicBezTo>
                    <a:close/>
                    <a:moveTo>
                      <a:pt x="311" y="742"/>
                    </a:moveTo>
                    <a:cubicBezTo>
                      <a:pt x="309" y="742"/>
                      <a:pt x="306" y="741"/>
                      <a:pt x="303" y="741"/>
                    </a:cubicBezTo>
                    <a:cubicBezTo>
                      <a:pt x="314" y="683"/>
                      <a:pt x="314" y="683"/>
                      <a:pt x="314" y="683"/>
                    </a:cubicBezTo>
                    <a:cubicBezTo>
                      <a:pt x="316" y="684"/>
                      <a:pt x="319" y="684"/>
                      <a:pt x="321" y="685"/>
                    </a:cubicBezTo>
                    <a:lnTo>
                      <a:pt x="311" y="742"/>
                    </a:lnTo>
                    <a:close/>
                    <a:moveTo>
                      <a:pt x="445" y="741"/>
                    </a:moveTo>
                    <a:cubicBezTo>
                      <a:pt x="434" y="684"/>
                      <a:pt x="434" y="684"/>
                      <a:pt x="434" y="684"/>
                    </a:cubicBezTo>
                    <a:cubicBezTo>
                      <a:pt x="436" y="683"/>
                      <a:pt x="439" y="683"/>
                      <a:pt x="441" y="682"/>
                    </a:cubicBezTo>
                    <a:cubicBezTo>
                      <a:pt x="453" y="739"/>
                      <a:pt x="453" y="739"/>
                      <a:pt x="453" y="739"/>
                    </a:cubicBezTo>
                    <a:cubicBezTo>
                      <a:pt x="451" y="740"/>
                      <a:pt x="448" y="741"/>
                      <a:pt x="445" y="741"/>
                    </a:cubicBezTo>
                    <a:close/>
                    <a:moveTo>
                      <a:pt x="296" y="739"/>
                    </a:moveTo>
                    <a:cubicBezTo>
                      <a:pt x="293" y="739"/>
                      <a:pt x="290" y="738"/>
                      <a:pt x="287" y="737"/>
                    </a:cubicBezTo>
                    <a:cubicBezTo>
                      <a:pt x="301" y="681"/>
                      <a:pt x="301" y="681"/>
                      <a:pt x="301" y="681"/>
                    </a:cubicBezTo>
                    <a:cubicBezTo>
                      <a:pt x="303" y="681"/>
                      <a:pt x="306" y="682"/>
                      <a:pt x="308" y="682"/>
                    </a:cubicBezTo>
                    <a:lnTo>
                      <a:pt x="296" y="739"/>
                    </a:lnTo>
                    <a:close/>
                    <a:moveTo>
                      <a:pt x="460" y="738"/>
                    </a:moveTo>
                    <a:cubicBezTo>
                      <a:pt x="447" y="681"/>
                      <a:pt x="447" y="681"/>
                      <a:pt x="447" y="681"/>
                    </a:cubicBezTo>
                    <a:cubicBezTo>
                      <a:pt x="449" y="680"/>
                      <a:pt x="452" y="680"/>
                      <a:pt x="454" y="679"/>
                    </a:cubicBezTo>
                    <a:cubicBezTo>
                      <a:pt x="469" y="736"/>
                      <a:pt x="469" y="736"/>
                      <a:pt x="469" y="736"/>
                    </a:cubicBezTo>
                    <a:cubicBezTo>
                      <a:pt x="466" y="736"/>
                      <a:pt x="463" y="737"/>
                      <a:pt x="460" y="738"/>
                    </a:cubicBezTo>
                    <a:close/>
                    <a:moveTo>
                      <a:pt x="280" y="736"/>
                    </a:moveTo>
                    <a:cubicBezTo>
                      <a:pt x="278" y="735"/>
                      <a:pt x="275" y="734"/>
                      <a:pt x="272" y="733"/>
                    </a:cubicBezTo>
                    <a:cubicBezTo>
                      <a:pt x="288" y="677"/>
                      <a:pt x="288" y="677"/>
                      <a:pt x="288" y="677"/>
                    </a:cubicBezTo>
                    <a:cubicBezTo>
                      <a:pt x="290" y="678"/>
                      <a:pt x="293" y="679"/>
                      <a:pt x="295" y="679"/>
                    </a:cubicBezTo>
                    <a:lnTo>
                      <a:pt x="280" y="736"/>
                    </a:lnTo>
                    <a:close/>
                    <a:moveTo>
                      <a:pt x="476" y="734"/>
                    </a:moveTo>
                    <a:cubicBezTo>
                      <a:pt x="460" y="678"/>
                      <a:pt x="460" y="678"/>
                      <a:pt x="460" y="678"/>
                    </a:cubicBezTo>
                    <a:cubicBezTo>
                      <a:pt x="462" y="677"/>
                      <a:pt x="465" y="676"/>
                      <a:pt x="467" y="675"/>
                    </a:cubicBezTo>
                    <a:cubicBezTo>
                      <a:pt x="484" y="731"/>
                      <a:pt x="484" y="731"/>
                      <a:pt x="484" y="731"/>
                    </a:cubicBezTo>
                    <a:cubicBezTo>
                      <a:pt x="481" y="732"/>
                      <a:pt x="479" y="733"/>
                      <a:pt x="476" y="734"/>
                    </a:cubicBezTo>
                    <a:close/>
                    <a:moveTo>
                      <a:pt x="265" y="731"/>
                    </a:moveTo>
                    <a:cubicBezTo>
                      <a:pt x="262" y="731"/>
                      <a:pt x="260" y="730"/>
                      <a:pt x="257" y="729"/>
                    </a:cubicBezTo>
                    <a:cubicBezTo>
                      <a:pt x="275" y="673"/>
                      <a:pt x="275" y="673"/>
                      <a:pt x="275" y="673"/>
                    </a:cubicBezTo>
                    <a:cubicBezTo>
                      <a:pt x="278" y="674"/>
                      <a:pt x="280" y="675"/>
                      <a:pt x="282" y="676"/>
                    </a:cubicBezTo>
                    <a:lnTo>
                      <a:pt x="265" y="731"/>
                    </a:lnTo>
                    <a:close/>
                    <a:moveTo>
                      <a:pt x="491" y="729"/>
                    </a:moveTo>
                    <a:cubicBezTo>
                      <a:pt x="473" y="674"/>
                      <a:pt x="473" y="674"/>
                      <a:pt x="473" y="674"/>
                    </a:cubicBezTo>
                    <a:cubicBezTo>
                      <a:pt x="475" y="673"/>
                      <a:pt x="477" y="672"/>
                      <a:pt x="480" y="671"/>
                    </a:cubicBezTo>
                    <a:cubicBezTo>
                      <a:pt x="499" y="726"/>
                      <a:pt x="499" y="726"/>
                      <a:pt x="499" y="726"/>
                    </a:cubicBezTo>
                    <a:cubicBezTo>
                      <a:pt x="496" y="727"/>
                      <a:pt x="494" y="728"/>
                      <a:pt x="491" y="729"/>
                    </a:cubicBezTo>
                    <a:close/>
                    <a:moveTo>
                      <a:pt x="250" y="726"/>
                    </a:moveTo>
                    <a:cubicBezTo>
                      <a:pt x="247" y="725"/>
                      <a:pt x="244" y="724"/>
                      <a:pt x="242" y="723"/>
                    </a:cubicBezTo>
                    <a:cubicBezTo>
                      <a:pt x="263" y="669"/>
                      <a:pt x="263" y="669"/>
                      <a:pt x="263" y="669"/>
                    </a:cubicBezTo>
                    <a:cubicBezTo>
                      <a:pt x="265" y="670"/>
                      <a:pt x="267" y="671"/>
                      <a:pt x="269" y="671"/>
                    </a:cubicBezTo>
                    <a:lnTo>
                      <a:pt x="250" y="726"/>
                    </a:lnTo>
                    <a:close/>
                    <a:moveTo>
                      <a:pt x="506" y="724"/>
                    </a:moveTo>
                    <a:cubicBezTo>
                      <a:pt x="485" y="669"/>
                      <a:pt x="485" y="669"/>
                      <a:pt x="485" y="669"/>
                    </a:cubicBezTo>
                    <a:cubicBezTo>
                      <a:pt x="488" y="668"/>
                      <a:pt x="490" y="667"/>
                      <a:pt x="492" y="667"/>
                    </a:cubicBezTo>
                    <a:cubicBezTo>
                      <a:pt x="514" y="721"/>
                      <a:pt x="514" y="721"/>
                      <a:pt x="514" y="721"/>
                    </a:cubicBezTo>
                    <a:cubicBezTo>
                      <a:pt x="511" y="722"/>
                      <a:pt x="509" y="723"/>
                      <a:pt x="506" y="724"/>
                    </a:cubicBezTo>
                    <a:close/>
                    <a:moveTo>
                      <a:pt x="235" y="721"/>
                    </a:moveTo>
                    <a:cubicBezTo>
                      <a:pt x="232" y="720"/>
                      <a:pt x="230" y="719"/>
                      <a:pt x="227" y="718"/>
                    </a:cubicBezTo>
                    <a:cubicBezTo>
                      <a:pt x="250" y="664"/>
                      <a:pt x="250" y="664"/>
                      <a:pt x="250" y="664"/>
                    </a:cubicBezTo>
                    <a:cubicBezTo>
                      <a:pt x="252" y="665"/>
                      <a:pt x="255" y="666"/>
                      <a:pt x="257" y="667"/>
                    </a:cubicBezTo>
                    <a:lnTo>
                      <a:pt x="235" y="721"/>
                    </a:lnTo>
                    <a:close/>
                    <a:moveTo>
                      <a:pt x="521" y="718"/>
                    </a:moveTo>
                    <a:cubicBezTo>
                      <a:pt x="498" y="664"/>
                      <a:pt x="498" y="664"/>
                      <a:pt x="498" y="664"/>
                    </a:cubicBezTo>
                    <a:cubicBezTo>
                      <a:pt x="500" y="663"/>
                      <a:pt x="502" y="662"/>
                      <a:pt x="504" y="661"/>
                    </a:cubicBezTo>
                    <a:cubicBezTo>
                      <a:pt x="529" y="715"/>
                      <a:pt x="529" y="715"/>
                      <a:pt x="529" y="715"/>
                    </a:cubicBezTo>
                    <a:cubicBezTo>
                      <a:pt x="526" y="716"/>
                      <a:pt x="523" y="717"/>
                      <a:pt x="521" y="718"/>
                    </a:cubicBezTo>
                    <a:close/>
                    <a:moveTo>
                      <a:pt x="220" y="715"/>
                    </a:moveTo>
                    <a:cubicBezTo>
                      <a:pt x="218" y="713"/>
                      <a:pt x="215" y="712"/>
                      <a:pt x="213" y="711"/>
                    </a:cubicBezTo>
                    <a:cubicBezTo>
                      <a:pt x="238" y="658"/>
                      <a:pt x="238" y="658"/>
                      <a:pt x="238" y="658"/>
                    </a:cubicBezTo>
                    <a:cubicBezTo>
                      <a:pt x="240" y="659"/>
                      <a:pt x="242" y="660"/>
                      <a:pt x="245" y="661"/>
                    </a:cubicBezTo>
                    <a:lnTo>
                      <a:pt x="220" y="715"/>
                    </a:lnTo>
                    <a:close/>
                    <a:moveTo>
                      <a:pt x="535" y="712"/>
                    </a:moveTo>
                    <a:cubicBezTo>
                      <a:pt x="510" y="659"/>
                      <a:pt x="510" y="659"/>
                      <a:pt x="510" y="659"/>
                    </a:cubicBezTo>
                    <a:cubicBezTo>
                      <a:pt x="512" y="658"/>
                      <a:pt x="514" y="657"/>
                      <a:pt x="517" y="656"/>
                    </a:cubicBezTo>
                    <a:cubicBezTo>
                      <a:pt x="543" y="708"/>
                      <a:pt x="543" y="708"/>
                      <a:pt x="543" y="708"/>
                    </a:cubicBezTo>
                    <a:cubicBezTo>
                      <a:pt x="540" y="709"/>
                      <a:pt x="538" y="710"/>
                      <a:pt x="535" y="712"/>
                    </a:cubicBezTo>
                    <a:close/>
                    <a:moveTo>
                      <a:pt x="206" y="708"/>
                    </a:moveTo>
                    <a:cubicBezTo>
                      <a:pt x="203" y="706"/>
                      <a:pt x="201" y="705"/>
                      <a:pt x="198" y="704"/>
                    </a:cubicBezTo>
                    <a:cubicBezTo>
                      <a:pt x="226" y="652"/>
                      <a:pt x="226" y="652"/>
                      <a:pt x="226" y="652"/>
                    </a:cubicBezTo>
                    <a:cubicBezTo>
                      <a:pt x="228" y="653"/>
                      <a:pt x="230" y="654"/>
                      <a:pt x="232" y="656"/>
                    </a:cubicBezTo>
                    <a:lnTo>
                      <a:pt x="206" y="708"/>
                    </a:lnTo>
                    <a:close/>
                    <a:moveTo>
                      <a:pt x="549" y="704"/>
                    </a:moveTo>
                    <a:cubicBezTo>
                      <a:pt x="522" y="653"/>
                      <a:pt x="522" y="653"/>
                      <a:pt x="522" y="653"/>
                    </a:cubicBezTo>
                    <a:cubicBezTo>
                      <a:pt x="524" y="652"/>
                      <a:pt x="526" y="650"/>
                      <a:pt x="528" y="649"/>
                    </a:cubicBezTo>
                    <a:cubicBezTo>
                      <a:pt x="557" y="700"/>
                      <a:pt x="557" y="700"/>
                      <a:pt x="557" y="700"/>
                    </a:cubicBezTo>
                    <a:cubicBezTo>
                      <a:pt x="554" y="702"/>
                      <a:pt x="552" y="703"/>
                      <a:pt x="549" y="704"/>
                    </a:cubicBezTo>
                    <a:close/>
                    <a:moveTo>
                      <a:pt x="192" y="700"/>
                    </a:moveTo>
                    <a:cubicBezTo>
                      <a:pt x="189" y="699"/>
                      <a:pt x="187" y="697"/>
                      <a:pt x="184" y="696"/>
                    </a:cubicBezTo>
                    <a:cubicBezTo>
                      <a:pt x="214" y="646"/>
                      <a:pt x="214" y="646"/>
                      <a:pt x="214" y="646"/>
                    </a:cubicBezTo>
                    <a:cubicBezTo>
                      <a:pt x="216" y="647"/>
                      <a:pt x="218" y="648"/>
                      <a:pt x="221" y="649"/>
                    </a:cubicBezTo>
                    <a:lnTo>
                      <a:pt x="192" y="700"/>
                    </a:lnTo>
                    <a:close/>
                    <a:moveTo>
                      <a:pt x="563" y="697"/>
                    </a:moveTo>
                    <a:cubicBezTo>
                      <a:pt x="534" y="646"/>
                      <a:pt x="534" y="646"/>
                      <a:pt x="534" y="646"/>
                    </a:cubicBezTo>
                    <a:cubicBezTo>
                      <a:pt x="536" y="645"/>
                      <a:pt x="538" y="644"/>
                      <a:pt x="540" y="642"/>
                    </a:cubicBezTo>
                    <a:cubicBezTo>
                      <a:pt x="571" y="692"/>
                      <a:pt x="571" y="692"/>
                      <a:pt x="571" y="692"/>
                    </a:cubicBezTo>
                    <a:cubicBezTo>
                      <a:pt x="568" y="694"/>
                      <a:pt x="566" y="695"/>
                      <a:pt x="563" y="697"/>
                    </a:cubicBezTo>
                    <a:close/>
                    <a:moveTo>
                      <a:pt x="178" y="692"/>
                    </a:moveTo>
                    <a:cubicBezTo>
                      <a:pt x="176" y="691"/>
                      <a:pt x="173" y="689"/>
                      <a:pt x="171" y="688"/>
                    </a:cubicBezTo>
                    <a:cubicBezTo>
                      <a:pt x="203" y="638"/>
                      <a:pt x="203" y="638"/>
                      <a:pt x="203" y="638"/>
                    </a:cubicBezTo>
                    <a:cubicBezTo>
                      <a:pt x="205" y="640"/>
                      <a:pt x="207" y="641"/>
                      <a:pt x="209" y="642"/>
                    </a:cubicBezTo>
                    <a:lnTo>
                      <a:pt x="178" y="692"/>
                    </a:lnTo>
                    <a:close/>
                    <a:moveTo>
                      <a:pt x="577" y="688"/>
                    </a:moveTo>
                    <a:cubicBezTo>
                      <a:pt x="545" y="639"/>
                      <a:pt x="545" y="639"/>
                      <a:pt x="545" y="639"/>
                    </a:cubicBezTo>
                    <a:cubicBezTo>
                      <a:pt x="547" y="638"/>
                      <a:pt x="549" y="637"/>
                      <a:pt x="551" y="635"/>
                    </a:cubicBezTo>
                    <a:cubicBezTo>
                      <a:pt x="584" y="684"/>
                      <a:pt x="584" y="684"/>
                      <a:pt x="584" y="684"/>
                    </a:cubicBezTo>
                    <a:cubicBezTo>
                      <a:pt x="581" y="685"/>
                      <a:pt x="579" y="687"/>
                      <a:pt x="577" y="688"/>
                    </a:cubicBezTo>
                    <a:close/>
                    <a:moveTo>
                      <a:pt x="165" y="684"/>
                    </a:moveTo>
                    <a:cubicBezTo>
                      <a:pt x="163" y="682"/>
                      <a:pt x="160" y="680"/>
                      <a:pt x="158" y="679"/>
                    </a:cubicBezTo>
                    <a:cubicBezTo>
                      <a:pt x="192" y="631"/>
                      <a:pt x="192" y="631"/>
                      <a:pt x="192" y="631"/>
                    </a:cubicBezTo>
                    <a:cubicBezTo>
                      <a:pt x="194" y="632"/>
                      <a:pt x="196" y="634"/>
                      <a:pt x="198" y="635"/>
                    </a:cubicBezTo>
                    <a:lnTo>
                      <a:pt x="165" y="684"/>
                    </a:lnTo>
                    <a:close/>
                    <a:moveTo>
                      <a:pt x="590" y="680"/>
                    </a:moveTo>
                    <a:cubicBezTo>
                      <a:pt x="556" y="632"/>
                      <a:pt x="556" y="632"/>
                      <a:pt x="556" y="632"/>
                    </a:cubicBezTo>
                    <a:cubicBezTo>
                      <a:pt x="558" y="630"/>
                      <a:pt x="560" y="629"/>
                      <a:pt x="562" y="628"/>
                    </a:cubicBezTo>
                    <a:cubicBezTo>
                      <a:pt x="597" y="675"/>
                      <a:pt x="597" y="675"/>
                      <a:pt x="597" y="675"/>
                    </a:cubicBezTo>
                    <a:cubicBezTo>
                      <a:pt x="594" y="676"/>
                      <a:pt x="592" y="678"/>
                      <a:pt x="590" y="680"/>
                    </a:cubicBezTo>
                    <a:close/>
                    <a:moveTo>
                      <a:pt x="152" y="674"/>
                    </a:moveTo>
                    <a:cubicBezTo>
                      <a:pt x="150" y="673"/>
                      <a:pt x="147" y="671"/>
                      <a:pt x="145" y="669"/>
                    </a:cubicBezTo>
                    <a:cubicBezTo>
                      <a:pt x="181" y="623"/>
                      <a:pt x="181" y="623"/>
                      <a:pt x="181" y="623"/>
                    </a:cubicBezTo>
                    <a:cubicBezTo>
                      <a:pt x="183" y="624"/>
                      <a:pt x="185" y="626"/>
                      <a:pt x="187" y="627"/>
                    </a:cubicBezTo>
                    <a:lnTo>
                      <a:pt x="152" y="674"/>
                    </a:lnTo>
                    <a:close/>
                    <a:moveTo>
                      <a:pt x="603" y="670"/>
                    </a:moveTo>
                    <a:cubicBezTo>
                      <a:pt x="567" y="624"/>
                      <a:pt x="567" y="624"/>
                      <a:pt x="567" y="624"/>
                    </a:cubicBezTo>
                    <a:cubicBezTo>
                      <a:pt x="569" y="622"/>
                      <a:pt x="571" y="621"/>
                      <a:pt x="573" y="619"/>
                    </a:cubicBezTo>
                    <a:cubicBezTo>
                      <a:pt x="609" y="665"/>
                      <a:pt x="609" y="665"/>
                      <a:pt x="609" y="665"/>
                    </a:cubicBezTo>
                    <a:cubicBezTo>
                      <a:pt x="607" y="667"/>
                      <a:pt x="605" y="668"/>
                      <a:pt x="603" y="670"/>
                    </a:cubicBezTo>
                    <a:close/>
                    <a:moveTo>
                      <a:pt x="139" y="665"/>
                    </a:moveTo>
                    <a:cubicBezTo>
                      <a:pt x="137" y="663"/>
                      <a:pt x="135" y="661"/>
                      <a:pt x="133" y="659"/>
                    </a:cubicBezTo>
                    <a:cubicBezTo>
                      <a:pt x="171" y="614"/>
                      <a:pt x="171" y="614"/>
                      <a:pt x="171" y="614"/>
                    </a:cubicBezTo>
                    <a:cubicBezTo>
                      <a:pt x="172" y="616"/>
                      <a:pt x="174" y="618"/>
                      <a:pt x="176" y="619"/>
                    </a:cubicBezTo>
                    <a:lnTo>
                      <a:pt x="139" y="665"/>
                    </a:lnTo>
                    <a:close/>
                    <a:moveTo>
                      <a:pt x="615" y="660"/>
                    </a:moveTo>
                    <a:cubicBezTo>
                      <a:pt x="577" y="615"/>
                      <a:pt x="577" y="615"/>
                      <a:pt x="577" y="615"/>
                    </a:cubicBezTo>
                    <a:cubicBezTo>
                      <a:pt x="579" y="614"/>
                      <a:pt x="581" y="612"/>
                      <a:pt x="583" y="611"/>
                    </a:cubicBezTo>
                    <a:cubicBezTo>
                      <a:pt x="621" y="655"/>
                      <a:pt x="621" y="655"/>
                      <a:pt x="621" y="655"/>
                    </a:cubicBezTo>
                    <a:cubicBezTo>
                      <a:pt x="619" y="656"/>
                      <a:pt x="617" y="658"/>
                      <a:pt x="615" y="660"/>
                    </a:cubicBezTo>
                    <a:close/>
                    <a:moveTo>
                      <a:pt x="127" y="654"/>
                    </a:moveTo>
                    <a:cubicBezTo>
                      <a:pt x="125" y="652"/>
                      <a:pt x="123" y="651"/>
                      <a:pt x="121" y="649"/>
                    </a:cubicBezTo>
                    <a:cubicBezTo>
                      <a:pt x="161" y="606"/>
                      <a:pt x="161" y="606"/>
                      <a:pt x="161" y="606"/>
                    </a:cubicBezTo>
                    <a:cubicBezTo>
                      <a:pt x="162" y="607"/>
                      <a:pt x="164" y="609"/>
                      <a:pt x="166" y="610"/>
                    </a:cubicBezTo>
                    <a:lnTo>
                      <a:pt x="127" y="654"/>
                    </a:lnTo>
                    <a:close/>
                    <a:moveTo>
                      <a:pt x="627" y="650"/>
                    </a:moveTo>
                    <a:cubicBezTo>
                      <a:pt x="587" y="607"/>
                      <a:pt x="587" y="607"/>
                      <a:pt x="587" y="607"/>
                    </a:cubicBezTo>
                    <a:cubicBezTo>
                      <a:pt x="589" y="605"/>
                      <a:pt x="591" y="603"/>
                      <a:pt x="593" y="602"/>
                    </a:cubicBezTo>
                    <a:cubicBezTo>
                      <a:pt x="633" y="644"/>
                      <a:pt x="633" y="644"/>
                      <a:pt x="633" y="644"/>
                    </a:cubicBezTo>
                    <a:cubicBezTo>
                      <a:pt x="631" y="646"/>
                      <a:pt x="629" y="648"/>
                      <a:pt x="627" y="650"/>
                    </a:cubicBezTo>
                    <a:close/>
                    <a:moveTo>
                      <a:pt x="116" y="644"/>
                    </a:moveTo>
                    <a:cubicBezTo>
                      <a:pt x="114" y="642"/>
                      <a:pt x="111" y="640"/>
                      <a:pt x="109" y="638"/>
                    </a:cubicBezTo>
                    <a:cubicBezTo>
                      <a:pt x="151" y="596"/>
                      <a:pt x="151" y="596"/>
                      <a:pt x="151" y="596"/>
                    </a:cubicBezTo>
                    <a:cubicBezTo>
                      <a:pt x="153" y="598"/>
                      <a:pt x="154" y="600"/>
                      <a:pt x="156" y="601"/>
                    </a:cubicBezTo>
                    <a:lnTo>
                      <a:pt x="116" y="644"/>
                    </a:lnTo>
                    <a:close/>
                    <a:moveTo>
                      <a:pt x="638" y="639"/>
                    </a:moveTo>
                    <a:cubicBezTo>
                      <a:pt x="597" y="597"/>
                      <a:pt x="597" y="597"/>
                      <a:pt x="597" y="597"/>
                    </a:cubicBezTo>
                    <a:cubicBezTo>
                      <a:pt x="599" y="596"/>
                      <a:pt x="601" y="594"/>
                      <a:pt x="602" y="592"/>
                    </a:cubicBezTo>
                    <a:cubicBezTo>
                      <a:pt x="644" y="633"/>
                      <a:pt x="644" y="633"/>
                      <a:pt x="644" y="633"/>
                    </a:cubicBezTo>
                    <a:cubicBezTo>
                      <a:pt x="642" y="635"/>
                      <a:pt x="640" y="637"/>
                      <a:pt x="638" y="639"/>
                    </a:cubicBezTo>
                    <a:close/>
                    <a:moveTo>
                      <a:pt x="104" y="632"/>
                    </a:moveTo>
                    <a:cubicBezTo>
                      <a:pt x="102" y="630"/>
                      <a:pt x="100" y="628"/>
                      <a:pt x="98" y="626"/>
                    </a:cubicBezTo>
                    <a:cubicBezTo>
                      <a:pt x="142" y="587"/>
                      <a:pt x="142" y="587"/>
                      <a:pt x="142" y="587"/>
                    </a:cubicBezTo>
                    <a:cubicBezTo>
                      <a:pt x="143" y="588"/>
                      <a:pt x="145" y="590"/>
                      <a:pt x="147" y="592"/>
                    </a:cubicBezTo>
                    <a:lnTo>
                      <a:pt x="104" y="632"/>
                    </a:lnTo>
                    <a:close/>
                    <a:moveTo>
                      <a:pt x="649" y="627"/>
                    </a:moveTo>
                    <a:cubicBezTo>
                      <a:pt x="606" y="588"/>
                      <a:pt x="606" y="588"/>
                      <a:pt x="606" y="588"/>
                    </a:cubicBezTo>
                    <a:cubicBezTo>
                      <a:pt x="608" y="586"/>
                      <a:pt x="610" y="584"/>
                      <a:pt x="611" y="582"/>
                    </a:cubicBezTo>
                    <a:cubicBezTo>
                      <a:pt x="655" y="621"/>
                      <a:pt x="655" y="621"/>
                      <a:pt x="655" y="621"/>
                    </a:cubicBezTo>
                    <a:cubicBezTo>
                      <a:pt x="653" y="623"/>
                      <a:pt x="651" y="625"/>
                      <a:pt x="649" y="627"/>
                    </a:cubicBezTo>
                    <a:close/>
                    <a:moveTo>
                      <a:pt x="94" y="621"/>
                    </a:moveTo>
                    <a:cubicBezTo>
                      <a:pt x="92" y="619"/>
                      <a:pt x="90" y="616"/>
                      <a:pt x="88" y="614"/>
                    </a:cubicBezTo>
                    <a:cubicBezTo>
                      <a:pt x="133" y="577"/>
                      <a:pt x="133" y="577"/>
                      <a:pt x="133" y="577"/>
                    </a:cubicBezTo>
                    <a:cubicBezTo>
                      <a:pt x="134" y="578"/>
                      <a:pt x="136" y="580"/>
                      <a:pt x="138" y="582"/>
                    </a:cubicBezTo>
                    <a:lnTo>
                      <a:pt x="94" y="621"/>
                    </a:lnTo>
                    <a:close/>
                    <a:moveTo>
                      <a:pt x="660" y="616"/>
                    </a:moveTo>
                    <a:cubicBezTo>
                      <a:pt x="615" y="578"/>
                      <a:pt x="615" y="578"/>
                      <a:pt x="615" y="578"/>
                    </a:cubicBezTo>
                    <a:cubicBezTo>
                      <a:pt x="617" y="576"/>
                      <a:pt x="618" y="574"/>
                      <a:pt x="620" y="572"/>
                    </a:cubicBezTo>
                    <a:cubicBezTo>
                      <a:pt x="665" y="609"/>
                      <a:pt x="665" y="609"/>
                      <a:pt x="665" y="609"/>
                    </a:cubicBezTo>
                    <a:cubicBezTo>
                      <a:pt x="664" y="611"/>
                      <a:pt x="662" y="613"/>
                      <a:pt x="660" y="616"/>
                    </a:cubicBezTo>
                    <a:close/>
                    <a:moveTo>
                      <a:pt x="83" y="609"/>
                    </a:moveTo>
                    <a:cubicBezTo>
                      <a:pt x="82" y="606"/>
                      <a:pt x="80" y="604"/>
                      <a:pt x="78" y="602"/>
                    </a:cubicBezTo>
                    <a:cubicBezTo>
                      <a:pt x="124" y="566"/>
                      <a:pt x="124" y="566"/>
                      <a:pt x="124" y="566"/>
                    </a:cubicBezTo>
                    <a:cubicBezTo>
                      <a:pt x="126" y="568"/>
                      <a:pt x="127" y="570"/>
                      <a:pt x="129" y="572"/>
                    </a:cubicBezTo>
                    <a:lnTo>
                      <a:pt x="83" y="609"/>
                    </a:lnTo>
                    <a:close/>
                    <a:moveTo>
                      <a:pt x="670" y="603"/>
                    </a:moveTo>
                    <a:cubicBezTo>
                      <a:pt x="624" y="567"/>
                      <a:pt x="624" y="567"/>
                      <a:pt x="624" y="567"/>
                    </a:cubicBezTo>
                    <a:cubicBezTo>
                      <a:pt x="625" y="565"/>
                      <a:pt x="627" y="563"/>
                      <a:pt x="628" y="561"/>
                    </a:cubicBezTo>
                    <a:cubicBezTo>
                      <a:pt x="675" y="596"/>
                      <a:pt x="675" y="596"/>
                      <a:pt x="675" y="596"/>
                    </a:cubicBezTo>
                    <a:cubicBezTo>
                      <a:pt x="673" y="599"/>
                      <a:pt x="672" y="601"/>
                      <a:pt x="670" y="603"/>
                    </a:cubicBezTo>
                    <a:close/>
                    <a:moveTo>
                      <a:pt x="74" y="596"/>
                    </a:moveTo>
                    <a:cubicBezTo>
                      <a:pt x="72" y="594"/>
                      <a:pt x="70" y="591"/>
                      <a:pt x="69" y="589"/>
                    </a:cubicBezTo>
                    <a:cubicBezTo>
                      <a:pt x="116" y="555"/>
                      <a:pt x="116" y="555"/>
                      <a:pt x="116" y="555"/>
                    </a:cubicBezTo>
                    <a:cubicBezTo>
                      <a:pt x="118" y="557"/>
                      <a:pt x="119" y="559"/>
                      <a:pt x="121" y="561"/>
                    </a:cubicBezTo>
                    <a:lnTo>
                      <a:pt x="74" y="596"/>
                    </a:lnTo>
                    <a:close/>
                    <a:moveTo>
                      <a:pt x="679" y="590"/>
                    </a:moveTo>
                    <a:cubicBezTo>
                      <a:pt x="632" y="557"/>
                      <a:pt x="632" y="557"/>
                      <a:pt x="632" y="557"/>
                    </a:cubicBezTo>
                    <a:cubicBezTo>
                      <a:pt x="633" y="555"/>
                      <a:pt x="635" y="553"/>
                      <a:pt x="636" y="551"/>
                    </a:cubicBezTo>
                    <a:cubicBezTo>
                      <a:pt x="684" y="583"/>
                      <a:pt x="684" y="583"/>
                      <a:pt x="684" y="583"/>
                    </a:cubicBezTo>
                    <a:cubicBezTo>
                      <a:pt x="683" y="586"/>
                      <a:pt x="681" y="588"/>
                      <a:pt x="679" y="590"/>
                    </a:cubicBezTo>
                    <a:close/>
                    <a:moveTo>
                      <a:pt x="65" y="583"/>
                    </a:moveTo>
                    <a:cubicBezTo>
                      <a:pt x="63" y="581"/>
                      <a:pt x="61" y="578"/>
                      <a:pt x="60" y="576"/>
                    </a:cubicBezTo>
                    <a:cubicBezTo>
                      <a:pt x="109" y="544"/>
                      <a:pt x="109" y="544"/>
                      <a:pt x="109" y="544"/>
                    </a:cubicBezTo>
                    <a:cubicBezTo>
                      <a:pt x="110" y="546"/>
                      <a:pt x="112" y="548"/>
                      <a:pt x="113" y="550"/>
                    </a:cubicBezTo>
                    <a:lnTo>
                      <a:pt x="65" y="583"/>
                    </a:lnTo>
                    <a:close/>
                    <a:moveTo>
                      <a:pt x="688" y="577"/>
                    </a:moveTo>
                    <a:cubicBezTo>
                      <a:pt x="639" y="545"/>
                      <a:pt x="639" y="545"/>
                      <a:pt x="639" y="545"/>
                    </a:cubicBezTo>
                    <a:cubicBezTo>
                      <a:pt x="641" y="543"/>
                      <a:pt x="642" y="541"/>
                      <a:pt x="643" y="539"/>
                    </a:cubicBezTo>
                    <a:cubicBezTo>
                      <a:pt x="693" y="570"/>
                      <a:pt x="693" y="570"/>
                      <a:pt x="693" y="570"/>
                    </a:cubicBezTo>
                    <a:cubicBezTo>
                      <a:pt x="691" y="572"/>
                      <a:pt x="690" y="575"/>
                      <a:pt x="688" y="577"/>
                    </a:cubicBezTo>
                    <a:close/>
                    <a:moveTo>
                      <a:pt x="56" y="570"/>
                    </a:moveTo>
                    <a:cubicBezTo>
                      <a:pt x="54" y="567"/>
                      <a:pt x="53" y="565"/>
                      <a:pt x="52" y="562"/>
                    </a:cubicBezTo>
                    <a:cubicBezTo>
                      <a:pt x="102" y="533"/>
                      <a:pt x="102" y="533"/>
                      <a:pt x="102" y="533"/>
                    </a:cubicBezTo>
                    <a:cubicBezTo>
                      <a:pt x="103" y="535"/>
                      <a:pt x="104" y="537"/>
                      <a:pt x="106" y="539"/>
                    </a:cubicBezTo>
                    <a:lnTo>
                      <a:pt x="56" y="570"/>
                    </a:lnTo>
                    <a:close/>
                    <a:moveTo>
                      <a:pt x="697" y="564"/>
                    </a:moveTo>
                    <a:cubicBezTo>
                      <a:pt x="646" y="534"/>
                      <a:pt x="646" y="534"/>
                      <a:pt x="646" y="534"/>
                    </a:cubicBezTo>
                    <a:cubicBezTo>
                      <a:pt x="648" y="532"/>
                      <a:pt x="649" y="530"/>
                      <a:pt x="650" y="528"/>
                    </a:cubicBezTo>
                    <a:cubicBezTo>
                      <a:pt x="701" y="556"/>
                      <a:pt x="701" y="556"/>
                      <a:pt x="701" y="556"/>
                    </a:cubicBezTo>
                    <a:cubicBezTo>
                      <a:pt x="700" y="559"/>
                      <a:pt x="698" y="561"/>
                      <a:pt x="697" y="564"/>
                    </a:cubicBezTo>
                    <a:close/>
                    <a:moveTo>
                      <a:pt x="48" y="556"/>
                    </a:moveTo>
                    <a:cubicBezTo>
                      <a:pt x="47" y="554"/>
                      <a:pt x="45" y="551"/>
                      <a:pt x="44" y="549"/>
                    </a:cubicBezTo>
                    <a:cubicBezTo>
                      <a:pt x="95" y="521"/>
                      <a:pt x="95" y="521"/>
                      <a:pt x="95" y="521"/>
                    </a:cubicBezTo>
                    <a:cubicBezTo>
                      <a:pt x="97" y="523"/>
                      <a:pt x="98" y="525"/>
                      <a:pt x="99" y="528"/>
                    </a:cubicBezTo>
                    <a:lnTo>
                      <a:pt x="48" y="556"/>
                    </a:lnTo>
                    <a:close/>
                    <a:moveTo>
                      <a:pt x="704" y="550"/>
                    </a:moveTo>
                    <a:cubicBezTo>
                      <a:pt x="653" y="522"/>
                      <a:pt x="653" y="522"/>
                      <a:pt x="653" y="522"/>
                    </a:cubicBezTo>
                    <a:cubicBezTo>
                      <a:pt x="654" y="520"/>
                      <a:pt x="655" y="518"/>
                      <a:pt x="656" y="516"/>
                    </a:cubicBezTo>
                    <a:cubicBezTo>
                      <a:pt x="708" y="542"/>
                      <a:pt x="708" y="542"/>
                      <a:pt x="708" y="542"/>
                    </a:cubicBezTo>
                    <a:cubicBezTo>
                      <a:pt x="707" y="545"/>
                      <a:pt x="706" y="547"/>
                      <a:pt x="704" y="550"/>
                    </a:cubicBezTo>
                    <a:close/>
                    <a:moveTo>
                      <a:pt x="40" y="542"/>
                    </a:moveTo>
                    <a:cubicBezTo>
                      <a:pt x="39" y="540"/>
                      <a:pt x="38" y="537"/>
                      <a:pt x="37" y="534"/>
                    </a:cubicBezTo>
                    <a:cubicBezTo>
                      <a:pt x="89" y="509"/>
                      <a:pt x="89" y="509"/>
                      <a:pt x="89" y="509"/>
                    </a:cubicBezTo>
                    <a:cubicBezTo>
                      <a:pt x="91" y="511"/>
                      <a:pt x="92" y="514"/>
                      <a:pt x="93" y="516"/>
                    </a:cubicBezTo>
                    <a:lnTo>
                      <a:pt x="40" y="542"/>
                    </a:lnTo>
                    <a:close/>
                    <a:moveTo>
                      <a:pt x="712" y="536"/>
                    </a:moveTo>
                    <a:cubicBezTo>
                      <a:pt x="659" y="510"/>
                      <a:pt x="659" y="510"/>
                      <a:pt x="659" y="510"/>
                    </a:cubicBezTo>
                    <a:cubicBezTo>
                      <a:pt x="660" y="508"/>
                      <a:pt x="661" y="506"/>
                      <a:pt x="662" y="504"/>
                    </a:cubicBezTo>
                    <a:cubicBezTo>
                      <a:pt x="715" y="528"/>
                      <a:pt x="715" y="528"/>
                      <a:pt x="715" y="528"/>
                    </a:cubicBezTo>
                    <a:cubicBezTo>
                      <a:pt x="714" y="531"/>
                      <a:pt x="713" y="533"/>
                      <a:pt x="712" y="536"/>
                    </a:cubicBezTo>
                    <a:close/>
                    <a:moveTo>
                      <a:pt x="34" y="528"/>
                    </a:moveTo>
                    <a:cubicBezTo>
                      <a:pt x="32" y="525"/>
                      <a:pt x="31" y="523"/>
                      <a:pt x="30" y="520"/>
                    </a:cubicBezTo>
                    <a:cubicBezTo>
                      <a:pt x="84" y="497"/>
                      <a:pt x="84" y="497"/>
                      <a:pt x="84" y="497"/>
                    </a:cubicBezTo>
                    <a:cubicBezTo>
                      <a:pt x="85" y="499"/>
                      <a:pt x="86" y="502"/>
                      <a:pt x="87" y="504"/>
                    </a:cubicBezTo>
                    <a:lnTo>
                      <a:pt x="34" y="528"/>
                    </a:lnTo>
                    <a:close/>
                    <a:moveTo>
                      <a:pt x="718" y="521"/>
                    </a:moveTo>
                    <a:cubicBezTo>
                      <a:pt x="665" y="498"/>
                      <a:pt x="665" y="498"/>
                      <a:pt x="665" y="498"/>
                    </a:cubicBezTo>
                    <a:cubicBezTo>
                      <a:pt x="666" y="496"/>
                      <a:pt x="666" y="494"/>
                      <a:pt x="667" y="491"/>
                    </a:cubicBezTo>
                    <a:cubicBezTo>
                      <a:pt x="722" y="513"/>
                      <a:pt x="722" y="513"/>
                      <a:pt x="722" y="513"/>
                    </a:cubicBezTo>
                    <a:cubicBezTo>
                      <a:pt x="721" y="516"/>
                      <a:pt x="719" y="519"/>
                      <a:pt x="718" y="521"/>
                    </a:cubicBezTo>
                    <a:close/>
                    <a:moveTo>
                      <a:pt x="27" y="513"/>
                    </a:moveTo>
                    <a:cubicBezTo>
                      <a:pt x="26" y="511"/>
                      <a:pt x="25" y="508"/>
                      <a:pt x="24" y="505"/>
                    </a:cubicBezTo>
                    <a:cubicBezTo>
                      <a:pt x="79" y="485"/>
                      <a:pt x="79" y="485"/>
                      <a:pt x="79" y="485"/>
                    </a:cubicBezTo>
                    <a:cubicBezTo>
                      <a:pt x="80" y="487"/>
                      <a:pt x="81" y="489"/>
                      <a:pt x="82" y="491"/>
                    </a:cubicBezTo>
                    <a:lnTo>
                      <a:pt x="27" y="513"/>
                    </a:lnTo>
                    <a:close/>
                    <a:moveTo>
                      <a:pt x="724" y="506"/>
                    </a:moveTo>
                    <a:cubicBezTo>
                      <a:pt x="670" y="486"/>
                      <a:pt x="670" y="486"/>
                      <a:pt x="670" y="486"/>
                    </a:cubicBezTo>
                    <a:cubicBezTo>
                      <a:pt x="670" y="483"/>
                      <a:pt x="671" y="481"/>
                      <a:pt x="672" y="479"/>
                    </a:cubicBezTo>
                    <a:cubicBezTo>
                      <a:pt x="727" y="498"/>
                      <a:pt x="727" y="498"/>
                      <a:pt x="727" y="498"/>
                    </a:cubicBezTo>
                    <a:cubicBezTo>
                      <a:pt x="726" y="501"/>
                      <a:pt x="725" y="504"/>
                      <a:pt x="724" y="506"/>
                    </a:cubicBezTo>
                    <a:close/>
                    <a:moveTo>
                      <a:pt x="22" y="498"/>
                    </a:moveTo>
                    <a:cubicBezTo>
                      <a:pt x="21" y="496"/>
                      <a:pt x="20" y="493"/>
                      <a:pt x="19" y="490"/>
                    </a:cubicBezTo>
                    <a:cubicBezTo>
                      <a:pt x="75" y="472"/>
                      <a:pt x="75" y="472"/>
                      <a:pt x="75" y="472"/>
                    </a:cubicBezTo>
                    <a:cubicBezTo>
                      <a:pt x="75" y="474"/>
                      <a:pt x="76" y="477"/>
                      <a:pt x="77" y="479"/>
                    </a:cubicBezTo>
                    <a:lnTo>
                      <a:pt x="22" y="498"/>
                    </a:lnTo>
                    <a:close/>
                    <a:moveTo>
                      <a:pt x="730" y="491"/>
                    </a:moveTo>
                    <a:cubicBezTo>
                      <a:pt x="674" y="473"/>
                      <a:pt x="674" y="473"/>
                      <a:pt x="674" y="473"/>
                    </a:cubicBezTo>
                    <a:cubicBezTo>
                      <a:pt x="675" y="471"/>
                      <a:pt x="676" y="468"/>
                      <a:pt x="676" y="466"/>
                    </a:cubicBezTo>
                    <a:cubicBezTo>
                      <a:pt x="732" y="483"/>
                      <a:pt x="732" y="483"/>
                      <a:pt x="732" y="483"/>
                    </a:cubicBezTo>
                    <a:cubicBezTo>
                      <a:pt x="731" y="486"/>
                      <a:pt x="731" y="489"/>
                      <a:pt x="730" y="491"/>
                    </a:cubicBezTo>
                    <a:close/>
                    <a:moveTo>
                      <a:pt x="17" y="483"/>
                    </a:moveTo>
                    <a:cubicBezTo>
                      <a:pt x="16" y="481"/>
                      <a:pt x="15" y="478"/>
                      <a:pt x="14" y="475"/>
                    </a:cubicBezTo>
                    <a:cubicBezTo>
                      <a:pt x="71" y="459"/>
                      <a:pt x="71" y="459"/>
                      <a:pt x="71" y="459"/>
                    </a:cubicBezTo>
                    <a:cubicBezTo>
                      <a:pt x="71" y="462"/>
                      <a:pt x="72" y="464"/>
                      <a:pt x="73" y="466"/>
                    </a:cubicBezTo>
                    <a:lnTo>
                      <a:pt x="17" y="483"/>
                    </a:lnTo>
                    <a:close/>
                    <a:moveTo>
                      <a:pt x="734" y="476"/>
                    </a:moveTo>
                    <a:cubicBezTo>
                      <a:pt x="678" y="460"/>
                      <a:pt x="678" y="460"/>
                      <a:pt x="678" y="460"/>
                    </a:cubicBezTo>
                    <a:cubicBezTo>
                      <a:pt x="679" y="458"/>
                      <a:pt x="679" y="456"/>
                      <a:pt x="680" y="453"/>
                    </a:cubicBezTo>
                    <a:cubicBezTo>
                      <a:pt x="737" y="468"/>
                      <a:pt x="737" y="468"/>
                      <a:pt x="737" y="468"/>
                    </a:cubicBezTo>
                    <a:cubicBezTo>
                      <a:pt x="736" y="471"/>
                      <a:pt x="735" y="473"/>
                      <a:pt x="734" y="476"/>
                    </a:cubicBezTo>
                    <a:close/>
                    <a:moveTo>
                      <a:pt x="12" y="468"/>
                    </a:moveTo>
                    <a:cubicBezTo>
                      <a:pt x="12" y="465"/>
                      <a:pt x="11" y="463"/>
                      <a:pt x="10" y="460"/>
                    </a:cubicBezTo>
                    <a:cubicBezTo>
                      <a:pt x="67" y="446"/>
                      <a:pt x="67" y="446"/>
                      <a:pt x="67" y="446"/>
                    </a:cubicBezTo>
                    <a:cubicBezTo>
                      <a:pt x="68" y="449"/>
                      <a:pt x="68" y="451"/>
                      <a:pt x="69" y="453"/>
                    </a:cubicBezTo>
                    <a:lnTo>
                      <a:pt x="12" y="468"/>
                    </a:lnTo>
                    <a:close/>
                    <a:moveTo>
                      <a:pt x="738" y="461"/>
                    </a:moveTo>
                    <a:cubicBezTo>
                      <a:pt x="681" y="447"/>
                      <a:pt x="681" y="447"/>
                      <a:pt x="681" y="447"/>
                    </a:cubicBezTo>
                    <a:cubicBezTo>
                      <a:pt x="682" y="445"/>
                      <a:pt x="683" y="443"/>
                      <a:pt x="683" y="440"/>
                    </a:cubicBezTo>
                    <a:cubicBezTo>
                      <a:pt x="740" y="452"/>
                      <a:pt x="740" y="452"/>
                      <a:pt x="740" y="452"/>
                    </a:cubicBezTo>
                    <a:cubicBezTo>
                      <a:pt x="740" y="455"/>
                      <a:pt x="739" y="458"/>
                      <a:pt x="738" y="461"/>
                    </a:cubicBezTo>
                    <a:close/>
                    <a:moveTo>
                      <a:pt x="9" y="453"/>
                    </a:moveTo>
                    <a:cubicBezTo>
                      <a:pt x="8" y="450"/>
                      <a:pt x="8" y="447"/>
                      <a:pt x="7" y="444"/>
                    </a:cubicBezTo>
                    <a:cubicBezTo>
                      <a:pt x="65" y="433"/>
                      <a:pt x="65" y="433"/>
                      <a:pt x="65" y="433"/>
                    </a:cubicBezTo>
                    <a:cubicBezTo>
                      <a:pt x="65" y="436"/>
                      <a:pt x="65" y="438"/>
                      <a:pt x="66" y="440"/>
                    </a:cubicBezTo>
                    <a:lnTo>
                      <a:pt x="9" y="453"/>
                    </a:lnTo>
                    <a:close/>
                    <a:moveTo>
                      <a:pt x="742" y="445"/>
                    </a:moveTo>
                    <a:cubicBezTo>
                      <a:pt x="684" y="434"/>
                      <a:pt x="684" y="434"/>
                      <a:pt x="684" y="434"/>
                    </a:cubicBezTo>
                    <a:cubicBezTo>
                      <a:pt x="685" y="432"/>
                      <a:pt x="685" y="429"/>
                      <a:pt x="686" y="427"/>
                    </a:cubicBezTo>
                    <a:cubicBezTo>
                      <a:pt x="743" y="437"/>
                      <a:pt x="743" y="437"/>
                      <a:pt x="743" y="437"/>
                    </a:cubicBezTo>
                    <a:cubicBezTo>
                      <a:pt x="743" y="440"/>
                      <a:pt x="742" y="443"/>
                      <a:pt x="742" y="445"/>
                    </a:cubicBezTo>
                    <a:close/>
                    <a:moveTo>
                      <a:pt x="6" y="437"/>
                    </a:moveTo>
                    <a:cubicBezTo>
                      <a:pt x="5" y="434"/>
                      <a:pt x="5" y="431"/>
                      <a:pt x="4" y="429"/>
                    </a:cubicBezTo>
                    <a:cubicBezTo>
                      <a:pt x="62" y="420"/>
                      <a:pt x="62" y="420"/>
                      <a:pt x="62" y="420"/>
                    </a:cubicBezTo>
                    <a:cubicBezTo>
                      <a:pt x="63" y="422"/>
                      <a:pt x="63" y="425"/>
                      <a:pt x="63" y="427"/>
                    </a:cubicBezTo>
                    <a:lnTo>
                      <a:pt x="6" y="437"/>
                    </a:lnTo>
                    <a:close/>
                    <a:moveTo>
                      <a:pt x="744" y="430"/>
                    </a:moveTo>
                    <a:cubicBezTo>
                      <a:pt x="687" y="421"/>
                      <a:pt x="687" y="421"/>
                      <a:pt x="687" y="421"/>
                    </a:cubicBezTo>
                    <a:cubicBezTo>
                      <a:pt x="687" y="419"/>
                      <a:pt x="687" y="416"/>
                      <a:pt x="688" y="414"/>
                    </a:cubicBezTo>
                    <a:cubicBezTo>
                      <a:pt x="746" y="421"/>
                      <a:pt x="746" y="421"/>
                      <a:pt x="746" y="421"/>
                    </a:cubicBezTo>
                    <a:cubicBezTo>
                      <a:pt x="745" y="424"/>
                      <a:pt x="745" y="427"/>
                      <a:pt x="744" y="430"/>
                    </a:cubicBezTo>
                    <a:close/>
                    <a:moveTo>
                      <a:pt x="3" y="421"/>
                    </a:moveTo>
                    <a:cubicBezTo>
                      <a:pt x="3" y="418"/>
                      <a:pt x="3" y="416"/>
                      <a:pt x="2" y="413"/>
                    </a:cubicBezTo>
                    <a:cubicBezTo>
                      <a:pt x="61" y="407"/>
                      <a:pt x="61" y="407"/>
                      <a:pt x="61" y="407"/>
                    </a:cubicBezTo>
                    <a:cubicBezTo>
                      <a:pt x="61" y="409"/>
                      <a:pt x="61" y="412"/>
                      <a:pt x="61" y="414"/>
                    </a:cubicBezTo>
                    <a:lnTo>
                      <a:pt x="3" y="421"/>
                    </a:lnTo>
                    <a:close/>
                    <a:moveTo>
                      <a:pt x="746" y="414"/>
                    </a:moveTo>
                    <a:cubicBezTo>
                      <a:pt x="688" y="408"/>
                      <a:pt x="688" y="408"/>
                      <a:pt x="688" y="408"/>
                    </a:cubicBezTo>
                    <a:cubicBezTo>
                      <a:pt x="689" y="405"/>
                      <a:pt x="689" y="403"/>
                      <a:pt x="689" y="400"/>
                    </a:cubicBezTo>
                    <a:cubicBezTo>
                      <a:pt x="747" y="405"/>
                      <a:pt x="747" y="405"/>
                      <a:pt x="747" y="405"/>
                    </a:cubicBezTo>
                    <a:cubicBezTo>
                      <a:pt x="747" y="408"/>
                      <a:pt x="747" y="411"/>
                      <a:pt x="746" y="414"/>
                    </a:cubicBezTo>
                    <a:close/>
                    <a:moveTo>
                      <a:pt x="2" y="406"/>
                    </a:moveTo>
                    <a:cubicBezTo>
                      <a:pt x="2" y="403"/>
                      <a:pt x="1" y="400"/>
                      <a:pt x="1" y="397"/>
                    </a:cubicBezTo>
                    <a:cubicBezTo>
                      <a:pt x="60" y="393"/>
                      <a:pt x="60" y="393"/>
                      <a:pt x="60" y="393"/>
                    </a:cubicBezTo>
                    <a:cubicBezTo>
                      <a:pt x="60" y="396"/>
                      <a:pt x="60" y="398"/>
                      <a:pt x="60" y="401"/>
                    </a:cubicBezTo>
                    <a:lnTo>
                      <a:pt x="2" y="406"/>
                    </a:lnTo>
                    <a:close/>
                    <a:moveTo>
                      <a:pt x="748" y="398"/>
                    </a:moveTo>
                    <a:cubicBezTo>
                      <a:pt x="689" y="394"/>
                      <a:pt x="689" y="394"/>
                      <a:pt x="689" y="394"/>
                    </a:cubicBezTo>
                    <a:cubicBezTo>
                      <a:pt x="690" y="392"/>
                      <a:pt x="690" y="390"/>
                      <a:pt x="690" y="387"/>
                    </a:cubicBezTo>
                    <a:cubicBezTo>
                      <a:pt x="748" y="390"/>
                      <a:pt x="748" y="390"/>
                      <a:pt x="748" y="390"/>
                    </a:cubicBezTo>
                    <a:cubicBezTo>
                      <a:pt x="748" y="392"/>
                      <a:pt x="748" y="395"/>
                      <a:pt x="748" y="398"/>
                    </a:cubicBezTo>
                    <a:close/>
                    <a:moveTo>
                      <a:pt x="1" y="390"/>
                    </a:moveTo>
                    <a:cubicBezTo>
                      <a:pt x="1" y="387"/>
                      <a:pt x="1" y="384"/>
                      <a:pt x="1" y="381"/>
                    </a:cubicBezTo>
                    <a:cubicBezTo>
                      <a:pt x="59" y="380"/>
                      <a:pt x="59" y="380"/>
                      <a:pt x="59" y="380"/>
                    </a:cubicBezTo>
                    <a:cubicBezTo>
                      <a:pt x="59" y="382"/>
                      <a:pt x="59" y="385"/>
                      <a:pt x="59" y="387"/>
                    </a:cubicBezTo>
                    <a:lnTo>
                      <a:pt x="1" y="390"/>
                    </a:lnTo>
                    <a:close/>
                    <a:moveTo>
                      <a:pt x="748" y="382"/>
                    </a:moveTo>
                    <a:cubicBezTo>
                      <a:pt x="690" y="381"/>
                      <a:pt x="690" y="381"/>
                      <a:pt x="690" y="381"/>
                    </a:cubicBezTo>
                    <a:cubicBezTo>
                      <a:pt x="690" y="379"/>
                      <a:pt x="690" y="376"/>
                      <a:pt x="690" y="374"/>
                    </a:cubicBezTo>
                    <a:cubicBezTo>
                      <a:pt x="690" y="373"/>
                      <a:pt x="690" y="373"/>
                      <a:pt x="690" y="373"/>
                    </a:cubicBezTo>
                    <a:cubicBezTo>
                      <a:pt x="749" y="373"/>
                      <a:pt x="749" y="373"/>
                      <a:pt x="749" y="373"/>
                    </a:cubicBezTo>
                    <a:cubicBezTo>
                      <a:pt x="749" y="374"/>
                      <a:pt x="749" y="374"/>
                      <a:pt x="749" y="374"/>
                    </a:cubicBezTo>
                    <a:cubicBezTo>
                      <a:pt x="749" y="377"/>
                      <a:pt x="749" y="379"/>
                      <a:pt x="748" y="382"/>
                    </a:cubicBezTo>
                    <a:close/>
                    <a:moveTo>
                      <a:pt x="59" y="374"/>
                    </a:moveTo>
                    <a:cubicBezTo>
                      <a:pt x="42" y="374"/>
                      <a:pt x="42" y="374"/>
                      <a:pt x="42" y="374"/>
                    </a:cubicBezTo>
                    <a:cubicBezTo>
                      <a:pt x="0" y="374"/>
                      <a:pt x="0" y="374"/>
                      <a:pt x="0" y="374"/>
                    </a:cubicBezTo>
                    <a:cubicBezTo>
                      <a:pt x="0" y="374"/>
                      <a:pt x="0" y="374"/>
                      <a:pt x="0" y="374"/>
                    </a:cubicBezTo>
                    <a:cubicBezTo>
                      <a:pt x="0" y="371"/>
                      <a:pt x="0" y="368"/>
                      <a:pt x="1" y="365"/>
                    </a:cubicBezTo>
                    <a:cubicBezTo>
                      <a:pt x="59" y="367"/>
                      <a:pt x="59" y="367"/>
                      <a:pt x="59" y="367"/>
                    </a:cubicBezTo>
                    <a:cubicBezTo>
                      <a:pt x="59" y="369"/>
                      <a:pt x="59" y="371"/>
                      <a:pt x="59" y="374"/>
                    </a:cubicBezTo>
                    <a:close/>
                    <a:moveTo>
                      <a:pt x="690" y="367"/>
                    </a:moveTo>
                    <a:cubicBezTo>
                      <a:pt x="690" y="365"/>
                      <a:pt x="690" y="362"/>
                      <a:pt x="690" y="360"/>
                    </a:cubicBezTo>
                    <a:cubicBezTo>
                      <a:pt x="748" y="357"/>
                      <a:pt x="748" y="357"/>
                      <a:pt x="748" y="357"/>
                    </a:cubicBezTo>
                    <a:cubicBezTo>
                      <a:pt x="748" y="360"/>
                      <a:pt x="748" y="363"/>
                      <a:pt x="748" y="366"/>
                    </a:cubicBezTo>
                    <a:lnTo>
                      <a:pt x="690" y="367"/>
                    </a:lnTo>
                    <a:close/>
                    <a:moveTo>
                      <a:pt x="59" y="360"/>
                    </a:moveTo>
                    <a:cubicBezTo>
                      <a:pt x="1" y="358"/>
                      <a:pt x="1" y="358"/>
                      <a:pt x="1" y="358"/>
                    </a:cubicBezTo>
                    <a:cubicBezTo>
                      <a:pt x="1" y="355"/>
                      <a:pt x="1" y="352"/>
                      <a:pt x="1" y="349"/>
                    </a:cubicBezTo>
                    <a:cubicBezTo>
                      <a:pt x="60" y="353"/>
                      <a:pt x="60" y="353"/>
                      <a:pt x="60" y="353"/>
                    </a:cubicBezTo>
                    <a:cubicBezTo>
                      <a:pt x="59" y="356"/>
                      <a:pt x="59" y="358"/>
                      <a:pt x="59" y="360"/>
                    </a:cubicBezTo>
                    <a:close/>
                    <a:moveTo>
                      <a:pt x="689" y="354"/>
                    </a:moveTo>
                    <a:cubicBezTo>
                      <a:pt x="689" y="351"/>
                      <a:pt x="689" y="349"/>
                      <a:pt x="689" y="346"/>
                    </a:cubicBezTo>
                    <a:cubicBezTo>
                      <a:pt x="747" y="342"/>
                      <a:pt x="747" y="342"/>
                      <a:pt x="747" y="342"/>
                    </a:cubicBezTo>
                    <a:cubicBezTo>
                      <a:pt x="747" y="344"/>
                      <a:pt x="748" y="347"/>
                      <a:pt x="748" y="350"/>
                    </a:cubicBezTo>
                    <a:lnTo>
                      <a:pt x="689" y="354"/>
                    </a:lnTo>
                    <a:close/>
                    <a:moveTo>
                      <a:pt x="60" y="347"/>
                    </a:moveTo>
                    <a:cubicBezTo>
                      <a:pt x="2" y="342"/>
                      <a:pt x="2" y="342"/>
                      <a:pt x="2" y="342"/>
                    </a:cubicBezTo>
                    <a:cubicBezTo>
                      <a:pt x="2" y="339"/>
                      <a:pt x="2" y="336"/>
                      <a:pt x="3" y="334"/>
                    </a:cubicBezTo>
                    <a:cubicBezTo>
                      <a:pt x="61" y="340"/>
                      <a:pt x="61" y="340"/>
                      <a:pt x="61" y="340"/>
                    </a:cubicBezTo>
                    <a:cubicBezTo>
                      <a:pt x="60" y="342"/>
                      <a:pt x="60" y="345"/>
                      <a:pt x="60" y="347"/>
                    </a:cubicBezTo>
                    <a:close/>
                    <a:moveTo>
                      <a:pt x="688" y="340"/>
                    </a:moveTo>
                    <a:cubicBezTo>
                      <a:pt x="688" y="338"/>
                      <a:pt x="688" y="336"/>
                      <a:pt x="688" y="333"/>
                    </a:cubicBezTo>
                    <a:cubicBezTo>
                      <a:pt x="746" y="326"/>
                      <a:pt x="746" y="326"/>
                      <a:pt x="746" y="326"/>
                    </a:cubicBezTo>
                    <a:cubicBezTo>
                      <a:pt x="746" y="329"/>
                      <a:pt x="746" y="331"/>
                      <a:pt x="747" y="334"/>
                    </a:cubicBezTo>
                    <a:lnTo>
                      <a:pt x="688" y="340"/>
                    </a:lnTo>
                    <a:close/>
                    <a:moveTo>
                      <a:pt x="61" y="334"/>
                    </a:moveTo>
                    <a:cubicBezTo>
                      <a:pt x="3" y="326"/>
                      <a:pt x="3" y="326"/>
                      <a:pt x="3" y="326"/>
                    </a:cubicBezTo>
                    <a:cubicBezTo>
                      <a:pt x="4" y="324"/>
                      <a:pt x="4" y="321"/>
                      <a:pt x="5" y="318"/>
                    </a:cubicBezTo>
                    <a:cubicBezTo>
                      <a:pt x="62" y="327"/>
                      <a:pt x="62" y="327"/>
                      <a:pt x="62" y="327"/>
                    </a:cubicBezTo>
                    <a:cubicBezTo>
                      <a:pt x="62" y="329"/>
                      <a:pt x="62" y="331"/>
                      <a:pt x="61" y="334"/>
                    </a:cubicBezTo>
                    <a:close/>
                    <a:moveTo>
                      <a:pt x="687" y="327"/>
                    </a:moveTo>
                    <a:cubicBezTo>
                      <a:pt x="686" y="325"/>
                      <a:pt x="686" y="322"/>
                      <a:pt x="686" y="320"/>
                    </a:cubicBezTo>
                    <a:cubicBezTo>
                      <a:pt x="743" y="310"/>
                      <a:pt x="743" y="310"/>
                      <a:pt x="743" y="310"/>
                    </a:cubicBezTo>
                    <a:cubicBezTo>
                      <a:pt x="744" y="313"/>
                      <a:pt x="744" y="316"/>
                      <a:pt x="745" y="319"/>
                    </a:cubicBezTo>
                    <a:lnTo>
                      <a:pt x="687" y="327"/>
                    </a:lnTo>
                    <a:close/>
                    <a:moveTo>
                      <a:pt x="63" y="320"/>
                    </a:moveTo>
                    <a:cubicBezTo>
                      <a:pt x="6" y="311"/>
                      <a:pt x="6" y="311"/>
                      <a:pt x="6" y="311"/>
                    </a:cubicBezTo>
                    <a:cubicBezTo>
                      <a:pt x="6" y="308"/>
                      <a:pt x="7" y="305"/>
                      <a:pt x="7" y="302"/>
                    </a:cubicBezTo>
                    <a:cubicBezTo>
                      <a:pt x="65" y="313"/>
                      <a:pt x="65" y="313"/>
                      <a:pt x="65" y="313"/>
                    </a:cubicBezTo>
                    <a:cubicBezTo>
                      <a:pt x="64" y="316"/>
                      <a:pt x="64" y="318"/>
                      <a:pt x="63" y="320"/>
                    </a:cubicBezTo>
                    <a:close/>
                    <a:moveTo>
                      <a:pt x="684" y="314"/>
                    </a:moveTo>
                    <a:cubicBezTo>
                      <a:pt x="684" y="312"/>
                      <a:pt x="683" y="309"/>
                      <a:pt x="683" y="307"/>
                    </a:cubicBezTo>
                    <a:cubicBezTo>
                      <a:pt x="740" y="294"/>
                      <a:pt x="740" y="294"/>
                      <a:pt x="740" y="294"/>
                    </a:cubicBezTo>
                    <a:cubicBezTo>
                      <a:pt x="741" y="297"/>
                      <a:pt x="741" y="300"/>
                      <a:pt x="742" y="303"/>
                    </a:cubicBezTo>
                    <a:lnTo>
                      <a:pt x="684" y="314"/>
                    </a:lnTo>
                    <a:close/>
                    <a:moveTo>
                      <a:pt x="66" y="307"/>
                    </a:moveTo>
                    <a:cubicBezTo>
                      <a:pt x="9" y="295"/>
                      <a:pt x="9" y="295"/>
                      <a:pt x="9" y="295"/>
                    </a:cubicBezTo>
                    <a:cubicBezTo>
                      <a:pt x="9" y="292"/>
                      <a:pt x="10" y="289"/>
                      <a:pt x="11" y="287"/>
                    </a:cubicBezTo>
                    <a:cubicBezTo>
                      <a:pt x="68" y="300"/>
                      <a:pt x="68" y="300"/>
                      <a:pt x="68" y="300"/>
                    </a:cubicBezTo>
                    <a:cubicBezTo>
                      <a:pt x="67" y="303"/>
                      <a:pt x="66" y="305"/>
                      <a:pt x="66" y="307"/>
                    </a:cubicBezTo>
                    <a:close/>
                    <a:moveTo>
                      <a:pt x="682" y="301"/>
                    </a:moveTo>
                    <a:cubicBezTo>
                      <a:pt x="681" y="298"/>
                      <a:pt x="680" y="296"/>
                      <a:pt x="680" y="294"/>
                    </a:cubicBezTo>
                    <a:cubicBezTo>
                      <a:pt x="736" y="279"/>
                      <a:pt x="736" y="279"/>
                      <a:pt x="736" y="279"/>
                    </a:cubicBezTo>
                    <a:cubicBezTo>
                      <a:pt x="737" y="282"/>
                      <a:pt x="738" y="285"/>
                      <a:pt x="739" y="287"/>
                    </a:cubicBezTo>
                    <a:lnTo>
                      <a:pt x="682" y="301"/>
                    </a:lnTo>
                    <a:close/>
                    <a:moveTo>
                      <a:pt x="69" y="294"/>
                    </a:moveTo>
                    <a:cubicBezTo>
                      <a:pt x="12" y="280"/>
                      <a:pt x="12" y="280"/>
                      <a:pt x="12" y="280"/>
                    </a:cubicBezTo>
                    <a:cubicBezTo>
                      <a:pt x="13" y="277"/>
                      <a:pt x="14" y="274"/>
                      <a:pt x="15" y="271"/>
                    </a:cubicBezTo>
                    <a:cubicBezTo>
                      <a:pt x="71" y="287"/>
                      <a:pt x="71" y="287"/>
                      <a:pt x="71" y="287"/>
                    </a:cubicBezTo>
                    <a:cubicBezTo>
                      <a:pt x="70" y="290"/>
                      <a:pt x="70" y="292"/>
                      <a:pt x="69" y="294"/>
                    </a:cubicBezTo>
                    <a:close/>
                    <a:moveTo>
                      <a:pt x="678" y="288"/>
                    </a:moveTo>
                    <a:cubicBezTo>
                      <a:pt x="678" y="286"/>
                      <a:pt x="677" y="283"/>
                      <a:pt x="676" y="281"/>
                    </a:cubicBezTo>
                    <a:cubicBezTo>
                      <a:pt x="732" y="264"/>
                      <a:pt x="732" y="264"/>
                      <a:pt x="732" y="264"/>
                    </a:cubicBezTo>
                    <a:cubicBezTo>
                      <a:pt x="733" y="266"/>
                      <a:pt x="734" y="269"/>
                      <a:pt x="735" y="272"/>
                    </a:cubicBezTo>
                    <a:lnTo>
                      <a:pt x="678" y="288"/>
                    </a:lnTo>
                    <a:close/>
                    <a:moveTo>
                      <a:pt x="73" y="281"/>
                    </a:moveTo>
                    <a:cubicBezTo>
                      <a:pt x="17" y="264"/>
                      <a:pt x="17" y="264"/>
                      <a:pt x="17" y="264"/>
                    </a:cubicBezTo>
                    <a:cubicBezTo>
                      <a:pt x="18" y="262"/>
                      <a:pt x="18" y="259"/>
                      <a:pt x="19" y="256"/>
                    </a:cubicBezTo>
                    <a:cubicBezTo>
                      <a:pt x="75" y="274"/>
                      <a:pt x="75" y="274"/>
                      <a:pt x="75" y="274"/>
                    </a:cubicBezTo>
                    <a:cubicBezTo>
                      <a:pt x="74" y="277"/>
                      <a:pt x="73" y="279"/>
                      <a:pt x="73" y="281"/>
                    </a:cubicBezTo>
                    <a:close/>
                    <a:moveTo>
                      <a:pt x="674" y="275"/>
                    </a:moveTo>
                    <a:cubicBezTo>
                      <a:pt x="674" y="273"/>
                      <a:pt x="673" y="270"/>
                      <a:pt x="672" y="268"/>
                    </a:cubicBezTo>
                    <a:cubicBezTo>
                      <a:pt x="727" y="249"/>
                      <a:pt x="727" y="249"/>
                      <a:pt x="727" y="249"/>
                    </a:cubicBezTo>
                    <a:cubicBezTo>
                      <a:pt x="728" y="251"/>
                      <a:pt x="729" y="254"/>
                      <a:pt x="730" y="257"/>
                    </a:cubicBezTo>
                    <a:lnTo>
                      <a:pt x="674" y="275"/>
                    </a:lnTo>
                    <a:close/>
                    <a:moveTo>
                      <a:pt x="77" y="269"/>
                    </a:moveTo>
                    <a:cubicBezTo>
                      <a:pt x="22" y="249"/>
                      <a:pt x="22" y="249"/>
                      <a:pt x="22" y="249"/>
                    </a:cubicBezTo>
                    <a:cubicBezTo>
                      <a:pt x="23" y="246"/>
                      <a:pt x="24" y="244"/>
                      <a:pt x="25" y="241"/>
                    </a:cubicBezTo>
                    <a:cubicBezTo>
                      <a:pt x="79" y="262"/>
                      <a:pt x="79" y="262"/>
                      <a:pt x="79" y="262"/>
                    </a:cubicBezTo>
                    <a:cubicBezTo>
                      <a:pt x="78" y="264"/>
                      <a:pt x="78" y="266"/>
                      <a:pt x="77" y="269"/>
                    </a:cubicBezTo>
                    <a:close/>
                    <a:moveTo>
                      <a:pt x="670" y="262"/>
                    </a:moveTo>
                    <a:cubicBezTo>
                      <a:pt x="669" y="260"/>
                      <a:pt x="668" y="258"/>
                      <a:pt x="667" y="256"/>
                    </a:cubicBezTo>
                    <a:cubicBezTo>
                      <a:pt x="722" y="234"/>
                      <a:pt x="722" y="234"/>
                      <a:pt x="722" y="234"/>
                    </a:cubicBezTo>
                    <a:cubicBezTo>
                      <a:pt x="723" y="236"/>
                      <a:pt x="724" y="239"/>
                      <a:pt x="725" y="242"/>
                    </a:cubicBezTo>
                    <a:lnTo>
                      <a:pt x="670" y="262"/>
                    </a:lnTo>
                    <a:close/>
                    <a:moveTo>
                      <a:pt x="82" y="256"/>
                    </a:moveTo>
                    <a:cubicBezTo>
                      <a:pt x="27" y="234"/>
                      <a:pt x="27" y="234"/>
                      <a:pt x="27" y="234"/>
                    </a:cubicBezTo>
                    <a:cubicBezTo>
                      <a:pt x="28" y="232"/>
                      <a:pt x="29" y="229"/>
                      <a:pt x="31" y="226"/>
                    </a:cubicBezTo>
                    <a:cubicBezTo>
                      <a:pt x="84" y="249"/>
                      <a:pt x="84" y="249"/>
                      <a:pt x="84" y="249"/>
                    </a:cubicBezTo>
                    <a:cubicBezTo>
                      <a:pt x="83" y="252"/>
                      <a:pt x="82" y="254"/>
                      <a:pt x="82" y="256"/>
                    </a:cubicBezTo>
                    <a:close/>
                    <a:moveTo>
                      <a:pt x="665" y="250"/>
                    </a:moveTo>
                    <a:cubicBezTo>
                      <a:pt x="664" y="248"/>
                      <a:pt x="663" y="246"/>
                      <a:pt x="662" y="243"/>
                    </a:cubicBezTo>
                    <a:cubicBezTo>
                      <a:pt x="715" y="219"/>
                      <a:pt x="715" y="219"/>
                      <a:pt x="715" y="219"/>
                    </a:cubicBezTo>
                    <a:cubicBezTo>
                      <a:pt x="716" y="222"/>
                      <a:pt x="718" y="224"/>
                      <a:pt x="719" y="227"/>
                    </a:cubicBezTo>
                    <a:lnTo>
                      <a:pt x="665" y="250"/>
                    </a:lnTo>
                    <a:close/>
                    <a:moveTo>
                      <a:pt x="87" y="244"/>
                    </a:moveTo>
                    <a:cubicBezTo>
                      <a:pt x="34" y="220"/>
                      <a:pt x="34" y="220"/>
                      <a:pt x="34" y="220"/>
                    </a:cubicBezTo>
                    <a:cubicBezTo>
                      <a:pt x="35" y="217"/>
                      <a:pt x="36" y="214"/>
                      <a:pt x="37" y="212"/>
                    </a:cubicBezTo>
                    <a:cubicBezTo>
                      <a:pt x="90" y="237"/>
                      <a:pt x="90" y="237"/>
                      <a:pt x="90" y="237"/>
                    </a:cubicBezTo>
                    <a:cubicBezTo>
                      <a:pt x="89" y="239"/>
                      <a:pt x="88" y="242"/>
                      <a:pt x="87" y="244"/>
                    </a:cubicBezTo>
                    <a:close/>
                    <a:moveTo>
                      <a:pt x="659" y="238"/>
                    </a:moveTo>
                    <a:cubicBezTo>
                      <a:pt x="658" y="236"/>
                      <a:pt x="657" y="234"/>
                      <a:pt x="656" y="231"/>
                    </a:cubicBezTo>
                    <a:cubicBezTo>
                      <a:pt x="708" y="205"/>
                      <a:pt x="708" y="205"/>
                      <a:pt x="708" y="205"/>
                    </a:cubicBezTo>
                    <a:cubicBezTo>
                      <a:pt x="710" y="208"/>
                      <a:pt x="711" y="210"/>
                      <a:pt x="712" y="213"/>
                    </a:cubicBezTo>
                    <a:lnTo>
                      <a:pt x="659" y="238"/>
                    </a:lnTo>
                    <a:close/>
                    <a:moveTo>
                      <a:pt x="93" y="232"/>
                    </a:moveTo>
                    <a:cubicBezTo>
                      <a:pt x="40" y="205"/>
                      <a:pt x="40" y="205"/>
                      <a:pt x="40" y="205"/>
                    </a:cubicBezTo>
                    <a:cubicBezTo>
                      <a:pt x="42" y="203"/>
                      <a:pt x="43" y="200"/>
                      <a:pt x="44" y="198"/>
                    </a:cubicBezTo>
                    <a:cubicBezTo>
                      <a:pt x="96" y="225"/>
                      <a:pt x="96" y="225"/>
                      <a:pt x="96" y="225"/>
                    </a:cubicBezTo>
                    <a:cubicBezTo>
                      <a:pt x="95" y="227"/>
                      <a:pt x="94" y="229"/>
                      <a:pt x="93" y="232"/>
                    </a:cubicBezTo>
                    <a:close/>
                    <a:moveTo>
                      <a:pt x="653" y="226"/>
                    </a:moveTo>
                    <a:cubicBezTo>
                      <a:pt x="652" y="224"/>
                      <a:pt x="651" y="222"/>
                      <a:pt x="650" y="220"/>
                    </a:cubicBezTo>
                    <a:cubicBezTo>
                      <a:pt x="701" y="191"/>
                      <a:pt x="701" y="191"/>
                      <a:pt x="701" y="191"/>
                    </a:cubicBezTo>
                    <a:cubicBezTo>
                      <a:pt x="702" y="193"/>
                      <a:pt x="704" y="196"/>
                      <a:pt x="705" y="199"/>
                    </a:cubicBezTo>
                    <a:lnTo>
                      <a:pt x="653" y="226"/>
                    </a:lnTo>
                    <a:close/>
                    <a:moveTo>
                      <a:pt x="99" y="220"/>
                    </a:moveTo>
                    <a:cubicBezTo>
                      <a:pt x="48" y="191"/>
                      <a:pt x="48" y="191"/>
                      <a:pt x="48" y="191"/>
                    </a:cubicBezTo>
                    <a:cubicBezTo>
                      <a:pt x="49" y="189"/>
                      <a:pt x="51" y="186"/>
                      <a:pt x="52" y="184"/>
                    </a:cubicBezTo>
                    <a:cubicBezTo>
                      <a:pt x="103" y="213"/>
                      <a:pt x="103" y="213"/>
                      <a:pt x="103" y="213"/>
                    </a:cubicBezTo>
                    <a:cubicBezTo>
                      <a:pt x="101" y="216"/>
                      <a:pt x="100" y="218"/>
                      <a:pt x="99" y="220"/>
                    </a:cubicBezTo>
                    <a:close/>
                    <a:moveTo>
                      <a:pt x="647" y="214"/>
                    </a:moveTo>
                    <a:cubicBezTo>
                      <a:pt x="646" y="212"/>
                      <a:pt x="644" y="210"/>
                      <a:pt x="643" y="208"/>
                    </a:cubicBezTo>
                    <a:cubicBezTo>
                      <a:pt x="693" y="177"/>
                      <a:pt x="693" y="177"/>
                      <a:pt x="693" y="177"/>
                    </a:cubicBezTo>
                    <a:cubicBezTo>
                      <a:pt x="694" y="180"/>
                      <a:pt x="696" y="182"/>
                      <a:pt x="697" y="185"/>
                    </a:cubicBezTo>
                    <a:lnTo>
                      <a:pt x="647" y="214"/>
                    </a:lnTo>
                    <a:close/>
                    <a:moveTo>
                      <a:pt x="106" y="208"/>
                    </a:moveTo>
                    <a:cubicBezTo>
                      <a:pt x="56" y="178"/>
                      <a:pt x="56" y="178"/>
                      <a:pt x="56" y="178"/>
                    </a:cubicBezTo>
                    <a:cubicBezTo>
                      <a:pt x="57" y="175"/>
                      <a:pt x="59" y="173"/>
                      <a:pt x="61" y="170"/>
                    </a:cubicBezTo>
                    <a:cubicBezTo>
                      <a:pt x="110" y="202"/>
                      <a:pt x="110" y="202"/>
                      <a:pt x="110" y="202"/>
                    </a:cubicBezTo>
                    <a:cubicBezTo>
                      <a:pt x="108" y="204"/>
                      <a:pt x="107" y="206"/>
                      <a:pt x="106" y="208"/>
                    </a:cubicBezTo>
                    <a:close/>
                    <a:moveTo>
                      <a:pt x="640" y="203"/>
                    </a:moveTo>
                    <a:cubicBezTo>
                      <a:pt x="639" y="201"/>
                      <a:pt x="637" y="199"/>
                      <a:pt x="636" y="197"/>
                    </a:cubicBezTo>
                    <a:cubicBezTo>
                      <a:pt x="684" y="164"/>
                      <a:pt x="684" y="164"/>
                      <a:pt x="684" y="164"/>
                    </a:cubicBezTo>
                    <a:cubicBezTo>
                      <a:pt x="686" y="166"/>
                      <a:pt x="688" y="169"/>
                      <a:pt x="689" y="171"/>
                    </a:cubicBezTo>
                    <a:lnTo>
                      <a:pt x="640" y="203"/>
                    </a:lnTo>
                    <a:close/>
                    <a:moveTo>
                      <a:pt x="113" y="197"/>
                    </a:moveTo>
                    <a:cubicBezTo>
                      <a:pt x="65" y="164"/>
                      <a:pt x="65" y="164"/>
                      <a:pt x="65" y="164"/>
                    </a:cubicBezTo>
                    <a:cubicBezTo>
                      <a:pt x="66" y="162"/>
                      <a:pt x="68" y="159"/>
                      <a:pt x="70" y="157"/>
                    </a:cubicBezTo>
                    <a:cubicBezTo>
                      <a:pt x="117" y="191"/>
                      <a:pt x="117" y="191"/>
                      <a:pt x="117" y="191"/>
                    </a:cubicBezTo>
                    <a:cubicBezTo>
                      <a:pt x="116" y="193"/>
                      <a:pt x="114" y="195"/>
                      <a:pt x="113" y="197"/>
                    </a:cubicBezTo>
                    <a:close/>
                    <a:moveTo>
                      <a:pt x="632" y="192"/>
                    </a:moveTo>
                    <a:cubicBezTo>
                      <a:pt x="631" y="190"/>
                      <a:pt x="630" y="188"/>
                      <a:pt x="628" y="186"/>
                    </a:cubicBezTo>
                    <a:cubicBezTo>
                      <a:pt x="675" y="151"/>
                      <a:pt x="675" y="151"/>
                      <a:pt x="675" y="151"/>
                    </a:cubicBezTo>
                    <a:cubicBezTo>
                      <a:pt x="677" y="153"/>
                      <a:pt x="679" y="156"/>
                      <a:pt x="680" y="158"/>
                    </a:cubicBezTo>
                    <a:lnTo>
                      <a:pt x="632" y="192"/>
                    </a:lnTo>
                    <a:close/>
                    <a:moveTo>
                      <a:pt x="121" y="186"/>
                    </a:moveTo>
                    <a:cubicBezTo>
                      <a:pt x="74" y="151"/>
                      <a:pt x="74" y="151"/>
                      <a:pt x="74" y="151"/>
                    </a:cubicBezTo>
                    <a:cubicBezTo>
                      <a:pt x="75" y="149"/>
                      <a:pt x="77" y="147"/>
                      <a:pt x="79" y="144"/>
                    </a:cubicBezTo>
                    <a:cubicBezTo>
                      <a:pt x="125" y="180"/>
                      <a:pt x="125" y="180"/>
                      <a:pt x="125" y="180"/>
                    </a:cubicBezTo>
                    <a:cubicBezTo>
                      <a:pt x="124" y="182"/>
                      <a:pt x="122" y="184"/>
                      <a:pt x="121" y="186"/>
                    </a:cubicBezTo>
                    <a:close/>
                    <a:moveTo>
                      <a:pt x="624" y="181"/>
                    </a:moveTo>
                    <a:cubicBezTo>
                      <a:pt x="623" y="179"/>
                      <a:pt x="622" y="177"/>
                      <a:pt x="620" y="175"/>
                    </a:cubicBezTo>
                    <a:cubicBezTo>
                      <a:pt x="665" y="139"/>
                      <a:pt x="665" y="139"/>
                      <a:pt x="665" y="139"/>
                    </a:cubicBezTo>
                    <a:cubicBezTo>
                      <a:pt x="667" y="141"/>
                      <a:pt x="669" y="143"/>
                      <a:pt x="671" y="145"/>
                    </a:cubicBezTo>
                    <a:lnTo>
                      <a:pt x="624" y="181"/>
                    </a:lnTo>
                    <a:close/>
                    <a:moveTo>
                      <a:pt x="129" y="175"/>
                    </a:moveTo>
                    <a:cubicBezTo>
                      <a:pt x="83" y="139"/>
                      <a:pt x="83" y="139"/>
                      <a:pt x="83" y="139"/>
                    </a:cubicBezTo>
                    <a:cubicBezTo>
                      <a:pt x="85" y="136"/>
                      <a:pt x="87" y="134"/>
                      <a:pt x="89" y="132"/>
                    </a:cubicBezTo>
                    <a:cubicBezTo>
                      <a:pt x="134" y="170"/>
                      <a:pt x="134" y="170"/>
                      <a:pt x="134" y="170"/>
                    </a:cubicBezTo>
                    <a:cubicBezTo>
                      <a:pt x="132" y="172"/>
                      <a:pt x="130" y="174"/>
                      <a:pt x="129" y="175"/>
                    </a:cubicBezTo>
                    <a:close/>
                    <a:moveTo>
                      <a:pt x="616" y="171"/>
                    </a:moveTo>
                    <a:cubicBezTo>
                      <a:pt x="615" y="169"/>
                      <a:pt x="613" y="167"/>
                      <a:pt x="611" y="165"/>
                    </a:cubicBezTo>
                    <a:cubicBezTo>
                      <a:pt x="655" y="126"/>
                      <a:pt x="655" y="126"/>
                      <a:pt x="655" y="126"/>
                    </a:cubicBezTo>
                    <a:cubicBezTo>
                      <a:pt x="657" y="129"/>
                      <a:pt x="659" y="131"/>
                      <a:pt x="661" y="133"/>
                    </a:cubicBezTo>
                    <a:lnTo>
                      <a:pt x="616" y="171"/>
                    </a:lnTo>
                    <a:close/>
                    <a:moveTo>
                      <a:pt x="138" y="165"/>
                    </a:moveTo>
                    <a:cubicBezTo>
                      <a:pt x="94" y="127"/>
                      <a:pt x="94" y="127"/>
                      <a:pt x="94" y="127"/>
                    </a:cubicBezTo>
                    <a:cubicBezTo>
                      <a:pt x="96" y="124"/>
                      <a:pt x="98" y="122"/>
                      <a:pt x="100" y="120"/>
                    </a:cubicBezTo>
                    <a:cubicBezTo>
                      <a:pt x="142" y="160"/>
                      <a:pt x="142" y="160"/>
                      <a:pt x="142" y="160"/>
                    </a:cubicBezTo>
                    <a:cubicBezTo>
                      <a:pt x="141" y="162"/>
                      <a:pt x="139" y="163"/>
                      <a:pt x="138" y="165"/>
                    </a:cubicBezTo>
                    <a:close/>
                    <a:moveTo>
                      <a:pt x="607" y="161"/>
                    </a:moveTo>
                    <a:cubicBezTo>
                      <a:pt x="606" y="159"/>
                      <a:pt x="604" y="157"/>
                      <a:pt x="602" y="155"/>
                    </a:cubicBezTo>
                    <a:cubicBezTo>
                      <a:pt x="644" y="115"/>
                      <a:pt x="644" y="115"/>
                      <a:pt x="644" y="115"/>
                    </a:cubicBezTo>
                    <a:cubicBezTo>
                      <a:pt x="646" y="117"/>
                      <a:pt x="648" y="119"/>
                      <a:pt x="650" y="121"/>
                    </a:cubicBezTo>
                    <a:lnTo>
                      <a:pt x="607" y="161"/>
                    </a:lnTo>
                    <a:close/>
                    <a:moveTo>
                      <a:pt x="147" y="155"/>
                    </a:moveTo>
                    <a:cubicBezTo>
                      <a:pt x="104" y="115"/>
                      <a:pt x="104" y="115"/>
                      <a:pt x="104" y="115"/>
                    </a:cubicBezTo>
                    <a:cubicBezTo>
                      <a:pt x="106" y="113"/>
                      <a:pt x="108" y="111"/>
                      <a:pt x="111" y="109"/>
                    </a:cubicBezTo>
                    <a:cubicBezTo>
                      <a:pt x="152" y="150"/>
                      <a:pt x="152" y="150"/>
                      <a:pt x="152" y="150"/>
                    </a:cubicBezTo>
                    <a:cubicBezTo>
                      <a:pt x="150" y="152"/>
                      <a:pt x="148" y="154"/>
                      <a:pt x="147" y="155"/>
                    </a:cubicBezTo>
                    <a:close/>
                    <a:moveTo>
                      <a:pt x="598" y="151"/>
                    </a:moveTo>
                    <a:cubicBezTo>
                      <a:pt x="596" y="149"/>
                      <a:pt x="595" y="147"/>
                      <a:pt x="593" y="146"/>
                    </a:cubicBezTo>
                    <a:cubicBezTo>
                      <a:pt x="633" y="104"/>
                      <a:pt x="633" y="104"/>
                      <a:pt x="633" y="104"/>
                    </a:cubicBezTo>
                    <a:cubicBezTo>
                      <a:pt x="635" y="106"/>
                      <a:pt x="637" y="108"/>
                      <a:pt x="639" y="110"/>
                    </a:cubicBezTo>
                    <a:lnTo>
                      <a:pt x="598" y="151"/>
                    </a:lnTo>
                    <a:close/>
                    <a:moveTo>
                      <a:pt x="156" y="146"/>
                    </a:moveTo>
                    <a:cubicBezTo>
                      <a:pt x="116" y="104"/>
                      <a:pt x="116" y="104"/>
                      <a:pt x="116" y="104"/>
                    </a:cubicBezTo>
                    <a:cubicBezTo>
                      <a:pt x="118" y="102"/>
                      <a:pt x="120" y="100"/>
                      <a:pt x="122" y="98"/>
                    </a:cubicBezTo>
                    <a:cubicBezTo>
                      <a:pt x="161" y="141"/>
                      <a:pt x="161" y="141"/>
                      <a:pt x="161" y="141"/>
                    </a:cubicBezTo>
                    <a:cubicBezTo>
                      <a:pt x="160" y="142"/>
                      <a:pt x="158" y="144"/>
                      <a:pt x="156" y="146"/>
                    </a:cubicBezTo>
                    <a:close/>
                    <a:moveTo>
                      <a:pt x="588" y="142"/>
                    </a:moveTo>
                    <a:cubicBezTo>
                      <a:pt x="587" y="140"/>
                      <a:pt x="585" y="138"/>
                      <a:pt x="583" y="137"/>
                    </a:cubicBezTo>
                    <a:cubicBezTo>
                      <a:pt x="622" y="93"/>
                      <a:pt x="622" y="93"/>
                      <a:pt x="622" y="93"/>
                    </a:cubicBezTo>
                    <a:cubicBezTo>
                      <a:pt x="624" y="95"/>
                      <a:pt x="626" y="97"/>
                      <a:pt x="628" y="99"/>
                    </a:cubicBezTo>
                    <a:lnTo>
                      <a:pt x="588" y="142"/>
                    </a:lnTo>
                    <a:close/>
                    <a:moveTo>
                      <a:pt x="166" y="137"/>
                    </a:moveTo>
                    <a:cubicBezTo>
                      <a:pt x="127" y="93"/>
                      <a:pt x="127" y="93"/>
                      <a:pt x="127" y="93"/>
                    </a:cubicBezTo>
                    <a:cubicBezTo>
                      <a:pt x="130" y="91"/>
                      <a:pt x="132" y="89"/>
                      <a:pt x="134" y="87"/>
                    </a:cubicBezTo>
                    <a:cubicBezTo>
                      <a:pt x="172" y="132"/>
                      <a:pt x="172" y="132"/>
                      <a:pt x="172" y="132"/>
                    </a:cubicBezTo>
                    <a:cubicBezTo>
                      <a:pt x="170" y="134"/>
                      <a:pt x="168" y="135"/>
                      <a:pt x="166" y="137"/>
                    </a:cubicBezTo>
                    <a:close/>
                    <a:moveTo>
                      <a:pt x="578" y="133"/>
                    </a:moveTo>
                    <a:cubicBezTo>
                      <a:pt x="576" y="131"/>
                      <a:pt x="575" y="130"/>
                      <a:pt x="573" y="128"/>
                    </a:cubicBezTo>
                    <a:cubicBezTo>
                      <a:pt x="609" y="83"/>
                      <a:pt x="609" y="83"/>
                      <a:pt x="609" y="83"/>
                    </a:cubicBezTo>
                    <a:cubicBezTo>
                      <a:pt x="612" y="84"/>
                      <a:pt x="614" y="86"/>
                      <a:pt x="616" y="88"/>
                    </a:cubicBezTo>
                    <a:lnTo>
                      <a:pt x="578" y="133"/>
                    </a:lnTo>
                    <a:close/>
                    <a:moveTo>
                      <a:pt x="176" y="128"/>
                    </a:moveTo>
                    <a:cubicBezTo>
                      <a:pt x="139" y="83"/>
                      <a:pt x="139" y="83"/>
                      <a:pt x="139" y="83"/>
                    </a:cubicBezTo>
                    <a:cubicBezTo>
                      <a:pt x="142" y="81"/>
                      <a:pt x="144" y="79"/>
                      <a:pt x="146" y="77"/>
                    </a:cubicBezTo>
                    <a:cubicBezTo>
                      <a:pt x="182" y="124"/>
                      <a:pt x="182" y="124"/>
                      <a:pt x="182" y="124"/>
                    </a:cubicBezTo>
                    <a:cubicBezTo>
                      <a:pt x="180" y="125"/>
                      <a:pt x="178" y="127"/>
                      <a:pt x="176" y="128"/>
                    </a:cubicBezTo>
                    <a:close/>
                    <a:moveTo>
                      <a:pt x="568" y="124"/>
                    </a:moveTo>
                    <a:cubicBezTo>
                      <a:pt x="566" y="123"/>
                      <a:pt x="564" y="121"/>
                      <a:pt x="562" y="120"/>
                    </a:cubicBezTo>
                    <a:cubicBezTo>
                      <a:pt x="597" y="73"/>
                      <a:pt x="597" y="73"/>
                      <a:pt x="597" y="73"/>
                    </a:cubicBezTo>
                    <a:cubicBezTo>
                      <a:pt x="599" y="75"/>
                      <a:pt x="601" y="76"/>
                      <a:pt x="604" y="78"/>
                    </a:cubicBezTo>
                    <a:lnTo>
                      <a:pt x="568" y="124"/>
                    </a:lnTo>
                    <a:close/>
                    <a:moveTo>
                      <a:pt x="187" y="120"/>
                    </a:moveTo>
                    <a:cubicBezTo>
                      <a:pt x="152" y="73"/>
                      <a:pt x="152" y="73"/>
                      <a:pt x="152" y="73"/>
                    </a:cubicBezTo>
                    <a:cubicBezTo>
                      <a:pt x="154" y="71"/>
                      <a:pt x="157" y="70"/>
                      <a:pt x="159" y="68"/>
                    </a:cubicBezTo>
                    <a:cubicBezTo>
                      <a:pt x="193" y="116"/>
                      <a:pt x="193" y="116"/>
                      <a:pt x="193" y="116"/>
                    </a:cubicBezTo>
                    <a:cubicBezTo>
                      <a:pt x="191" y="117"/>
                      <a:pt x="189" y="118"/>
                      <a:pt x="187" y="120"/>
                    </a:cubicBezTo>
                    <a:close/>
                    <a:moveTo>
                      <a:pt x="557" y="116"/>
                    </a:moveTo>
                    <a:cubicBezTo>
                      <a:pt x="555" y="115"/>
                      <a:pt x="553" y="113"/>
                      <a:pt x="551" y="112"/>
                    </a:cubicBezTo>
                    <a:cubicBezTo>
                      <a:pt x="584" y="64"/>
                      <a:pt x="584" y="64"/>
                      <a:pt x="584" y="64"/>
                    </a:cubicBezTo>
                    <a:cubicBezTo>
                      <a:pt x="586" y="65"/>
                      <a:pt x="589" y="67"/>
                      <a:pt x="591" y="69"/>
                    </a:cubicBezTo>
                    <a:lnTo>
                      <a:pt x="557" y="116"/>
                    </a:lnTo>
                    <a:close/>
                    <a:moveTo>
                      <a:pt x="198" y="112"/>
                    </a:moveTo>
                    <a:cubicBezTo>
                      <a:pt x="165" y="64"/>
                      <a:pt x="165" y="64"/>
                      <a:pt x="165" y="64"/>
                    </a:cubicBezTo>
                    <a:cubicBezTo>
                      <a:pt x="167" y="62"/>
                      <a:pt x="170" y="61"/>
                      <a:pt x="172" y="59"/>
                    </a:cubicBezTo>
                    <a:cubicBezTo>
                      <a:pt x="204" y="108"/>
                      <a:pt x="204" y="108"/>
                      <a:pt x="204" y="108"/>
                    </a:cubicBezTo>
                    <a:cubicBezTo>
                      <a:pt x="202" y="109"/>
                      <a:pt x="200" y="111"/>
                      <a:pt x="198" y="112"/>
                    </a:cubicBezTo>
                    <a:close/>
                    <a:moveTo>
                      <a:pt x="546" y="109"/>
                    </a:moveTo>
                    <a:cubicBezTo>
                      <a:pt x="544" y="107"/>
                      <a:pt x="542" y="106"/>
                      <a:pt x="540" y="105"/>
                    </a:cubicBezTo>
                    <a:cubicBezTo>
                      <a:pt x="571" y="55"/>
                      <a:pt x="571" y="55"/>
                      <a:pt x="571" y="55"/>
                    </a:cubicBezTo>
                    <a:cubicBezTo>
                      <a:pt x="573" y="57"/>
                      <a:pt x="575" y="58"/>
                      <a:pt x="578" y="60"/>
                    </a:cubicBezTo>
                    <a:lnTo>
                      <a:pt x="546" y="109"/>
                    </a:lnTo>
                    <a:close/>
                    <a:moveTo>
                      <a:pt x="209" y="105"/>
                    </a:moveTo>
                    <a:cubicBezTo>
                      <a:pt x="178" y="55"/>
                      <a:pt x="178" y="55"/>
                      <a:pt x="178" y="55"/>
                    </a:cubicBezTo>
                    <a:cubicBezTo>
                      <a:pt x="181" y="54"/>
                      <a:pt x="183" y="52"/>
                      <a:pt x="186" y="51"/>
                    </a:cubicBezTo>
                    <a:cubicBezTo>
                      <a:pt x="215" y="101"/>
                      <a:pt x="215" y="101"/>
                      <a:pt x="215" y="101"/>
                    </a:cubicBezTo>
                    <a:cubicBezTo>
                      <a:pt x="213" y="102"/>
                      <a:pt x="211" y="104"/>
                      <a:pt x="209" y="105"/>
                    </a:cubicBezTo>
                    <a:close/>
                    <a:moveTo>
                      <a:pt x="535" y="102"/>
                    </a:moveTo>
                    <a:cubicBezTo>
                      <a:pt x="533" y="100"/>
                      <a:pt x="530" y="99"/>
                      <a:pt x="528" y="98"/>
                    </a:cubicBezTo>
                    <a:cubicBezTo>
                      <a:pt x="557" y="47"/>
                      <a:pt x="557" y="47"/>
                      <a:pt x="557" y="47"/>
                    </a:cubicBezTo>
                    <a:cubicBezTo>
                      <a:pt x="559" y="48"/>
                      <a:pt x="562" y="50"/>
                      <a:pt x="564" y="51"/>
                    </a:cubicBezTo>
                    <a:lnTo>
                      <a:pt x="535" y="102"/>
                    </a:lnTo>
                    <a:close/>
                    <a:moveTo>
                      <a:pt x="220" y="98"/>
                    </a:moveTo>
                    <a:cubicBezTo>
                      <a:pt x="192" y="47"/>
                      <a:pt x="192" y="47"/>
                      <a:pt x="192" y="47"/>
                    </a:cubicBezTo>
                    <a:cubicBezTo>
                      <a:pt x="194" y="46"/>
                      <a:pt x="197" y="44"/>
                      <a:pt x="199" y="43"/>
                    </a:cubicBezTo>
                    <a:cubicBezTo>
                      <a:pt x="227" y="95"/>
                      <a:pt x="227" y="95"/>
                      <a:pt x="227" y="95"/>
                    </a:cubicBezTo>
                    <a:cubicBezTo>
                      <a:pt x="225" y="96"/>
                      <a:pt x="223" y="97"/>
                      <a:pt x="220" y="98"/>
                    </a:cubicBezTo>
                    <a:close/>
                    <a:moveTo>
                      <a:pt x="523" y="95"/>
                    </a:moveTo>
                    <a:cubicBezTo>
                      <a:pt x="521" y="94"/>
                      <a:pt x="519" y="93"/>
                      <a:pt x="516" y="92"/>
                    </a:cubicBezTo>
                    <a:cubicBezTo>
                      <a:pt x="543" y="40"/>
                      <a:pt x="543" y="40"/>
                      <a:pt x="543" y="40"/>
                    </a:cubicBezTo>
                    <a:cubicBezTo>
                      <a:pt x="545" y="41"/>
                      <a:pt x="548" y="42"/>
                      <a:pt x="550" y="44"/>
                    </a:cubicBezTo>
                    <a:lnTo>
                      <a:pt x="523" y="95"/>
                    </a:lnTo>
                    <a:close/>
                    <a:moveTo>
                      <a:pt x="232" y="92"/>
                    </a:moveTo>
                    <a:cubicBezTo>
                      <a:pt x="206" y="40"/>
                      <a:pt x="206" y="40"/>
                      <a:pt x="206" y="40"/>
                    </a:cubicBezTo>
                    <a:cubicBezTo>
                      <a:pt x="208" y="38"/>
                      <a:pt x="211" y="37"/>
                      <a:pt x="214" y="36"/>
                    </a:cubicBezTo>
                    <a:cubicBezTo>
                      <a:pt x="239" y="89"/>
                      <a:pt x="239" y="89"/>
                      <a:pt x="239" y="89"/>
                    </a:cubicBezTo>
                    <a:cubicBezTo>
                      <a:pt x="237" y="90"/>
                      <a:pt x="234" y="91"/>
                      <a:pt x="232" y="92"/>
                    </a:cubicBezTo>
                    <a:close/>
                    <a:moveTo>
                      <a:pt x="511" y="89"/>
                    </a:moveTo>
                    <a:cubicBezTo>
                      <a:pt x="509" y="88"/>
                      <a:pt x="507" y="87"/>
                      <a:pt x="504" y="86"/>
                    </a:cubicBezTo>
                    <a:cubicBezTo>
                      <a:pt x="528" y="33"/>
                      <a:pt x="528" y="33"/>
                      <a:pt x="528" y="33"/>
                    </a:cubicBezTo>
                    <a:cubicBezTo>
                      <a:pt x="531" y="34"/>
                      <a:pt x="534" y="35"/>
                      <a:pt x="536" y="36"/>
                    </a:cubicBezTo>
                    <a:lnTo>
                      <a:pt x="511" y="89"/>
                    </a:lnTo>
                    <a:close/>
                    <a:moveTo>
                      <a:pt x="244" y="86"/>
                    </a:moveTo>
                    <a:cubicBezTo>
                      <a:pt x="220" y="33"/>
                      <a:pt x="220" y="33"/>
                      <a:pt x="220" y="33"/>
                    </a:cubicBezTo>
                    <a:cubicBezTo>
                      <a:pt x="223" y="32"/>
                      <a:pt x="225" y="31"/>
                      <a:pt x="228" y="29"/>
                    </a:cubicBezTo>
                    <a:cubicBezTo>
                      <a:pt x="251" y="83"/>
                      <a:pt x="251" y="83"/>
                      <a:pt x="251" y="83"/>
                    </a:cubicBezTo>
                    <a:cubicBezTo>
                      <a:pt x="249" y="84"/>
                      <a:pt x="247" y="85"/>
                      <a:pt x="244" y="86"/>
                    </a:cubicBezTo>
                    <a:close/>
                    <a:moveTo>
                      <a:pt x="499" y="83"/>
                    </a:moveTo>
                    <a:cubicBezTo>
                      <a:pt x="496" y="83"/>
                      <a:pt x="494" y="82"/>
                      <a:pt x="492" y="81"/>
                    </a:cubicBezTo>
                    <a:cubicBezTo>
                      <a:pt x="514" y="26"/>
                      <a:pt x="514" y="26"/>
                      <a:pt x="514" y="26"/>
                    </a:cubicBezTo>
                    <a:cubicBezTo>
                      <a:pt x="516" y="27"/>
                      <a:pt x="519" y="29"/>
                      <a:pt x="522" y="30"/>
                    </a:cubicBezTo>
                    <a:lnTo>
                      <a:pt x="499" y="83"/>
                    </a:lnTo>
                    <a:close/>
                    <a:moveTo>
                      <a:pt x="257" y="81"/>
                    </a:moveTo>
                    <a:cubicBezTo>
                      <a:pt x="235" y="27"/>
                      <a:pt x="235" y="27"/>
                      <a:pt x="235" y="27"/>
                    </a:cubicBezTo>
                    <a:cubicBezTo>
                      <a:pt x="237" y="26"/>
                      <a:pt x="240" y="24"/>
                      <a:pt x="243" y="23"/>
                    </a:cubicBezTo>
                    <a:cubicBezTo>
                      <a:pt x="263" y="78"/>
                      <a:pt x="263" y="78"/>
                      <a:pt x="263" y="78"/>
                    </a:cubicBezTo>
                    <a:cubicBezTo>
                      <a:pt x="261" y="79"/>
                      <a:pt x="259" y="80"/>
                      <a:pt x="257" y="81"/>
                    </a:cubicBezTo>
                    <a:close/>
                    <a:moveTo>
                      <a:pt x="486" y="78"/>
                    </a:moveTo>
                    <a:cubicBezTo>
                      <a:pt x="484" y="78"/>
                      <a:pt x="482" y="77"/>
                      <a:pt x="479" y="76"/>
                    </a:cubicBezTo>
                    <a:cubicBezTo>
                      <a:pt x="499" y="21"/>
                      <a:pt x="499" y="21"/>
                      <a:pt x="499" y="21"/>
                    </a:cubicBezTo>
                    <a:cubicBezTo>
                      <a:pt x="502" y="22"/>
                      <a:pt x="504" y="23"/>
                      <a:pt x="507" y="24"/>
                    </a:cubicBezTo>
                    <a:lnTo>
                      <a:pt x="486" y="78"/>
                    </a:lnTo>
                    <a:close/>
                    <a:moveTo>
                      <a:pt x="269" y="76"/>
                    </a:moveTo>
                    <a:cubicBezTo>
                      <a:pt x="250" y="21"/>
                      <a:pt x="250" y="21"/>
                      <a:pt x="250" y="21"/>
                    </a:cubicBezTo>
                    <a:cubicBezTo>
                      <a:pt x="252" y="20"/>
                      <a:pt x="255" y="19"/>
                      <a:pt x="258" y="18"/>
                    </a:cubicBezTo>
                    <a:cubicBezTo>
                      <a:pt x="276" y="74"/>
                      <a:pt x="276" y="74"/>
                      <a:pt x="276" y="74"/>
                    </a:cubicBezTo>
                    <a:cubicBezTo>
                      <a:pt x="274" y="75"/>
                      <a:pt x="271" y="75"/>
                      <a:pt x="269" y="76"/>
                    </a:cubicBezTo>
                    <a:close/>
                    <a:moveTo>
                      <a:pt x="474" y="74"/>
                    </a:moveTo>
                    <a:cubicBezTo>
                      <a:pt x="471" y="73"/>
                      <a:pt x="469" y="72"/>
                      <a:pt x="467" y="72"/>
                    </a:cubicBezTo>
                    <a:cubicBezTo>
                      <a:pt x="484" y="16"/>
                      <a:pt x="484" y="16"/>
                      <a:pt x="484" y="16"/>
                    </a:cubicBezTo>
                    <a:cubicBezTo>
                      <a:pt x="486" y="17"/>
                      <a:pt x="489" y="18"/>
                      <a:pt x="492" y="18"/>
                    </a:cubicBezTo>
                    <a:lnTo>
                      <a:pt x="474" y="74"/>
                    </a:lnTo>
                    <a:close/>
                    <a:moveTo>
                      <a:pt x="282" y="72"/>
                    </a:moveTo>
                    <a:cubicBezTo>
                      <a:pt x="265" y="16"/>
                      <a:pt x="265" y="16"/>
                      <a:pt x="265" y="16"/>
                    </a:cubicBezTo>
                    <a:cubicBezTo>
                      <a:pt x="267" y="15"/>
                      <a:pt x="270" y="14"/>
                      <a:pt x="273" y="14"/>
                    </a:cubicBezTo>
                    <a:cubicBezTo>
                      <a:pt x="289" y="70"/>
                      <a:pt x="289" y="70"/>
                      <a:pt x="289" y="70"/>
                    </a:cubicBezTo>
                    <a:cubicBezTo>
                      <a:pt x="286" y="71"/>
                      <a:pt x="284" y="71"/>
                      <a:pt x="282" y="72"/>
                    </a:cubicBezTo>
                    <a:close/>
                    <a:moveTo>
                      <a:pt x="461" y="70"/>
                    </a:moveTo>
                    <a:cubicBezTo>
                      <a:pt x="458" y="69"/>
                      <a:pt x="456" y="69"/>
                      <a:pt x="454" y="68"/>
                    </a:cubicBezTo>
                    <a:cubicBezTo>
                      <a:pt x="468" y="12"/>
                      <a:pt x="468" y="12"/>
                      <a:pt x="468" y="12"/>
                    </a:cubicBezTo>
                    <a:cubicBezTo>
                      <a:pt x="471" y="12"/>
                      <a:pt x="474" y="13"/>
                      <a:pt x="477" y="14"/>
                    </a:cubicBezTo>
                    <a:lnTo>
                      <a:pt x="461" y="70"/>
                    </a:lnTo>
                    <a:close/>
                    <a:moveTo>
                      <a:pt x="295" y="68"/>
                    </a:moveTo>
                    <a:cubicBezTo>
                      <a:pt x="280" y="12"/>
                      <a:pt x="280" y="12"/>
                      <a:pt x="280" y="12"/>
                    </a:cubicBezTo>
                    <a:cubicBezTo>
                      <a:pt x="283" y="11"/>
                      <a:pt x="286" y="10"/>
                      <a:pt x="288" y="10"/>
                    </a:cubicBezTo>
                    <a:cubicBezTo>
                      <a:pt x="302" y="67"/>
                      <a:pt x="302" y="67"/>
                      <a:pt x="302" y="67"/>
                    </a:cubicBezTo>
                    <a:cubicBezTo>
                      <a:pt x="299" y="67"/>
                      <a:pt x="297" y="68"/>
                      <a:pt x="295" y="68"/>
                    </a:cubicBezTo>
                    <a:close/>
                    <a:moveTo>
                      <a:pt x="448" y="67"/>
                    </a:moveTo>
                    <a:cubicBezTo>
                      <a:pt x="445" y="66"/>
                      <a:pt x="443" y="66"/>
                      <a:pt x="441" y="65"/>
                    </a:cubicBezTo>
                    <a:cubicBezTo>
                      <a:pt x="453" y="8"/>
                      <a:pt x="453" y="8"/>
                      <a:pt x="453" y="8"/>
                    </a:cubicBezTo>
                    <a:cubicBezTo>
                      <a:pt x="456" y="8"/>
                      <a:pt x="459" y="9"/>
                      <a:pt x="461" y="10"/>
                    </a:cubicBezTo>
                    <a:lnTo>
                      <a:pt x="448" y="67"/>
                    </a:lnTo>
                    <a:close/>
                    <a:moveTo>
                      <a:pt x="308" y="65"/>
                    </a:moveTo>
                    <a:cubicBezTo>
                      <a:pt x="295" y="8"/>
                      <a:pt x="295" y="8"/>
                      <a:pt x="295" y="8"/>
                    </a:cubicBezTo>
                    <a:cubicBezTo>
                      <a:pt x="298" y="7"/>
                      <a:pt x="301" y="7"/>
                      <a:pt x="304" y="6"/>
                    </a:cubicBezTo>
                    <a:cubicBezTo>
                      <a:pt x="315" y="64"/>
                      <a:pt x="315" y="64"/>
                      <a:pt x="315" y="64"/>
                    </a:cubicBezTo>
                    <a:cubicBezTo>
                      <a:pt x="312" y="64"/>
                      <a:pt x="310" y="65"/>
                      <a:pt x="308" y="65"/>
                    </a:cubicBezTo>
                    <a:close/>
                    <a:moveTo>
                      <a:pt x="435" y="64"/>
                    </a:moveTo>
                    <a:cubicBezTo>
                      <a:pt x="432" y="63"/>
                      <a:pt x="430" y="63"/>
                      <a:pt x="428" y="63"/>
                    </a:cubicBezTo>
                    <a:cubicBezTo>
                      <a:pt x="437" y="5"/>
                      <a:pt x="437" y="5"/>
                      <a:pt x="437" y="5"/>
                    </a:cubicBezTo>
                    <a:cubicBezTo>
                      <a:pt x="440" y="5"/>
                      <a:pt x="443" y="6"/>
                      <a:pt x="446" y="6"/>
                    </a:cubicBezTo>
                    <a:lnTo>
                      <a:pt x="435" y="64"/>
                    </a:lnTo>
                    <a:close/>
                    <a:moveTo>
                      <a:pt x="321" y="63"/>
                    </a:moveTo>
                    <a:cubicBezTo>
                      <a:pt x="311" y="5"/>
                      <a:pt x="311" y="5"/>
                      <a:pt x="311" y="5"/>
                    </a:cubicBezTo>
                    <a:cubicBezTo>
                      <a:pt x="314" y="5"/>
                      <a:pt x="317" y="4"/>
                      <a:pt x="320" y="4"/>
                    </a:cubicBezTo>
                    <a:cubicBezTo>
                      <a:pt x="328" y="61"/>
                      <a:pt x="328" y="61"/>
                      <a:pt x="328" y="61"/>
                    </a:cubicBezTo>
                    <a:cubicBezTo>
                      <a:pt x="326" y="62"/>
                      <a:pt x="323" y="62"/>
                      <a:pt x="321" y="63"/>
                    </a:cubicBezTo>
                    <a:close/>
                    <a:moveTo>
                      <a:pt x="422" y="62"/>
                    </a:moveTo>
                    <a:cubicBezTo>
                      <a:pt x="419" y="61"/>
                      <a:pt x="417" y="61"/>
                      <a:pt x="414" y="61"/>
                    </a:cubicBezTo>
                    <a:cubicBezTo>
                      <a:pt x="422" y="3"/>
                      <a:pt x="422" y="3"/>
                      <a:pt x="422" y="3"/>
                    </a:cubicBezTo>
                    <a:cubicBezTo>
                      <a:pt x="424" y="3"/>
                      <a:pt x="427" y="3"/>
                      <a:pt x="430" y="4"/>
                    </a:cubicBezTo>
                    <a:lnTo>
                      <a:pt x="422" y="62"/>
                    </a:lnTo>
                    <a:close/>
                    <a:moveTo>
                      <a:pt x="334" y="61"/>
                    </a:moveTo>
                    <a:cubicBezTo>
                      <a:pt x="327" y="3"/>
                      <a:pt x="327" y="3"/>
                      <a:pt x="327" y="3"/>
                    </a:cubicBezTo>
                    <a:cubicBezTo>
                      <a:pt x="330" y="2"/>
                      <a:pt x="332" y="2"/>
                      <a:pt x="335" y="2"/>
                    </a:cubicBezTo>
                    <a:cubicBezTo>
                      <a:pt x="341" y="60"/>
                      <a:pt x="341" y="60"/>
                      <a:pt x="341" y="60"/>
                    </a:cubicBezTo>
                    <a:cubicBezTo>
                      <a:pt x="339" y="60"/>
                      <a:pt x="337" y="60"/>
                      <a:pt x="334" y="61"/>
                    </a:cubicBezTo>
                    <a:close/>
                    <a:moveTo>
                      <a:pt x="408" y="60"/>
                    </a:moveTo>
                    <a:cubicBezTo>
                      <a:pt x="406" y="60"/>
                      <a:pt x="403" y="59"/>
                      <a:pt x="401" y="59"/>
                    </a:cubicBezTo>
                    <a:cubicBezTo>
                      <a:pt x="406" y="1"/>
                      <a:pt x="406" y="1"/>
                      <a:pt x="406" y="1"/>
                    </a:cubicBezTo>
                    <a:cubicBezTo>
                      <a:pt x="409" y="1"/>
                      <a:pt x="412" y="1"/>
                      <a:pt x="414" y="2"/>
                    </a:cubicBezTo>
                    <a:lnTo>
                      <a:pt x="408" y="60"/>
                    </a:lnTo>
                    <a:close/>
                    <a:moveTo>
                      <a:pt x="347" y="59"/>
                    </a:moveTo>
                    <a:cubicBezTo>
                      <a:pt x="342" y="1"/>
                      <a:pt x="342" y="1"/>
                      <a:pt x="342" y="1"/>
                    </a:cubicBezTo>
                    <a:cubicBezTo>
                      <a:pt x="345" y="1"/>
                      <a:pt x="348" y="1"/>
                      <a:pt x="351" y="0"/>
                    </a:cubicBezTo>
                    <a:cubicBezTo>
                      <a:pt x="355" y="59"/>
                      <a:pt x="355" y="59"/>
                      <a:pt x="355" y="59"/>
                    </a:cubicBezTo>
                    <a:cubicBezTo>
                      <a:pt x="352" y="59"/>
                      <a:pt x="350" y="59"/>
                      <a:pt x="347" y="59"/>
                    </a:cubicBezTo>
                    <a:close/>
                    <a:moveTo>
                      <a:pt x="395" y="59"/>
                    </a:moveTo>
                    <a:cubicBezTo>
                      <a:pt x="392" y="59"/>
                      <a:pt x="390" y="58"/>
                      <a:pt x="388" y="58"/>
                    </a:cubicBezTo>
                    <a:cubicBezTo>
                      <a:pt x="390" y="0"/>
                      <a:pt x="390" y="0"/>
                      <a:pt x="390" y="0"/>
                    </a:cubicBezTo>
                    <a:cubicBezTo>
                      <a:pt x="393" y="0"/>
                      <a:pt x="396" y="0"/>
                      <a:pt x="399" y="0"/>
                    </a:cubicBezTo>
                    <a:lnTo>
                      <a:pt x="395" y="59"/>
                    </a:lnTo>
                    <a:close/>
                    <a:moveTo>
                      <a:pt x="361" y="58"/>
                    </a:moveTo>
                    <a:cubicBezTo>
                      <a:pt x="358" y="0"/>
                      <a:pt x="358" y="0"/>
                      <a:pt x="358" y="0"/>
                    </a:cubicBezTo>
                    <a:cubicBezTo>
                      <a:pt x="361" y="0"/>
                      <a:pt x="364" y="0"/>
                      <a:pt x="367" y="0"/>
                    </a:cubicBezTo>
                    <a:cubicBezTo>
                      <a:pt x="368" y="58"/>
                      <a:pt x="368" y="58"/>
                      <a:pt x="368" y="58"/>
                    </a:cubicBezTo>
                    <a:cubicBezTo>
                      <a:pt x="366" y="58"/>
                      <a:pt x="363" y="58"/>
                      <a:pt x="361" y="58"/>
                    </a:cubicBezTo>
                    <a:close/>
                    <a:moveTo>
                      <a:pt x="382" y="58"/>
                    </a:moveTo>
                    <a:cubicBezTo>
                      <a:pt x="379" y="58"/>
                      <a:pt x="377" y="58"/>
                      <a:pt x="375" y="58"/>
                    </a:cubicBezTo>
                    <a:cubicBezTo>
                      <a:pt x="374" y="58"/>
                      <a:pt x="374" y="58"/>
                      <a:pt x="374" y="58"/>
                    </a:cubicBezTo>
                    <a:cubicBezTo>
                      <a:pt x="374" y="23"/>
                      <a:pt x="374" y="23"/>
                      <a:pt x="374" y="23"/>
                    </a:cubicBezTo>
                    <a:cubicBezTo>
                      <a:pt x="374" y="0"/>
                      <a:pt x="374" y="0"/>
                      <a:pt x="374" y="0"/>
                    </a:cubicBezTo>
                    <a:cubicBezTo>
                      <a:pt x="375" y="0"/>
                      <a:pt x="375" y="0"/>
                      <a:pt x="375" y="0"/>
                    </a:cubicBezTo>
                    <a:cubicBezTo>
                      <a:pt x="377" y="0"/>
                      <a:pt x="380" y="0"/>
                      <a:pt x="383" y="0"/>
                    </a:cubicBezTo>
                    <a:lnTo>
                      <a:pt x="382" y="58"/>
                    </a:lnTo>
                    <a:close/>
                    <a:moveTo>
                      <a:pt x="374" y="23"/>
                    </a:moveTo>
                    <a:cubicBezTo>
                      <a:pt x="374" y="29"/>
                      <a:pt x="374" y="29"/>
                      <a:pt x="374" y="29"/>
                    </a:cubicBezTo>
                    <a:cubicBezTo>
                      <a:pt x="374" y="24"/>
                      <a:pt x="374" y="24"/>
                      <a:pt x="374" y="24"/>
                    </a:cubicBezTo>
                    <a:lnTo>
                      <a:pt x="374" y="2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10" name="Google Shape;1110;p24"/>
              <p:cNvSpPr/>
              <p:nvPr/>
            </p:nvSpPr>
            <p:spPr>
              <a:xfrm>
                <a:off x="5734050" y="4329113"/>
                <a:ext cx="985838" cy="987424"/>
              </a:xfrm>
              <a:custGeom>
                <a:avLst/>
                <a:gdLst/>
                <a:ahLst/>
                <a:cxnLst/>
                <a:rect l="l" t="t" r="r" b="b"/>
                <a:pathLst>
                  <a:path w="585" h="585" extrusionOk="0">
                    <a:moveTo>
                      <a:pt x="293" y="585"/>
                    </a:moveTo>
                    <a:cubicBezTo>
                      <a:pt x="131" y="585"/>
                      <a:pt x="0" y="454"/>
                      <a:pt x="0" y="293"/>
                    </a:cubicBezTo>
                    <a:cubicBezTo>
                      <a:pt x="0" y="131"/>
                      <a:pt x="131" y="0"/>
                      <a:pt x="293" y="0"/>
                    </a:cubicBezTo>
                    <a:cubicBezTo>
                      <a:pt x="454" y="0"/>
                      <a:pt x="585" y="131"/>
                      <a:pt x="585" y="293"/>
                    </a:cubicBezTo>
                    <a:cubicBezTo>
                      <a:pt x="585" y="454"/>
                      <a:pt x="454" y="585"/>
                      <a:pt x="293" y="585"/>
                    </a:cubicBezTo>
                    <a:close/>
                    <a:moveTo>
                      <a:pt x="293" y="5"/>
                    </a:moveTo>
                    <a:cubicBezTo>
                      <a:pt x="134" y="5"/>
                      <a:pt x="5" y="134"/>
                      <a:pt x="5" y="293"/>
                    </a:cubicBezTo>
                    <a:cubicBezTo>
                      <a:pt x="5" y="451"/>
                      <a:pt x="134" y="580"/>
                      <a:pt x="293" y="580"/>
                    </a:cubicBezTo>
                    <a:cubicBezTo>
                      <a:pt x="451" y="580"/>
                      <a:pt x="580" y="451"/>
                      <a:pt x="580" y="293"/>
                    </a:cubicBezTo>
                    <a:cubicBezTo>
                      <a:pt x="580" y="134"/>
                      <a:pt x="451" y="5"/>
                      <a:pt x="293" y="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11" name="Google Shape;1111;p24"/>
              <p:cNvSpPr/>
              <p:nvPr/>
            </p:nvSpPr>
            <p:spPr>
              <a:xfrm>
                <a:off x="5738813" y="4333875"/>
                <a:ext cx="974725" cy="976313"/>
              </a:xfrm>
              <a:custGeom>
                <a:avLst/>
                <a:gdLst/>
                <a:ahLst/>
                <a:cxnLst/>
                <a:rect l="l" t="t" r="r" b="b"/>
                <a:pathLst>
                  <a:path w="578" h="579" extrusionOk="0">
                    <a:moveTo>
                      <a:pt x="290" y="0"/>
                    </a:moveTo>
                    <a:cubicBezTo>
                      <a:pt x="289" y="0"/>
                      <a:pt x="289" y="0"/>
                      <a:pt x="289" y="0"/>
                    </a:cubicBezTo>
                    <a:cubicBezTo>
                      <a:pt x="289" y="0"/>
                      <a:pt x="289" y="0"/>
                      <a:pt x="289" y="0"/>
                    </a:cubicBezTo>
                    <a:cubicBezTo>
                      <a:pt x="289" y="0"/>
                      <a:pt x="289" y="0"/>
                      <a:pt x="289" y="0"/>
                    </a:cubicBezTo>
                    <a:cubicBezTo>
                      <a:pt x="289" y="0"/>
                      <a:pt x="289" y="0"/>
                      <a:pt x="289" y="0"/>
                    </a:cubicBezTo>
                    <a:cubicBezTo>
                      <a:pt x="289" y="0"/>
                      <a:pt x="289" y="0"/>
                      <a:pt x="289" y="0"/>
                    </a:cubicBezTo>
                    <a:cubicBezTo>
                      <a:pt x="288" y="0"/>
                      <a:pt x="287" y="0"/>
                      <a:pt x="287" y="0"/>
                    </a:cubicBezTo>
                    <a:cubicBezTo>
                      <a:pt x="287" y="49"/>
                      <a:pt x="287" y="49"/>
                      <a:pt x="287" y="49"/>
                    </a:cubicBezTo>
                    <a:cubicBezTo>
                      <a:pt x="288" y="49"/>
                      <a:pt x="289" y="49"/>
                      <a:pt x="290" y="49"/>
                    </a:cubicBezTo>
                    <a:lnTo>
                      <a:pt x="290" y="0"/>
                    </a:lnTo>
                    <a:close/>
                    <a:moveTo>
                      <a:pt x="234" y="5"/>
                    </a:moveTo>
                    <a:cubicBezTo>
                      <a:pt x="233" y="6"/>
                      <a:pt x="233" y="6"/>
                      <a:pt x="232" y="6"/>
                    </a:cubicBezTo>
                    <a:cubicBezTo>
                      <a:pt x="232" y="6"/>
                      <a:pt x="232" y="6"/>
                      <a:pt x="232" y="6"/>
                    </a:cubicBezTo>
                    <a:cubicBezTo>
                      <a:pt x="232" y="6"/>
                      <a:pt x="232" y="6"/>
                      <a:pt x="232" y="6"/>
                    </a:cubicBezTo>
                    <a:cubicBezTo>
                      <a:pt x="232" y="6"/>
                      <a:pt x="232" y="6"/>
                      <a:pt x="232" y="6"/>
                    </a:cubicBezTo>
                    <a:cubicBezTo>
                      <a:pt x="232" y="6"/>
                      <a:pt x="232" y="6"/>
                      <a:pt x="232" y="6"/>
                    </a:cubicBezTo>
                    <a:cubicBezTo>
                      <a:pt x="231" y="6"/>
                      <a:pt x="231" y="6"/>
                      <a:pt x="231" y="6"/>
                    </a:cubicBezTo>
                    <a:cubicBezTo>
                      <a:pt x="241" y="54"/>
                      <a:pt x="241" y="54"/>
                      <a:pt x="241" y="54"/>
                    </a:cubicBezTo>
                    <a:cubicBezTo>
                      <a:pt x="242" y="54"/>
                      <a:pt x="243" y="54"/>
                      <a:pt x="243" y="54"/>
                    </a:cubicBezTo>
                    <a:lnTo>
                      <a:pt x="234" y="5"/>
                    </a:lnTo>
                    <a:close/>
                    <a:moveTo>
                      <a:pt x="181" y="21"/>
                    </a:moveTo>
                    <a:cubicBezTo>
                      <a:pt x="180" y="22"/>
                      <a:pt x="179" y="22"/>
                      <a:pt x="179" y="22"/>
                    </a:cubicBezTo>
                    <a:cubicBezTo>
                      <a:pt x="179" y="22"/>
                      <a:pt x="179" y="22"/>
                      <a:pt x="179" y="22"/>
                    </a:cubicBezTo>
                    <a:cubicBezTo>
                      <a:pt x="179" y="22"/>
                      <a:pt x="179" y="22"/>
                      <a:pt x="179" y="22"/>
                    </a:cubicBezTo>
                    <a:cubicBezTo>
                      <a:pt x="179" y="22"/>
                      <a:pt x="179" y="22"/>
                      <a:pt x="179" y="22"/>
                    </a:cubicBezTo>
                    <a:cubicBezTo>
                      <a:pt x="179" y="22"/>
                      <a:pt x="179" y="22"/>
                      <a:pt x="179" y="22"/>
                    </a:cubicBezTo>
                    <a:cubicBezTo>
                      <a:pt x="178" y="22"/>
                      <a:pt x="178" y="22"/>
                      <a:pt x="178" y="22"/>
                    </a:cubicBezTo>
                    <a:cubicBezTo>
                      <a:pt x="197" y="68"/>
                      <a:pt x="197" y="68"/>
                      <a:pt x="197" y="68"/>
                    </a:cubicBezTo>
                    <a:cubicBezTo>
                      <a:pt x="198" y="67"/>
                      <a:pt x="198" y="67"/>
                      <a:pt x="199" y="67"/>
                    </a:cubicBezTo>
                    <a:lnTo>
                      <a:pt x="181" y="21"/>
                    </a:lnTo>
                    <a:close/>
                    <a:moveTo>
                      <a:pt x="131" y="47"/>
                    </a:moveTo>
                    <a:cubicBezTo>
                      <a:pt x="131" y="47"/>
                      <a:pt x="130" y="48"/>
                      <a:pt x="130" y="48"/>
                    </a:cubicBezTo>
                    <a:cubicBezTo>
                      <a:pt x="130" y="48"/>
                      <a:pt x="130" y="48"/>
                      <a:pt x="130" y="48"/>
                    </a:cubicBezTo>
                    <a:cubicBezTo>
                      <a:pt x="130" y="48"/>
                      <a:pt x="130" y="48"/>
                      <a:pt x="130" y="48"/>
                    </a:cubicBezTo>
                    <a:cubicBezTo>
                      <a:pt x="130" y="48"/>
                      <a:pt x="130" y="48"/>
                      <a:pt x="130" y="48"/>
                    </a:cubicBezTo>
                    <a:cubicBezTo>
                      <a:pt x="130" y="48"/>
                      <a:pt x="130" y="48"/>
                      <a:pt x="130" y="48"/>
                    </a:cubicBezTo>
                    <a:cubicBezTo>
                      <a:pt x="129" y="48"/>
                      <a:pt x="129" y="48"/>
                      <a:pt x="129" y="48"/>
                    </a:cubicBezTo>
                    <a:cubicBezTo>
                      <a:pt x="129" y="48"/>
                      <a:pt x="129" y="48"/>
                      <a:pt x="129" y="48"/>
                    </a:cubicBezTo>
                    <a:cubicBezTo>
                      <a:pt x="129" y="49"/>
                      <a:pt x="129" y="49"/>
                      <a:pt x="129" y="49"/>
                    </a:cubicBezTo>
                    <a:cubicBezTo>
                      <a:pt x="156" y="90"/>
                      <a:pt x="156" y="90"/>
                      <a:pt x="156" y="90"/>
                    </a:cubicBezTo>
                    <a:cubicBezTo>
                      <a:pt x="157" y="89"/>
                      <a:pt x="157" y="89"/>
                      <a:pt x="158" y="88"/>
                    </a:cubicBezTo>
                    <a:lnTo>
                      <a:pt x="131" y="47"/>
                    </a:lnTo>
                    <a:close/>
                    <a:moveTo>
                      <a:pt x="88" y="82"/>
                    </a:moveTo>
                    <a:cubicBezTo>
                      <a:pt x="87" y="82"/>
                      <a:pt x="87" y="83"/>
                      <a:pt x="87" y="83"/>
                    </a:cubicBezTo>
                    <a:cubicBezTo>
                      <a:pt x="87" y="83"/>
                      <a:pt x="87" y="83"/>
                      <a:pt x="87" y="83"/>
                    </a:cubicBezTo>
                    <a:cubicBezTo>
                      <a:pt x="86" y="83"/>
                      <a:pt x="86" y="83"/>
                      <a:pt x="86" y="83"/>
                    </a:cubicBezTo>
                    <a:cubicBezTo>
                      <a:pt x="86" y="83"/>
                      <a:pt x="86" y="83"/>
                      <a:pt x="86" y="83"/>
                    </a:cubicBezTo>
                    <a:cubicBezTo>
                      <a:pt x="86" y="83"/>
                      <a:pt x="86" y="83"/>
                      <a:pt x="86" y="83"/>
                    </a:cubicBezTo>
                    <a:cubicBezTo>
                      <a:pt x="86" y="84"/>
                      <a:pt x="86" y="84"/>
                      <a:pt x="86" y="84"/>
                    </a:cubicBezTo>
                    <a:cubicBezTo>
                      <a:pt x="120" y="119"/>
                      <a:pt x="120" y="119"/>
                      <a:pt x="120" y="119"/>
                    </a:cubicBezTo>
                    <a:cubicBezTo>
                      <a:pt x="121" y="118"/>
                      <a:pt x="121" y="118"/>
                      <a:pt x="122" y="117"/>
                    </a:cubicBezTo>
                    <a:lnTo>
                      <a:pt x="88" y="82"/>
                    </a:lnTo>
                    <a:close/>
                    <a:moveTo>
                      <a:pt x="52" y="125"/>
                    </a:moveTo>
                    <a:cubicBezTo>
                      <a:pt x="51" y="125"/>
                      <a:pt x="51" y="125"/>
                      <a:pt x="51" y="125"/>
                    </a:cubicBezTo>
                    <a:cubicBezTo>
                      <a:pt x="51" y="125"/>
                      <a:pt x="51" y="125"/>
                      <a:pt x="51" y="125"/>
                    </a:cubicBezTo>
                    <a:cubicBezTo>
                      <a:pt x="51" y="125"/>
                      <a:pt x="51" y="125"/>
                      <a:pt x="51" y="125"/>
                    </a:cubicBezTo>
                    <a:cubicBezTo>
                      <a:pt x="51" y="125"/>
                      <a:pt x="51" y="125"/>
                      <a:pt x="51" y="125"/>
                    </a:cubicBezTo>
                    <a:cubicBezTo>
                      <a:pt x="51" y="125"/>
                      <a:pt x="51" y="125"/>
                      <a:pt x="51" y="125"/>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0" y="127"/>
                      <a:pt x="50" y="127"/>
                      <a:pt x="50" y="127"/>
                    </a:cubicBezTo>
                    <a:cubicBezTo>
                      <a:pt x="91" y="155"/>
                      <a:pt x="91" y="155"/>
                      <a:pt x="91" y="155"/>
                    </a:cubicBezTo>
                    <a:cubicBezTo>
                      <a:pt x="91" y="154"/>
                      <a:pt x="92" y="153"/>
                      <a:pt x="92" y="153"/>
                    </a:cubicBezTo>
                    <a:lnTo>
                      <a:pt x="52" y="125"/>
                    </a:lnTo>
                    <a:close/>
                    <a:moveTo>
                      <a:pt x="24" y="173"/>
                    </a:moveTo>
                    <a:cubicBezTo>
                      <a:pt x="24" y="173"/>
                      <a:pt x="24" y="173"/>
                      <a:pt x="24" y="173"/>
                    </a:cubicBezTo>
                    <a:cubicBezTo>
                      <a:pt x="24" y="173"/>
                      <a:pt x="24" y="173"/>
                      <a:pt x="24" y="173"/>
                    </a:cubicBezTo>
                    <a:cubicBezTo>
                      <a:pt x="24" y="173"/>
                      <a:pt x="24" y="173"/>
                      <a:pt x="24" y="173"/>
                    </a:cubicBezTo>
                    <a:cubicBezTo>
                      <a:pt x="24" y="174"/>
                      <a:pt x="24" y="175"/>
                      <a:pt x="23" y="176"/>
                    </a:cubicBezTo>
                    <a:cubicBezTo>
                      <a:pt x="23" y="176"/>
                      <a:pt x="23" y="176"/>
                      <a:pt x="23" y="176"/>
                    </a:cubicBezTo>
                    <a:cubicBezTo>
                      <a:pt x="23" y="176"/>
                      <a:pt x="23" y="176"/>
                      <a:pt x="23" y="176"/>
                    </a:cubicBezTo>
                    <a:cubicBezTo>
                      <a:pt x="23" y="176"/>
                      <a:pt x="23" y="176"/>
                      <a:pt x="23" y="176"/>
                    </a:cubicBezTo>
                    <a:cubicBezTo>
                      <a:pt x="23" y="176"/>
                      <a:pt x="23" y="176"/>
                      <a:pt x="23" y="176"/>
                    </a:cubicBezTo>
                    <a:cubicBezTo>
                      <a:pt x="68" y="195"/>
                      <a:pt x="68" y="195"/>
                      <a:pt x="68" y="195"/>
                    </a:cubicBezTo>
                    <a:cubicBezTo>
                      <a:pt x="69" y="194"/>
                      <a:pt x="69" y="194"/>
                      <a:pt x="69" y="193"/>
                    </a:cubicBezTo>
                    <a:lnTo>
                      <a:pt x="24" y="173"/>
                    </a:lnTo>
                    <a:close/>
                    <a:moveTo>
                      <a:pt x="7" y="226"/>
                    </a:moveTo>
                    <a:cubicBezTo>
                      <a:pt x="7" y="227"/>
                      <a:pt x="7" y="227"/>
                      <a:pt x="7" y="228"/>
                    </a:cubicBezTo>
                    <a:cubicBezTo>
                      <a:pt x="7" y="228"/>
                      <a:pt x="7" y="228"/>
                      <a:pt x="7" y="228"/>
                    </a:cubicBezTo>
                    <a:cubicBezTo>
                      <a:pt x="7" y="228"/>
                      <a:pt x="7" y="228"/>
                      <a:pt x="7" y="228"/>
                    </a:cubicBezTo>
                    <a:cubicBezTo>
                      <a:pt x="6" y="229"/>
                      <a:pt x="6" y="229"/>
                      <a:pt x="6" y="229"/>
                    </a:cubicBezTo>
                    <a:cubicBezTo>
                      <a:pt x="54" y="239"/>
                      <a:pt x="54" y="239"/>
                      <a:pt x="54" y="239"/>
                    </a:cubicBezTo>
                    <a:cubicBezTo>
                      <a:pt x="55" y="238"/>
                      <a:pt x="55" y="238"/>
                      <a:pt x="55" y="237"/>
                    </a:cubicBezTo>
                    <a:cubicBezTo>
                      <a:pt x="7" y="226"/>
                      <a:pt x="7" y="226"/>
                      <a:pt x="7" y="226"/>
                    </a:cubicBezTo>
                    <a:close/>
                    <a:moveTo>
                      <a:pt x="0" y="281"/>
                    </a:moveTo>
                    <a:cubicBezTo>
                      <a:pt x="0" y="281"/>
                      <a:pt x="0" y="281"/>
                      <a:pt x="0" y="281"/>
                    </a:cubicBezTo>
                    <a:cubicBezTo>
                      <a:pt x="0" y="282"/>
                      <a:pt x="0" y="282"/>
                      <a:pt x="0" y="282"/>
                    </a:cubicBezTo>
                    <a:cubicBezTo>
                      <a:pt x="0" y="282"/>
                      <a:pt x="0" y="282"/>
                      <a:pt x="0" y="282"/>
                    </a:cubicBezTo>
                    <a:cubicBezTo>
                      <a:pt x="0" y="282"/>
                      <a:pt x="0" y="282"/>
                      <a:pt x="0" y="282"/>
                    </a:cubicBezTo>
                    <a:cubicBezTo>
                      <a:pt x="0" y="282"/>
                      <a:pt x="0" y="282"/>
                      <a:pt x="0" y="282"/>
                    </a:cubicBezTo>
                    <a:cubicBezTo>
                      <a:pt x="0" y="282"/>
                      <a:pt x="0" y="282"/>
                      <a:pt x="0" y="282"/>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4"/>
                      <a:pt x="0" y="284"/>
                      <a:pt x="0" y="284"/>
                    </a:cubicBezTo>
                    <a:cubicBezTo>
                      <a:pt x="0" y="284"/>
                      <a:pt x="0" y="284"/>
                      <a:pt x="0" y="284"/>
                    </a:cubicBezTo>
                    <a:cubicBezTo>
                      <a:pt x="0" y="284"/>
                      <a:pt x="0" y="284"/>
                      <a:pt x="0" y="284"/>
                    </a:cubicBezTo>
                    <a:cubicBezTo>
                      <a:pt x="0" y="284"/>
                      <a:pt x="0" y="284"/>
                      <a:pt x="0" y="284"/>
                    </a:cubicBezTo>
                    <a:cubicBezTo>
                      <a:pt x="0" y="284"/>
                      <a:pt x="0" y="284"/>
                      <a:pt x="0" y="284"/>
                    </a:cubicBezTo>
                    <a:cubicBezTo>
                      <a:pt x="0" y="284"/>
                      <a:pt x="0" y="284"/>
                      <a:pt x="0" y="284"/>
                    </a:cubicBezTo>
                    <a:cubicBezTo>
                      <a:pt x="49" y="285"/>
                      <a:pt x="49" y="285"/>
                      <a:pt x="49" y="285"/>
                    </a:cubicBezTo>
                    <a:cubicBezTo>
                      <a:pt x="49" y="284"/>
                      <a:pt x="49" y="284"/>
                      <a:pt x="49" y="283"/>
                    </a:cubicBezTo>
                    <a:lnTo>
                      <a:pt x="0" y="281"/>
                    </a:lnTo>
                    <a:close/>
                    <a:moveTo>
                      <a:pt x="52" y="329"/>
                    </a:moveTo>
                    <a:cubicBezTo>
                      <a:pt x="4" y="337"/>
                      <a:pt x="4" y="337"/>
                      <a:pt x="4" y="337"/>
                    </a:cubicBezTo>
                    <a:cubicBezTo>
                      <a:pt x="4" y="338"/>
                      <a:pt x="4" y="338"/>
                      <a:pt x="4" y="338"/>
                    </a:cubicBezTo>
                    <a:cubicBezTo>
                      <a:pt x="4" y="338"/>
                      <a:pt x="4" y="338"/>
                      <a:pt x="4" y="338"/>
                    </a:cubicBezTo>
                    <a:cubicBezTo>
                      <a:pt x="4" y="339"/>
                      <a:pt x="4" y="339"/>
                      <a:pt x="4" y="340"/>
                    </a:cubicBezTo>
                    <a:cubicBezTo>
                      <a:pt x="4" y="340"/>
                      <a:pt x="4" y="340"/>
                      <a:pt x="4" y="340"/>
                    </a:cubicBezTo>
                    <a:cubicBezTo>
                      <a:pt x="4" y="340"/>
                      <a:pt x="4" y="340"/>
                      <a:pt x="4" y="340"/>
                    </a:cubicBezTo>
                    <a:cubicBezTo>
                      <a:pt x="53" y="331"/>
                      <a:pt x="53" y="331"/>
                      <a:pt x="53" y="331"/>
                    </a:cubicBezTo>
                    <a:cubicBezTo>
                      <a:pt x="53" y="331"/>
                      <a:pt x="52" y="330"/>
                      <a:pt x="52" y="329"/>
                    </a:cubicBezTo>
                    <a:close/>
                    <a:moveTo>
                      <a:pt x="64" y="374"/>
                    </a:moveTo>
                    <a:cubicBezTo>
                      <a:pt x="18" y="391"/>
                      <a:pt x="18" y="391"/>
                      <a:pt x="18" y="391"/>
                    </a:cubicBezTo>
                    <a:cubicBezTo>
                      <a:pt x="19" y="392"/>
                      <a:pt x="19" y="393"/>
                      <a:pt x="19" y="394"/>
                    </a:cubicBezTo>
                    <a:cubicBezTo>
                      <a:pt x="65" y="376"/>
                      <a:pt x="65" y="376"/>
                      <a:pt x="65" y="376"/>
                    </a:cubicBezTo>
                    <a:cubicBezTo>
                      <a:pt x="65" y="375"/>
                      <a:pt x="64" y="374"/>
                      <a:pt x="64" y="374"/>
                    </a:cubicBezTo>
                    <a:close/>
                    <a:moveTo>
                      <a:pt x="84" y="415"/>
                    </a:moveTo>
                    <a:cubicBezTo>
                      <a:pt x="43" y="441"/>
                      <a:pt x="43" y="441"/>
                      <a:pt x="43" y="441"/>
                    </a:cubicBezTo>
                    <a:cubicBezTo>
                      <a:pt x="43" y="441"/>
                      <a:pt x="43" y="442"/>
                      <a:pt x="44" y="442"/>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86" y="417"/>
                      <a:pt x="86" y="417"/>
                      <a:pt x="86" y="417"/>
                    </a:cubicBezTo>
                    <a:cubicBezTo>
                      <a:pt x="85" y="417"/>
                      <a:pt x="85" y="416"/>
                      <a:pt x="84" y="415"/>
                    </a:cubicBezTo>
                    <a:close/>
                    <a:moveTo>
                      <a:pt x="112" y="452"/>
                    </a:moveTo>
                    <a:cubicBezTo>
                      <a:pt x="76" y="485"/>
                      <a:pt x="76" y="485"/>
                      <a:pt x="76" y="485"/>
                    </a:cubicBezTo>
                    <a:cubicBezTo>
                      <a:pt x="77" y="486"/>
                      <a:pt x="77" y="486"/>
                      <a:pt x="77" y="486"/>
                    </a:cubicBezTo>
                    <a:cubicBezTo>
                      <a:pt x="77" y="486"/>
                      <a:pt x="77" y="486"/>
                      <a:pt x="77" y="486"/>
                    </a:cubicBezTo>
                    <a:cubicBezTo>
                      <a:pt x="77" y="486"/>
                      <a:pt x="77" y="486"/>
                      <a:pt x="77" y="486"/>
                    </a:cubicBezTo>
                    <a:cubicBezTo>
                      <a:pt x="77" y="486"/>
                      <a:pt x="77" y="486"/>
                      <a:pt x="77" y="486"/>
                    </a:cubicBezTo>
                    <a:cubicBezTo>
                      <a:pt x="77" y="486"/>
                      <a:pt x="77" y="486"/>
                      <a:pt x="77" y="486"/>
                    </a:cubicBezTo>
                    <a:cubicBezTo>
                      <a:pt x="77" y="487"/>
                      <a:pt x="78" y="487"/>
                      <a:pt x="78" y="487"/>
                    </a:cubicBezTo>
                    <a:cubicBezTo>
                      <a:pt x="78" y="487"/>
                      <a:pt x="78" y="487"/>
                      <a:pt x="78" y="487"/>
                    </a:cubicBezTo>
                    <a:cubicBezTo>
                      <a:pt x="78" y="487"/>
                      <a:pt x="78" y="487"/>
                      <a:pt x="78" y="487"/>
                    </a:cubicBezTo>
                    <a:cubicBezTo>
                      <a:pt x="78" y="488"/>
                      <a:pt x="78" y="488"/>
                      <a:pt x="78" y="488"/>
                    </a:cubicBezTo>
                    <a:cubicBezTo>
                      <a:pt x="78" y="488"/>
                      <a:pt x="78" y="488"/>
                      <a:pt x="78" y="488"/>
                    </a:cubicBezTo>
                    <a:cubicBezTo>
                      <a:pt x="114" y="454"/>
                      <a:pt x="114" y="454"/>
                      <a:pt x="114" y="454"/>
                    </a:cubicBezTo>
                    <a:cubicBezTo>
                      <a:pt x="113" y="453"/>
                      <a:pt x="113" y="453"/>
                      <a:pt x="112" y="452"/>
                    </a:cubicBezTo>
                    <a:close/>
                    <a:moveTo>
                      <a:pt x="147" y="483"/>
                    </a:moveTo>
                    <a:cubicBezTo>
                      <a:pt x="118" y="523"/>
                      <a:pt x="118" y="523"/>
                      <a:pt x="118" y="523"/>
                    </a:cubicBezTo>
                    <a:cubicBezTo>
                      <a:pt x="119" y="523"/>
                      <a:pt x="119" y="523"/>
                      <a:pt x="119" y="523"/>
                    </a:cubicBezTo>
                    <a:cubicBezTo>
                      <a:pt x="119" y="523"/>
                      <a:pt x="119" y="523"/>
                      <a:pt x="119" y="523"/>
                    </a:cubicBezTo>
                    <a:cubicBezTo>
                      <a:pt x="119" y="523"/>
                      <a:pt x="119" y="523"/>
                      <a:pt x="119" y="523"/>
                    </a:cubicBezTo>
                    <a:cubicBezTo>
                      <a:pt x="119" y="524"/>
                      <a:pt x="119" y="524"/>
                      <a:pt x="119" y="524"/>
                    </a:cubicBezTo>
                    <a:cubicBezTo>
                      <a:pt x="119" y="524"/>
                      <a:pt x="119" y="524"/>
                      <a:pt x="119" y="524"/>
                    </a:cubicBezTo>
                    <a:cubicBezTo>
                      <a:pt x="120" y="524"/>
                      <a:pt x="120" y="524"/>
                      <a:pt x="120" y="524"/>
                    </a:cubicBezTo>
                    <a:cubicBezTo>
                      <a:pt x="120" y="524"/>
                      <a:pt x="120" y="524"/>
                      <a:pt x="120" y="524"/>
                    </a:cubicBezTo>
                    <a:cubicBezTo>
                      <a:pt x="149" y="485"/>
                      <a:pt x="149" y="485"/>
                      <a:pt x="149" y="485"/>
                    </a:cubicBezTo>
                    <a:cubicBezTo>
                      <a:pt x="148" y="484"/>
                      <a:pt x="147" y="484"/>
                      <a:pt x="147" y="483"/>
                    </a:cubicBezTo>
                    <a:close/>
                    <a:moveTo>
                      <a:pt x="187" y="507"/>
                    </a:moveTo>
                    <a:cubicBezTo>
                      <a:pt x="165" y="551"/>
                      <a:pt x="165" y="551"/>
                      <a:pt x="165" y="551"/>
                    </a:cubicBezTo>
                    <a:cubicBezTo>
                      <a:pt x="166" y="552"/>
                      <a:pt x="167" y="552"/>
                      <a:pt x="167" y="552"/>
                    </a:cubicBezTo>
                    <a:cubicBezTo>
                      <a:pt x="167" y="552"/>
                      <a:pt x="167" y="552"/>
                      <a:pt x="167" y="552"/>
                    </a:cubicBezTo>
                    <a:cubicBezTo>
                      <a:pt x="168" y="552"/>
                      <a:pt x="168" y="552"/>
                      <a:pt x="168" y="552"/>
                    </a:cubicBezTo>
                    <a:cubicBezTo>
                      <a:pt x="168" y="552"/>
                      <a:pt x="168" y="552"/>
                      <a:pt x="168" y="552"/>
                    </a:cubicBezTo>
                    <a:cubicBezTo>
                      <a:pt x="168" y="552"/>
                      <a:pt x="168" y="552"/>
                      <a:pt x="168" y="552"/>
                    </a:cubicBezTo>
                    <a:cubicBezTo>
                      <a:pt x="168" y="553"/>
                      <a:pt x="168" y="553"/>
                      <a:pt x="168" y="553"/>
                    </a:cubicBezTo>
                    <a:cubicBezTo>
                      <a:pt x="189" y="508"/>
                      <a:pt x="189" y="508"/>
                      <a:pt x="189" y="508"/>
                    </a:cubicBezTo>
                    <a:cubicBezTo>
                      <a:pt x="188" y="508"/>
                      <a:pt x="187" y="507"/>
                      <a:pt x="187" y="507"/>
                    </a:cubicBezTo>
                    <a:close/>
                    <a:moveTo>
                      <a:pt x="230" y="523"/>
                    </a:move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9" y="570"/>
                      <a:pt x="219" y="570"/>
                      <a:pt x="219" y="570"/>
                    </a:cubicBezTo>
                    <a:cubicBezTo>
                      <a:pt x="219" y="570"/>
                      <a:pt x="219" y="570"/>
                      <a:pt x="219" y="570"/>
                    </a:cubicBezTo>
                    <a:cubicBezTo>
                      <a:pt x="219" y="570"/>
                      <a:pt x="219" y="570"/>
                      <a:pt x="219" y="570"/>
                    </a:cubicBezTo>
                    <a:cubicBezTo>
                      <a:pt x="219" y="570"/>
                      <a:pt x="219" y="570"/>
                      <a:pt x="219" y="570"/>
                    </a:cubicBezTo>
                    <a:cubicBezTo>
                      <a:pt x="219" y="571"/>
                      <a:pt x="219" y="571"/>
                      <a:pt x="219" y="571"/>
                    </a:cubicBezTo>
                    <a:cubicBezTo>
                      <a:pt x="219" y="571"/>
                      <a:pt x="219" y="571"/>
                      <a:pt x="219" y="571"/>
                    </a:cubicBezTo>
                    <a:cubicBezTo>
                      <a:pt x="219" y="571"/>
                      <a:pt x="219" y="571"/>
                      <a:pt x="219" y="571"/>
                    </a:cubicBezTo>
                    <a:cubicBezTo>
                      <a:pt x="220" y="571"/>
                      <a:pt x="220" y="571"/>
                      <a:pt x="221" y="571"/>
                    </a:cubicBezTo>
                    <a:cubicBezTo>
                      <a:pt x="232" y="523"/>
                      <a:pt x="232" y="523"/>
                      <a:pt x="232" y="523"/>
                    </a:cubicBezTo>
                    <a:cubicBezTo>
                      <a:pt x="232" y="523"/>
                      <a:pt x="231" y="523"/>
                      <a:pt x="230" y="523"/>
                    </a:cubicBezTo>
                    <a:close/>
                    <a:moveTo>
                      <a:pt x="276" y="530"/>
                    </a:moveTo>
                    <a:cubicBezTo>
                      <a:pt x="273" y="579"/>
                      <a:pt x="273" y="579"/>
                      <a:pt x="273" y="579"/>
                    </a:cubicBezTo>
                    <a:cubicBezTo>
                      <a:pt x="273" y="579"/>
                      <a:pt x="273" y="579"/>
                      <a:pt x="273" y="579"/>
                    </a:cubicBezTo>
                    <a:cubicBezTo>
                      <a:pt x="273" y="579"/>
                      <a:pt x="273" y="579"/>
                      <a:pt x="273" y="579"/>
                    </a:cubicBezTo>
                    <a:cubicBezTo>
                      <a:pt x="274" y="579"/>
                      <a:pt x="274" y="579"/>
                      <a:pt x="274" y="579"/>
                    </a:cubicBezTo>
                    <a:cubicBezTo>
                      <a:pt x="274" y="579"/>
                      <a:pt x="274" y="579"/>
                      <a:pt x="274" y="579"/>
                    </a:cubicBezTo>
                    <a:cubicBezTo>
                      <a:pt x="274" y="579"/>
                      <a:pt x="274" y="579"/>
                      <a:pt x="274" y="579"/>
                    </a:cubicBezTo>
                    <a:cubicBezTo>
                      <a:pt x="274" y="579"/>
                      <a:pt x="275" y="579"/>
                      <a:pt x="276" y="579"/>
                    </a:cubicBezTo>
                    <a:cubicBezTo>
                      <a:pt x="278" y="530"/>
                      <a:pt x="278" y="530"/>
                      <a:pt x="278" y="530"/>
                    </a:cubicBezTo>
                    <a:cubicBezTo>
                      <a:pt x="277" y="530"/>
                      <a:pt x="277" y="530"/>
                      <a:pt x="276" y="530"/>
                    </a:cubicBezTo>
                    <a:close/>
                    <a:moveTo>
                      <a:pt x="325" y="528"/>
                    </a:moveTo>
                    <a:cubicBezTo>
                      <a:pt x="324" y="528"/>
                      <a:pt x="323" y="528"/>
                      <a:pt x="322" y="528"/>
                    </a:cubicBezTo>
                    <a:cubicBezTo>
                      <a:pt x="329" y="577"/>
                      <a:pt x="329" y="577"/>
                      <a:pt x="329" y="577"/>
                    </a:cubicBezTo>
                    <a:cubicBezTo>
                      <a:pt x="329" y="577"/>
                      <a:pt x="329" y="577"/>
                      <a:pt x="329" y="577"/>
                    </a:cubicBezTo>
                    <a:cubicBezTo>
                      <a:pt x="330" y="576"/>
                      <a:pt x="331" y="576"/>
                      <a:pt x="332" y="576"/>
                    </a:cubicBezTo>
                    <a:lnTo>
                      <a:pt x="325" y="528"/>
                    </a:lnTo>
                    <a:close/>
                    <a:moveTo>
                      <a:pt x="369" y="516"/>
                    </a:moveTo>
                    <a:cubicBezTo>
                      <a:pt x="369" y="517"/>
                      <a:pt x="368" y="517"/>
                      <a:pt x="367" y="517"/>
                    </a:cubicBezTo>
                    <a:cubicBezTo>
                      <a:pt x="383" y="564"/>
                      <a:pt x="383" y="564"/>
                      <a:pt x="383" y="564"/>
                    </a:cubicBezTo>
                    <a:cubicBezTo>
                      <a:pt x="384" y="563"/>
                      <a:pt x="384" y="563"/>
                      <a:pt x="384" y="563"/>
                    </a:cubicBezTo>
                    <a:cubicBezTo>
                      <a:pt x="384" y="563"/>
                      <a:pt x="384" y="563"/>
                      <a:pt x="384" y="563"/>
                    </a:cubicBezTo>
                    <a:cubicBezTo>
                      <a:pt x="384" y="563"/>
                      <a:pt x="384" y="563"/>
                      <a:pt x="384" y="563"/>
                    </a:cubicBezTo>
                    <a:cubicBezTo>
                      <a:pt x="385" y="563"/>
                      <a:pt x="385" y="563"/>
                      <a:pt x="386" y="563"/>
                    </a:cubicBezTo>
                    <a:lnTo>
                      <a:pt x="369" y="516"/>
                    </a:lnTo>
                    <a:close/>
                    <a:moveTo>
                      <a:pt x="411" y="497"/>
                    </a:moveTo>
                    <a:cubicBezTo>
                      <a:pt x="411" y="497"/>
                      <a:pt x="410" y="498"/>
                      <a:pt x="409" y="498"/>
                    </a:cubicBezTo>
                    <a:cubicBezTo>
                      <a:pt x="434" y="541"/>
                      <a:pt x="434" y="541"/>
                      <a:pt x="434" y="541"/>
                    </a:cubicBezTo>
                    <a:cubicBezTo>
                      <a:pt x="434" y="541"/>
                      <a:pt x="434" y="541"/>
                      <a:pt x="434" y="541"/>
                    </a:cubicBezTo>
                    <a:cubicBezTo>
                      <a:pt x="434" y="541"/>
                      <a:pt x="434" y="541"/>
                      <a:pt x="434" y="541"/>
                    </a:cubicBezTo>
                    <a:cubicBezTo>
                      <a:pt x="434" y="541"/>
                      <a:pt x="434" y="541"/>
                      <a:pt x="434" y="541"/>
                    </a:cubicBezTo>
                    <a:cubicBezTo>
                      <a:pt x="435" y="540"/>
                      <a:pt x="436" y="540"/>
                      <a:pt x="436" y="539"/>
                    </a:cubicBezTo>
                    <a:lnTo>
                      <a:pt x="411" y="497"/>
                    </a:lnTo>
                    <a:close/>
                    <a:moveTo>
                      <a:pt x="449" y="470"/>
                    </a:moveTo>
                    <a:cubicBezTo>
                      <a:pt x="448" y="470"/>
                      <a:pt x="448" y="471"/>
                      <a:pt x="447" y="471"/>
                    </a:cubicBezTo>
                    <a:cubicBezTo>
                      <a:pt x="479" y="508"/>
                      <a:pt x="479" y="508"/>
                      <a:pt x="479" y="508"/>
                    </a:cubicBezTo>
                    <a:cubicBezTo>
                      <a:pt x="480" y="508"/>
                      <a:pt x="480" y="508"/>
                      <a:pt x="480" y="508"/>
                    </a:cubicBezTo>
                    <a:cubicBezTo>
                      <a:pt x="480" y="507"/>
                      <a:pt x="480" y="507"/>
                      <a:pt x="480" y="507"/>
                    </a:cubicBezTo>
                    <a:cubicBezTo>
                      <a:pt x="480" y="507"/>
                      <a:pt x="480" y="507"/>
                      <a:pt x="480" y="507"/>
                    </a:cubicBezTo>
                    <a:cubicBezTo>
                      <a:pt x="481" y="507"/>
                      <a:pt x="481" y="507"/>
                      <a:pt x="481" y="507"/>
                    </a:cubicBezTo>
                    <a:lnTo>
                      <a:pt x="449" y="470"/>
                    </a:lnTo>
                    <a:close/>
                    <a:moveTo>
                      <a:pt x="480" y="436"/>
                    </a:moveTo>
                    <a:cubicBezTo>
                      <a:pt x="480" y="437"/>
                      <a:pt x="479" y="437"/>
                      <a:pt x="479" y="438"/>
                    </a:cubicBezTo>
                    <a:cubicBezTo>
                      <a:pt x="518" y="468"/>
                      <a:pt x="518" y="468"/>
                      <a:pt x="518" y="468"/>
                    </a:cubicBezTo>
                    <a:cubicBezTo>
                      <a:pt x="518" y="467"/>
                      <a:pt x="519" y="467"/>
                      <a:pt x="519" y="466"/>
                    </a:cubicBezTo>
                    <a:cubicBezTo>
                      <a:pt x="519" y="466"/>
                      <a:pt x="519" y="466"/>
                      <a:pt x="519" y="466"/>
                    </a:cubicBezTo>
                    <a:cubicBezTo>
                      <a:pt x="519" y="466"/>
                      <a:pt x="519" y="466"/>
                      <a:pt x="519" y="466"/>
                    </a:cubicBezTo>
                    <a:cubicBezTo>
                      <a:pt x="519" y="466"/>
                      <a:pt x="519" y="466"/>
                      <a:pt x="519" y="466"/>
                    </a:cubicBezTo>
                    <a:cubicBezTo>
                      <a:pt x="519" y="466"/>
                      <a:pt x="519" y="466"/>
                      <a:pt x="519" y="466"/>
                    </a:cubicBezTo>
                    <a:lnTo>
                      <a:pt x="480" y="436"/>
                    </a:lnTo>
                    <a:close/>
                    <a:moveTo>
                      <a:pt x="505" y="397"/>
                    </a:moveTo>
                    <a:cubicBezTo>
                      <a:pt x="505" y="397"/>
                      <a:pt x="504" y="398"/>
                      <a:pt x="504" y="399"/>
                    </a:cubicBezTo>
                    <a:cubicBezTo>
                      <a:pt x="548" y="421"/>
                      <a:pt x="548" y="421"/>
                      <a:pt x="548" y="421"/>
                    </a:cubicBezTo>
                    <a:cubicBezTo>
                      <a:pt x="548" y="421"/>
                      <a:pt x="548" y="420"/>
                      <a:pt x="548" y="420"/>
                    </a:cubicBezTo>
                    <a:cubicBezTo>
                      <a:pt x="548" y="420"/>
                      <a:pt x="548" y="420"/>
                      <a:pt x="548" y="420"/>
                    </a:cubicBezTo>
                    <a:cubicBezTo>
                      <a:pt x="548" y="419"/>
                      <a:pt x="548" y="419"/>
                      <a:pt x="548" y="419"/>
                    </a:cubicBezTo>
                    <a:cubicBezTo>
                      <a:pt x="548" y="419"/>
                      <a:pt x="548" y="419"/>
                      <a:pt x="548" y="419"/>
                    </a:cubicBezTo>
                    <a:cubicBezTo>
                      <a:pt x="548" y="419"/>
                      <a:pt x="548" y="419"/>
                      <a:pt x="548" y="419"/>
                    </a:cubicBezTo>
                    <a:cubicBezTo>
                      <a:pt x="549" y="418"/>
                      <a:pt x="549" y="418"/>
                      <a:pt x="549" y="418"/>
                    </a:cubicBezTo>
                    <a:lnTo>
                      <a:pt x="505" y="397"/>
                    </a:lnTo>
                    <a:close/>
                    <a:moveTo>
                      <a:pt x="521" y="353"/>
                    </a:moveTo>
                    <a:cubicBezTo>
                      <a:pt x="521" y="354"/>
                      <a:pt x="521" y="355"/>
                      <a:pt x="521" y="356"/>
                    </a:cubicBezTo>
                    <a:cubicBezTo>
                      <a:pt x="568" y="369"/>
                      <a:pt x="568" y="369"/>
                      <a:pt x="568" y="369"/>
                    </a:cubicBezTo>
                    <a:cubicBezTo>
                      <a:pt x="568" y="368"/>
                      <a:pt x="568" y="367"/>
                      <a:pt x="569" y="366"/>
                    </a:cubicBezTo>
                    <a:lnTo>
                      <a:pt x="521" y="353"/>
                    </a:lnTo>
                    <a:close/>
                    <a:moveTo>
                      <a:pt x="529" y="308"/>
                    </a:moveTo>
                    <a:cubicBezTo>
                      <a:pt x="529" y="309"/>
                      <a:pt x="529" y="309"/>
                      <a:pt x="529" y="310"/>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3"/>
                      <a:pt x="578" y="312"/>
                      <a:pt x="578" y="311"/>
                    </a:cubicBezTo>
                    <a:lnTo>
                      <a:pt x="529" y="308"/>
                    </a:lnTo>
                    <a:close/>
                    <a:moveTo>
                      <a:pt x="577" y="256"/>
                    </a:moveTo>
                    <a:cubicBezTo>
                      <a:pt x="528" y="261"/>
                      <a:pt x="528" y="261"/>
                      <a:pt x="528" y="261"/>
                    </a:cubicBezTo>
                    <a:cubicBezTo>
                      <a:pt x="528" y="262"/>
                      <a:pt x="528" y="263"/>
                      <a:pt x="529" y="264"/>
                    </a:cubicBezTo>
                    <a:cubicBezTo>
                      <a:pt x="577" y="259"/>
                      <a:pt x="577" y="259"/>
                      <a:pt x="577" y="259"/>
                    </a:cubicBezTo>
                    <a:cubicBezTo>
                      <a:pt x="577" y="258"/>
                      <a:pt x="577" y="257"/>
                      <a:pt x="577" y="256"/>
                    </a:cubicBezTo>
                    <a:cubicBezTo>
                      <a:pt x="577" y="256"/>
                      <a:pt x="577" y="256"/>
                      <a:pt x="577" y="256"/>
                    </a:cubicBezTo>
                    <a:cubicBezTo>
                      <a:pt x="577" y="256"/>
                      <a:pt x="577" y="256"/>
                      <a:pt x="577" y="256"/>
                    </a:cubicBezTo>
                    <a:cubicBezTo>
                      <a:pt x="577" y="256"/>
                      <a:pt x="577" y="256"/>
                      <a:pt x="577" y="256"/>
                    </a:cubicBezTo>
                    <a:close/>
                    <a:moveTo>
                      <a:pt x="565" y="201"/>
                    </a:moveTo>
                    <a:cubicBezTo>
                      <a:pt x="519" y="216"/>
                      <a:pt x="519" y="216"/>
                      <a:pt x="519" y="216"/>
                    </a:cubicBezTo>
                    <a:cubicBezTo>
                      <a:pt x="519" y="217"/>
                      <a:pt x="519" y="218"/>
                      <a:pt x="519" y="219"/>
                    </a:cubicBezTo>
                    <a:cubicBezTo>
                      <a:pt x="566" y="204"/>
                      <a:pt x="566" y="204"/>
                      <a:pt x="566" y="204"/>
                    </a:cubicBezTo>
                    <a:cubicBezTo>
                      <a:pt x="566" y="203"/>
                      <a:pt x="566" y="202"/>
                      <a:pt x="565" y="201"/>
                    </a:cubicBezTo>
                    <a:close/>
                    <a:moveTo>
                      <a:pt x="543" y="150"/>
                    </a:moveTo>
                    <a:cubicBezTo>
                      <a:pt x="500" y="174"/>
                      <a:pt x="500" y="174"/>
                      <a:pt x="500" y="174"/>
                    </a:cubicBezTo>
                    <a:cubicBezTo>
                      <a:pt x="501" y="175"/>
                      <a:pt x="501" y="175"/>
                      <a:pt x="501" y="176"/>
                    </a:cubicBezTo>
                    <a:cubicBezTo>
                      <a:pt x="545" y="153"/>
                      <a:pt x="545" y="153"/>
                      <a:pt x="545" y="153"/>
                    </a:cubicBezTo>
                    <a:cubicBezTo>
                      <a:pt x="544" y="152"/>
                      <a:pt x="544" y="151"/>
                      <a:pt x="543" y="150"/>
                    </a:cubicBezTo>
                    <a:close/>
                    <a:moveTo>
                      <a:pt x="512" y="104"/>
                    </a:moveTo>
                    <a:cubicBezTo>
                      <a:pt x="474" y="136"/>
                      <a:pt x="474" y="136"/>
                      <a:pt x="474" y="136"/>
                    </a:cubicBezTo>
                    <a:cubicBezTo>
                      <a:pt x="475" y="136"/>
                      <a:pt x="475" y="137"/>
                      <a:pt x="476" y="137"/>
                    </a:cubicBezTo>
                    <a:cubicBezTo>
                      <a:pt x="514" y="106"/>
                      <a:pt x="514" y="106"/>
                      <a:pt x="514"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5"/>
                      <a:pt x="512" y="105"/>
                      <a:pt x="512" y="104"/>
                    </a:cubicBezTo>
                    <a:close/>
                    <a:moveTo>
                      <a:pt x="472" y="65"/>
                    </a:moveTo>
                    <a:cubicBezTo>
                      <a:pt x="441" y="103"/>
                      <a:pt x="441" y="103"/>
                      <a:pt x="441" y="103"/>
                    </a:cubicBezTo>
                    <a:cubicBezTo>
                      <a:pt x="442" y="104"/>
                      <a:pt x="442" y="104"/>
                      <a:pt x="443" y="105"/>
                    </a:cubicBezTo>
                    <a:cubicBezTo>
                      <a:pt x="474" y="67"/>
                      <a:pt x="474" y="67"/>
                      <a:pt x="474" y="67"/>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5"/>
                      <a:pt x="473" y="65"/>
                      <a:pt x="473" y="65"/>
                    </a:cubicBezTo>
                    <a:cubicBezTo>
                      <a:pt x="473" y="65"/>
                      <a:pt x="473" y="65"/>
                      <a:pt x="473" y="65"/>
                    </a:cubicBezTo>
                    <a:lnTo>
                      <a:pt x="472" y="65"/>
                    </a:lnTo>
                    <a:close/>
                    <a:moveTo>
                      <a:pt x="426" y="34"/>
                    </a:moveTo>
                    <a:cubicBezTo>
                      <a:pt x="403" y="77"/>
                      <a:pt x="403" y="77"/>
                      <a:pt x="403" y="77"/>
                    </a:cubicBezTo>
                    <a:cubicBezTo>
                      <a:pt x="403" y="78"/>
                      <a:pt x="404" y="78"/>
                      <a:pt x="405" y="79"/>
                    </a:cubicBezTo>
                    <a:cubicBezTo>
                      <a:pt x="428" y="35"/>
                      <a:pt x="428" y="35"/>
                      <a:pt x="428" y="35"/>
                    </a:cubicBezTo>
                    <a:cubicBezTo>
                      <a:pt x="428" y="35"/>
                      <a:pt x="428" y="35"/>
                      <a:pt x="428" y="35"/>
                    </a:cubicBezTo>
                    <a:cubicBezTo>
                      <a:pt x="428" y="35"/>
                      <a:pt x="428" y="35"/>
                      <a:pt x="428" y="35"/>
                    </a:cubicBezTo>
                    <a:cubicBezTo>
                      <a:pt x="428" y="35"/>
                      <a:pt x="428" y="35"/>
                      <a:pt x="428" y="35"/>
                    </a:cubicBezTo>
                    <a:cubicBezTo>
                      <a:pt x="427" y="35"/>
                      <a:pt x="426" y="35"/>
                      <a:pt x="426" y="34"/>
                    </a:cubicBezTo>
                    <a:close/>
                    <a:moveTo>
                      <a:pt x="374" y="13"/>
                    </a:moveTo>
                    <a:cubicBezTo>
                      <a:pt x="360" y="60"/>
                      <a:pt x="360" y="60"/>
                      <a:pt x="360" y="60"/>
                    </a:cubicBezTo>
                    <a:cubicBezTo>
                      <a:pt x="361" y="60"/>
                      <a:pt x="361" y="60"/>
                      <a:pt x="362" y="60"/>
                    </a:cubicBezTo>
                    <a:cubicBezTo>
                      <a:pt x="377" y="14"/>
                      <a:pt x="377" y="14"/>
                      <a:pt x="377" y="14"/>
                    </a:cubicBezTo>
                    <a:cubicBezTo>
                      <a:pt x="376" y="13"/>
                      <a:pt x="376"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lnTo>
                      <a:pt x="374" y="13"/>
                    </a:lnTo>
                    <a:close/>
                    <a:moveTo>
                      <a:pt x="320" y="2"/>
                    </a:moveTo>
                    <a:cubicBezTo>
                      <a:pt x="315" y="51"/>
                      <a:pt x="315" y="51"/>
                      <a:pt x="315" y="51"/>
                    </a:cubicBezTo>
                    <a:cubicBezTo>
                      <a:pt x="315" y="51"/>
                      <a:pt x="316" y="51"/>
                      <a:pt x="317" y="51"/>
                    </a:cubicBezTo>
                    <a:cubicBezTo>
                      <a:pt x="322" y="2"/>
                      <a:pt x="322" y="2"/>
                      <a:pt x="322" y="2"/>
                    </a:cubicBezTo>
                    <a:cubicBezTo>
                      <a:pt x="322" y="2"/>
                      <a:pt x="321" y="2"/>
                      <a:pt x="320" y="2"/>
                    </a:cubicBezTo>
                    <a:cubicBezTo>
                      <a:pt x="320" y="2"/>
                      <a:pt x="320" y="2"/>
                      <a:pt x="320" y="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12" name="Google Shape;1112;p24"/>
              <p:cNvSpPr/>
              <p:nvPr/>
            </p:nvSpPr>
            <p:spPr>
              <a:xfrm>
                <a:off x="5867400" y="4462463"/>
                <a:ext cx="720725" cy="722312"/>
              </a:xfrm>
              <a:custGeom>
                <a:avLst/>
                <a:gdLst/>
                <a:ahLst/>
                <a:cxnLst/>
                <a:rect l="l" t="t" r="r" b="b"/>
                <a:pathLst>
                  <a:path w="428" h="428" extrusionOk="0">
                    <a:moveTo>
                      <a:pt x="214" y="422"/>
                    </a:moveTo>
                    <a:cubicBezTo>
                      <a:pt x="214" y="419"/>
                      <a:pt x="217" y="416"/>
                      <a:pt x="220" y="416"/>
                    </a:cubicBezTo>
                    <a:cubicBezTo>
                      <a:pt x="223" y="416"/>
                      <a:pt x="226" y="418"/>
                      <a:pt x="226" y="422"/>
                    </a:cubicBezTo>
                    <a:cubicBezTo>
                      <a:pt x="226" y="425"/>
                      <a:pt x="223" y="428"/>
                      <a:pt x="220" y="428"/>
                    </a:cubicBezTo>
                    <a:cubicBezTo>
                      <a:pt x="220" y="428"/>
                      <a:pt x="220" y="428"/>
                      <a:pt x="220" y="428"/>
                    </a:cubicBezTo>
                    <a:cubicBezTo>
                      <a:pt x="217" y="428"/>
                      <a:pt x="214" y="425"/>
                      <a:pt x="214" y="422"/>
                    </a:cubicBezTo>
                    <a:close/>
                    <a:moveTo>
                      <a:pt x="187" y="426"/>
                    </a:moveTo>
                    <a:cubicBezTo>
                      <a:pt x="187" y="426"/>
                      <a:pt x="187" y="426"/>
                      <a:pt x="187" y="426"/>
                    </a:cubicBezTo>
                    <a:cubicBezTo>
                      <a:pt x="184" y="426"/>
                      <a:pt x="182" y="423"/>
                      <a:pt x="182" y="420"/>
                    </a:cubicBezTo>
                    <a:cubicBezTo>
                      <a:pt x="182" y="416"/>
                      <a:pt x="185" y="414"/>
                      <a:pt x="189" y="415"/>
                    </a:cubicBezTo>
                    <a:cubicBezTo>
                      <a:pt x="189" y="415"/>
                      <a:pt x="189" y="415"/>
                      <a:pt x="189" y="415"/>
                    </a:cubicBezTo>
                    <a:cubicBezTo>
                      <a:pt x="192" y="415"/>
                      <a:pt x="194" y="418"/>
                      <a:pt x="194" y="421"/>
                    </a:cubicBezTo>
                    <a:cubicBezTo>
                      <a:pt x="193" y="424"/>
                      <a:pt x="191" y="426"/>
                      <a:pt x="188" y="426"/>
                    </a:cubicBezTo>
                    <a:lnTo>
                      <a:pt x="187" y="426"/>
                    </a:lnTo>
                    <a:close/>
                    <a:moveTo>
                      <a:pt x="246" y="419"/>
                    </a:moveTo>
                    <a:cubicBezTo>
                      <a:pt x="245" y="416"/>
                      <a:pt x="248" y="413"/>
                      <a:pt x="251" y="413"/>
                    </a:cubicBezTo>
                    <a:cubicBezTo>
                      <a:pt x="254" y="412"/>
                      <a:pt x="257" y="414"/>
                      <a:pt x="257" y="417"/>
                    </a:cubicBezTo>
                    <a:cubicBezTo>
                      <a:pt x="258" y="420"/>
                      <a:pt x="256" y="424"/>
                      <a:pt x="253" y="424"/>
                    </a:cubicBezTo>
                    <a:cubicBezTo>
                      <a:pt x="252" y="424"/>
                      <a:pt x="252" y="424"/>
                      <a:pt x="252" y="424"/>
                    </a:cubicBezTo>
                    <a:cubicBezTo>
                      <a:pt x="249" y="424"/>
                      <a:pt x="247" y="422"/>
                      <a:pt x="246" y="419"/>
                    </a:cubicBezTo>
                    <a:close/>
                    <a:moveTo>
                      <a:pt x="155" y="420"/>
                    </a:moveTo>
                    <a:cubicBezTo>
                      <a:pt x="152" y="419"/>
                      <a:pt x="150" y="415"/>
                      <a:pt x="151" y="412"/>
                    </a:cubicBezTo>
                    <a:cubicBezTo>
                      <a:pt x="152" y="409"/>
                      <a:pt x="155" y="407"/>
                      <a:pt x="158" y="408"/>
                    </a:cubicBezTo>
                    <a:cubicBezTo>
                      <a:pt x="158" y="408"/>
                      <a:pt x="158" y="408"/>
                      <a:pt x="158" y="408"/>
                    </a:cubicBezTo>
                    <a:cubicBezTo>
                      <a:pt x="161" y="409"/>
                      <a:pt x="163" y="412"/>
                      <a:pt x="162" y="416"/>
                    </a:cubicBezTo>
                    <a:cubicBezTo>
                      <a:pt x="161" y="418"/>
                      <a:pt x="159" y="420"/>
                      <a:pt x="157" y="420"/>
                    </a:cubicBezTo>
                    <a:cubicBezTo>
                      <a:pt x="156" y="420"/>
                      <a:pt x="155" y="420"/>
                      <a:pt x="155" y="420"/>
                    </a:cubicBezTo>
                    <a:close/>
                    <a:moveTo>
                      <a:pt x="277" y="412"/>
                    </a:moveTo>
                    <a:cubicBezTo>
                      <a:pt x="276" y="409"/>
                      <a:pt x="278" y="406"/>
                      <a:pt x="281" y="405"/>
                    </a:cubicBezTo>
                    <a:cubicBezTo>
                      <a:pt x="284" y="404"/>
                      <a:pt x="287" y="405"/>
                      <a:pt x="288" y="408"/>
                    </a:cubicBezTo>
                    <a:cubicBezTo>
                      <a:pt x="289" y="411"/>
                      <a:pt x="288" y="415"/>
                      <a:pt x="285" y="416"/>
                    </a:cubicBezTo>
                    <a:cubicBezTo>
                      <a:pt x="284" y="416"/>
                      <a:pt x="283" y="416"/>
                      <a:pt x="283" y="416"/>
                    </a:cubicBezTo>
                    <a:cubicBezTo>
                      <a:pt x="280" y="416"/>
                      <a:pt x="278" y="414"/>
                      <a:pt x="277" y="412"/>
                    </a:cubicBezTo>
                    <a:close/>
                    <a:moveTo>
                      <a:pt x="124" y="408"/>
                    </a:moveTo>
                    <a:cubicBezTo>
                      <a:pt x="121" y="407"/>
                      <a:pt x="120" y="403"/>
                      <a:pt x="121" y="400"/>
                    </a:cubicBezTo>
                    <a:cubicBezTo>
                      <a:pt x="122" y="397"/>
                      <a:pt x="126" y="396"/>
                      <a:pt x="129" y="398"/>
                    </a:cubicBezTo>
                    <a:cubicBezTo>
                      <a:pt x="132" y="399"/>
                      <a:pt x="133" y="402"/>
                      <a:pt x="132" y="405"/>
                    </a:cubicBezTo>
                    <a:cubicBezTo>
                      <a:pt x="131" y="407"/>
                      <a:pt x="129" y="409"/>
                      <a:pt x="126" y="409"/>
                    </a:cubicBezTo>
                    <a:cubicBezTo>
                      <a:pt x="126" y="409"/>
                      <a:pt x="125" y="409"/>
                      <a:pt x="124" y="408"/>
                    </a:cubicBezTo>
                    <a:close/>
                    <a:moveTo>
                      <a:pt x="307" y="400"/>
                    </a:moveTo>
                    <a:cubicBezTo>
                      <a:pt x="305" y="397"/>
                      <a:pt x="306" y="394"/>
                      <a:pt x="309" y="392"/>
                    </a:cubicBezTo>
                    <a:cubicBezTo>
                      <a:pt x="312" y="391"/>
                      <a:pt x="316" y="392"/>
                      <a:pt x="317" y="394"/>
                    </a:cubicBezTo>
                    <a:cubicBezTo>
                      <a:pt x="319" y="397"/>
                      <a:pt x="318" y="401"/>
                      <a:pt x="315" y="402"/>
                    </a:cubicBezTo>
                    <a:cubicBezTo>
                      <a:pt x="314" y="403"/>
                      <a:pt x="313" y="403"/>
                      <a:pt x="312" y="403"/>
                    </a:cubicBezTo>
                    <a:cubicBezTo>
                      <a:pt x="310" y="403"/>
                      <a:pt x="308" y="402"/>
                      <a:pt x="307" y="400"/>
                    </a:cubicBezTo>
                    <a:close/>
                    <a:moveTo>
                      <a:pt x="95" y="392"/>
                    </a:moveTo>
                    <a:cubicBezTo>
                      <a:pt x="93" y="390"/>
                      <a:pt x="92" y="387"/>
                      <a:pt x="94" y="384"/>
                    </a:cubicBezTo>
                    <a:cubicBezTo>
                      <a:pt x="95" y="381"/>
                      <a:pt x="99" y="381"/>
                      <a:pt x="102" y="382"/>
                    </a:cubicBezTo>
                    <a:cubicBezTo>
                      <a:pt x="104" y="384"/>
                      <a:pt x="105" y="388"/>
                      <a:pt x="103" y="390"/>
                    </a:cubicBezTo>
                    <a:cubicBezTo>
                      <a:pt x="102" y="392"/>
                      <a:pt x="100" y="393"/>
                      <a:pt x="98" y="393"/>
                    </a:cubicBezTo>
                    <a:cubicBezTo>
                      <a:pt x="97" y="393"/>
                      <a:pt x="96" y="393"/>
                      <a:pt x="95" y="392"/>
                    </a:cubicBezTo>
                    <a:close/>
                    <a:moveTo>
                      <a:pt x="334" y="383"/>
                    </a:moveTo>
                    <a:cubicBezTo>
                      <a:pt x="332" y="381"/>
                      <a:pt x="333" y="377"/>
                      <a:pt x="335" y="375"/>
                    </a:cubicBezTo>
                    <a:cubicBezTo>
                      <a:pt x="338" y="373"/>
                      <a:pt x="342" y="374"/>
                      <a:pt x="344" y="376"/>
                    </a:cubicBezTo>
                    <a:cubicBezTo>
                      <a:pt x="346" y="379"/>
                      <a:pt x="345" y="383"/>
                      <a:pt x="342" y="385"/>
                    </a:cubicBezTo>
                    <a:cubicBezTo>
                      <a:pt x="341" y="385"/>
                      <a:pt x="340" y="386"/>
                      <a:pt x="339" y="386"/>
                    </a:cubicBezTo>
                    <a:cubicBezTo>
                      <a:pt x="337" y="386"/>
                      <a:pt x="335" y="385"/>
                      <a:pt x="334" y="383"/>
                    </a:cubicBezTo>
                    <a:close/>
                    <a:moveTo>
                      <a:pt x="69" y="372"/>
                    </a:moveTo>
                    <a:cubicBezTo>
                      <a:pt x="69" y="372"/>
                      <a:pt x="69" y="372"/>
                      <a:pt x="69" y="372"/>
                    </a:cubicBezTo>
                    <a:cubicBezTo>
                      <a:pt x="67" y="370"/>
                      <a:pt x="67" y="366"/>
                      <a:pt x="69" y="364"/>
                    </a:cubicBezTo>
                    <a:cubicBezTo>
                      <a:pt x="71" y="361"/>
                      <a:pt x="75" y="361"/>
                      <a:pt x="77" y="363"/>
                    </a:cubicBezTo>
                    <a:cubicBezTo>
                      <a:pt x="79" y="365"/>
                      <a:pt x="80" y="369"/>
                      <a:pt x="77" y="371"/>
                    </a:cubicBezTo>
                    <a:cubicBezTo>
                      <a:pt x="76" y="373"/>
                      <a:pt x="75" y="373"/>
                      <a:pt x="73" y="373"/>
                    </a:cubicBezTo>
                    <a:cubicBezTo>
                      <a:pt x="72" y="373"/>
                      <a:pt x="70" y="373"/>
                      <a:pt x="69" y="372"/>
                    </a:cubicBezTo>
                    <a:close/>
                    <a:moveTo>
                      <a:pt x="359" y="363"/>
                    </a:moveTo>
                    <a:cubicBezTo>
                      <a:pt x="357" y="361"/>
                      <a:pt x="357" y="357"/>
                      <a:pt x="359" y="355"/>
                    </a:cubicBezTo>
                    <a:cubicBezTo>
                      <a:pt x="359" y="355"/>
                      <a:pt x="359" y="355"/>
                      <a:pt x="359" y="355"/>
                    </a:cubicBezTo>
                    <a:cubicBezTo>
                      <a:pt x="361" y="352"/>
                      <a:pt x="365" y="352"/>
                      <a:pt x="367" y="354"/>
                    </a:cubicBezTo>
                    <a:cubicBezTo>
                      <a:pt x="369" y="357"/>
                      <a:pt x="369" y="360"/>
                      <a:pt x="367" y="363"/>
                    </a:cubicBezTo>
                    <a:cubicBezTo>
                      <a:pt x="366" y="364"/>
                      <a:pt x="364" y="364"/>
                      <a:pt x="363" y="364"/>
                    </a:cubicBezTo>
                    <a:cubicBezTo>
                      <a:pt x="361" y="364"/>
                      <a:pt x="360" y="364"/>
                      <a:pt x="359" y="363"/>
                    </a:cubicBezTo>
                    <a:close/>
                    <a:moveTo>
                      <a:pt x="47" y="348"/>
                    </a:moveTo>
                    <a:cubicBezTo>
                      <a:pt x="45" y="345"/>
                      <a:pt x="45" y="342"/>
                      <a:pt x="48" y="340"/>
                    </a:cubicBezTo>
                    <a:cubicBezTo>
                      <a:pt x="50" y="338"/>
                      <a:pt x="54" y="338"/>
                      <a:pt x="56" y="340"/>
                    </a:cubicBezTo>
                    <a:cubicBezTo>
                      <a:pt x="58" y="343"/>
                      <a:pt x="57" y="347"/>
                      <a:pt x="55" y="349"/>
                    </a:cubicBezTo>
                    <a:cubicBezTo>
                      <a:pt x="54" y="350"/>
                      <a:pt x="53" y="350"/>
                      <a:pt x="51" y="350"/>
                    </a:cubicBezTo>
                    <a:cubicBezTo>
                      <a:pt x="50" y="350"/>
                      <a:pt x="48" y="349"/>
                      <a:pt x="47" y="348"/>
                    </a:cubicBezTo>
                    <a:close/>
                    <a:moveTo>
                      <a:pt x="380" y="339"/>
                    </a:moveTo>
                    <a:cubicBezTo>
                      <a:pt x="377" y="337"/>
                      <a:pt x="377" y="333"/>
                      <a:pt x="379" y="331"/>
                    </a:cubicBezTo>
                    <a:cubicBezTo>
                      <a:pt x="381" y="328"/>
                      <a:pt x="384" y="327"/>
                      <a:pt x="387" y="329"/>
                    </a:cubicBezTo>
                    <a:cubicBezTo>
                      <a:pt x="389" y="331"/>
                      <a:pt x="390" y="335"/>
                      <a:pt x="388" y="337"/>
                    </a:cubicBezTo>
                    <a:cubicBezTo>
                      <a:pt x="387" y="339"/>
                      <a:pt x="385" y="340"/>
                      <a:pt x="383" y="340"/>
                    </a:cubicBezTo>
                    <a:cubicBezTo>
                      <a:pt x="382" y="340"/>
                      <a:pt x="381" y="339"/>
                      <a:pt x="380" y="339"/>
                    </a:cubicBezTo>
                    <a:close/>
                    <a:moveTo>
                      <a:pt x="28" y="321"/>
                    </a:moveTo>
                    <a:cubicBezTo>
                      <a:pt x="26" y="318"/>
                      <a:pt x="27" y="314"/>
                      <a:pt x="30" y="313"/>
                    </a:cubicBezTo>
                    <a:cubicBezTo>
                      <a:pt x="33" y="311"/>
                      <a:pt x="37" y="312"/>
                      <a:pt x="38" y="315"/>
                    </a:cubicBezTo>
                    <a:cubicBezTo>
                      <a:pt x="40" y="318"/>
                      <a:pt x="39" y="321"/>
                      <a:pt x="36" y="323"/>
                    </a:cubicBezTo>
                    <a:cubicBezTo>
                      <a:pt x="35" y="323"/>
                      <a:pt x="34" y="324"/>
                      <a:pt x="33" y="324"/>
                    </a:cubicBezTo>
                    <a:cubicBezTo>
                      <a:pt x="31" y="324"/>
                      <a:pt x="29" y="323"/>
                      <a:pt x="28" y="321"/>
                    </a:cubicBezTo>
                    <a:close/>
                    <a:moveTo>
                      <a:pt x="397" y="312"/>
                    </a:moveTo>
                    <a:cubicBezTo>
                      <a:pt x="394" y="310"/>
                      <a:pt x="393" y="307"/>
                      <a:pt x="395" y="304"/>
                    </a:cubicBezTo>
                    <a:cubicBezTo>
                      <a:pt x="396" y="301"/>
                      <a:pt x="400" y="300"/>
                      <a:pt x="403" y="301"/>
                    </a:cubicBezTo>
                    <a:cubicBezTo>
                      <a:pt x="405" y="303"/>
                      <a:pt x="407" y="306"/>
                      <a:pt x="405" y="309"/>
                    </a:cubicBezTo>
                    <a:cubicBezTo>
                      <a:pt x="404" y="311"/>
                      <a:pt x="402" y="312"/>
                      <a:pt x="400" y="312"/>
                    </a:cubicBezTo>
                    <a:cubicBezTo>
                      <a:pt x="399" y="312"/>
                      <a:pt x="398" y="312"/>
                      <a:pt x="397" y="312"/>
                    </a:cubicBezTo>
                    <a:close/>
                    <a:moveTo>
                      <a:pt x="14" y="291"/>
                    </a:moveTo>
                    <a:cubicBezTo>
                      <a:pt x="13" y="288"/>
                      <a:pt x="14" y="285"/>
                      <a:pt x="17" y="283"/>
                    </a:cubicBezTo>
                    <a:cubicBezTo>
                      <a:pt x="20" y="282"/>
                      <a:pt x="24" y="284"/>
                      <a:pt x="25" y="287"/>
                    </a:cubicBezTo>
                    <a:cubicBezTo>
                      <a:pt x="26" y="290"/>
                      <a:pt x="24" y="293"/>
                      <a:pt x="21" y="294"/>
                    </a:cubicBezTo>
                    <a:cubicBezTo>
                      <a:pt x="21" y="295"/>
                      <a:pt x="20" y="295"/>
                      <a:pt x="19" y="295"/>
                    </a:cubicBezTo>
                    <a:cubicBezTo>
                      <a:pt x="17" y="295"/>
                      <a:pt x="15" y="293"/>
                      <a:pt x="14" y="291"/>
                    </a:cubicBezTo>
                    <a:close/>
                    <a:moveTo>
                      <a:pt x="410" y="282"/>
                    </a:moveTo>
                    <a:cubicBezTo>
                      <a:pt x="407" y="281"/>
                      <a:pt x="405" y="278"/>
                      <a:pt x="406" y="275"/>
                    </a:cubicBezTo>
                    <a:cubicBezTo>
                      <a:pt x="407" y="272"/>
                      <a:pt x="411" y="270"/>
                      <a:pt x="414" y="271"/>
                    </a:cubicBezTo>
                    <a:cubicBezTo>
                      <a:pt x="417" y="272"/>
                      <a:pt x="419" y="275"/>
                      <a:pt x="418" y="279"/>
                    </a:cubicBezTo>
                    <a:cubicBezTo>
                      <a:pt x="417" y="281"/>
                      <a:pt x="414" y="283"/>
                      <a:pt x="412" y="283"/>
                    </a:cubicBezTo>
                    <a:cubicBezTo>
                      <a:pt x="411" y="283"/>
                      <a:pt x="411" y="283"/>
                      <a:pt x="410" y="282"/>
                    </a:cubicBezTo>
                    <a:close/>
                    <a:moveTo>
                      <a:pt x="4" y="259"/>
                    </a:moveTo>
                    <a:cubicBezTo>
                      <a:pt x="4" y="256"/>
                      <a:pt x="6" y="253"/>
                      <a:pt x="9" y="252"/>
                    </a:cubicBezTo>
                    <a:cubicBezTo>
                      <a:pt x="12" y="252"/>
                      <a:pt x="15" y="254"/>
                      <a:pt x="16" y="257"/>
                    </a:cubicBezTo>
                    <a:cubicBezTo>
                      <a:pt x="16" y="260"/>
                      <a:pt x="14" y="263"/>
                      <a:pt x="11" y="264"/>
                    </a:cubicBezTo>
                    <a:cubicBezTo>
                      <a:pt x="11" y="264"/>
                      <a:pt x="10" y="264"/>
                      <a:pt x="10" y="264"/>
                    </a:cubicBezTo>
                    <a:cubicBezTo>
                      <a:pt x="7" y="264"/>
                      <a:pt x="5" y="262"/>
                      <a:pt x="4" y="259"/>
                    </a:cubicBezTo>
                    <a:close/>
                    <a:moveTo>
                      <a:pt x="418" y="251"/>
                    </a:moveTo>
                    <a:cubicBezTo>
                      <a:pt x="415" y="251"/>
                      <a:pt x="413" y="248"/>
                      <a:pt x="414" y="245"/>
                    </a:cubicBezTo>
                    <a:cubicBezTo>
                      <a:pt x="414" y="242"/>
                      <a:pt x="417" y="239"/>
                      <a:pt x="420" y="240"/>
                    </a:cubicBezTo>
                    <a:cubicBezTo>
                      <a:pt x="423" y="240"/>
                      <a:pt x="426" y="243"/>
                      <a:pt x="425" y="246"/>
                    </a:cubicBezTo>
                    <a:cubicBezTo>
                      <a:pt x="425" y="249"/>
                      <a:pt x="422" y="251"/>
                      <a:pt x="419" y="251"/>
                    </a:cubicBezTo>
                    <a:lnTo>
                      <a:pt x="418" y="251"/>
                    </a:lnTo>
                    <a:close/>
                    <a:moveTo>
                      <a:pt x="0" y="227"/>
                    </a:moveTo>
                    <a:cubicBezTo>
                      <a:pt x="0" y="227"/>
                      <a:pt x="0" y="227"/>
                      <a:pt x="0" y="227"/>
                    </a:cubicBezTo>
                    <a:cubicBezTo>
                      <a:pt x="0" y="224"/>
                      <a:pt x="2" y="221"/>
                      <a:pt x="5" y="221"/>
                    </a:cubicBezTo>
                    <a:cubicBezTo>
                      <a:pt x="9" y="220"/>
                      <a:pt x="11" y="223"/>
                      <a:pt x="11" y="226"/>
                    </a:cubicBezTo>
                    <a:cubicBezTo>
                      <a:pt x="11" y="226"/>
                      <a:pt x="11" y="226"/>
                      <a:pt x="11" y="226"/>
                    </a:cubicBezTo>
                    <a:cubicBezTo>
                      <a:pt x="12" y="229"/>
                      <a:pt x="9" y="232"/>
                      <a:pt x="6" y="232"/>
                    </a:cubicBezTo>
                    <a:cubicBezTo>
                      <a:pt x="6" y="232"/>
                      <a:pt x="6" y="232"/>
                      <a:pt x="6" y="232"/>
                    </a:cubicBezTo>
                    <a:cubicBezTo>
                      <a:pt x="3" y="232"/>
                      <a:pt x="0" y="230"/>
                      <a:pt x="0" y="227"/>
                    </a:cubicBezTo>
                    <a:close/>
                    <a:moveTo>
                      <a:pt x="416" y="214"/>
                    </a:moveTo>
                    <a:cubicBezTo>
                      <a:pt x="416" y="210"/>
                      <a:pt x="419" y="208"/>
                      <a:pt x="422" y="208"/>
                    </a:cubicBezTo>
                    <a:cubicBezTo>
                      <a:pt x="425" y="208"/>
                      <a:pt x="428" y="210"/>
                      <a:pt x="428" y="214"/>
                    </a:cubicBezTo>
                    <a:cubicBezTo>
                      <a:pt x="428" y="217"/>
                      <a:pt x="425" y="219"/>
                      <a:pt x="422" y="219"/>
                    </a:cubicBezTo>
                    <a:cubicBezTo>
                      <a:pt x="419" y="219"/>
                      <a:pt x="416" y="217"/>
                      <a:pt x="416" y="214"/>
                    </a:cubicBezTo>
                    <a:close/>
                    <a:moveTo>
                      <a:pt x="6" y="200"/>
                    </a:moveTo>
                    <a:cubicBezTo>
                      <a:pt x="2" y="200"/>
                      <a:pt x="0" y="197"/>
                      <a:pt x="0" y="194"/>
                    </a:cubicBezTo>
                    <a:cubicBezTo>
                      <a:pt x="1" y="191"/>
                      <a:pt x="3" y="188"/>
                      <a:pt x="7" y="189"/>
                    </a:cubicBezTo>
                    <a:cubicBezTo>
                      <a:pt x="10" y="189"/>
                      <a:pt x="12" y="192"/>
                      <a:pt x="12" y="195"/>
                    </a:cubicBezTo>
                    <a:cubicBezTo>
                      <a:pt x="12" y="198"/>
                      <a:pt x="9" y="200"/>
                      <a:pt x="6" y="200"/>
                    </a:cubicBezTo>
                    <a:close/>
                    <a:moveTo>
                      <a:pt x="414" y="189"/>
                    </a:moveTo>
                    <a:cubicBezTo>
                      <a:pt x="414" y="189"/>
                      <a:pt x="414" y="189"/>
                      <a:pt x="414" y="189"/>
                    </a:cubicBezTo>
                    <a:cubicBezTo>
                      <a:pt x="414" y="186"/>
                      <a:pt x="416" y="183"/>
                      <a:pt x="419" y="182"/>
                    </a:cubicBezTo>
                    <a:cubicBezTo>
                      <a:pt x="423" y="182"/>
                      <a:pt x="426" y="184"/>
                      <a:pt x="426" y="187"/>
                    </a:cubicBezTo>
                    <a:cubicBezTo>
                      <a:pt x="426" y="191"/>
                      <a:pt x="424" y="194"/>
                      <a:pt x="421" y="194"/>
                    </a:cubicBezTo>
                    <a:cubicBezTo>
                      <a:pt x="420" y="194"/>
                      <a:pt x="420" y="194"/>
                      <a:pt x="420" y="194"/>
                    </a:cubicBezTo>
                    <a:cubicBezTo>
                      <a:pt x="417" y="194"/>
                      <a:pt x="415" y="192"/>
                      <a:pt x="414" y="189"/>
                    </a:cubicBezTo>
                    <a:close/>
                    <a:moveTo>
                      <a:pt x="10" y="168"/>
                    </a:moveTo>
                    <a:cubicBezTo>
                      <a:pt x="7" y="168"/>
                      <a:pt x="5" y="165"/>
                      <a:pt x="6" y="161"/>
                    </a:cubicBezTo>
                    <a:cubicBezTo>
                      <a:pt x="7" y="158"/>
                      <a:pt x="10" y="156"/>
                      <a:pt x="13" y="157"/>
                    </a:cubicBezTo>
                    <a:cubicBezTo>
                      <a:pt x="16" y="158"/>
                      <a:pt x="18" y="161"/>
                      <a:pt x="17" y="164"/>
                    </a:cubicBezTo>
                    <a:cubicBezTo>
                      <a:pt x="17" y="167"/>
                      <a:pt x="14" y="169"/>
                      <a:pt x="12" y="169"/>
                    </a:cubicBezTo>
                    <a:cubicBezTo>
                      <a:pt x="11" y="169"/>
                      <a:pt x="11" y="169"/>
                      <a:pt x="10" y="168"/>
                    </a:cubicBezTo>
                    <a:close/>
                    <a:moveTo>
                      <a:pt x="408" y="158"/>
                    </a:moveTo>
                    <a:cubicBezTo>
                      <a:pt x="408" y="158"/>
                      <a:pt x="408" y="158"/>
                      <a:pt x="408" y="158"/>
                    </a:cubicBezTo>
                    <a:cubicBezTo>
                      <a:pt x="407" y="155"/>
                      <a:pt x="409" y="152"/>
                      <a:pt x="412" y="151"/>
                    </a:cubicBezTo>
                    <a:cubicBezTo>
                      <a:pt x="415" y="150"/>
                      <a:pt x="419" y="152"/>
                      <a:pt x="419" y="155"/>
                    </a:cubicBezTo>
                    <a:cubicBezTo>
                      <a:pt x="420" y="158"/>
                      <a:pt x="419" y="162"/>
                      <a:pt x="415" y="162"/>
                    </a:cubicBezTo>
                    <a:cubicBezTo>
                      <a:pt x="415" y="163"/>
                      <a:pt x="414" y="163"/>
                      <a:pt x="414" y="163"/>
                    </a:cubicBezTo>
                    <a:cubicBezTo>
                      <a:pt x="411" y="163"/>
                      <a:pt x="409" y="161"/>
                      <a:pt x="408" y="158"/>
                    </a:cubicBezTo>
                    <a:close/>
                    <a:moveTo>
                      <a:pt x="19" y="138"/>
                    </a:moveTo>
                    <a:cubicBezTo>
                      <a:pt x="16" y="137"/>
                      <a:pt x="15" y="133"/>
                      <a:pt x="16" y="130"/>
                    </a:cubicBezTo>
                    <a:cubicBezTo>
                      <a:pt x="18" y="127"/>
                      <a:pt x="21" y="126"/>
                      <a:pt x="24" y="127"/>
                    </a:cubicBezTo>
                    <a:cubicBezTo>
                      <a:pt x="27" y="128"/>
                      <a:pt x="28" y="132"/>
                      <a:pt x="27" y="135"/>
                    </a:cubicBezTo>
                    <a:cubicBezTo>
                      <a:pt x="26" y="137"/>
                      <a:pt x="24" y="138"/>
                      <a:pt x="22" y="138"/>
                    </a:cubicBezTo>
                    <a:cubicBezTo>
                      <a:pt x="21" y="138"/>
                      <a:pt x="20" y="138"/>
                      <a:pt x="19" y="138"/>
                    </a:cubicBezTo>
                    <a:close/>
                    <a:moveTo>
                      <a:pt x="397" y="129"/>
                    </a:moveTo>
                    <a:cubicBezTo>
                      <a:pt x="396" y="126"/>
                      <a:pt x="397" y="123"/>
                      <a:pt x="400" y="121"/>
                    </a:cubicBezTo>
                    <a:cubicBezTo>
                      <a:pt x="403" y="120"/>
                      <a:pt x="407" y="121"/>
                      <a:pt x="408" y="124"/>
                    </a:cubicBezTo>
                    <a:cubicBezTo>
                      <a:pt x="408" y="124"/>
                      <a:pt x="408" y="124"/>
                      <a:pt x="408" y="124"/>
                    </a:cubicBezTo>
                    <a:cubicBezTo>
                      <a:pt x="409" y="127"/>
                      <a:pt x="408" y="131"/>
                      <a:pt x="405" y="132"/>
                    </a:cubicBezTo>
                    <a:cubicBezTo>
                      <a:pt x="404" y="132"/>
                      <a:pt x="404" y="133"/>
                      <a:pt x="403" y="133"/>
                    </a:cubicBezTo>
                    <a:cubicBezTo>
                      <a:pt x="401" y="133"/>
                      <a:pt x="398" y="131"/>
                      <a:pt x="397" y="129"/>
                    </a:cubicBezTo>
                    <a:close/>
                    <a:moveTo>
                      <a:pt x="33" y="109"/>
                    </a:moveTo>
                    <a:cubicBezTo>
                      <a:pt x="31" y="107"/>
                      <a:pt x="30" y="104"/>
                      <a:pt x="32" y="101"/>
                    </a:cubicBezTo>
                    <a:cubicBezTo>
                      <a:pt x="33" y="98"/>
                      <a:pt x="37" y="97"/>
                      <a:pt x="40" y="99"/>
                    </a:cubicBezTo>
                    <a:cubicBezTo>
                      <a:pt x="42" y="101"/>
                      <a:pt x="43" y="104"/>
                      <a:pt x="41" y="107"/>
                    </a:cubicBezTo>
                    <a:cubicBezTo>
                      <a:pt x="40" y="109"/>
                      <a:pt x="38" y="110"/>
                      <a:pt x="36" y="110"/>
                    </a:cubicBezTo>
                    <a:cubicBezTo>
                      <a:pt x="35" y="110"/>
                      <a:pt x="34" y="110"/>
                      <a:pt x="33" y="109"/>
                    </a:cubicBezTo>
                    <a:close/>
                    <a:moveTo>
                      <a:pt x="382" y="102"/>
                    </a:moveTo>
                    <a:cubicBezTo>
                      <a:pt x="381" y="99"/>
                      <a:pt x="381" y="96"/>
                      <a:pt x="384" y="94"/>
                    </a:cubicBezTo>
                    <a:cubicBezTo>
                      <a:pt x="387" y="92"/>
                      <a:pt x="390" y="93"/>
                      <a:pt x="392" y="96"/>
                    </a:cubicBezTo>
                    <a:cubicBezTo>
                      <a:pt x="394" y="98"/>
                      <a:pt x="393" y="102"/>
                      <a:pt x="390" y="104"/>
                    </a:cubicBezTo>
                    <a:cubicBezTo>
                      <a:pt x="389" y="104"/>
                      <a:pt x="388" y="105"/>
                      <a:pt x="387" y="105"/>
                    </a:cubicBezTo>
                    <a:cubicBezTo>
                      <a:pt x="385" y="105"/>
                      <a:pt x="383" y="104"/>
                      <a:pt x="382" y="102"/>
                    </a:cubicBezTo>
                    <a:close/>
                    <a:moveTo>
                      <a:pt x="52" y="83"/>
                    </a:moveTo>
                    <a:cubicBezTo>
                      <a:pt x="49" y="80"/>
                      <a:pt x="49" y="77"/>
                      <a:pt x="51" y="74"/>
                    </a:cubicBezTo>
                    <a:cubicBezTo>
                      <a:pt x="53" y="72"/>
                      <a:pt x="57" y="72"/>
                      <a:pt x="59" y="74"/>
                    </a:cubicBezTo>
                    <a:cubicBezTo>
                      <a:pt x="62" y="76"/>
                      <a:pt x="62" y="79"/>
                      <a:pt x="60" y="82"/>
                    </a:cubicBezTo>
                    <a:cubicBezTo>
                      <a:pt x="59" y="83"/>
                      <a:pt x="57" y="84"/>
                      <a:pt x="55" y="84"/>
                    </a:cubicBezTo>
                    <a:cubicBezTo>
                      <a:pt x="54" y="84"/>
                      <a:pt x="53" y="83"/>
                      <a:pt x="52" y="83"/>
                    </a:cubicBezTo>
                    <a:close/>
                    <a:moveTo>
                      <a:pt x="363" y="77"/>
                    </a:moveTo>
                    <a:cubicBezTo>
                      <a:pt x="363" y="77"/>
                      <a:pt x="363" y="77"/>
                      <a:pt x="363" y="77"/>
                    </a:cubicBezTo>
                    <a:cubicBezTo>
                      <a:pt x="361" y="75"/>
                      <a:pt x="361" y="71"/>
                      <a:pt x="364" y="69"/>
                    </a:cubicBezTo>
                    <a:cubicBezTo>
                      <a:pt x="366" y="67"/>
                      <a:pt x="370" y="67"/>
                      <a:pt x="372" y="70"/>
                    </a:cubicBezTo>
                    <a:cubicBezTo>
                      <a:pt x="374" y="72"/>
                      <a:pt x="374" y="76"/>
                      <a:pt x="371" y="78"/>
                    </a:cubicBezTo>
                    <a:cubicBezTo>
                      <a:pt x="370" y="79"/>
                      <a:pt x="369" y="79"/>
                      <a:pt x="367" y="79"/>
                    </a:cubicBezTo>
                    <a:cubicBezTo>
                      <a:pt x="366" y="79"/>
                      <a:pt x="364" y="79"/>
                      <a:pt x="363" y="77"/>
                    </a:cubicBezTo>
                    <a:close/>
                    <a:moveTo>
                      <a:pt x="74" y="59"/>
                    </a:moveTo>
                    <a:cubicBezTo>
                      <a:pt x="72" y="57"/>
                      <a:pt x="72" y="53"/>
                      <a:pt x="74" y="51"/>
                    </a:cubicBezTo>
                    <a:cubicBezTo>
                      <a:pt x="74" y="51"/>
                      <a:pt x="74" y="51"/>
                      <a:pt x="74" y="51"/>
                    </a:cubicBezTo>
                    <a:cubicBezTo>
                      <a:pt x="77" y="49"/>
                      <a:pt x="80" y="49"/>
                      <a:pt x="83" y="52"/>
                    </a:cubicBezTo>
                    <a:cubicBezTo>
                      <a:pt x="85" y="54"/>
                      <a:pt x="84" y="58"/>
                      <a:pt x="82" y="60"/>
                    </a:cubicBezTo>
                    <a:cubicBezTo>
                      <a:pt x="81" y="61"/>
                      <a:pt x="79" y="61"/>
                      <a:pt x="78" y="61"/>
                    </a:cubicBezTo>
                    <a:cubicBezTo>
                      <a:pt x="76" y="61"/>
                      <a:pt x="75" y="61"/>
                      <a:pt x="74" y="59"/>
                    </a:cubicBezTo>
                    <a:close/>
                    <a:moveTo>
                      <a:pt x="340" y="56"/>
                    </a:moveTo>
                    <a:cubicBezTo>
                      <a:pt x="338" y="54"/>
                      <a:pt x="338" y="50"/>
                      <a:pt x="340" y="48"/>
                    </a:cubicBezTo>
                    <a:cubicBezTo>
                      <a:pt x="342" y="45"/>
                      <a:pt x="345" y="45"/>
                      <a:pt x="348" y="47"/>
                    </a:cubicBezTo>
                    <a:cubicBezTo>
                      <a:pt x="350" y="49"/>
                      <a:pt x="351" y="53"/>
                      <a:pt x="349" y="55"/>
                    </a:cubicBezTo>
                    <a:cubicBezTo>
                      <a:pt x="348" y="57"/>
                      <a:pt x="346" y="57"/>
                      <a:pt x="344" y="57"/>
                    </a:cubicBezTo>
                    <a:cubicBezTo>
                      <a:pt x="343" y="57"/>
                      <a:pt x="342" y="57"/>
                      <a:pt x="340" y="56"/>
                    </a:cubicBezTo>
                    <a:close/>
                    <a:moveTo>
                      <a:pt x="99" y="40"/>
                    </a:moveTo>
                    <a:cubicBezTo>
                      <a:pt x="97" y="37"/>
                      <a:pt x="98" y="33"/>
                      <a:pt x="101" y="32"/>
                    </a:cubicBezTo>
                    <a:cubicBezTo>
                      <a:pt x="104" y="30"/>
                      <a:pt x="107" y="31"/>
                      <a:pt x="109" y="33"/>
                    </a:cubicBezTo>
                    <a:cubicBezTo>
                      <a:pt x="111" y="36"/>
                      <a:pt x="110" y="40"/>
                      <a:pt x="107" y="42"/>
                    </a:cubicBezTo>
                    <a:cubicBezTo>
                      <a:pt x="106" y="42"/>
                      <a:pt x="105" y="42"/>
                      <a:pt x="104" y="42"/>
                    </a:cubicBezTo>
                    <a:cubicBezTo>
                      <a:pt x="102" y="42"/>
                      <a:pt x="100" y="41"/>
                      <a:pt x="99" y="40"/>
                    </a:cubicBezTo>
                    <a:close/>
                    <a:moveTo>
                      <a:pt x="315" y="38"/>
                    </a:moveTo>
                    <a:cubicBezTo>
                      <a:pt x="312" y="37"/>
                      <a:pt x="311" y="33"/>
                      <a:pt x="313" y="30"/>
                    </a:cubicBezTo>
                    <a:cubicBezTo>
                      <a:pt x="314" y="28"/>
                      <a:pt x="318" y="27"/>
                      <a:pt x="321" y="28"/>
                    </a:cubicBezTo>
                    <a:cubicBezTo>
                      <a:pt x="323" y="30"/>
                      <a:pt x="324" y="33"/>
                      <a:pt x="323" y="36"/>
                    </a:cubicBezTo>
                    <a:cubicBezTo>
                      <a:pt x="322" y="38"/>
                      <a:pt x="320" y="39"/>
                      <a:pt x="318" y="39"/>
                    </a:cubicBezTo>
                    <a:cubicBezTo>
                      <a:pt x="317" y="39"/>
                      <a:pt x="316" y="39"/>
                      <a:pt x="315" y="38"/>
                    </a:cubicBezTo>
                    <a:close/>
                    <a:moveTo>
                      <a:pt x="127" y="24"/>
                    </a:moveTo>
                    <a:cubicBezTo>
                      <a:pt x="126" y="21"/>
                      <a:pt x="127" y="18"/>
                      <a:pt x="130" y="16"/>
                    </a:cubicBezTo>
                    <a:cubicBezTo>
                      <a:pt x="133" y="15"/>
                      <a:pt x="136" y="17"/>
                      <a:pt x="138" y="20"/>
                    </a:cubicBezTo>
                    <a:cubicBezTo>
                      <a:pt x="139" y="23"/>
                      <a:pt x="138" y="26"/>
                      <a:pt x="135" y="27"/>
                    </a:cubicBezTo>
                    <a:cubicBezTo>
                      <a:pt x="134" y="28"/>
                      <a:pt x="133" y="28"/>
                      <a:pt x="132" y="28"/>
                    </a:cubicBezTo>
                    <a:cubicBezTo>
                      <a:pt x="130" y="28"/>
                      <a:pt x="128" y="26"/>
                      <a:pt x="127" y="24"/>
                    </a:cubicBezTo>
                    <a:close/>
                    <a:moveTo>
                      <a:pt x="287" y="25"/>
                    </a:moveTo>
                    <a:cubicBezTo>
                      <a:pt x="284" y="24"/>
                      <a:pt x="282" y="20"/>
                      <a:pt x="283" y="17"/>
                    </a:cubicBezTo>
                    <a:cubicBezTo>
                      <a:pt x="285" y="14"/>
                      <a:pt x="288" y="13"/>
                      <a:pt x="291" y="14"/>
                    </a:cubicBezTo>
                    <a:cubicBezTo>
                      <a:pt x="294" y="15"/>
                      <a:pt x="295" y="19"/>
                      <a:pt x="294" y="22"/>
                    </a:cubicBezTo>
                    <a:cubicBezTo>
                      <a:pt x="293" y="24"/>
                      <a:pt x="291" y="25"/>
                      <a:pt x="289" y="25"/>
                    </a:cubicBezTo>
                    <a:cubicBezTo>
                      <a:pt x="288" y="25"/>
                      <a:pt x="287" y="25"/>
                      <a:pt x="287" y="25"/>
                    </a:cubicBezTo>
                    <a:close/>
                    <a:moveTo>
                      <a:pt x="157" y="13"/>
                    </a:moveTo>
                    <a:cubicBezTo>
                      <a:pt x="156" y="10"/>
                      <a:pt x="158" y="7"/>
                      <a:pt x="161" y="6"/>
                    </a:cubicBezTo>
                    <a:cubicBezTo>
                      <a:pt x="164" y="5"/>
                      <a:pt x="168" y="7"/>
                      <a:pt x="168" y="10"/>
                    </a:cubicBezTo>
                    <a:cubicBezTo>
                      <a:pt x="169" y="13"/>
                      <a:pt x="167" y="17"/>
                      <a:pt x="164" y="17"/>
                    </a:cubicBezTo>
                    <a:cubicBezTo>
                      <a:pt x="164" y="17"/>
                      <a:pt x="163" y="17"/>
                      <a:pt x="163" y="17"/>
                    </a:cubicBezTo>
                    <a:cubicBezTo>
                      <a:pt x="160" y="17"/>
                      <a:pt x="158" y="16"/>
                      <a:pt x="157" y="13"/>
                    </a:cubicBezTo>
                    <a:close/>
                    <a:moveTo>
                      <a:pt x="257" y="16"/>
                    </a:moveTo>
                    <a:cubicBezTo>
                      <a:pt x="254" y="15"/>
                      <a:pt x="252" y="12"/>
                      <a:pt x="252" y="9"/>
                    </a:cubicBezTo>
                    <a:cubicBezTo>
                      <a:pt x="253" y="6"/>
                      <a:pt x="256" y="4"/>
                      <a:pt x="259" y="5"/>
                    </a:cubicBezTo>
                    <a:cubicBezTo>
                      <a:pt x="263" y="5"/>
                      <a:pt x="265" y="8"/>
                      <a:pt x="264" y="11"/>
                    </a:cubicBezTo>
                    <a:cubicBezTo>
                      <a:pt x="263" y="14"/>
                      <a:pt x="261" y="16"/>
                      <a:pt x="258" y="16"/>
                    </a:cubicBezTo>
                    <a:cubicBezTo>
                      <a:pt x="258" y="16"/>
                      <a:pt x="257" y="16"/>
                      <a:pt x="257" y="16"/>
                    </a:cubicBezTo>
                    <a:close/>
                    <a:moveTo>
                      <a:pt x="189" y="7"/>
                    </a:moveTo>
                    <a:cubicBezTo>
                      <a:pt x="188" y="4"/>
                      <a:pt x="191" y="1"/>
                      <a:pt x="194" y="0"/>
                    </a:cubicBezTo>
                    <a:cubicBezTo>
                      <a:pt x="197" y="0"/>
                      <a:pt x="200" y="3"/>
                      <a:pt x="200" y="6"/>
                    </a:cubicBezTo>
                    <a:cubicBezTo>
                      <a:pt x="200" y="9"/>
                      <a:pt x="198" y="12"/>
                      <a:pt x="195" y="12"/>
                    </a:cubicBezTo>
                    <a:cubicBezTo>
                      <a:pt x="194" y="12"/>
                      <a:pt x="194" y="12"/>
                      <a:pt x="194" y="12"/>
                    </a:cubicBezTo>
                    <a:cubicBezTo>
                      <a:pt x="191" y="12"/>
                      <a:pt x="189" y="10"/>
                      <a:pt x="189" y="7"/>
                    </a:cubicBezTo>
                    <a:close/>
                    <a:moveTo>
                      <a:pt x="226" y="12"/>
                    </a:moveTo>
                    <a:cubicBezTo>
                      <a:pt x="223" y="11"/>
                      <a:pt x="220" y="9"/>
                      <a:pt x="221" y="5"/>
                    </a:cubicBezTo>
                    <a:cubicBezTo>
                      <a:pt x="221" y="2"/>
                      <a:pt x="224" y="0"/>
                      <a:pt x="227" y="0"/>
                    </a:cubicBezTo>
                    <a:cubicBezTo>
                      <a:pt x="230" y="0"/>
                      <a:pt x="232" y="3"/>
                      <a:pt x="232" y="6"/>
                    </a:cubicBezTo>
                    <a:cubicBezTo>
                      <a:pt x="232" y="9"/>
                      <a:pt x="229" y="12"/>
                      <a:pt x="226" y="1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13" name="Google Shape;1113;p24"/>
              <p:cNvSpPr/>
              <p:nvPr/>
            </p:nvSpPr>
            <p:spPr>
              <a:xfrm>
                <a:off x="5913438" y="4510088"/>
                <a:ext cx="625475" cy="625475"/>
              </a:xfrm>
              <a:custGeom>
                <a:avLst/>
                <a:gdLst/>
                <a:ahLst/>
                <a:cxnLst/>
                <a:rect l="l" t="t" r="r" b="b"/>
                <a:pathLst>
                  <a:path w="371" h="371" extrusionOk="0">
                    <a:moveTo>
                      <a:pt x="186" y="371"/>
                    </a:moveTo>
                    <a:cubicBezTo>
                      <a:pt x="83" y="371"/>
                      <a:pt x="0" y="288"/>
                      <a:pt x="0" y="186"/>
                    </a:cubicBezTo>
                    <a:cubicBezTo>
                      <a:pt x="0" y="83"/>
                      <a:pt x="83" y="0"/>
                      <a:pt x="186" y="0"/>
                    </a:cubicBezTo>
                    <a:cubicBezTo>
                      <a:pt x="288" y="0"/>
                      <a:pt x="371" y="83"/>
                      <a:pt x="371" y="186"/>
                    </a:cubicBezTo>
                    <a:cubicBezTo>
                      <a:pt x="371" y="288"/>
                      <a:pt x="288" y="371"/>
                      <a:pt x="186" y="371"/>
                    </a:cubicBezTo>
                    <a:close/>
                    <a:moveTo>
                      <a:pt x="186" y="8"/>
                    </a:moveTo>
                    <a:cubicBezTo>
                      <a:pt x="88" y="8"/>
                      <a:pt x="8" y="88"/>
                      <a:pt x="8" y="186"/>
                    </a:cubicBezTo>
                    <a:cubicBezTo>
                      <a:pt x="8" y="283"/>
                      <a:pt x="88" y="363"/>
                      <a:pt x="186" y="363"/>
                    </a:cubicBezTo>
                    <a:cubicBezTo>
                      <a:pt x="283" y="363"/>
                      <a:pt x="363" y="283"/>
                      <a:pt x="363" y="186"/>
                    </a:cubicBezTo>
                    <a:cubicBezTo>
                      <a:pt x="363" y="88"/>
                      <a:pt x="283" y="8"/>
                      <a:pt x="186" y="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14" name="Google Shape;1114;p24"/>
              <p:cNvSpPr/>
              <p:nvPr/>
            </p:nvSpPr>
            <p:spPr>
              <a:xfrm>
                <a:off x="5978525" y="4573588"/>
                <a:ext cx="496888" cy="498475"/>
              </a:xfrm>
              <a:custGeom>
                <a:avLst/>
                <a:gdLst/>
                <a:ahLst/>
                <a:cxnLst/>
                <a:rect l="l" t="t" r="r" b="b"/>
                <a:pathLst>
                  <a:path w="295" h="295" extrusionOk="0">
                    <a:moveTo>
                      <a:pt x="148" y="295"/>
                    </a:moveTo>
                    <a:cubicBezTo>
                      <a:pt x="66" y="295"/>
                      <a:pt x="0" y="229"/>
                      <a:pt x="0" y="148"/>
                    </a:cubicBezTo>
                    <a:cubicBezTo>
                      <a:pt x="0" y="66"/>
                      <a:pt x="66" y="0"/>
                      <a:pt x="148" y="0"/>
                    </a:cubicBezTo>
                    <a:cubicBezTo>
                      <a:pt x="229" y="0"/>
                      <a:pt x="295" y="66"/>
                      <a:pt x="295" y="148"/>
                    </a:cubicBezTo>
                    <a:cubicBezTo>
                      <a:pt x="295" y="229"/>
                      <a:pt x="229" y="295"/>
                      <a:pt x="148" y="295"/>
                    </a:cubicBezTo>
                    <a:close/>
                    <a:moveTo>
                      <a:pt x="148" y="31"/>
                    </a:moveTo>
                    <a:cubicBezTo>
                      <a:pt x="83" y="31"/>
                      <a:pt x="31" y="83"/>
                      <a:pt x="31" y="148"/>
                    </a:cubicBezTo>
                    <a:cubicBezTo>
                      <a:pt x="31" y="212"/>
                      <a:pt x="83" y="264"/>
                      <a:pt x="148" y="264"/>
                    </a:cubicBezTo>
                    <a:cubicBezTo>
                      <a:pt x="212" y="264"/>
                      <a:pt x="264" y="212"/>
                      <a:pt x="264" y="148"/>
                    </a:cubicBezTo>
                    <a:cubicBezTo>
                      <a:pt x="264" y="83"/>
                      <a:pt x="212" y="31"/>
                      <a:pt x="148" y="3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42"/>
        <p:cNvGrpSpPr/>
        <p:nvPr/>
      </p:nvGrpSpPr>
      <p:grpSpPr>
        <a:xfrm>
          <a:off x="0" y="0"/>
          <a:ext cx="0" cy="0"/>
          <a:chOff x="0" y="0"/>
          <a:chExt cx="0" cy="0"/>
        </a:xfrm>
      </p:grpSpPr>
      <p:grpSp>
        <p:nvGrpSpPr>
          <p:cNvPr id="443" name="Google Shape;443;p13"/>
          <p:cNvGrpSpPr/>
          <p:nvPr/>
        </p:nvGrpSpPr>
        <p:grpSpPr>
          <a:xfrm>
            <a:off x="168" y="118"/>
            <a:ext cx="8943562" cy="4997799"/>
            <a:chOff x="168" y="118"/>
            <a:chExt cx="8943562" cy="4997799"/>
          </a:xfrm>
        </p:grpSpPr>
        <p:grpSp>
          <p:nvGrpSpPr>
            <p:cNvPr id="444" name="Google Shape;444;p13"/>
            <p:cNvGrpSpPr/>
            <p:nvPr/>
          </p:nvGrpSpPr>
          <p:grpSpPr>
            <a:xfrm>
              <a:off x="200264" y="4749486"/>
              <a:ext cx="1025928" cy="248431"/>
              <a:chOff x="4287838" y="1025525"/>
              <a:chExt cx="708025" cy="171450"/>
            </a:xfrm>
          </p:grpSpPr>
          <p:sp>
            <p:nvSpPr>
              <p:cNvPr id="445" name="Google Shape;445;p13"/>
              <p:cNvSpPr/>
              <p:nvPr/>
            </p:nvSpPr>
            <p:spPr>
              <a:xfrm>
                <a:off x="4914900" y="1025525"/>
                <a:ext cx="80963" cy="171450"/>
              </a:xfrm>
              <a:custGeom>
                <a:avLst/>
                <a:gdLst/>
                <a:ahLst/>
                <a:cxnLst/>
                <a:rect l="l" t="t" r="r" b="b"/>
                <a:pathLst>
                  <a:path w="51" h="108" extrusionOk="0">
                    <a:moveTo>
                      <a:pt x="38" y="0"/>
                    </a:moveTo>
                    <a:lnTo>
                      <a:pt x="51" y="10"/>
                    </a:lnTo>
                    <a:lnTo>
                      <a:pt x="21" y="54"/>
                    </a:lnTo>
                    <a:lnTo>
                      <a:pt x="51" y="99"/>
                    </a:lnTo>
                    <a:lnTo>
                      <a:pt x="38" y="108"/>
                    </a:lnTo>
                    <a:lnTo>
                      <a:pt x="0" y="54"/>
                    </a:lnTo>
                    <a:lnTo>
                      <a:pt x="38"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46" name="Google Shape;446;p13"/>
              <p:cNvSpPr/>
              <p:nvPr/>
            </p:nvSpPr>
            <p:spPr>
              <a:xfrm>
                <a:off x="48466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47" name="Google Shape;447;p13"/>
              <p:cNvSpPr/>
              <p:nvPr/>
            </p:nvSpPr>
            <p:spPr>
              <a:xfrm>
                <a:off x="4776788"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48" name="Google Shape;448;p13"/>
              <p:cNvSpPr/>
              <p:nvPr/>
            </p:nvSpPr>
            <p:spPr>
              <a:xfrm>
                <a:off x="47069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49" name="Google Shape;449;p13"/>
              <p:cNvSpPr/>
              <p:nvPr/>
            </p:nvSpPr>
            <p:spPr>
              <a:xfrm>
                <a:off x="4637088"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50" name="Google Shape;450;p13"/>
              <p:cNvSpPr/>
              <p:nvPr/>
            </p:nvSpPr>
            <p:spPr>
              <a:xfrm>
                <a:off x="4568825" y="1025525"/>
                <a:ext cx="77788" cy="171450"/>
              </a:xfrm>
              <a:custGeom>
                <a:avLst/>
                <a:gdLst/>
                <a:ahLst/>
                <a:cxnLst/>
                <a:rect l="l" t="t" r="r" b="b"/>
                <a:pathLst>
                  <a:path w="49" h="108" extrusionOk="0">
                    <a:moveTo>
                      <a:pt x="37" y="0"/>
                    </a:moveTo>
                    <a:lnTo>
                      <a:pt x="49" y="10"/>
                    </a:lnTo>
                    <a:lnTo>
                      <a:pt x="19" y="54"/>
                    </a:lnTo>
                    <a:lnTo>
                      <a:pt x="49"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51" name="Google Shape;451;p13"/>
              <p:cNvSpPr/>
              <p:nvPr/>
            </p:nvSpPr>
            <p:spPr>
              <a:xfrm>
                <a:off x="449738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52" name="Google Shape;452;p13"/>
              <p:cNvSpPr/>
              <p:nvPr/>
            </p:nvSpPr>
            <p:spPr>
              <a:xfrm>
                <a:off x="4427538" y="1025525"/>
                <a:ext cx="79375" cy="171450"/>
              </a:xfrm>
              <a:custGeom>
                <a:avLst/>
                <a:gdLst/>
                <a:ahLst/>
                <a:cxnLst/>
                <a:rect l="l" t="t" r="r" b="b"/>
                <a:pathLst>
                  <a:path w="50" h="108" extrusionOk="0">
                    <a:moveTo>
                      <a:pt x="38" y="0"/>
                    </a:moveTo>
                    <a:lnTo>
                      <a:pt x="50" y="10"/>
                    </a:lnTo>
                    <a:lnTo>
                      <a:pt x="20" y="54"/>
                    </a:lnTo>
                    <a:lnTo>
                      <a:pt x="50" y="99"/>
                    </a:lnTo>
                    <a:lnTo>
                      <a:pt x="38" y="108"/>
                    </a:lnTo>
                    <a:lnTo>
                      <a:pt x="0" y="54"/>
                    </a:lnTo>
                    <a:lnTo>
                      <a:pt x="38"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53" name="Google Shape;453;p13"/>
              <p:cNvSpPr/>
              <p:nvPr/>
            </p:nvSpPr>
            <p:spPr>
              <a:xfrm>
                <a:off x="4359275"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54" name="Google Shape;454;p13"/>
              <p:cNvSpPr/>
              <p:nvPr/>
            </p:nvSpPr>
            <p:spPr>
              <a:xfrm>
                <a:off x="42878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455" name="Google Shape;455;p13"/>
            <p:cNvGrpSpPr/>
            <p:nvPr/>
          </p:nvGrpSpPr>
          <p:grpSpPr>
            <a:xfrm rot="10800000">
              <a:off x="168" y="118"/>
              <a:ext cx="1787985" cy="1790153"/>
              <a:chOff x="4087813" y="1714500"/>
              <a:chExt cx="1309688" cy="1311275"/>
            </a:xfrm>
          </p:grpSpPr>
          <p:sp>
            <p:nvSpPr>
              <p:cNvPr id="456" name="Google Shape;456;p13"/>
              <p:cNvSpPr/>
              <p:nvPr/>
            </p:nvSpPr>
            <p:spPr>
              <a:xfrm>
                <a:off x="5318125" y="2239963"/>
                <a:ext cx="79375" cy="785813"/>
              </a:xfrm>
              <a:custGeom>
                <a:avLst/>
                <a:gdLst/>
                <a:ahLst/>
                <a:cxnLst/>
                <a:rect l="l" t="t" r="r" b="b"/>
                <a:pathLst>
                  <a:path w="50" h="495" extrusionOk="0">
                    <a:moveTo>
                      <a:pt x="50" y="495"/>
                    </a:moveTo>
                    <a:lnTo>
                      <a:pt x="0" y="495"/>
                    </a:lnTo>
                    <a:lnTo>
                      <a:pt x="0" y="50"/>
                    </a:lnTo>
                    <a:lnTo>
                      <a:pt x="50" y="0"/>
                    </a:lnTo>
                    <a:lnTo>
                      <a:pt x="50" y="49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57" name="Google Shape;457;p13"/>
              <p:cNvSpPr/>
              <p:nvPr/>
            </p:nvSpPr>
            <p:spPr>
              <a:xfrm>
                <a:off x="5318125" y="2065338"/>
                <a:ext cx="79375" cy="166688"/>
              </a:xfrm>
              <a:custGeom>
                <a:avLst/>
                <a:gdLst/>
                <a:ahLst/>
                <a:cxnLst/>
                <a:rect l="l" t="t" r="r" b="b"/>
                <a:pathLst>
                  <a:path w="50" h="105" extrusionOk="0">
                    <a:moveTo>
                      <a:pt x="50" y="55"/>
                    </a:moveTo>
                    <a:lnTo>
                      <a:pt x="0" y="105"/>
                    </a:lnTo>
                    <a:lnTo>
                      <a:pt x="0" y="50"/>
                    </a:lnTo>
                    <a:lnTo>
                      <a:pt x="50" y="0"/>
                    </a:lnTo>
                    <a:lnTo>
                      <a:pt x="50" y="5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58" name="Google Shape;458;p13"/>
              <p:cNvSpPr/>
              <p:nvPr/>
            </p:nvSpPr>
            <p:spPr>
              <a:xfrm>
                <a:off x="5318125" y="1889125"/>
                <a:ext cx="79375" cy="166688"/>
              </a:xfrm>
              <a:custGeom>
                <a:avLst/>
                <a:gdLst/>
                <a:ahLst/>
                <a:cxnLst/>
                <a:rect l="l" t="t" r="r" b="b"/>
                <a:pathLst>
                  <a:path w="50" h="105" extrusionOk="0">
                    <a:moveTo>
                      <a:pt x="50" y="56"/>
                    </a:moveTo>
                    <a:lnTo>
                      <a:pt x="0" y="105"/>
                    </a:lnTo>
                    <a:lnTo>
                      <a:pt x="0" y="50"/>
                    </a:lnTo>
                    <a:lnTo>
                      <a:pt x="50" y="0"/>
                    </a:lnTo>
                    <a:lnTo>
                      <a:pt x="50" y="56"/>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59" name="Google Shape;459;p13"/>
              <p:cNvSpPr/>
              <p:nvPr/>
            </p:nvSpPr>
            <p:spPr>
              <a:xfrm>
                <a:off x="5318125" y="1714500"/>
                <a:ext cx="79375" cy="166688"/>
              </a:xfrm>
              <a:custGeom>
                <a:avLst/>
                <a:gdLst/>
                <a:ahLst/>
                <a:cxnLst/>
                <a:rect l="l" t="t" r="r" b="b"/>
                <a:pathLst>
                  <a:path w="50" h="105" extrusionOk="0">
                    <a:moveTo>
                      <a:pt x="0" y="50"/>
                    </a:moveTo>
                    <a:lnTo>
                      <a:pt x="50" y="0"/>
                    </a:lnTo>
                    <a:lnTo>
                      <a:pt x="50" y="55"/>
                    </a:lnTo>
                    <a:lnTo>
                      <a:pt x="0" y="105"/>
                    </a:lnTo>
                    <a:lnTo>
                      <a:pt x="0" y="5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60" name="Google Shape;460;p13"/>
              <p:cNvSpPr/>
              <p:nvPr/>
            </p:nvSpPr>
            <p:spPr>
              <a:xfrm>
                <a:off x="4613275" y="2943225"/>
                <a:ext cx="784225" cy="82550"/>
              </a:xfrm>
              <a:custGeom>
                <a:avLst/>
                <a:gdLst/>
                <a:ahLst/>
                <a:cxnLst/>
                <a:rect l="l" t="t" r="r" b="b"/>
                <a:pathLst>
                  <a:path w="494" h="52" extrusionOk="0">
                    <a:moveTo>
                      <a:pt x="494" y="52"/>
                    </a:moveTo>
                    <a:lnTo>
                      <a:pt x="494" y="0"/>
                    </a:lnTo>
                    <a:lnTo>
                      <a:pt x="51" y="0"/>
                    </a:lnTo>
                    <a:lnTo>
                      <a:pt x="0" y="52"/>
                    </a:lnTo>
                    <a:lnTo>
                      <a:pt x="494"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61" name="Google Shape;461;p13"/>
              <p:cNvSpPr/>
              <p:nvPr/>
            </p:nvSpPr>
            <p:spPr>
              <a:xfrm>
                <a:off x="4438650" y="2943225"/>
                <a:ext cx="168275" cy="82550"/>
              </a:xfrm>
              <a:custGeom>
                <a:avLst/>
                <a:gdLst/>
                <a:ahLst/>
                <a:cxnLst/>
                <a:rect l="l" t="t" r="r" b="b"/>
                <a:pathLst>
                  <a:path w="106" h="52" extrusionOk="0">
                    <a:moveTo>
                      <a:pt x="55" y="52"/>
                    </a:moveTo>
                    <a:lnTo>
                      <a:pt x="106" y="0"/>
                    </a:lnTo>
                    <a:lnTo>
                      <a:pt x="50" y="0"/>
                    </a:lnTo>
                    <a:lnTo>
                      <a:pt x="0" y="52"/>
                    </a:lnTo>
                    <a:lnTo>
                      <a:pt x="55"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62" name="Google Shape;462;p13"/>
              <p:cNvSpPr/>
              <p:nvPr/>
            </p:nvSpPr>
            <p:spPr>
              <a:xfrm>
                <a:off x="4262438" y="2943225"/>
                <a:ext cx="166688" cy="82550"/>
              </a:xfrm>
              <a:custGeom>
                <a:avLst/>
                <a:gdLst/>
                <a:ahLst/>
                <a:cxnLst/>
                <a:rect l="l" t="t" r="r" b="b"/>
                <a:pathLst>
                  <a:path w="105" h="52" extrusionOk="0">
                    <a:moveTo>
                      <a:pt x="56" y="52"/>
                    </a:moveTo>
                    <a:lnTo>
                      <a:pt x="105" y="0"/>
                    </a:lnTo>
                    <a:lnTo>
                      <a:pt x="50" y="0"/>
                    </a:lnTo>
                    <a:lnTo>
                      <a:pt x="0" y="52"/>
                    </a:lnTo>
                    <a:lnTo>
                      <a:pt x="56"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63" name="Google Shape;463;p13"/>
              <p:cNvSpPr/>
              <p:nvPr/>
            </p:nvSpPr>
            <p:spPr>
              <a:xfrm>
                <a:off x="4087813" y="2943225"/>
                <a:ext cx="166688" cy="82550"/>
              </a:xfrm>
              <a:custGeom>
                <a:avLst/>
                <a:gdLst/>
                <a:ahLst/>
                <a:cxnLst/>
                <a:rect l="l" t="t" r="r" b="b"/>
                <a:pathLst>
                  <a:path w="105" h="52" extrusionOk="0">
                    <a:moveTo>
                      <a:pt x="50" y="0"/>
                    </a:moveTo>
                    <a:lnTo>
                      <a:pt x="0" y="52"/>
                    </a:lnTo>
                    <a:lnTo>
                      <a:pt x="55" y="52"/>
                    </a:lnTo>
                    <a:lnTo>
                      <a:pt x="105" y="0"/>
                    </a:lnTo>
                    <a:lnTo>
                      <a:pt x="5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464" name="Google Shape;464;p13"/>
            <p:cNvGrpSpPr/>
            <p:nvPr/>
          </p:nvGrpSpPr>
          <p:grpSpPr>
            <a:xfrm>
              <a:off x="7917802" y="145611"/>
              <a:ext cx="1025928" cy="248431"/>
              <a:chOff x="4287838" y="1025525"/>
              <a:chExt cx="708025" cy="171450"/>
            </a:xfrm>
          </p:grpSpPr>
          <p:sp>
            <p:nvSpPr>
              <p:cNvPr id="465" name="Google Shape;465;p13"/>
              <p:cNvSpPr/>
              <p:nvPr/>
            </p:nvSpPr>
            <p:spPr>
              <a:xfrm>
                <a:off x="4914900" y="1025525"/>
                <a:ext cx="80963" cy="171450"/>
              </a:xfrm>
              <a:custGeom>
                <a:avLst/>
                <a:gdLst/>
                <a:ahLst/>
                <a:cxnLst/>
                <a:rect l="l" t="t" r="r" b="b"/>
                <a:pathLst>
                  <a:path w="51" h="108" extrusionOk="0">
                    <a:moveTo>
                      <a:pt x="38" y="0"/>
                    </a:moveTo>
                    <a:lnTo>
                      <a:pt x="51" y="10"/>
                    </a:lnTo>
                    <a:lnTo>
                      <a:pt x="21" y="54"/>
                    </a:lnTo>
                    <a:lnTo>
                      <a:pt x="51" y="99"/>
                    </a:lnTo>
                    <a:lnTo>
                      <a:pt x="38" y="108"/>
                    </a:lnTo>
                    <a:lnTo>
                      <a:pt x="0" y="54"/>
                    </a:lnTo>
                    <a:lnTo>
                      <a:pt x="38"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66" name="Google Shape;466;p13"/>
              <p:cNvSpPr/>
              <p:nvPr/>
            </p:nvSpPr>
            <p:spPr>
              <a:xfrm>
                <a:off x="48466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67" name="Google Shape;467;p13"/>
              <p:cNvSpPr/>
              <p:nvPr/>
            </p:nvSpPr>
            <p:spPr>
              <a:xfrm>
                <a:off x="4776788"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68" name="Google Shape;468;p13"/>
              <p:cNvSpPr/>
              <p:nvPr/>
            </p:nvSpPr>
            <p:spPr>
              <a:xfrm>
                <a:off x="47069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69" name="Google Shape;469;p13"/>
              <p:cNvSpPr/>
              <p:nvPr/>
            </p:nvSpPr>
            <p:spPr>
              <a:xfrm>
                <a:off x="4637088"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70" name="Google Shape;470;p13"/>
              <p:cNvSpPr/>
              <p:nvPr/>
            </p:nvSpPr>
            <p:spPr>
              <a:xfrm>
                <a:off x="4568825" y="1025525"/>
                <a:ext cx="77788" cy="171450"/>
              </a:xfrm>
              <a:custGeom>
                <a:avLst/>
                <a:gdLst/>
                <a:ahLst/>
                <a:cxnLst/>
                <a:rect l="l" t="t" r="r" b="b"/>
                <a:pathLst>
                  <a:path w="49" h="108" extrusionOk="0">
                    <a:moveTo>
                      <a:pt x="37" y="0"/>
                    </a:moveTo>
                    <a:lnTo>
                      <a:pt x="49" y="10"/>
                    </a:lnTo>
                    <a:lnTo>
                      <a:pt x="19" y="54"/>
                    </a:lnTo>
                    <a:lnTo>
                      <a:pt x="49"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71" name="Google Shape;471;p13"/>
              <p:cNvSpPr/>
              <p:nvPr/>
            </p:nvSpPr>
            <p:spPr>
              <a:xfrm>
                <a:off x="449738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72" name="Google Shape;472;p13"/>
              <p:cNvSpPr/>
              <p:nvPr/>
            </p:nvSpPr>
            <p:spPr>
              <a:xfrm>
                <a:off x="4427538" y="1025525"/>
                <a:ext cx="79375" cy="171450"/>
              </a:xfrm>
              <a:custGeom>
                <a:avLst/>
                <a:gdLst/>
                <a:ahLst/>
                <a:cxnLst/>
                <a:rect l="l" t="t" r="r" b="b"/>
                <a:pathLst>
                  <a:path w="50" h="108" extrusionOk="0">
                    <a:moveTo>
                      <a:pt x="38" y="0"/>
                    </a:moveTo>
                    <a:lnTo>
                      <a:pt x="50" y="10"/>
                    </a:lnTo>
                    <a:lnTo>
                      <a:pt x="20" y="54"/>
                    </a:lnTo>
                    <a:lnTo>
                      <a:pt x="50" y="99"/>
                    </a:lnTo>
                    <a:lnTo>
                      <a:pt x="38" y="108"/>
                    </a:lnTo>
                    <a:lnTo>
                      <a:pt x="0" y="54"/>
                    </a:lnTo>
                    <a:lnTo>
                      <a:pt x="38"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73" name="Google Shape;473;p13"/>
              <p:cNvSpPr/>
              <p:nvPr/>
            </p:nvSpPr>
            <p:spPr>
              <a:xfrm>
                <a:off x="4359275"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74" name="Google Shape;474;p13"/>
              <p:cNvSpPr/>
              <p:nvPr/>
            </p:nvSpPr>
            <p:spPr>
              <a:xfrm>
                <a:off x="42878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sp>
        <p:nvSpPr>
          <p:cNvPr id="475" name="Google Shape;475;p13"/>
          <p:cNvSpPr>
            <a:spLocks noGrp="1"/>
          </p:cNvSpPr>
          <p:nvPr>
            <p:ph type="pic" idx="2"/>
          </p:nvPr>
        </p:nvSpPr>
        <p:spPr>
          <a:xfrm>
            <a:off x="5643775" y="539550"/>
            <a:ext cx="2787000" cy="4064400"/>
          </a:xfrm>
          <a:prstGeom prst="snip2DiagRect">
            <a:avLst>
              <a:gd name="adj1" fmla="val 0"/>
              <a:gd name="adj2" fmla="val 16667"/>
            </a:avLst>
          </a:prstGeom>
          <a:noFill/>
          <a:ln>
            <a:noFill/>
          </a:ln>
        </p:spPr>
      </p:sp>
      <p:sp>
        <p:nvSpPr>
          <p:cNvPr id="476" name="Google Shape;476;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Arial" panose="020B0604020202020204" pitchFamily="34" charset="0"/>
                <a:cs typeface="Arial" panose="020B060402020202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77" name="Google Shape;477;p13"/>
          <p:cNvSpPr txBox="1">
            <a:spLocks noGrp="1"/>
          </p:cNvSpPr>
          <p:nvPr>
            <p:ph type="title" idx="3" hasCustomPrompt="1"/>
          </p:nvPr>
        </p:nvSpPr>
        <p:spPr>
          <a:xfrm>
            <a:off x="720000" y="1202408"/>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atin typeface="Arial" panose="020B0604020202020204" pitchFamily="34" charset="0"/>
                <a:cs typeface="Arial" panose="020B060402020202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78" name="Google Shape;478;p13"/>
          <p:cNvSpPr txBox="1">
            <a:spLocks noGrp="1"/>
          </p:cNvSpPr>
          <p:nvPr>
            <p:ph type="title" idx="4" hasCustomPrompt="1"/>
          </p:nvPr>
        </p:nvSpPr>
        <p:spPr>
          <a:xfrm>
            <a:off x="3306000" y="2311091"/>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atin typeface="Arial" panose="020B0604020202020204" pitchFamily="34" charset="0"/>
                <a:cs typeface="Arial" panose="020B060402020202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79" name="Google Shape;479;p13"/>
          <p:cNvSpPr txBox="1">
            <a:spLocks noGrp="1"/>
          </p:cNvSpPr>
          <p:nvPr>
            <p:ph type="title" idx="5" hasCustomPrompt="1"/>
          </p:nvPr>
        </p:nvSpPr>
        <p:spPr>
          <a:xfrm>
            <a:off x="3306000" y="1202408"/>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atin typeface="Arial" panose="020B0604020202020204" pitchFamily="34" charset="0"/>
                <a:cs typeface="Arial" panose="020B060402020202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80" name="Google Shape;480;p13"/>
          <p:cNvSpPr txBox="1">
            <a:spLocks noGrp="1"/>
          </p:cNvSpPr>
          <p:nvPr>
            <p:ph type="title" idx="6" hasCustomPrompt="1"/>
          </p:nvPr>
        </p:nvSpPr>
        <p:spPr>
          <a:xfrm>
            <a:off x="720000" y="3601991"/>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atin typeface="Arial" panose="020B0604020202020204" pitchFamily="34" charset="0"/>
                <a:cs typeface="Arial" panose="020B060402020202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81" name="Google Shape;481;p13"/>
          <p:cNvSpPr txBox="1">
            <a:spLocks noGrp="1"/>
          </p:cNvSpPr>
          <p:nvPr>
            <p:ph type="title" idx="7" hasCustomPrompt="1"/>
          </p:nvPr>
        </p:nvSpPr>
        <p:spPr>
          <a:xfrm>
            <a:off x="720000" y="2311108"/>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atin typeface="Arial" panose="020B0604020202020204" pitchFamily="34" charset="0"/>
                <a:cs typeface="Arial" panose="020B060402020202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82" name="Google Shape;482;p13"/>
          <p:cNvSpPr txBox="1">
            <a:spLocks noGrp="1"/>
          </p:cNvSpPr>
          <p:nvPr>
            <p:ph type="title" idx="8" hasCustomPrompt="1"/>
          </p:nvPr>
        </p:nvSpPr>
        <p:spPr>
          <a:xfrm>
            <a:off x="3306000" y="3601991"/>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atin typeface="Arial" panose="020B0604020202020204" pitchFamily="34" charset="0"/>
                <a:cs typeface="Arial" panose="020B060402020202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83" name="Google Shape;483;p13"/>
          <p:cNvSpPr txBox="1">
            <a:spLocks noGrp="1"/>
          </p:cNvSpPr>
          <p:nvPr>
            <p:ph type="subTitle" idx="1"/>
          </p:nvPr>
        </p:nvSpPr>
        <p:spPr>
          <a:xfrm>
            <a:off x="720000" y="1756750"/>
            <a:ext cx="2532000" cy="4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a:solidFill>
                  <a:schemeClr val="lt2"/>
                </a:solidFill>
                <a:latin typeface="Arial" panose="020B0604020202020204" pitchFamily="34" charset="0"/>
                <a:ea typeface="Arial" panose="020B0604020202020204" pitchFamily="34" charset="0"/>
                <a:cs typeface="Arial" panose="020B0604020202020204" pitchFamily="34" charset="0"/>
                <a:sym typeface="Impact"/>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484" name="Google Shape;484;p13"/>
          <p:cNvSpPr txBox="1">
            <a:spLocks noGrp="1"/>
          </p:cNvSpPr>
          <p:nvPr>
            <p:ph type="subTitle" idx="9"/>
          </p:nvPr>
        </p:nvSpPr>
        <p:spPr>
          <a:xfrm>
            <a:off x="3306000" y="1756750"/>
            <a:ext cx="2532000" cy="4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a:solidFill>
                  <a:schemeClr val="lt2"/>
                </a:solidFill>
                <a:latin typeface="Arial" panose="020B0604020202020204" pitchFamily="34" charset="0"/>
                <a:ea typeface="Arial" panose="020B0604020202020204" pitchFamily="34" charset="0"/>
                <a:cs typeface="Arial" panose="020B0604020202020204" pitchFamily="34" charset="0"/>
                <a:sym typeface="Impact"/>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485" name="Google Shape;485;p13"/>
          <p:cNvSpPr txBox="1">
            <a:spLocks noGrp="1"/>
          </p:cNvSpPr>
          <p:nvPr>
            <p:ph type="subTitle" idx="13"/>
          </p:nvPr>
        </p:nvSpPr>
        <p:spPr>
          <a:xfrm>
            <a:off x="720000" y="2865450"/>
            <a:ext cx="2532000" cy="4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a:solidFill>
                  <a:schemeClr val="lt2"/>
                </a:solidFill>
                <a:latin typeface="Arial" panose="020B0604020202020204" pitchFamily="34" charset="0"/>
                <a:ea typeface="Arial" panose="020B0604020202020204" pitchFamily="34" charset="0"/>
                <a:cs typeface="Arial" panose="020B0604020202020204" pitchFamily="34" charset="0"/>
                <a:sym typeface="Impact"/>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486" name="Google Shape;486;p13"/>
          <p:cNvSpPr txBox="1">
            <a:spLocks noGrp="1"/>
          </p:cNvSpPr>
          <p:nvPr>
            <p:ph type="subTitle" idx="14"/>
          </p:nvPr>
        </p:nvSpPr>
        <p:spPr>
          <a:xfrm>
            <a:off x="3306000" y="2865500"/>
            <a:ext cx="2532000" cy="4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a:solidFill>
                  <a:schemeClr val="lt2"/>
                </a:solidFill>
                <a:latin typeface="Arial" panose="020B0604020202020204" pitchFamily="34" charset="0"/>
                <a:ea typeface="Arial" panose="020B0604020202020204" pitchFamily="34" charset="0"/>
                <a:cs typeface="Arial" panose="020B0604020202020204" pitchFamily="34" charset="0"/>
                <a:sym typeface="Impact"/>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487" name="Google Shape;487;p13"/>
          <p:cNvSpPr txBox="1">
            <a:spLocks noGrp="1"/>
          </p:cNvSpPr>
          <p:nvPr>
            <p:ph type="subTitle" idx="15"/>
          </p:nvPr>
        </p:nvSpPr>
        <p:spPr>
          <a:xfrm>
            <a:off x="720000" y="4156400"/>
            <a:ext cx="2532000" cy="4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a:solidFill>
                  <a:schemeClr val="lt2"/>
                </a:solidFill>
                <a:latin typeface="Arial" panose="020B0604020202020204" pitchFamily="34" charset="0"/>
                <a:ea typeface="Arial" panose="020B0604020202020204" pitchFamily="34" charset="0"/>
                <a:cs typeface="Arial" panose="020B0604020202020204" pitchFamily="34" charset="0"/>
                <a:sym typeface="Impact"/>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488" name="Google Shape;488;p13"/>
          <p:cNvSpPr txBox="1">
            <a:spLocks noGrp="1"/>
          </p:cNvSpPr>
          <p:nvPr>
            <p:ph type="subTitle" idx="16"/>
          </p:nvPr>
        </p:nvSpPr>
        <p:spPr>
          <a:xfrm>
            <a:off x="3306000" y="4156400"/>
            <a:ext cx="2532000" cy="4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1800">
                <a:solidFill>
                  <a:schemeClr val="lt2"/>
                </a:solidFill>
                <a:latin typeface="Arial" panose="020B0604020202020204" pitchFamily="34" charset="0"/>
                <a:ea typeface="Arial" panose="020B0604020202020204" pitchFamily="34" charset="0"/>
                <a:cs typeface="Arial" panose="020B0604020202020204" pitchFamily="34" charset="0"/>
                <a:sym typeface="Impact"/>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Tree>
    <p:extLst>
      <p:ext uri="{BB962C8B-B14F-4D97-AF65-F5344CB8AC3E}">
        <p14:creationId xmlns:p14="http://schemas.microsoft.com/office/powerpoint/2010/main" val="218616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3"/>
        <p:cNvGrpSpPr/>
        <p:nvPr/>
      </p:nvGrpSpPr>
      <p:grpSpPr>
        <a:xfrm>
          <a:off x="0" y="0"/>
          <a:ext cx="0" cy="0"/>
          <a:chOff x="0" y="0"/>
          <a:chExt cx="0" cy="0"/>
        </a:xfrm>
      </p:grpSpPr>
      <p:sp>
        <p:nvSpPr>
          <p:cNvPr id="54" name="Google Shape;54;p3"/>
          <p:cNvSpPr txBox="1">
            <a:spLocks noGrp="1"/>
          </p:cNvSpPr>
          <p:nvPr>
            <p:ph type="title"/>
          </p:nvPr>
        </p:nvSpPr>
        <p:spPr>
          <a:xfrm>
            <a:off x="4722775" y="2192750"/>
            <a:ext cx="3708000" cy="1626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2"/>
              </a:buClr>
              <a:buSzPts val="3600"/>
              <a:buNone/>
              <a:defRPr sz="4800">
                <a:solidFill>
                  <a:schemeClr val="lt2"/>
                </a:solidFill>
                <a:latin typeface="Arial" panose="020B0604020202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5" name="Google Shape;55;p3"/>
          <p:cNvSpPr txBox="1">
            <a:spLocks noGrp="1"/>
          </p:cNvSpPr>
          <p:nvPr>
            <p:ph type="title" idx="2" hasCustomPrompt="1"/>
          </p:nvPr>
        </p:nvSpPr>
        <p:spPr>
          <a:xfrm>
            <a:off x="4722775" y="1324063"/>
            <a:ext cx="1474500" cy="841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latin typeface="Arial" panose="020B0604020202020204" pitchFamily="34" charset="0"/>
                <a:cs typeface="Arial" panose="020B06040202020202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56" name="Google Shape;56;p3"/>
          <p:cNvSpPr>
            <a:spLocks noGrp="1"/>
          </p:cNvSpPr>
          <p:nvPr>
            <p:ph type="pic" idx="3"/>
          </p:nvPr>
        </p:nvSpPr>
        <p:spPr>
          <a:xfrm>
            <a:off x="0" y="539500"/>
            <a:ext cx="3473700" cy="4064400"/>
          </a:xfrm>
          <a:prstGeom prst="snip2DiagRect">
            <a:avLst>
              <a:gd name="adj1" fmla="val 0"/>
              <a:gd name="adj2" fmla="val 16667"/>
            </a:avLst>
          </a:prstGeom>
          <a:noFill/>
          <a:ln>
            <a:noFill/>
          </a:ln>
        </p:spPr>
      </p:sp>
      <p:grpSp>
        <p:nvGrpSpPr>
          <p:cNvPr id="57" name="Google Shape;57;p3"/>
          <p:cNvGrpSpPr/>
          <p:nvPr/>
        </p:nvGrpSpPr>
        <p:grpSpPr>
          <a:xfrm>
            <a:off x="7356018" y="145611"/>
            <a:ext cx="1787985" cy="4997885"/>
            <a:chOff x="7356018" y="145611"/>
            <a:chExt cx="1787985" cy="4997885"/>
          </a:xfrm>
        </p:grpSpPr>
        <p:grpSp>
          <p:nvGrpSpPr>
            <p:cNvPr id="58" name="Google Shape;58;p3"/>
            <p:cNvGrpSpPr/>
            <p:nvPr/>
          </p:nvGrpSpPr>
          <p:grpSpPr>
            <a:xfrm>
              <a:off x="7356018" y="3353343"/>
              <a:ext cx="1787985" cy="1790153"/>
              <a:chOff x="4087813" y="1714500"/>
              <a:chExt cx="1309688" cy="1311275"/>
            </a:xfrm>
          </p:grpSpPr>
          <p:sp>
            <p:nvSpPr>
              <p:cNvPr id="59" name="Google Shape;59;p3"/>
              <p:cNvSpPr/>
              <p:nvPr/>
            </p:nvSpPr>
            <p:spPr>
              <a:xfrm>
                <a:off x="5318125" y="2239963"/>
                <a:ext cx="79375" cy="785813"/>
              </a:xfrm>
              <a:custGeom>
                <a:avLst/>
                <a:gdLst/>
                <a:ahLst/>
                <a:cxnLst/>
                <a:rect l="l" t="t" r="r" b="b"/>
                <a:pathLst>
                  <a:path w="50" h="495" extrusionOk="0">
                    <a:moveTo>
                      <a:pt x="50" y="495"/>
                    </a:moveTo>
                    <a:lnTo>
                      <a:pt x="0" y="495"/>
                    </a:lnTo>
                    <a:lnTo>
                      <a:pt x="0" y="50"/>
                    </a:lnTo>
                    <a:lnTo>
                      <a:pt x="50" y="0"/>
                    </a:lnTo>
                    <a:lnTo>
                      <a:pt x="50" y="49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0" name="Google Shape;60;p3"/>
              <p:cNvSpPr/>
              <p:nvPr/>
            </p:nvSpPr>
            <p:spPr>
              <a:xfrm>
                <a:off x="5318125" y="2065338"/>
                <a:ext cx="79375" cy="166688"/>
              </a:xfrm>
              <a:custGeom>
                <a:avLst/>
                <a:gdLst/>
                <a:ahLst/>
                <a:cxnLst/>
                <a:rect l="l" t="t" r="r" b="b"/>
                <a:pathLst>
                  <a:path w="50" h="105" extrusionOk="0">
                    <a:moveTo>
                      <a:pt x="50" y="55"/>
                    </a:moveTo>
                    <a:lnTo>
                      <a:pt x="0" y="105"/>
                    </a:lnTo>
                    <a:lnTo>
                      <a:pt x="0" y="50"/>
                    </a:lnTo>
                    <a:lnTo>
                      <a:pt x="50" y="0"/>
                    </a:lnTo>
                    <a:lnTo>
                      <a:pt x="50" y="5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 name="Google Shape;61;p3"/>
              <p:cNvSpPr/>
              <p:nvPr/>
            </p:nvSpPr>
            <p:spPr>
              <a:xfrm>
                <a:off x="5318125" y="1889125"/>
                <a:ext cx="79375" cy="166688"/>
              </a:xfrm>
              <a:custGeom>
                <a:avLst/>
                <a:gdLst/>
                <a:ahLst/>
                <a:cxnLst/>
                <a:rect l="l" t="t" r="r" b="b"/>
                <a:pathLst>
                  <a:path w="50" h="105" extrusionOk="0">
                    <a:moveTo>
                      <a:pt x="50" y="56"/>
                    </a:moveTo>
                    <a:lnTo>
                      <a:pt x="0" y="105"/>
                    </a:lnTo>
                    <a:lnTo>
                      <a:pt x="0" y="50"/>
                    </a:lnTo>
                    <a:lnTo>
                      <a:pt x="50" y="0"/>
                    </a:lnTo>
                    <a:lnTo>
                      <a:pt x="50" y="56"/>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 name="Google Shape;62;p3"/>
              <p:cNvSpPr/>
              <p:nvPr/>
            </p:nvSpPr>
            <p:spPr>
              <a:xfrm>
                <a:off x="5318125" y="1714500"/>
                <a:ext cx="79375" cy="166688"/>
              </a:xfrm>
              <a:custGeom>
                <a:avLst/>
                <a:gdLst/>
                <a:ahLst/>
                <a:cxnLst/>
                <a:rect l="l" t="t" r="r" b="b"/>
                <a:pathLst>
                  <a:path w="50" h="105" extrusionOk="0">
                    <a:moveTo>
                      <a:pt x="0" y="50"/>
                    </a:moveTo>
                    <a:lnTo>
                      <a:pt x="50" y="0"/>
                    </a:lnTo>
                    <a:lnTo>
                      <a:pt x="50" y="55"/>
                    </a:lnTo>
                    <a:lnTo>
                      <a:pt x="0" y="105"/>
                    </a:lnTo>
                    <a:lnTo>
                      <a:pt x="0" y="5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3" name="Google Shape;63;p3"/>
              <p:cNvSpPr/>
              <p:nvPr/>
            </p:nvSpPr>
            <p:spPr>
              <a:xfrm>
                <a:off x="4613275" y="2943225"/>
                <a:ext cx="784225" cy="82550"/>
              </a:xfrm>
              <a:custGeom>
                <a:avLst/>
                <a:gdLst/>
                <a:ahLst/>
                <a:cxnLst/>
                <a:rect l="l" t="t" r="r" b="b"/>
                <a:pathLst>
                  <a:path w="494" h="52" extrusionOk="0">
                    <a:moveTo>
                      <a:pt x="494" y="52"/>
                    </a:moveTo>
                    <a:lnTo>
                      <a:pt x="494" y="0"/>
                    </a:lnTo>
                    <a:lnTo>
                      <a:pt x="51" y="0"/>
                    </a:lnTo>
                    <a:lnTo>
                      <a:pt x="0" y="52"/>
                    </a:lnTo>
                    <a:lnTo>
                      <a:pt x="494"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4" name="Google Shape;64;p3"/>
              <p:cNvSpPr/>
              <p:nvPr/>
            </p:nvSpPr>
            <p:spPr>
              <a:xfrm>
                <a:off x="4438650" y="2943225"/>
                <a:ext cx="168275" cy="82550"/>
              </a:xfrm>
              <a:custGeom>
                <a:avLst/>
                <a:gdLst/>
                <a:ahLst/>
                <a:cxnLst/>
                <a:rect l="l" t="t" r="r" b="b"/>
                <a:pathLst>
                  <a:path w="106" h="52" extrusionOk="0">
                    <a:moveTo>
                      <a:pt x="55" y="52"/>
                    </a:moveTo>
                    <a:lnTo>
                      <a:pt x="106" y="0"/>
                    </a:lnTo>
                    <a:lnTo>
                      <a:pt x="50" y="0"/>
                    </a:lnTo>
                    <a:lnTo>
                      <a:pt x="0" y="52"/>
                    </a:lnTo>
                    <a:lnTo>
                      <a:pt x="55"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5" name="Google Shape;65;p3"/>
              <p:cNvSpPr/>
              <p:nvPr/>
            </p:nvSpPr>
            <p:spPr>
              <a:xfrm>
                <a:off x="4262438" y="2943225"/>
                <a:ext cx="166688" cy="82550"/>
              </a:xfrm>
              <a:custGeom>
                <a:avLst/>
                <a:gdLst/>
                <a:ahLst/>
                <a:cxnLst/>
                <a:rect l="l" t="t" r="r" b="b"/>
                <a:pathLst>
                  <a:path w="105" h="52" extrusionOk="0">
                    <a:moveTo>
                      <a:pt x="56" y="52"/>
                    </a:moveTo>
                    <a:lnTo>
                      <a:pt x="105" y="0"/>
                    </a:lnTo>
                    <a:lnTo>
                      <a:pt x="50" y="0"/>
                    </a:lnTo>
                    <a:lnTo>
                      <a:pt x="0" y="52"/>
                    </a:lnTo>
                    <a:lnTo>
                      <a:pt x="56"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6" name="Google Shape;66;p3"/>
              <p:cNvSpPr/>
              <p:nvPr/>
            </p:nvSpPr>
            <p:spPr>
              <a:xfrm>
                <a:off x="4087813" y="2943225"/>
                <a:ext cx="166688" cy="82550"/>
              </a:xfrm>
              <a:custGeom>
                <a:avLst/>
                <a:gdLst/>
                <a:ahLst/>
                <a:cxnLst/>
                <a:rect l="l" t="t" r="r" b="b"/>
                <a:pathLst>
                  <a:path w="105" h="52" extrusionOk="0">
                    <a:moveTo>
                      <a:pt x="50" y="0"/>
                    </a:moveTo>
                    <a:lnTo>
                      <a:pt x="0" y="52"/>
                    </a:lnTo>
                    <a:lnTo>
                      <a:pt x="55" y="52"/>
                    </a:lnTo>
                    <a:lnTo>
                      <a:pt x="105" y="0"/>
                    </a:lnTo>
                    <a:lnTo>
                      <a:pt x="5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67" name="Google Shape;67;p3"/>
            <p:cNvGrpSpPr/>
            <p:nvPr/>
          </p:nvGrpSpPr>
          <p:grpSpPr>
            <a:xfrm>
              <a:off x="7917802" y="145611"/>
              <a:ext cx="1025928" cy="248431"/>
              <a:chOff x="4287838" y="1025525"/>
              <a:chExt cx="708025" cy="171450"/>
            </a:xfrm>
          </p:grpSpPr>
          <p:sp>
            <p:nvSpPr>
              <p:cNvPr id="68" name="Google Shape;68;p3"/>
              <p:cNvSpPr/>
              <p:nvPr/>
            </p:nvSpPr>
            <p:spPr>
              <a:xfrm>
                <a:off x="4914900" y="1025525"/>
                <a:ext cx="80963" cy="171450"/>
              </a:xfrm>
              <a:custGeom>
                <a:avLst/>
                <a:gdLst/>
                <a:ahLst/>
                <a:cxnLst/>
                <a:rect l="l" t="t" r="r" b="b"/>
                <a:pathLst>
                  <a:path w="51" h="108" extrusionOk="0">
                    <a:moveTo>
                      <a:pt x="38" y="0"/>
                    </a:moveTo>
                    <a:lnTo>
                      <a:pt x="51" y="10"/>
                    </a:lnTo>
                    <a:lnTo>
                      <a:pt x="21" y="54"/>
                    </a:lnTo>
                    <a:lnTo>
                      <a:pt x="51" y="99"/>
                    </a:lnTo>
                    <a:lnTo>
                      <a:pt x="38" y="108"/>
                    </a:lnTo>
                    <a:lnTo>
                      <a:pt x="0" y="54"/>
                    </a:lnTo>
                    <a:lnTo>
                      <a:pt x="38"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 name="Google Shape;69;p3"/>
              <p:cNvSpPr/>
              <p:nvPr/>
            </p:nvSpPr>
            <p:spPr>
              <a:xfrm>
                <a:off x="48466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 name="Google Shape;70;p3"/>
              <p:cNvSpPr/>
              <p:nvPr/>
            </p:nvSpPr>
            <p:spPr>
              <a:xfrm>
                <a:off x="4776788"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 name="Google Shape;71;p3"/>
              <p:cNvSpPr/>
              <p:nvPr/>
            </p:nvSpPr>
            <p:spPr>
              <a:xfrm>
                <a:off x="47069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2" name="Google Shape;72;p3"/>
              <p:cNvSpPr/>
              <p:nvPr/>
            </p:nvSpPr>
            <p:spPr>
              <a:xfrm>
                <a:off x="4637088"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3" name="Google Shape;73;p3"/>
              <p:cNvSpPr/>
              <p:nvPr/>
            </p:nvSpPr>
            <p:spPr>
              <a:xfrm>
                <a:off x="4568825" y="1025525"/>
                <a:ext cx="77788" cy="171450"/>
              </a:xfrm>
              <a:custGeom>
                <a:avLst/>
                <a:gdLst/>
                <a:ahLst/>
                <a:cxnLst/>
                <a:rect l="l" t="t" r="r" b="b"/>
                <a:pathLst>
                  <a:path w="49" h="108" extrusionOk="0">
                    <a:moveTo>
                      <a:pt x="37" y="0"/>
                    </a:moveTo>
                    <a:lnTo>
                      <a:pt x="49" y="10"/>
                    </a:lnTo>
                    <a:lnTo>
                      <a:pt x="19" y="54"/>
                    </a:lnTo>
                    <a:lnTo>
                      <a:pt x="49"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4" name="Google Shape;74;p3"/>
              <p:cNvSpPr/>
              <p:nvPr/>
            </p:nvSpPr>
            <p:spPr>
              <a:xfrm>
                <a:off x="449738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5" name="Google Shape;75;p3"/>
              <p:cNvSpPr/>
              <p:nvPr/>
            </p:nvSpPr>
            <p:spPr>
              <a:xfrm>
                <a:off x="4427538" y="1025525"/>
                <a:ext cx="79375" cy="171450"/>
              </a:xfrm>
              <a:custGeom>
                <a:avLst/>
                <a:gdLst/>
                <a:ahLst/>
                <a:cxnLst/>
                <a:rect l="l" t="t" r="r" b="b"/>
                <a:pathLst>
                  <a:path w="50" h="108" extrusionOk="0">
                    <a:moveTo>
                      <a:pt x="38" y="0"/>
                    </a:moveTo>
                    <a:lnTo>
                      <a:pt x="50" y="10"/>
                    </a:lnTo>
                    <a:lnTo>
                      <a:pt x="20" y="54"/>
                    </a:lnTo>
                    <a:lnTo>
                      <a:pt x="50" y="99"/>
                    </a:lnTo>
                    <a:lnTo>
                      <a:pt x="38" y="108"/>
                    </a:lnTo>
                    <a:lnTo>
                      <a:pt x="0" y="54"/>
                    </a:lnTo>
                    <a:lnTo>
                      <a:pt x="38"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6" name="Google Shape;76;p3"/>
              <p:cNvSpPr/>
              <p:nvPr/>
            </p:nvSpPr>
            <p:spPr>
              <a:xfrm>
                <a:off x="4359275"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7" name="Google Shape;77;p3"/>
              <p:cNvSpPr/>
              <p:nvPr/>
            </p:nvSpPr>
            <p:spPr>
              <a:xfrm>
                <a:off x="42878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8"/>
        <p:cNvGrpSpPr/>
        <p:nvPr/>
      </p:nvGrpSpPr>
      <p:grpSpPr>
        <a:xfrm>
          <a:off x="0" y="0"/>
          <a:ext cx="0" cy="0"/>
          <a:chOff x="0" y="0"/>
          <a:chExt cx="0" cy="0"/>
        </a:xfrm>
      </p:grpSpPr>
      <p:grpSp>
        <p:nvGrpSpPr>
          <p:cNvPr id="79" name="Google Shape;79;p4"/>
          <p:cNvGrpSpPr/>
          <p:nvPr/>
        </p:nvGrpSpPr>
        <p:grpSpPr>
          <a:xfrm>
            <a:off x="-172819" y="170821"/>
            <a:ext cx="738953" cy="737378"/>
            <a:chOff x="1120775" y="368300"/>
            <a:chExt cx="744538" cy="742950"/>
          </a:xfrm>
        </p:grpSpPr>
        <p:sp>
          <p:nvSpPr>
            <p:cNvPr id="80" name="Google Shape;80;p4"/>
            <p:cNvSpPr/>
            <p:nvPr/>
          </p:nvSpPr>
          <p:spPr>
            <a:xfrm>
              <a:off x="1120775" y="739775"/>
              <a:ext cx="60325" cy="157163"/>
            </a:xfrm>
            <a:custGeom>
              <a:avLst/>
              <a:gdLst/>
              <a:ahLst/>
              <a:cxnLst/>
              <a:rect l="l" t="t" r="r" b="b"/>
              <a:pathLst>
                <a:path w="36" h="94" extrusionOk="0">
                  <a:moveTo>
                    <a:pt x="21" y="94"/>
                  </a:moveTo>
                  <a:cubicBezTo>
                    <a:pt x="7" y="64"/>
                    <a:pt x="0" y="33"/>
                    <a:pt x="0" y="0"/>
                  </a:cubicBezTo>
                  <a:cubicBezTo>
                    <a:pt x="17" y="0"/>
                    <a:pt x="17" y="0"/>
                    <a:pt x="17" y="0"/>
                  </a:cubicBezTo>
                  <a:cubicBezTo>
                    <a:pt x="17" y="30"/>
                    <a:pt x="23" y="59"/>
                    <a:pt x="36" y="87"/>
                  </a:cubicBezTo>
                  <a:lnTo>
                    <a:pt x="21" y="94"/>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81" name="Google Shape;81;p4"/>
            <p:cNvSpPr/>
            <p:nvPr/>
          </p:nvSpPr>
          <p:spPr>
            <a:xfrm>
              <a:off x="1184275" y="930275"/>
              <a:ext cx="127000" cy="125413"/>
            </a:xfrm>
            <a:custGeom>
              <a:avLst/>
              <a:gdLst/>
              <a:ahLst/>
              <a:cxnLst/>
              <a:rect l="l" t="t" r="r" b="b"/>
              <a:pathLst>
                <a:path w="76" h="75" extrusionOk="0">
                  <a:moveTo>
                    <a:pt x="67" y="75"/>
                  </a:moveTo>
                  <a:cubicBezTo>
                    <a:pt x="41" y="58"/>
                    <a:pt x="17" y="35"/>
                    <a:pt x="0" y="9"/>
                  </a:cubicBezTo>
                  <a:cubicBezTo>
                    <a:pt x="14" y="0"/>
                    <a:pt x="14" y="0"/>
                    <a:pt x="14" y="0"/>
                  </a:cubicBezTo>
                  <a:cubicBezTo>
                    <a:pt x="30" y="24"/>
                    <a:pt x="51" y="45"/>
                    <a:pt x="76" y="61"/>
                  </a:cubicBezTo>
                  <a:lnTo>
                    <a:pt x="67" y="7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82" name="Google Shape;82;p4"/>
            <p:cNvSpPr/>
            <p:nvPr/>
          </p:nvSpPr>
          <p:spPr>
            <a:xfrm>
              <a:off x="1341438" y="1054100"/>
              <a:ext cx="69850" cy="46037"/>
            </a:xfrm>
            <a:custGeom>
              <a:avLst/>
              <a:gdLst/>
              <a:ahLst/>
              <a:cxnLst/>
              <a:rect l="l" t="t" r="r" b="b"/>
              <a:pathLst>
                <a:path w="41" h="27" extrusionOk="0">
                  <a:moveTo>
                    <a:pt x="37" y="27"/>
                  </a:moveTo>
                  <a:cubicBezTo>
                    <a:pt x="25" y="24"/>
                    <a:pt x="12" y="20"/>
                    <a:pt x="0" y="15"/>
                  </a:cubicBezTo>
                  <a:cubicBezTo>
                    <a:pt x="7" y="0"/>
                    <a:pt x="7" y="0"/>
                    <a:pt x="7" y="0"/>
                  </a:cubicBezTo>
                  <a:cubicBezTo>
                    <a:pt x="18" y="5"/>
                    <a:pt x="30" y="9"/>
                    <a:pt x="41" y="11"/>
                  </a:cubicBezTo>
                  <a:lnTo>
                    <a:pt x="37" y="2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83" name="Google Shape;83;p4"/>
            <p:cNvSpPr/>
            <p:nvPr/>
          </p:nvSpPr>
          <p:spPr>
            <a:xfrm>
              <a:off x="1447800" y="1057275"/>
              <a:ext cx="187325" cy="53975"/>
            </a:xfrm>
            <a:custGeom>
              <a:avLst/>
              <a:gdLst/>
              <a:ahLst/>
              <a:cxnLst/>
              <a:rect l="l" t="t" r="r" b="b"/>
              <a:pathLst>
                <a:path w="111" h="32" extrusionOk="0">
                  <a:moveTo>
                    <a:pt x="27" y="32"/>
                  </a:moveTo>
                  <a:cubicBezTo>
                    <a:pt x="18" y="32"/>
                    <a:pt x="9" y="31"/>
                    <a:pt x="0" y="30"/>
                  </a:cubicBezTo>
                  <a:cubicBezTo>
                    <a:pt x="2" y="14"/>
                    <a:pt x="2" y="14"/>
                    <a:pt x="2" y="14"/>
                  </a:cubicBezTo>
                  <a:cubicBezTo>
                    <a:pt x="10" y="15"/>
                    <a:pt x="18" y="15"/>
                    <a:pt x="27" y="15"/>
                  </a:cubicBezTo>
                  <a:cubicBezTo>
                    <a:pt x="54" y="15"/>
                    <a:pt x="80" y="10"/>
                    <a:pt x="104" y="0"/>
                  </a:cubicBezTo>
                  <a:cubicBezTo>
                    <a:pt x="111" y="15"/>
                    <a:pt x="111" y="15"/>
                    <a:pt x="111" y="15"/>
                  </a:cubicBezTo>
                  <a:cubicBezTo>
                    <a:pt x="84" y="26"/>
                    <a:pt x="56" y="32"/>
                    <a:pt x="27" y="3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84" name="Google Shape;84;p4"/>
            <p:cNvSpPr/>
            <p:nvPr/>
          </p:nvSpPr>
          <p:spPr>
            <a:xfrm>
              <a:off x="1681163" y="923925"/>
              <a:ext cx="127000" cy="127000"/>
            </a:xfrm>
            <a:custGeom>
              <a:avLst/>
              <a:gdLst/>
              <a:ahLst/>
              <a:cxnLst/>
              <a:rect l="l" t="t" r="r" b="b"/>
              <a:pathLst>
                <a:path w="75" h="75" extrusionOk="0">
                  <a:moveTo>
                    <a:pt x="9" y="75"/>
                  </a:moveTo>
                  <a:cubicBezTo>
                    <a:pt x="0" y="61"/>
                    <a:pt x="0" y="61"/>
                    <a:pt x="0" y="61"/>
                  </a:cubicBezTo>
                  <a:cubicBezTo>
                    <a:pt x="24" y="46"/>
                    <a:pt x="45" y="24"/>
                    <a:pt x="61" y="0"/>
                  </a:cubicBezTo>
                  <a:cubicBezTo>
                    <a:pt x="75" y="9"/>
                    <a:pt x="75" y="9"/>
                    <a:pt x="75" y="9"/>
                  </a:cubicBezTo>
                  <a:cubicBezTo>
                    <a:pt x="58" y="35"/>
                    <a:pt x="35" y="58"/>
                    <a:pt x="9" y="7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85" name="Google Shape;85;p4"/>
            <p:cNvSpPr/>
            <p:nvPr/>
          </p:nvSpPr>
          <p:spPr>
            <a:xfrm>
              <a:off x="1830388" y="668338"/>
              <a:ext cx="34925" cy="142875"/>
            </a:xfrm>
            <a:custGeom>
              <a:avLst/>
              <a:gdLst/>
              <a:ahLst/>
              <a:cxnLst/>
              <a:rect l="l" t="t" r="r" b="b"/>
              <a:pathLst>
                <a:path w="20" h="85" extrusionOk="0">
                  <a:moveTo>
                    <a:pt x="16" y="85"/>
                  </a:moveTo>
                  <a:cubicBezTo>
                    <a:pt x="0" y="82"/>
                    <a:pt x="0" y="82"/>
                    <a:pt x="0" y="82"/>
                  </a:cubicBezTo>
                  <a:cubicBezTo>
                    <a:pt x="2" y="69"/>
                    <a:pt x="4" y="56"/>
                    <a:pt x="4" y="42"/>
                  </a:cubicBezTo>
                  <a:cubicBezTo>
                    <a:pt x="4" y="29"/>
                    <a:pt x="2" y="16"/>
                    <a:pt x="0" y="3"/>
                  </a:cubicBezTo>
                  <a:cubicBezTo>
                    <a:pt x="16" y="0"/>
                    <a:pt x="16" y="0"/>
                    <a:pt x="16" y="0"/>
                  </a:cubicBezTo>
                  <a:cubicBezTo>
                    <a:pt x="19" y="14"/>
                    <a:pt x="20" y="28"/>
                    <a:pt x="20" y="42"/>
                  </a:cubicBezTo>
                  <a:cubicBezTo>
                    <a:pt x="20" y="57"/>
                    <a:pt x="19" y="71"/>
                    <a:pt x="16" y="8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86" name="Google Shape;86;p4"/>
            <p:cNvSpPr/>
            <p:nvPr/>
          </p:nvSpPr>
          <p:spPr>
            <a:xfrm>
              <a:off x="1695450" y="438150"/>
              <a:ext cx="144463" cy="174625"/>
            </a:xfrm>
            <a:custGeom>
              <a:avLst/>
              <a:gdLst/>
              <a:ahLst/>
              <a:cxnLst/>
              <a:rect l="l" t="t" r="r" b="b"/>
              <a:pathLst>
                <a:path w="85" h="103" extrusionOk="0">
                  <a:moveTo>
                    <a:pt x="70" y="103"/>
                  </a:moveTo>
                  <a:cubicBezTo>
                    <a:pt x="55" y="67"/>
                    <a:pt x="31" y="36"/>
                    <a:pt x="0" y="13"/>
                  </a:cubicBezTo>
                  <a:cubicBezTo>
                    <a:pt x="10" y="0"/>
                    <a:pt x="10" y="0"/>
                    <a:pt x="10" y="0"/>
                  </a:cubicBezTo>
                  <a:cubicBezTo>
                    <a:pt x="44" y="25"/>
                    <a:pt x="70" y="58"/>
                    <a:pt x="85" y="97"/>
                  </a:cubicBezTo>
                  <a:lnTo>
                    <a:pt x="70" y="10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87" name="Google Shape;87;p4"/>
            <p:cNvSpPr/>
            <p:nvPr/>
          </p:nvSpPr>
          <p:spPr>
            <a:xfrm>
              <a:off x="1449388" y="368300"/>
              <a:ext cx="228600" cy="71438"/>
            </a:xfrm>
            <a:custGeom>
              <a:avLst/>
              <a:gdLst/>
              <a:ahLst/>
              <a:cxnLst/>
              <a:rect l="l" t="t" r="r" b="b"/>
              <a:pathLst>
                <a:path w="135" h="43" extrusionOk="0">
                  <a:moveTo>
                    <a:pt x="127" y="43"/>
                  </a:moveTo>
                  <a:cubicBezTo>
                    <a:pt x="96" y="26"/>
                    <a:pt x="61" y="16"/>
                    <a:pt x="26" y="16"/>
                  </a:cubicBezTo>
                  <a:cubicBezTo>
                    <a:pt x="18" y="16"/>
                    <a:pt x="10" y="17"/>
                    <a:pt x="2" y="18"/>
                  </a:cubicBezTo>
                  <a:cubicBezTo>
                    <a:pt x="0" y="1"/>
                    <a:pt x="0" y="1"/>
                    <a:pt x="0" y="1"/>
                  </a:cubicBezTo>
                  <a:cubicBezTo>
                    <a:pt x="9" y="0"/>
                    <a:pt x="17" y="0"/>
                    <a:pt x="26" y="0"/>
                  </a:cubicBezTo>
                  <a:cubicBezTo>
                    <a:pt x="64" y="0"/>
                    <a:pt x="102" y="10"/>
                    <a:pt x="135" y="29"/>
                  </a:cubicBezTo>
                  <a:lnTo>
                    <a:pt x="127" y="4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88" name="Google Shape;88;p4"/>
            <p:cNvSpPr/>
            <p:nvPr/>
          </p:nvSpPr>
          <p:spPr>
            <a:xfrm>
              <a:off x="1296988" y="377825"/>
              <a:ext cx="114300" cy="69850"/>
            </a:xfrm>
            <a:custGeom>
              <a:avLst/>
              <a:gdLst/>
              <a:ahLst/>
              <a:cxnLst/>
              <a:rect l="l" t="t" r="r" b="b"/>
              <a:pathLst>
                <a:path w="68" h="41" extrusionOk="0">
                  <a:moveTo>
                    <a:pt x="9" y="41"/>
                  </a:moveTo>
                  <a:cubicBezTo>
                    <a:pt x="0" y="27"/>
                    <a:pt x="0" y="27"/>
                    <a:pt x="0" y="27"/>
                  </a:cubicBezTo>
                  <a:cubicBezTo>
                    <a:pt x="20" y="15"/>
                    <a:pt x="42" y="6"/>
                    <a:pt x="64" y="0"/>
                  </a:cubicBezTo>
                  <a:cubicBezTo>
                    <a:pt x="68" y="16"/>
                    <a:pt x="68" y="16"/>
                    <a:pt x="68" y="16"/>
                  </a:cubicBezTo>
                  <a:cubicBezTo>
                    <a:pt x="47" y="21"/>
                    <a:pt x="28" y="30"/>
                    <a:pt x="9" y="4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89" name="Google Shape;89;p4"/>
            <p:cNvSpPr/>
            <p:nvPr/>
          </p:nvSpPr>
          <p:spPr>
            <a:xfrm>
              <a:off x="1127125" y="468313"/>
              <a:ext cx="130175" cy="206375"/>
            </a:xfrm>
            <a:custGeom>
              <a:avLst/>
              <a:gdLst/>
              <a:ahLst/>
              <a:cxnLst/>
              <a:rect l="l" t="t" r="r" b="b"/>
              <a:pathLst>
                <a:path w="77" h="122" extrusionOk="0">
                  <a:moveTo>
                    <a:pt x="16" y="122"/>
                  </a:moveTo>
                  <a:cubicBezTo>
                    <a:pt x="0" y="119"/>
                    <a:pt x="0" y="119"/>
                    <a:pt x="0" y="119"/>
                  </a:cubicBezTo>
                  <a:cubicBezTo>
                    <a:pt x="9" y="73"/>
                    <a:pt x="31" y="32"/>
                    <a:pt x="65" y="0"/>
                  </a:cubicBezTo>
                  <a:cubicBezTo>
                    <a:pt x="77" y="12"/>
                    <a:pt x="77" y="12"/>
                    <a:pt x="77" y="12"/>
                  </a:cubicBezTo>
                  <a:cubicBezTo>
                    <a:pt x="45" y="42"/>
                    <a:pt x="24" y="80"/>
                    <a:pt x="16" y="12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0" name="Google Shape;90;p4"/>
            <p:cNvSpPr/>
            <p:nvPr/>
          </p:nvSpPr>
          <p:spPr>
            <a:xfrm>
              <a:off x="1192213" y="847725"/>
              <a:ext cx="80963" cy="109538"/>
            </a:xfrm>
            <a:custGeom>
              <a:avLst/>
              <a:gdLst/>
              <a:ahLst/>
              <a:cxnLst/>
              <a:rect l="l" t="t" r="r" b="b"/>
              <a:pathLst>
                <a:path w="48" h="65" extrusionOk="0">
                  <a:moveTo>
                    <a:pt x="38" y="65"/>
                  </a:moveTo>
                  <a:cubicBezTo>
                    <a:pt x="21" y="47"/>
                    <a:pt x="9" y="27"/>
                    <a:pt x="0" y="5"/>
                  </a:cubicBezTo>
                  <a:cubicBezTo>
                    <a:pt x="13" y="0"/>
                    <a:pt x="13" y="0"/>
                    <a:pt x="13" y="0"/>
                  </a:cubicBezTo>
                  <a:cubicBezTo>
                    <a:pt x="21" y="21"/>
                    <a:pt x="33" y="39"/>
                    <a:pt x="48" y="56"/>
                  </a:cubicBezTo>
                  <a:lnTo>
                    <a:pt x="38" y="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1" name="Google Shape;91;p4"/>
            <p:cNvSpPr/>
            <p:nvPr/>
          </p:nvSpPr>
          <p:spPr>
            <a:xfrm>
              <a:off x="1284288" y="966788"/>
              <a:ext cx="209550" cy="93663"/>
            </a:xfrm>
            <a:custGeom>
              <a:avLst/>
              <a:gdLst/>
              <a:ahLst/>
              <a:cxnLst/>
              <a:rect l="l" t="t" r="r" b="b"/>
              <a:pathLst>
                <a:path w="124" h="56" extrusionOk="0">
                  <a:moveTo>
                    <a:pt x="124" y="56"/>
                  </a:moveTo>
                  <a:cubicBezTo>
                    <a:pt x="78" y="56"/>
                    <a:pt x="34" y="40"/>
                    <a:pt x="0" y="11"/>
                  </a:cubicBezTo>
                  <a:cubicBezTo>
                    <a:pt x="9" y="0"/>
                    <a:pt x="9" y="0"/>
                    <a:pt x="9" y="0"/>
                  </a:cubicBezTo>
                  <a:cubicBezTo>
                    <a:pt x="41" y="28"/>
                    <a:pt x="82" y="43"/>
                    <a:pt x="124" y="43"/>
                  </a:cubicBezTo>
                  <a:lnTo>
                    <a:pt x="124" y="5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2" name="Google Shape;92;p4"/>
            <p:cNvSpPr/>
            <p:nvPr/>
          </p:nvSpPr>
          <p:spPr>
            <a:xfrm>
              <a:off x="1555750" y="963613"/>
              <a:ext cx="150813" cy="90488"/>
            </a:xfrm>
            <a:custGeom>
              <a:avLst/>
              <a:gdLst/>
              <a:ahLst/>
              <a:cxnLst/>
              <a:rect l="l" t="t" r="r" b="b"/>
              <a:pathLst>
                <a:path w="89" h="54" extrusionOk="0">
                  <a:moveTo>
                    <a:pt x="3" y="54"/>
                  </a:moveTo>
                  <a:cubicBezTo>
                    <a:pt x="0" y="41"/>
                    <a:pt x="0" y="41"/>
                    <a:pt x="0" y="41"/>
                  </a:cubicBezTo>
                  <a:cubicBezTo>
                    <a:pt x="30" y="34"/>
                    <a:pt x="57" y="20"/>
                    <a:pt x="80" y="0"/>
                  </a:cubicBezTo>
                  <a:cubicBezTo>
                    <a:pt x="89" y="10"/>
                    <a:pt x="89" y="10"/>
                    <a:pt x="89" y="10"/>
                  </a:cubicBezTo>
                  <a:cubicBezTo>
                    <a:pt x="65" y="32"/>
                    <a:pt x="35" y="47"/>
                    <a:pt x="3" y="5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3" name="Google Shape;93;p4"/>
            <p:cNvSpPr/>
            <p:nvPr/>
          </p:nvSpPr>
          <p:spPr>
            <a:xfrm>
              <a:off x="1714500" y="839788"/>
              <a:ext cx="82550" cy="117475"/>
            </a:xfrm>
            <a:custGeom>
              <a:avLst/>
              <a:gdLst/>
              <a:ahLst/>
              <a:cxnLst/>
              <a:rect l="l" t="t" r="r" b="b"/>
              <a:pathLst>
                <a:path w="49" h="69" extrusionOk="0">
                  <a:moveTo>
                    <a:pt x="10" y="69"/>
                  </a:moveTo>
                  <a:cubicBezTo>
                    <a:pt x="0" y="60"/>
                    <a:pt x="0" y="60"/>
                    <a:pt x="0" y="60"/>
                  </a:cubicBezTo>
                  <a:cubicBezTo>
                    <a:pt x="16" y="42"/>
                    <a:pt x="28" y="22"/>
                    <a:pt x="36" y="0"/>
                  </a:cubicBezTo>
                  <a:cubicBezTo>
                    <a:pt x="49" y="5"/>
                    <a:pt x="49" y="5"/>
                    <a:pt x="49" y="5"/>
                  </a:cubicBezTo>
                  <a:cubicBezTo>
                    <a:pt x="40" y="29"/>
                    <a:pt x="27" y="50"/>
                    <a:pt x="10" y="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4" name="Google Shape;94;p4"/>
            <p:cNvSpPr/>
            <p:nvPr/>
          </p:nvSpPr>
          <p:spPr>
            <a:xfrm>
              <a:off x="1784350" y="663575"/>
              <a:ext cx="31750" cy="133350"/>
            </a:xfrm>
            <a:custGeom>
              <a:avLst/>
              <a:gdLst/>
              <a:ahLst/>
              <a:cxnLst/>
              <a:rect l="l" t="t" r="r" b="b"/>
              <a:pathLst>
                <a:path w="19" h="79" extrusionOk="0">
                  <a:moveTo>
                    <a:pt x="16" y="79"/>
                  </a:moveTo>
                  <a:cubicBezTo>
                    <a:pt x="2" y="77"/>
                    <a:pt x="2" y="77"/>
                    <a:pt x="2" y="77"/>
                  </a:cubicBezTo>
                  <a:cubicBezTo>
                    <a:pt x="4" y="66"/>
                    <a:pt x="5" y="56"/>
                    <a:pt x="5" y="45"/>
                  </a:cubicBezTo>
                  <a:cubicBezTo>
                    <a:pt x="5" y="31"/>
                    <a:pt x="4" y="17"/>
                    <a:pt x="0" y="3"/>
                  </a:cubicBezTo>
                  <a:cubicBezTo>
                    <a:pt x="14" y="0"/>
                    <a:pt x="14" y="0"/>
                    <a:pt x="14" y="0"/>
                  </a:cubicBezTo>
                  <a:cubicBezTo>
                    <a:pt x="17" y="15"/>
                    <a:pt x="19" y="30"/>
                    <a:pt x="19" y="45"/>
                  </a:cubicBezTo>
                  <a:cubicBezTo>
                    <a:pt x="19" y="57"/>
                    <a:pt x="18" y="68"/>
                    <a:pt x="16" y="7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5" name="Google Shape;95;p4"/>
            <p:cNvSpPr/>
            <p:nvPr/>
          </p:nvSpPr>
          <p:spPr>
            <a:xfrm>
              <a:off x="1714500" y="520700"/>
              <a:ext cx="80963" cy="112712"/>
            </a:xfrm>
            <a:custGeom>
              <a:avLst/>
              <a:gdLst/>
              <a:ahLst/>
              <a:cxnLst/>
              <a:rect l="l" t="t" r="r" b="b"/>
              <a:pathLst>
                <a:path w="48" h="66" extrusionOk="0">
                  <a:moveTo>
                    <a:pt x="35" y="66"/>
                  </a:moveTo>
                  <a:cubicBezTo>
                    <a:pt x="27" y="45"/>
                    <a:pt x="15" y="26"/>
                    <a:pt x="0" y="9"/>
                  </a:cubicBezTo>
                  <a:cubicBezTo>
                    <a:pt x="10" y="0"/>
                    <a:pt x="10" y="0"/>
                    <a:pt x="10" y="0"/>
                  </a:cubicBezTo>
                  <a:cubicBezTo>
                    <a:pt x="26" y="18"/>
                    <a:pt x="39" y="39"/>
                    <a:pt x="48" y="61"/>
                  </a:cubicBezTo>
                  <a:lnTo>
                    <a:pt x="35" y="6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6" name="Google Shape;96;p4"/>
            <p:cNvSpPr/>
            <p:nvPr/>
          </p:nvSpPr>
          <p:spPr>
            <a:xfrm>
              <a:off x="1558925" y="425450"/>
              <a:ext cx="139700" cy="82550"/>
            </a:xfrm>
            <a:custGeom>
              <a:avLst/>
              <a:gdLst/>
              <a:ahLst/>
              <a:cxnLst/>
              <a:rect l="l" t="t" r="r" b="b"/>
              <a:pathLst>
                <a:path w="82" h="49" extrusionOk="0">
                  <a:moveTo>
                    <a:pt x="73" y="49"/>
                  </a:moveTo>
                  <a:cubicBezTo>
                    <a:pt x="52" y="32"/>
                    <a:pt x="27" y="19"/>
                    <a:pt x="0" y="13"/>
                  </a:cubicBezTo>
                  <a:cubicBezTo>
                    <a:pt x="3" y="0"/>
                    <a:pt x="3" y="0"/>
                    <a:pt x="3" y="0"/>
                  </a:cubicBezTo>
                  <a:cubicBezTo>
                    <a:pt x="32" y="6"/>
                    <a:pt x="59" y="20"/>
                    <a:pt x="82" y="38"/>
                  </a:cubicBezTo>
                  <a:lnTo>
                    <a:pt x="73" y="49"/>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7" name="Google Shape;97;p4"/>
            <p:cNvSpPr/>
            <p:nvPr/>
          </p:nvSpPr>
          <p:spPr>
            <a:xfrm>
              <a:off x="1327150" y="417513"/>
              <a:ext cx="198437" cy="66675"/>
            </a:xfrm>
            <a:custGeom>
              <a:avLst/>
              <a:gdLst/>
              <a:ahLst/>
              <a:cxnLst/>
              <a:rect l="l" t="t" r="r" b="b"/>
              <a:pathLst>
                <a:path w="118" h="40" extrusionOk="0">
                  <a:moveTo>
                    <a:pt x="7" y="40"/>
                  </a:moveTo>
                  <a:cubicBezTo>
                    <a:pt x="0" y="28"/>
                    <a:pt x="0" y="28"/>
                    <a:pt x="0" y="28"/>
                  </a:cubicBezTo>
                  <a:cubicBezTo>
                    <a:pt x="30" y="10"/>
                    <a:pt x="64" y="0"/>
                    <a:pt x="99" y="0"/>
                  </a:cubicBezTo>
                  <a:cubicBezTo>
                    <a:pt x="105" y="0"/>
                    <a:pt x="111" y="0"/>
                    <a:pt x="118" y="1"/>
                  </a:cubicBezTo>
                  <a:cubicBezTo>
                    <a:pt x="116" y="15"/>
                    <a:pt x="116" y="15"/>
                    <a:pt x="116" y="15"/>
                  </a:cubicBezTo>
                  <a:cubicBezTo>
                    <a:pt x="111" y="14"/>
                    <a:pt x="105" y="14"/>
                    <a:pt x="99" y="14"/>
                  </a:cubicBezTo>
                  <a:cubicBezTo>
                    <a:pt x="66" y="14"/>
                    <a:pt x="35" y="23"/>
                    <a:pt x="7" y="4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8" name="Google Shape;98;p4"/>
            <p:cNvSpPr/>
            <p:nvPr/>
          </p:nvSpPr>
          <p:spPr>
            <a:xfrm>
              <a:off x="1195388" y="487363"/>
              <a:ext cx="111125" cy="138113"/>
            </a:xfrm>
            <a:custGeom>
              <a:avLst/>
              <a:gdLst/>
              <a:ahLst/>
              <a:cxnLst/>
              <a:rect l="l" t="t" r="r" b="b"/>
              <a:pathLst>
                <a:path w="66" h="82" extrusionOk="0">
                  <a:moveTo>
                    <a:pt x="12" y="82"/>
                  </a:moveTo>
                  <a:cubicBezTo>
                    <a:pt x="0" y="77"/>
                    <a:pt x="0" y="77"/>
                    <a:pt x="0" y="77"/>
                  </a:cubicBezTo>
                  <a:cubicBezTo>
                    <a:pt x="12" y="47"/>
                    <a:pt x="32" y="20"/>
                    <a:pt x="58" y="0"/>
                  </a:cubicBezTo>
                  <a:cubicBezTo>
                    <a:pt x="66" y="11"/>
                    <a:pt x="66" y="11"/>
                    <a:pt x="66" y="11"/>
                  </a:cubicBezTo>
                  <a:cubicBezTo>
                    <a:pt x="43" y="29"/>
                    <a:pt x="24" y="54"/>
                    <a:pt x="12" y="8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9" name="Google Shape;99;p4"/>
            <p:cNvSpPr/>
            <p:nvPr/>
          </p:nvSpPr>
          <p:spPr>
            <a:xfrm>
              <a:off x="1171575" y="661988"/>
              <a:ext cx="31750" cy="152400"/>
            </a:xfrm>
            <a:custGeom>
              <a:avLst/>
              <a:gdLst/>
              <a:ahLst/>
              <a:cxnLst/>
              <a:rect l="l" t="t" r="r" b="b"/>
              <a:pathLst>
                <a:path w="19" h="91" extrusionOk="0">
                  <a:moveTo>
                    <a:pt x="5" y="91"/>
                  </a:moveTo>
                  <a:cubicBezTo>
                    <a:pt x="1" y="76"/>
                    <a:pt x="0" y="61"/>
                    <a:pt x="0" y="46"/>
                  </a:cubicBezTo>
                  <a:cubicBezTo>
                    <a:pt x="0" y="31"/>
                    <a:pt x="2" y="15"/>
                    <a:pt x="5" y="0"/>
                  </a:cubicBezTo>
                  <a:cubicBezTo>
                    <a:pt x="19" y="4"/>
                    <a:pt x="19" y="4"/>
                    <a:pt x="19" y="4"/>
                  </a:cubicBezTo>
                  <a:cubicBezTo>
                    <a:pt x="15" y="17"/>
                    <a:pt x="13" y="32"/>
                    <a:pt x="13" y="46"/>
                  </a:cubicBezTo>
                  <a:cubicBezTo>
                    <a:pt x="13" y="60"/>
                    <a:pt x="15" y="74"/>
                    <a:pt x="18" y="87"/>
                  </a:cubicBezTo>
                  <a:lnTo>
                    <a:pt x="5" y="9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0" name="Google Shape;100;p4"/>
            <p:cNvSpPr/>
            <p:nvPr/>
          </p:nvSpPr>
          <p:spPr>
            <a:xfrm>
              <a:off x="1493838" y="806450"/>
              <a:ext cx="265113" cy="207963"/>
            </a:xfrm>
            <a:custGeom>
              <a:avLst/>
              <a:gdLst/>
              <a:ahLst/>
              <a:cxnLst/>
              <a:rect l="l" t="t" r="r" b="b"/>
              <a:pathLst>
                <a:path w="157" h="123" extrusionOk="0">
                  <a:moveTo>
                    <a:pt x="0" y="123"/>
                  </a:moveTo>
                  <a:cubicBezTo>
                    <a:pt x="0" y="116"/>
                    <a:pt x="0" y="116"/>
                    <a:pt x="0" y="116"/>
                  </a:cubicBezTo>
                  <a:cubicBezTo>
                    <a:pt x="70" y="116"/>
                    <a:pt x="132" y="68"/>
                    <a:pt x="150" y="0"/>
                  </a:cubicBezTo>
                  <a:cubicBezTo>
                    <a:pt x="157" y="2"/>
                    <a:pt x="157" y="2"/>
                    <a:pt x="157" y="2"/>
                  </a:cubicBezTo>
                  <a:cubicBezTo>
                    <a:pt x="138" y="73"/>
                    <a:pt x="73" y="123"/>
                    <a:pt x="0" y="12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1" name="Google Shape;101;p4"/>
            <p:cNvSpPr/>
            <p:nvPr/>
          </p:nvSpPr>
          <p:spPr>
            <a:xfrm>
              <a:off x="1752600" y="693738"/>
              <a:ext cx="14288" cy="46037"/>
            </a:xfrm>
            <a:custGeom>
              <a:avLst/>
              <a:gdLst/>
              <a:ahLst/>
              <a:cxnLst/>
              <a:rect l="l" t="t" r="r" b="b"/>
              <a:pathLst>
                <a:path w="9" h="27" extrusionOk="0">
                  <a:moveTo>
                    <a:pt x="9" y="27"/>
                  </a:moveTo>
                  <a:cubicBezTo>
                    <a:pt x="3" y="27"/>
                    <a:pt x="3" y="27"/>
                    <a:pt x="3" y="27"/>
                  </a:cubicBezTo>
                  <a:cubicBezTo>
                    <a:pt x="3" y="19"/>
                    <a:pt x="2" y="10"/>
                    <a:pt x="0" y="1"/>
                  </a:cubicBezTo>
                  <a:cubicBezTo>
                    <a:pt x="7" y="0"/>
                    <a:pt x="7" y="0"/>
                    <a:pt x="7" y="0"/>
                  </a:cubicBezTo>
                  <a:cubicBezTo>
                    <a:pt x="9" y="9"/>
                    <a:pt x="9" y="18"/>
                    <a:pt x="9" y="2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2" name="Google Shape;102;p4"/>
            <p:cNvSpPr/>
            <p:nvPr/>
          </p:nvSpPr>
          <p:spPr>
            <a:xfrm>
              <a:off x="1658938" y="527050"/>
              <a:ext cx="46037" cy="44450"/>
            </a:xfrm>
            <a:custGeom>
              <a:avLst/>
              <a:gdLst/>
              <a:ahLst/>
              <a:cxnLst/>
              <a:rect l="l" t="t" r="r" b="b"/>
              <a:pathLst>
                <a:path w="27" h="27" extrusionOk="0">
                  <a:moveTo>
                    <a:pt x="21" y="27"/>
                  </a:moveTo>
                  <a:cubicBezTo>
                    <a:pt x="15" y="19"/>
                    <a:pt x="8" y="12"/>
                    <a:pt x="0" y="6"/>
                  </a:cubicBezTo>
                  <a:cubicBezTo>
                    <a:pt x="5" y="0"/>
                    <a:pt x="5" y="0"/>
                    <a:pt x="5" y="0"/>
                  </a:cubicBezTo>
                  <a:cubicBezTo>
                    <a:pt x="13" y="7"/>
                    <a:pt x="20" y="14"/>
                    <a:pt x="27" y="22"/>
                  </a:cubicBezTo>
                  <a:lnTo>
                    <a:pt x="21" y="27"/>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3" name="Google Shape;103;p4"/>
            <p:cNvSpPr/>
            <p:nvPr/>
          </p:nvSpPr>
          <p:spPr>
            <a:xfrm>
              <a:off x="1524000" y="466725"/>
              <a:ext cx="123825" cy="55563"/>
            </a:xfrm>
            <a:custGeom>
              <a:avLst/>
              <a:gdLst/>
              <a:ahLst/>
              <a:cxnLst/>
              <a:rect l="l" t="t" r="r" b="b"/>
              <a:pathLst>
                <a:path w="73" h="33" extrusionOk="0">
                  <a:moveTo>
                    <a:pt x="70" y="33"/>
                  </a:moveTo>
                  <a:cubicBezTo>
                    <a:pt x="49" y="18"/>
                    <a:pt x="25" y="9"/>
                    <a:pt x="0" y="7"/>
                  </a:cubicBezTo>
                  <a:cubicBezTo>
                    <a:pt x="0" y="0"/>
                    <a:pt x="0" y="0"/>
                    <a:pt x="0" y="0"/>
                  </a:cubicBezTo>
                  <a:cubicBezTo>
                    <a:pt x="26" y="3"/>
                    <a:pt x="52" y="12"/>
                    <a:pt x="73" y="27"/>
                  </a:cubicBezTo>
                  <a:lnTo>
                    <a:pt x="70" y="33"/>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4" name="Google Shape;104;p4"/>
            <p:cNvSpPr/>
            <p:nvPr/>
          </p:nvSpPr>
          <p:spPr>
            <a:xfrm>
              <a:off x="1436688" y="465138"/>
              <a:ext cx="57150" cy="17463"/>
            </a:xfrm>
            <a:custGeom>
              <a:avLst/>
              <a:gdLst/>
              <a:ahLst/>
              <a:cxnLst/>
              <a:rect l="l" t="t" r="r" b="b"/>
              <a:pathLst>
                <a:path w="34" h="10" extrusionOk="0">
                  <a:moveTo>
                    <a:pt x="1" y="10"/>
                  </a:moveTo>
                  <a:cubicBezTo>
                    <a:pt x="0" y="3"/>
                    <a:pt x="0" y="3"/>
                    <a:pt x="0" y="3"/>
                  </a:cubicBezTo>
                  <a:cubicBezTo>
                    <a:pt x="11" y="1"/>
                    <a:pt x="22" y="0"/>
                    <a:pt x="34" y="0"/>
                  </a:cubicBezTo>
                  <a:cubicBezTo>
                    <a:pt x="34" y="7"/>
                    <a:pt x="34" y="7"/>
                    <a:pt x="34" y="7"/>
                  </a:cubicBezTo>
                  <a:cubicBezTo>
                    <a:pt x="23" y="7"/>
                    <a:pt x="12" y="8"/>
                    <a:pt x="1" y="1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5" name="Google Shape;105;p4"/>
            <p:cNvSpPr/>
            <p:nvPr/>
          </p:nvSpPr>
          <p:spPr>
            <a:xfrm>
              <a:off x="1231900" y="487363"/>
              <a:ext cx="158750" cy="173037"/>
            </a:xfrm>
            <a:custGeom>
              <a:avLst/>
              <a:gdLst/>
              <a:ahLst/>
              <a:cxnLst/>
              <a:rect l="l" t="t" r="r" b="b"/>
              <a:pathLst>
                <a:path w="94" h="102" extrusionOk="0">
                  <a:moveTo>
                    <a:pt x="6" y="102"/>
                  </a:moveTo>
                  <a:cubicBezTo>
                    <a:pt x="0" y="100"/>
                    <a:pt x="0" y="100"/>
                    <a:pt x="0" y="100"/>
                  </a:cubicBezTo>
                  <a:cubicBezTo>
                    <a:pt x="14" y="55"/>
                    <a:pt x="47" y="18"/>
                    <a:pt x="91" y="0"/>
                  </a:cubicBezTo>
                  <a:cubicBezTo>
                    <a:pt x="94" y="6"/>
                    <a:pt x="94" y="6"/>
                    <a:pt x="94" y="6"/>
                  </a:cubicBezTo>
                  <a:cubicBezTo>
                    <a:pt x="52" y="24"/>
                    <a:pt x="20" y="59"/>
                    <a:pt x="6" y="10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6" name="Google Shape;106;p4"/>
            <p:cNvSpPr/>
            <p:nvPr/>
          </p:nvSpPr>
          <p:spPr>
            <a:xfrm>
              <a:off x="1219200" y="685800"/>
              <a:ext cx="15875" cy="53975"/>
            </a:xfrm>
            <a:custGeom>
              <a:avLst/>
              <a:gdLst/>
              <a:ahLst/>
              <a:cxnLst/>
              <a:rect l="l" t="t" r="r" b="b"/>
              <a:pathLst>
                <a:path w="10" h="32" extrusionOk="0">
                  <a:moveTo>
                    <a:pt x="7" y="32"/>
                  </a:moveTo>
                  <a:cubicBezTo>
                    <a:pt x="0" y="32"/>
                    <a:pt x="0" y="32"/>
                    <a:pt x="0" y="32"/>
                  </a:cubicBezTo>
                  <a:cubicBezTo>
                    <a:pt x="0" y="21"/>
                    <a:pt x="1" y="10"/>
                    <a:pt x="4" y="0"/>
                  </a:cubicBezTo>
                  <a:cubicBezTo>
                    <a:pt x="10" y="1"/>
                    <a:pt x="10" y="1"/>
                    <a:pt x="10" y="1"/>
                  </a:cubicBezTo>
                  <a:cubicBezTo>
                    <a:pt x="8" y="11"/>
                    <a:pt x="7" y="22"/>
                    <a:pt x="7" y="3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7" name="Google Shape;107;p4"/>
            <p:cNvSpPr/>
            <p:nvPr/>
          </p:nvSpPr>
          <p:spPr>
            <a:xfrm>
              <a:off x="1231900" y="820738"/>
              <a:ext cx="111125" cy="144463"/>
            </a:xfrm>
            <a:custGeom>
              <a:avLst/>
              <a:gdLst/>
              <a:ahLst/>
              <a:cxnLst/>
              <a:rect l="l" t="t" r="r" b="b"/>
              <a:pathLst>
                <a:path w="66" h="86" extrusionOk="0">
                  <a:moveTo>
                    <a:pt x="62" y="86"/>
                  </a:moveTo>
                  <a:cubicBezTo>
                    <a:pt x="33" y="66"/>
                    <a:pt x="11" y="36"/>
                    <a:pt x="0" y="2"/>
                  </a:cubicBezTo>
                  <a:cubicBezTo>
                    <a:pt x="6" y="0"/>
                    <a:pt x="6" y="0"/>
                    <a:pt x="6" y="0"/>
                  </a:cubicBezTo>
                  <a:cubicBezTo>
                    <a:pt x="17" y="32"/>
                    <a:pt x="38" y="61"/>
                    <a:pt x="66" y="80"/>
                  </a:cubicBezTo>
                  <a:lnTo>
                    <a:pt x="62" y="86"/>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8" name="Google Shape;108;p4"/>
            <p:cNvSpPr/>
            <p:nvPr/>
          </p:nvSpPr>
          <p:spPr>
            <a:xfrm>
              <a:off x="1377950" y="976313"/>
              <a:ext cx="38100" cy="25400"/>
            </a:xfrm>
            <a:custGeom>
              <a:avLst/>
              <a:gdLst/>
              <a:ahLst/>
              <a:cxnLst/>
              <a:rect l="l" t="t" r="r" b="b"/>
              <a:pathLst>
                <a:path w="23" h="15" extrusionOk="0">
                  <a:moveTo>
                    <a:pt x="21" y="15"/>
                  </a:moveTo>
                  <a:cubicBezTo>
                    <a:pt x="14" y="12"/>
                    <a:pt x="7" y="10"/>
                    <a:pt x="0" y="7"/>
                  </a:cubicBezTo>
                  <a:cubicBezTo>
                    <a:pt x="3" y="0"/>
                    <a:pt x="3" y="0"/>
                    <a:pt x="3" y="0"/>
                  </a:cubicBezTo>
                  <a:cubicBezTo>
                    <a:pt x="9" y="3"/>
                    <a:pt x="16" y="6"/>
                    <a:pt x="23" y="8"/>
                  </a:cubicBezTo>
                  <a:lnTo>
                    <a:pt x="21" y="1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9" name="Google Shape;109;p4"/>
            <p:cNvSpPr/>
            <p:nvPr/>
          </p:nvSpPr>
          <p:spPr>
            <a:xfrm>
              <a:off x="1325563" y="739775"/>
              <a:ext cx="26988" cy="69850"/>
            </a:xfrm>
            <a:custGeom>
              <a:avLst/>
              <a:gdLst/>
              <a:ahLst/>
              <a:cxnLst/>
              <a:rect l="l" t="t" r="r" b="b"/>
              <a:pathLst>
                <a:path w="16" h="42" extrusionOk="0">
                  <a:moveTo>
                    <a:pt x="9" y="42"/>
                  </a:moveTo>
                  <a:cubicBezTo>
                    <a:pt x="3" y="29"/>
                    <a:pt x="0" y="15"/>
                    <a:pt x="0" y="0"/>
                  </a:cubicBezTo>
                  <a:cubicBezTo>
                    <a:pt x="8" y="0"/>
                    <a:pt x="8" y="0"/>
                    <a:pt x="8" y="0"/>
                  </a:cubicBezTo>
                  <a:cubicBezTo>
                    <a:pt x="8" y="14"/>
                    <a:pt x="11" y="27"/>
                    <a:pt x="16" y="39"/>
                  </a:cubicBezTo>
                  <a:lnTo>
                    <a:pt x="9" y="42"/>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0" name="Google Shape;110;p4"/>
            <p:cNvSpPr/>
            <p:nvPr/>
          </p:nvSpPr>
          <p:spPr>
            <a:xfrm>
              <a:off x="1354138" y="825500"/>
              <a:ext cx="57150" cy="57150"/>
            </a:xfrm>
            <a:custGeom>
              <a:avLst/>
              <a:gdLst/>
              <a:ahLst/>
              <a:cxnLst/>
              <a:rect l="l" t="t" r="r" b="b"/>
              <a:pathLst>
                <a:path w="34" h="34" extrusionOk="0">
                  <a:moveTo>
                    <a:pt x="30" y="34"/>
                  </a:moveTo>
                  <a:cubicBezTo>
                    <a:pt x="18" y="26"/>
                    <a:pt x="8" y="16"/>
                    <a:pt x="0" y="4"/>
                  </a:cubicBezTo>
                  <a:cubicBezTo>
                    <a:pt x="6" y="0"/>
                    <a:pt x="6" y="0"/>
                    <a:pt x="6" y="0"/>
                  </a:cubicBezTo>
                  <a:cubicBezTo>
                    <a:pt x="13" y="11"/>
                    <a:pt x="23" y="21"/>
                    <a:pt x="34" y="28"/>
                  </a:cubicBezTo>
                  <a:lnTo>
                    <a:pt x="30" y="34"/>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1" name="Google Shape;111;p4"/>
            <p:cNvSpPr/>
            <p:nvPr/>
          </p:nvSpPr>
          <p:spPr>
            <a:xfrm>
              <a:off x="1423988" y="882650"/>
              <a:ext cx="33337" cy="20638"/>
            </a:xfrm>
            <a:custGeom>
              <a:avLst/>
              <a:gdLst/>
              <a:ahLst/>
              <a:cxnLst/>
              <a:rect l="l" t="t" r="r" b="b"/>
              <a:pathLst>
                <a:path w="19" h="12" extrusionOk="0">
                  <a:moveTo>
                    <a:pt x="17" y="12"/>
                  </a:moveTo>
                  <a:cubicBezTo>
                    <a:pt x="11" y="11"/>
                    <a:pt x="6" y="9"/>
                    <a:pt x="0" y="6"/>
                  </a:cubicBezTo>
                  <a:cubicBezTo>
                    <a:pt x="3" y="0"/>
                    <a:pt x="3" y="0"/>
                    <a:pt x="3" y="0"/>
                  </a:cubicBezTo>
                  <a:cubicBezTo>
                    <a:pt x="8" y="2"/>
                    <a:pt x="14" y="4"/>
                    <a:pt x="19" y="5"/>
                  </a:cubicBezTo>
                  <a:lnTo>
                    <a:pt x="17" y="12"/>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2" name="Google Shape;112;p4"/>
            <p:cNvSpPr/>
            <p:nvPr/>
          </p:nvSpPr>
          <p:spPr>
            <a:xfrm>
              <a:off x="1473200" y="884238"/>
              <a:ext cx="84138" cy="23812"/>
            </a:xfrm>
            <a:custGeom>
              <a:avLst/>
              <a:gdLst/>
              <a:ahLst/>
              <a:cxnLst/>
              <a:rect l="l" t="t" r="r" b="b"/>
              <a:pathLst>
                <a:path w="50" h="14" extrusionOk="0">
                  <a:moveTo>
                    <a:pt x="12" y="14"/>
                  </a:moveTo>
                  <a:cubicBezTo>
                    <a:pt x="8" y="14"/>
                    <a:pt x="4" y="14"/>
                    <a:pt x="0" y="13"/>
                  </a:cubicBezTo>
                  <a:cubicBezTo>
                    <a:pt x="1" y="6"/>
                    <a:pt x="1" y="6"/>
                    <a:pt x="1" y="6"/>
                  </a:cubicBezTo>
                  <a:cubicBezTo>
                    <a:pt x="4" y="6"/>
                    <a:pt x="8" y="6"/>
                    <a:pt x="12" y="6"/>
                  </a:cubicBezTo>
                  <a:cubicBezTo>
                    <a:pt x="24" y="6"/>
                    <a:pt x="36" y="4"/>
                    <a:pt x="47" y="0"/>
                  </a:cubicBezTo>
                  <a:cubicBezTo>
                    <a:pt x="50" y="7"/>
                    <a:pt x="50" y="7"/>
                    <a:pt x="50" y="7"/>
                  </a:cubicBezTo>
                  <a:cubicBezTo>
                    <a:pt x="38" y="11"/>
                    <a:pt x="25" y="14"/>
                    <a:pt x="12" y="1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3" name="Google Shape;113;p4"/>
            <p:cNvSpPr/>
            <p:nvPr/>
          </p:nvSpPr>
          <p:spPr>
            <a:xfrm>
              <a:off x="1577975" y="823913"/>
              <a:ext cx="57150" cy="57150"/>
            </a:xfrm>
            <a:custGeom>
              <a:avLst/>
              <a:gdLst/>
              <a:ahLst/>
              <a:cxnLst/>
              <a:rect l="l" t="t" r="r" b="b"/>
              <a:pathLst>
                <a:path w="34" h="34" extrusionOk="0">
                  <a:moveTo>
                    <a:pt x="4" y="34"/>
                  </a:moveTo>
                  <a:cubicBezTo>
                    <a:pt x="0" y="28"/>
                    <a:pt x="0" y="28"/>
                    <a:pt x="0" y="28"/>
                  </a:cubicBezTo>
                  <a:cubicBezTo>
                    <a:pt x="11" y="21"/>
                    <a:pt x="20" y="11"/>
                    <a:pt x="28" y="0"/>
                  </a:cubicBezTo>
                  <a:cubicBezTo>
                    <a:pt x="34" y="4"/>
                    <a:pt x="34" y="4"/>
                    <a:pt x="34" y="4"/>
                  </a:cubicBezTo>
                  <a:cubicBezTo>
                    <a:pt x="26" y="16"/>
                    <a:pt x="16" y="26"/>
                    <a:pt x="4" y="3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4" name="Google Shape;114;p4"/>
            <p:cNvSpPr/>
            <p:nvPr/>
          </p:nvSpPr>
          <p:spPr>
            <a:xfrm>
              <a:off x="1646238" y="706438"/>
              <a:ext cx="14288" cy="65088"/>
            </a:xfrm>
            <a:custGeom>
              <a:avLst/>
              <a:gdLst/>
              <a:ahLst/>
              <a:cxnLst/>
              <a:rect l="l" t="t" r="r" b="b"/>
              <a:pathLst>
                <a:path w="9" h="38" extrusionOk="0">
                  <a:moveTo>
                    <a:pt x="8" y="38"/>
                  </a:moveTo>
                  <a:cubicBezTo>
                    <a:pt x="0" y="37"/>
                    <a:pt x="0" y="37"/>
                    <a:pt x="0" y="37"/>
                  </a:cubicBezTo>
                  <a:cubicBezTo>
                    <a:pt x="1" y="31"/>
                    <a:pt x="2" y="25"/>
                    <a:pt x="2" y="19"/>
                  </a:cubicBezTo>
                  <a:cubicBezTo>
                    <a:pt x="2" y="13"/>
                    <a:pt x="1" y="7"/>
                    <a:pt x="0" y="2"/>
                  </a:cubicBezTo>
                  <a:cubicBezTo>
                    <a:pt x="8" y="0"/>
                    <a:pt x="8" y="0"/>
                    <a:pt x="8" y="0"/>
                  </a:cubicBezTo>
                  <a:cubicBezTo>
                    <a:pt x="9" y="6"/>
                    <a:pt x="9" y="13"/>
                    <a:pt x="9" y="19"/>
                  </a:cubicBezTo>
                  <a:cubicBezTo>
                    <a:pt x="9" y="26"/>
                    <a:pt x="9" y="32"/>
                    <a:pt x="8" y="3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5" name="Google Shape;115;p4"/>
            <p:cNvSpPr/>
            <p:nvPr/>
          </p:nvSpPr>
          <p:spPr>
            <a:xfrm>
              <a:off x="1584325" y="603250"/>
              <a:ext cx="66675" cy="77787"/>
            </a:xfrm>
            <a:custGeom>
              <a:avLst/>
              <a:gdLst/>
              <a:ahLst/>
              <a:cxnLst/>
              <a:rect l="l" t="t" r="r" b="b"/>
              <a:pathLst>
                <a:path w="39" h="46" extrusionOk="0">
                  <a:moveTo>
                    <a:pt x="32" y="46"/>
                  </a:moveTo>
                  <a:cubicBezTo>
                    <a:pt x="25" y="30"/>
                    <a:pt x="14" y="16"/>
                    <a:pt x="0" y="6"/>
                  </a:cubicBezTo>
                  <a:cubicBezTo>
                    <a:pt x="5" y="0"/>
                    <a:pt x="5" y="0"/>
                    <a:pt x="5" y="0"/>
                  </a:cubicBezTo>
                  <a:cubicBezTo>
                    <a:pt x="20" y="11"/>
                    <a:pt x="32" y="26"/>
                    <a:pt x="39" y="44"/>
                  </a:cubicBezTo>
                  <a:lnTo>
                    <a:pt x="32" y="4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6" name="Google Shape;116;p4"/>
            <p:cNvSpPr/>
            <p:nvPr/>
          </p:nvSpPr>
          <p:spPr>
            <a:xfrm>
              <a:off x="1473200" y="571500"/>
              <a:ext cx="103187" cy="31750"/>
            </a:xfrm>
            <a:custGeom>
              <a:avLst/>
              <a:gdLst/>
              <a:ahLst/>
              <a:cxnLst/>
              <a:rect l="l" t="t" r="r" b="b"/>
              <a:pathLst>
                <a:path w="61" h="19" extrusionOk="0">
                  <a:moveTo>
                    <a:pt x="58" y="19"/>
                  </a:moveTo>
                  <a:cubicBezTo>
                    <a:pt x="44" y="11"/>
                    <a:pt x="28" y="7"/>
                    <a:pt x="12" y="7"/>
                  </a:cubicBezTo>
                  <a:cubicBezTo>
                    <a:pt x="8" y="7"/>
                    <a:pt x="5" y="7"/>
                    <a:pt x="1" y="8"/>
                  </a:cubicBezTo>
                  <a:cubicBezTo>
                    <a:pt x="0" y="0"/>
                    <a:pt x="0" y="0"/>
                    <a:pt x="0" y="0"/>
                  </a:cubicBezTo>
                  <a:cubicBezTo>
                    <a:pt x="4" y="0"/>
                    <a:pt x="8" y="0"/>
                    <a:pt x="12" y="0"/>
                  </a:cubicBezTo>
                  <a:cubicBezTo>
                    <a:pt x="29" y="0"/>
                    <a:pt x="46" y="4"/>
                    <a:pt x="61" y="13"/>
                  </a:cubicBezTo>
                  <a:lnTo>
                    <a:pt x="58" y="1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7" name="Google Shape;117;p4"/>
            <p:cNvSpPr/>
            <p:nvPr/>
          </p:nvSpPr>
          <p:spPr>
            <a:xfrm>
              <a:off x="1404938" y="574675"/>
              <a:ext cx="52388" cy="33337"/>
            </a:xfrm>
            <a:custGeom>
              <a:avLst/>
              <a:gdLst/>
              <a:ahLst/>
              <a:cxnLst/>
              <a:rect l="l" t="t" r="r" b="b"/>
              <a:pathLst>
                <a:path w="31" h="19" extrusionOk="0">
                  <a:moveTo>
                    <a:pt x="4" y="19"/>
                  </a:moveTo>
                  <a:cubicBezTo>
                    <a:pt x="0" y="13"/>
                    <a:pt x="0" y="13"/>
                    <a:pt x="0" y="13"/>
                  </a:cubicBezTo>
                  <a:cubicBezTo>
                    <a:pt x="9" y="7"/>
                    <a:pt x="19" y="3"/>
                    <a:pt x="29" y="0"/>
                  </a:cubicBezTo>
                  <a:cubicBezTo>
                    <a:pt x="31" y="8"/>
                    <a:pt x="31" y="8"/>
                    <a:pt x="31" y="8"/>
                  </a:cubicBezTo>
                  <a:cubicBezTo>
                    <a:pt x="21" y="10"/>
                    <a:pt x="12" y="14"/>
                    <a:pt x="4" y="1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8" name="Google Shape;118;p4"/>
            <p:cNvSpPr/>
            <p:nvPr/>
          </p:nvSpPr>
          <p:spPr>
            <a:xfrm>
              <a:off x="1328738" y="617538"/>
              <a:ext cx="57150" cy="92075"/>
            </a:xfrm>
            <a:custGeom>
              <a:avLst/>
              <a:gdLst/>
              <a:ahLst/>
              <a:cxnLst/>
              <a:rect l="l" t="t" r="r" b="b"/>
              <a:pathLst>
                <a:path w="34" h="55" extrusionOk="0">
                  <a:moveTo>
                    <a:pt x="7" y="55"/>
                  </a:moveTo>
                  <a:cubicBezTo>
                    <a:pt x="0" y="54"/>
                    <a:pt x="0" y="54"/>
                    <a:pt x="0" y="54"/>
                  </a:cubicBezTo>
                  <a:cubicBezTo>
                    <a:pt x="4" y="33"/>
                    <a:pt x="14" y="14"/>
                    <a:pt x="29" y="0"/>
                  </a:cubicBezTo>
                  <a:cubicBezTo>
                    <a:pt x="34" y="5"/>
                    <a:pt x="34" y="5"/>
                    <a:pt x="34" y="5"/>
                  </a:cubicBezTo>
                  <a:cubicBezTo>
                    <a:pt x="20" y="19"/>
                    <a:pt x="11" y="36"/>
                    <a:pt x="7" y="5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9" name="Google Shape;119;p4"/>
            <p:cNvSpPr/>
            <p:nvPr/>
          </p:nvSpPr>
          <p:spPr>
            <a:xfrm>
              <a:off x="1357313" y="787400"/>
              <a:ext cx="36513" cy="50800"/>
            </a:xfrm>
            <a:custGeom>
              <a:avLst/>
              <a:gdLst/>
              <a:ahLst/>
              <a:cxnLst/>
              <a:rect l="l" t="t" r="r" b="b"/>
              <a:pathLst>
                <a:path w="22" h="30" extrusionOk="0">
                  <a:moveTo>
                    <a:pt x="17" y="30"/>
                  </a:moveTo>
                  <a:cubicBezTo>
                    <a:pt x="10" y="21"/>
                    <a:pt x="4" y="12"/>
                    <a:pt x="0" y="2"/>
                  </a:cubicBezTo>
                  <a:cubicBezTo>
                    <a:pt x="6" y="0"/>
                    <a:pt x="6" y="0"/>
                    <a:pt x="6" y="0"/>
                  </a:cubicBezTo>
                  <a:cubicBezTo>
                    <a:pt x="10" y="9"/>
                    <a:pt x="15" y="18"/>
                    <a:pt x="22" y="25"/>
                  </a:cubicBezTo>
                  <a:lnTo>
                    <a:pt x="17" y="3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0" name="Google Shape;120;p4"/>
            <p:cNvSpPr/>
            <p:nvPr/>
          </p:nvSpPr>
          <p:spPr>
            <a:xfrm>
              <a:off x="1400175" y="841375"/>
              <a:ext cx="93663" cy="44450"/>
            </a:xfrm>
            <a:custGeom>
              <a:avLst/>
              <a:gdLst/>
              <a:ahLst/>
              <a:cxnLst/>
              <a:rect l="l" t="t" r="r" b="b"/>
              <a:pathLst>
                <a:path w="56" h="26" extrusionOk="0">
                  <a:moveTo>
                    <a:pt x="56" y="26"/>
                  </a:moveTo>
                  <a:cubicBezTo>
                    <a:pt x="35" y="26"/>
                    <a:pt x="15" y="18"/>
                    <a:pt x="0" y="5"/>
                  </a:cubicBezTo>
                  <a:cubicBezTo>
                    <a:pt x="4" y="0"/>
                    <a:pt x="4" y="0"/>
                    <a:pt x="4" y="0"/>
                  </a:cubicBezTo>
                  <a:cubicBezTo>
                    <a:pt x="18" y="13"/>
                    <a:pt x="37" y="19"/>
                    <a:pt x="56" y="19"/>
                  </a:cubicBezTo>
                  <a:lnTo>
                    <a:pt x="56" y="26"/>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1" name="Google Shape;121;p4"/>
            <p:cNvSpPr/>
            <p:nvPr/>
          </p:nvSpPr>
          <p:spPr>
            <a:xfrm>
              <a:off x="1522413" y="839788"/>
              <a:ext cx="68263" cy="42863"/>
            </a:xfrm>
            <a:custGeom>
              <a:avLst/>
              <a:gdLst/>
              <a:ahLst/>
              <a:cxnLst/>
              <a:rect l="l" t="t" r="r" b="b"/>
              <a:pathLst>
                <a:path w="40" h="25" extrusionOk="0">
                  <a:moveTo>
                    <a:pt x="1" y="25"/>
                  </a:moveTo>
                  <a:cubicBezTo>
                    <a:pt x="0" y="19"/>
                    <a:pt x="0" y="19"/>
                    <a:pt x="0" y="19"/>
                  </a:cubicBezTo>
                  <a:cubicBezTo>
                    <a:pt x="13" y="16"/>
                    <a:pt x="26" y="10"/>
                    <a:pt x="36" y="0"/>
                  </a:cubicBezTo>
                  <a:cubicBezTo>
                    <a:pt x="40" y="5"/>
                    <a:pt x="40" y="5"/>
                    <a:pt x="40" y="5"/>
                  </a:cubicBezTo>
                  <a:cubicBezTo>
                    <a:pt x="29" y="15"/>
                    <a:pt x="15" y="22"/>
                    <a:pt x="1" y="2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2" name="Google Shape;122;p4"/>
            <p:cNvSpPr/>
            <p:nvPr/>
          </p:nvSpPr>
          <p:spPr>
            <a:xfrm>
              <a:off x="1593850" y="784225"/>
              <a:ext cx="36513" cy="53975"/>
            </a:xfrm>
            <a:custGeom>
              <a:avLst/>
              <a:gdLst/>
              <a:ahLst/>
              <a:cxnLst/>
              <a:rect l="l" t="t" r="r" b="b"/>
              <a:pathLst>
                <a:path w="22" h="32" extrusionOk="0">
                  <a:moveTo>
                    <a:pt x="5" y="32"/>
                  </a:moveTo>
                  <a:cubicBezTo>
                    <a:pt x="0" y="27"/>
                    <a:pt x="0" y="27"/>
                    <a:pt x="0" y="27"/>
                  </a:cubicBezTo>
                  <a:cubicBezTo>
                    <a:pt x="7" y="19"/>
                    <a:pt x="13" y="10"/>
                    <a:pt x="16" y="0"/>
                  </a:cubicBezTo>
                  <a:cubicBezTo>
                    <a:pt x="22" y="3"/>
                    <a:pt x="22" y="3"/>
                    <a:pt x="22" y="3"/>
                  </a:cubicBezTo>
                  <a:cubicBezTo>
                    <a:pt x="18" y="13"/>
                    <a:pt x="12" y="23"/>
                    <a:pt x="5" y="3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3" name="Google Shape;123;p4"/>
            <p:cNvSpPr/>
            <p:nvPr/>
          </p:nvSpPr>
          <p:spPr>
            <a:xfrm>
              <a:off x="1625600" y="704850"/>
              <a:ext cx="12700" cy="61913"/>
            </a:xfrm>
            <a:custGeom>
              <a:avLst/>
              <a:gdLst/>
              <a:ahLst/>
              <a:cxnLst/>
              <a:rect l="l" t="t" r="r" b="b"/>
              <a:pathLst>
                <a:path w="8" h="36" extrusionOk="0">
                  <a:moveTo>
                    <a:pt x="7" y="36"/>
                  </a:moveTo>
                  <a:cubicBezTo>
                    <a:pt x="1" y="34"/>
                    <a:pt x="1" y="34"/>
                    <a:pt x="1" y="34"/>
                  </a:cubicBezTo>
                  <a:cubicBezTo>
                    <a:pt x="2" y="30"/>
                    <a:pt x="2" y="25"/>
                    <a:pt x="2" y="20"/>
                  </a:cubicBezTo>
                  <a:cubicBezTo>
                    <a:pt x="2" y="14"/>
                    <a:pt x="1" y="7"/>
                    <a:pt x="0" y="1"/>
                  </a:cubicBezTo>
                  <a:cubicBezTo>
                    <a:pt x="6" y="0"/>
                    <a:pt x="6" y="0"/>
                    <a:pt x="6" y="0"/>
                  </a:cubicBezTo>
                  <a:cubicBezTo>
                    <a:pt x="7" y="6"/>
                    <a:pt x="8" y="13"/>
                    <a:pt x="8" y="20"/>
                  </a:cubicBezTo>
                  <a:cubicBezTo>
                    <a:pt x="8" y="25"/>
                    <a:pt x="8" y="31"/>
                    <a:pt x="7" y="3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4" name="Google Shape;124;p4"/>
            <p:cNvSpPr/>
            <p:nvPr/>
          </p:nvSpPr>
          <p:spPr>
            <a:xfrm>
              <a:off x="1593850" y="641350"/>
              <a:ext cx="36513" cy="50800"/>
            </a:xfrm>
            <a:custGeom>
              <a:avLst/>
              <a:gdLst/>
              <a:ahLst/>
              <a:cxnLst/>
              <a:rect l="l" t="t" r="r" b="b"/>
              <a:pathLst>
                <a:path w="22" h="30" extrusionOk="0">
                  <a:moveTo>
                    <a:pt x="16" y="30"/>
                  </a:moveTo>
                  <a:cubicBezTo>
                    <a:pt x="12" y="20"/>
                    <a:pt x="7" y="12"/>
                    <a:pt x="0" y="4"/>
                  </a:cubicBezTo>
                  <a:cubicBezTo>
                    <a:pt x="5" y="0"/>
                    <a:pt x="5" y="0"/>
                    <a:pt x="5" y="0"/>
                  </a:cubicBezTo>
                  <a:cubicBezTo>
                    <a:pt x="12" y="8"/>
                    <a:pt x="18" y="17"/>
                    <a:pt x="22" y="28"/>
                  </a:cubicBezTo>
                  <a:lnTo>
                    <a:pt x="16" y="3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5" name="Google Shape;125;p4"/>
            <p:cNvSpPr/>
            <p:nvPr/>
          </p:nvSpPr>
          <p:spPr>
            <a:xfrm>
              <a:off x="1524000" y="596900"/>
              <a:ext cx="61912" cy="38100"/>
            </a:xfrm>
            <a:custGeom>
              <a:avLst/>
              <a:gdLst/>
              <a:ahLst/>
              <a:cxnLst/>
              <a:rect l="l" t="t" r="r" b="b"/>
              <a:pathLst>
                <a:path w="37" h="22" extrusionOk="0">
                  <a:moveTo>
                    <a:pt x="33" y="22"/>
                  </a:moveTo>
                  <a:cubicBezTo>
                    <a:pt x="23" y="14"/>
                    <a:pt x="12" y="9"/>
                    <a:pt x="0" y="6"/>
                  </a:cubicBezTo>
                  <a:cubicBezTo>
                    <a:pt x="1" y="0"/>
                    <a:pt x="1" y="0"/>
                    <a:pt x="1" y="0"/>
                  </a:cubicBezTo>
                  <a:cubicBezTo>
                    <a:pt x="14" y="3"/>
                    <a:pt x="26" y="9"/>
                    <a:pt x="37" y="17"/>
                  </a:cubicBezTo>
                  <a:lnTo>
                    <a:pt x="33" y="2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6" name="Google Shape;126;p4"/>
            <p:cNvSpPr/>
            <p:nvPr/>
          </p:nvSpPr>
          <p:spPr>
            <a:xfrm>
              <a:off x="1417638" y="593725"/>
              <a:ext cx="90488" cy="30163"/>
            </a:xfrm>
            <a:custGeom>
              <a:avLst/>
              <a:gdLst/>
              <a:ahLst/>
              <a:cxnLst/>
              <a:rect l="l" t="t" r="r" b="b"/>
              <a:pathLst>
                <a:path w="53" h="18" extrusionOk="0">
                  <a:moveTo>
                    <a:pt x="3" y="18"/>
                  </a:moveTo>
                  <a:cubicBezTo>
                    <a:pt x="0" y="12"/>
                    <a:pt x="0" y="12"/>
                    <a:pt x="0" y="12"/>
                  </a:cubicBezTo>
                  <a:cubicBezTo>
                    <a:pt x="14" y="4"/>
                    <a:pt x="29" y="0"/>
                    <a:pt x="45" y="0"/>
                  </a:cubicBezTo>
                  <a:cubicBezTo>
                    <a:pt x="48" y="0"/>
                    <a:pt x="51" y="0"/>
                    <a:pt x="53" y="0"/>
                  </a:cubicBezTo>
                  <a:cubicBezTo>
                    <a:pt x="53" y="6"/>
                    <a:pt x="53" y="6"/>
                    <a:pt x="53" y="6"/>
                  </a:cubicBezTo>
                  <a:cubicBezTo>
                    <a:pt x="50" y="6"/>
                    <a:pt x="47" y="6"/>
                    <a:pt x="45" y="6"/>
                  </a:cubicBezTo>
                  <a:cubicBezTo>
                    <a:pt x="30" y="6"/>
                    <a:pt x="16" y="10"/>
                    <a:pt x="3" y="1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7" name="Google Shape;127;p4"/>
            <p:cNvSpPr/>
            <p:nvPr/>
          </p:nvSpPr>
          <p:spPr>
            <a:xfrm>
              <a:off x="1358900" y="625475"/>
              <a:ext cx="50800" cy="63500"/>
            </a:xfrm>
            <a:custGeom>
              <a:avLst/>
              <a:gdLst/>
              <a:ahLst/>
              <a:cxnLst/>
              <a:rect l="l" t="t" r="r" b="b"/>
              <a:pathLst>
                <a:path w="30" h="37" extrusionOk="0">
                  <a:moveTo>
                    <a:pt x="6" y="37"/>
                  </a:moveTo>
                  <a:cubicBezTo>
                    <a:pt x="0" y="35"/>
                    <a:pt x="0" y="35"/>
                    <a:pt x="0" y="35"/>
                  </a:cubicBezTo>
                  <a:cubicBezTo>
                    <a:pt x="5" y="21"/>
                    <a:pt x="14" y="9"/>
                    <a:pt x="26" y="0"/>
                  </a:cubicBezTo>
                  <a:cubicBezTo>
                    <a:pt x="30" y="5"/>
                    <a:pt x="30" y="5"/>
                    <a:pt x="30" y="5"/>
                  </a:cubicBezTo>
                  <a:cubicBezTo>
                    <a:pt x="19" y="13"/>
                    <a:pt x="11" y="24"/>
                    <a:pt x="6" y="3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8" name="Google Shape;128;p4"/>
            <p:cNvSpPr/>
            <p:nvPr/>
          </p:nvSpPr>
          <p:spPr>
            <a:xfrm>
              <a:off x="1347788" y="703263"/>
              <a:ext cx="14288" cy="69850"/>
            </a:xfrm>
            <a:custGeom>
              <a:avLst/>
              <a:gdLst/>
              <a:ahLst/>
              <a:cxnLst/>
              <a:rect l="l" t="t" r="r" b="b"/>
              <a:pathLst>
                <a:path w="9" h="41" extrusionOk="0">
                  <a:moveTo>
                    <a:pt x="3" y="41"/>
                  </a:moveTo>
                  <a:cubicBezTo>
                    <a:pt x="1" y="35"/>
                    <a:pt x="0" y="28"/>
                    <a:pt x="0" y="21"/>
                  </a:cubicBezTo>
                  <a:cubicBezTo>
                    <a:pt x="0" y="14"/>
                    <a:pt x="1" y="7"/>
                    <a:pt x="3" y="0"/>
                  </a:cubicBezTo>
                  <a:cubicBezTo>
                    <a:pt x="9" y="2"/>
                    <a:pt x="9" y="2"/>
                    <a:pt x="9" y="2"/>
                  </a:cubicBezTo>
                  <a:cubicBezTo>
                    <a:pt x="7" y="8"/>
                    <a:pt x="7" y="15"/>
                    <a:pt x="7" y="21"/>
                  </a:cubicBezTo>
                  <a:cubicBezTo>
                    <a:pt x="7" y="28"/>
                    <a:pt x="7" y="34"/>
                    <a:pt x="9" y="40"/>
                  </a:cubicBezTo>
                  <a:lnTo>
                    <a:pt x="3" y="41"/>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9" name="Google Shape;129;p4"/>
            <p:cNvSpPr/>
            <p:nvPr/>
          </p:nvSpPr>
          <p:spPr>
            <a:xfrm>
              <a:off x="1493838" y="769938"/>
              <a:ext cx="119063" cy="93663"/>
            </a:xfrm>
            <a:custGeom>
              <a:avLst/>
              <a:gdLst/>
              <a:ahLst/>
              <a:cxnLst/>
              <a:rect l="l" t="t" r="r" b="b"/>
              <a:pathLst>
                <a:path w="71" h="56" extrusionOk="0">
                  <a:moveTo>
                    <a:pt x="0" y="56"/>
                  </a:moveTo>
                  <a:cubicBezTo>
                    <a:pt x="0" y="53"/>
                    <a:pt x="0" y="53"/>
                    <a:pt x="0" y="53"/>
                  </a:cubicBezTo>
                  <a:cubicBezTo>
                    <a:pt x="32" y="53"/>
                    <a:pt x="60" y="31"/>
                    <a:pt x="68" y="0"/>
                  </a:cubicBezTo>
                  <a:cubicBezTo>
                    <a:pt x="71" y="1"/>
                    <a:pt x="71" y="1"/>
                    <a:pt x="71" y="1"/>
                  </a:cubicBezTo>
                  <a:cubicBezTo>
                    <a:pt x="62" y="33"/>
                    <a:pt x="33" y="56"/>
                    <a:pt x="0" y="5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30" name="Google Shape;130;p4"/>
            <p:cNvSpPr/>
            <p:nvPr/>
          </p:nvSpPr>
          <p:spPr>
            <a:xfrm>
              <a:off x="1609725" y="719138"/>
              <a:ext cx="7938" cy="20638"/>
            </a:xfrm>
            <a:custGeom>
              <a:avLst/>
              <a:gdLst/>
              <a:ahLst/>
              <a:cxnLst/>
              <a:rect l="l" t="t" r="r" b="b"/>
              <a:pathLst>
                <a:path w="4" h="12" extrusionOk="0">
                  <a:moveTo>
                    <a:pt x="4" y="12"/>
                  </a:moveTo>
                  <a:cubicBezTo>
                    <a:pt x="1" y="12"/>
                    <a:pt x="1" y="12"/>
                    <a:pt x="1" y="12"/>
                  </a:cubicBezTo>
                  <a:cubicBezTo>
                    <a:pt x="1" y="8"/>
                    <a:pt x="1" y="4"/>
                    <a:pt x="0" y="1"/>
                  </a:cubicBezTo>
                  <a:cubicBezTo>
                    <a:pt x="3" y="0"/>
                    <a:pt x="3" y="0"/>
                    <a:pt x="3" y="0"/>
                  </a:cubicBezTo>
                  <a:cubicBezTo>
                    <a:pt x="4" y="4"/>
                    <a:pt x="4" y="8"/>
                    <a:pt x="4" y="1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31" name="Google Shape;131;p4"/>
            <p:cNvSpPr/>
            <p:nvPr/>
          </p:nvSpPr>
          <p:spPr>
            <a:xfrm>
              <a:off x="1568450" y="642938"/>
              <a:ext cx="20638" cy="20638"/>
            </a:xfrm>
            <a:custGeom>
              <a:avLst/>
              <a:gdLst/>
              <a:ahLst/>
              <a:cxnLst/>
              <a:rect l="l" t="t" r="r" b="b"/>
              <a:pathLst>
                <a:path w="12" h="12" extrusionOk="0">
                  <a:moveTo>
                    <a:pt x="10" y="12"/>
                  </a:moveTo>
                  <a:cubicBezTo>
                    <a:pt x="7" y="9"/>
                    <a:pt x="4" y="6"/>
                    <a:pt x="0" y="3"/>
                  </a:cubicBezTo>
                  <a:cubicBezTo>
                    <a:pt x="2" y="0"/>
                    <a:pt x="2" y="0"/>
                    <a:pt x="2" y="0"/>
                  </a:cubicBezTo>
                  <a:cubicBezTo>
                    <a:pt x="6" y="3"/>
                    <a:pt x="9" y="7"/>
                    <a:pt x="12" y="10"/>
                  </a:cubicBezTo>
                  <a:lnTo>
                    <a:pt x="10" y="1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32" name="Google Shape;132;p4"/>
            <p:cNvSpPr/>
            <p:nvPr/>
          </p:nvSpPr>
          <p:spPr>
            <a:xfrm>
              <a:off x="1508125" y="615950"/>
              <a:ext cx="55563" cy="25400"/>
            </a:xfrm>
            <a:custGeom>
              <a:avLst/>
              <a:gdLst/>
              <a:ahLst/>
              <a:cxnLst/>
              <a:rect l="l" t="t" r="r" b="b"/>
              <a:pathLst>
                <a:path w="33" h="15" extrusionOk="0">
                  <a:moveTo>
                    <a:pt x="31" y="15"/>
                  </a:moveTo>
                  <a:cubicBezTo>
                    <a:pt x="22" y="9"/>
                    <a:pt x="11" y="5"/>
                    <a:pt x="0" y="3"/>
                  </a:cubicBezTo>
                  <a:cubicBezTo>
                    <a:pt x="0" y="0"/>
                    <a:pt x="0" y="0"/>
                    <a:pt x="0" y="0"/>
                  </a:cubicBezTo>
                  <a:cubicBezTo>
                    <a:pt x="12" y="2"/>
                    <a:pt x="23" y="6"/>
                    <a:pt x="33" y="13"/>
                  </a:cubicBezTo>
                  <a:lnTo>
                    <a:pt x="31" y="1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33" name="Google Shape;133;p4"/>
            <p:cNvSpPr/>
            <p:nvPr/>
          </p:nvSpPr>
          <p:spPr>
            <a:xfrm>
              <a:off x="1466850" y="615950"/>
              <a:ext cx="26988" cy="6350"/>
            </a:xfrm>
            <a:custGeom>
              <a:avLst/>
              <a:gdLst/>
              <a:ahLst/>
              <a:cxnLst/>
              <a:rect l="l" t="t" r="r" b="b"/>
              <a:pathLst>
                <a:path w="16" h="4" extrusionOk="0">
                  <a:moveTo>
                    <a:pt x="1" y="4"/>
                  </a:moveTo>
                  <a:cubicBezTo>
                    <a:pt x="0" y="1"/>
                    <a:pt x="0" y="1"/>
                    <a:pt x="0" y="1"/>
                  </a:cubicBezTo>
                  <a:cubicBezTo>
                    <a:pt x="5" y="0"/>
                    <a:pt x="11" y="0"/>
                    <a:pt x="16" y="0"/>
                  </a:cubicBezTo>
                  <a:cubicBezTo>
                    <a:pt x="16" y="3"/>
                    <a:pt x="16" y="3"/>
                    <a:pt x="16" y="3"/>
                  </a:cubicBezTo>
                  <a:cubicBezTo>
                    <a:pt x="11" y="3"/>
                    <a:pt x="6" y="3"/>
                    <a:pt x="1" y="4"/>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34" name="Google Shape;134;p4"/>
            <p:cNvSpPr/>
            <p:nvPr/>
          </p:nvSpPr>
          <p:spPr>
            <a:xfrm>
              <a:off x="1376363" y="625475"/>
              <a:ext cx="69850" cy="77787"/>
            </a:xfrm>
            <a:custGeom>
              <a:avLst/>
              <a:gdLst/>
              <a:ahLst/>
              <a:cxnLst/>
              <a:rect l="l" t="t" r="r" b="b"/>
              <a:pathLst>
                <a:path w="42" h="46" extrusionOk="0">
                  <a:moveTo>
                    <a:pt x="3" y="46"/>
                  </a:moveTo>
                  <a:cubicBezTo>
                    <a:pt x="0" y="45"/>
                    <a:pt x="0" y="45"/>
                    <a:pt x="0" y="45"/>
                  </a:cubicBezTo>
                  <a:cubicBezTo>
                    <a:pt x="6" y="25"/>
                    <a:pt x="21" y="8"/>
                    <a:pt x="41" y="0"/>
                  </a:cubicBezTo>
                  <a:cubicBezTo>
                    <a:pt x="42" y="3"/>
                    <a:pt x="42" y="3"/>
                    <a:pt x="42" y="3"/>
                  </a:cubicBezTo>
                  <a:cubicBezTo>
                    <a:pt x="23" y="11"/>
                    <a:pt x="9" y="26"/>
                    <a:pt x="3" y="4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35" name="Google Shape;135;p4"/>
            <p:cNvSpPr/>
            <p:nvPr/>
          </p:nvSpPr>
          <p:spPr>
            <a:xfrm>
              <a:off x="1368425" y="714375"/>
              <a:ext cx="9525" cy="25400"/>
            </a:xfrm>
            <a:custGeom>
              <a:avLst/>
              <a:gdLst/>
              <a:ahLst/>
              <a:cxnLst/>
              <a:rect l="l" t="t" r="r" b="b"/>
              <a:pathLst>
                <a:path w="5" h="15" extrusionOk="0">
                  <a:moveTo>
                    <a:pt x="3" y="15"/>
                  </a:moveTo>
                  <a:cubicBezTo>
                    <a:pt x="0" y="15"/>
                    <a:pt x="0" y="15"/>
                    <a:pt x="0" y="15"/>
                  </a:cubicBezTo>
                  <a:cubicBezTo>
                    <a:pt x="0" y="10"/>
                    <a:pt x="1" y="5"/>
                    <a:pt x="2" y="0"/>
                  </a:cubicBezTo>
                  <a:cubicBezTo>
                    <a:pt x="5" y="1"/>
                    <a:pt x="5" y="1"/>
                    <a:pt x="5" y="1"/>
                  </a:cubicBezTo>
                  <a:cubicBezTo>
                    <a:pt x="4" y="6"/>
                    <a:pt x="3" y="11"/>
                    <a:pt x="3" y="1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36" name="Google Shape;136;p4"/>
            <p:cNvSpPr/>
            <p:nvPr/>
          </p:nvSpPr>
          <p:spPr>
            <a:xfrm>
              <a:off x="1376363" y="776288"/>
              <a:ext cx="50800" cy="65087"/>
            </a:xfrm>
            <a:custGeom>
              <a:avLst/>
              <a:gdLst/>
              <a:ahLst/>
              <a:cxnLst/>
              <a:rect l="l" t="t" r="r" b="b"/>
              <a:pathLst>
                <a:path w="30" h="39" extrusionOk="0">
                  <a:moveTo>
                    <a:pt x="28" y="39"/>
                  </a:moveTo>
                  <a:cubicBezTo>
                    <a:pt x="15" y="30"/>
                    <a:pt x="5" y="16"/>
                    <a:pt x="0" y="1"/>
                  </a:cubicBezTo>
                  <a:cubicBezTo>
                    <a:pt x="3" y="0"/>
                    <a:pt x="3" y="0"/>
                    <a:pt x="3" y="0"/>
                  </a:cubicBezTo>
                  <a:cubicBezTo>
                    <a:pt x="7" y="14"/>
                    <a:pt x="17" y="27"/>
                    <a:pt x="30" y="36"/>
                  </a:cubicBezTo>
                  <a:lnTo>
                    <a:pt x="28" y="39"/>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37" name="Google Shape;137;p4"/>
            <p:cNvSpPr/>
            <p:nvPr/>
          </p:nvSpPr>
          <p:spPr>
            <a:xfrm>
              <a:off x="1441450" y="847725"/>
              <a:ext cx="17463" cy="11113"/>
            </a:xfrm>
            <a:custGeom>
              <a:avLst/>
              <a:gdLst/>
              <a:ahLst/>
              <a:cxnLst/>
              <a:rect l="l" t="t" r="r" b="b"/>
              <a:pathLst>
                <a:path w="10" h="7" extrusionOk="0">
                  <a:moveTo>
                    <a:pt x="9" y="7"/>
                  </a:moveTo>
                  <a:cubicBezTo>
                    <a:pt x="6" y="6"/>
                    <a:pt x="3" y="4"/>
                    <a:pt x="0" y="3"/>
                  </a:cubicBezTo>
                  <a:cubicBezTo>
                    <a:pt x="1" y="0"/>
                    <a:pt x="1" y="0"/>
                    <a:pt x="1" y="0"/>
                  </a:cubicBezTo>
                  <a:cubicBezTo>
                    <a:pt x="4" y="1"/>
                    <a:pt x="7" y="3"/>
                    <a:pt x="10" y="4"/>
                  </a:cubicBezTo>
                  <a:lnTo>
                    <a:pt x="9" y="7"/>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138" name="Google Shape;138;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Arial" panose="020B0604020202020204" pitchFamily="34" charset="0"/>
                <a:cs typeface="Arial" panose="020B060402020202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9" name="Google Shape;139;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Char char="●"/>
              <a:defRPr>
                <a:latin typeface="Arial" panose="020B0604020202020204" pitchFamily="34" charset="0"/>
                <a:cs typeface="Arial" panose="020B0604020202020204" pitchFamily="34" charset="0"/>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grpSp>
        <p:nvGrpSpPr>
          <p:cNvPr id="140" name="Google Shape;140;p4"/>
          <p:cNvGrpSpPr/>
          <p:nvPr/>
        </p:nvGrpSpPr>
        <p:grpSpPr>
          <a:xfrm>
            <a:off x="200264" y="118"/>
            <a:ext cx="8943739" cy="4997799"/>
            <a:chOff x="200264" y="118"/>
            <a:chExt cx="8943739" cy="4997799"/>
          </a:xfrm>
        </p:grpSpPr>
        <p:grpSp>
          <p:nvGrpSpPr>
            <p:cNvPr id="141" name="Google Shape;141;p4"/>
            <p:cNvGrpSpPr/>
            <p:nvPr/>
          </p:nvGrpSpPr>
          <p:grpSpPr>
            <a:xfrm>
              <a:off x="200264" y="118"/>
              <a:ext cx="8943739" cy="4997799"/>
              <a:chOff x="200264" y="118"/>
              <a:chExt cx="8943739" cy="4997799"/>
            </a:xfrm>
          </p:grpSpPr>
          <p:grpSp>
            <p:nvGrpSpPr>
              <p:cNvPr id="142" name="Google Shape;142;p4"/>
              <p:cNvGrpSpPr/>
              <p:nvPr/>
            </p:nvGrpSpPr>
            <p:grpSpPr>
              <a:xfrm rot="10800000" flipH="1">
                <a:off x="7356018" y="118"/>
                <a:ext cx="1787985" cy="1790153"/>
                <a:chOff x="4087813" y="1714500"/>
                <a:chExt cx="1309688" cy="1311275"/>
              </a:xfrm>
            </p:grpSpPr>
            <p:sp>
              <p:nvSpPr>
                <p:cNvPr id="143" name="Google Shape;143;p4"/>
                <p:cNvSpPr/>
                <p:nvPr/>
              </p:nvSpPr>
              <p:spPr>
                <a:xfrm>
                  <a:off x="5318125" y="2239963"/>
                  <a:ext cx="79375" cy="785813"/>
                </a:xfrm>
                <a:custGeom>
                  <a:avLst/>
                  <a:gdLst/>
                  <a:ahLst/>
                  <a:cxnLst/>
                  <a:rect l="l" t="t" r="r" b="b"/>
                  <a:pathLst>
                    <a:path w="50" h="495" extrusionOk="0">
                      <a:moveTo>
                        <a:pt x="50" y="495"/>
                      </a:moveTo>
                      <a:lnTo>
                        <a:pt x="0" y="495"/>
                      </a:lnTo>
                      <a:lnTo>
                        <a:pt x="0" y="50"/>
                      </a:lnTo>
                      <a:lnTo>
                        <a:pt x="50" y="0"/>
                      </a:lnTo>
                      <a:lnTo>
                        <a:pt x="50" y="49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44" name="Google Shape;144;p4"/>
                <p:cNvSpPr/>
                <p:nvPr/>
              </p:nvSpPr>
              <p:spPr>
                <a:xfrm>
                  <a:off x="5318125" y="2065338"/>
                  <a:ext cx="79375" cy="166688"/>
                </a:xfrm>
                <a:custGeom>
                  <a:avLst/>
                  <a:gdLst/>
                  <a:ahLst/>
                  <a:cxnLst/>
                  <a:rect l="l" t="t" r="r" b="b"/>
                  <a:pathLst>
                    <a:path w="50" h="105" extrusionOk="0">
                      <a:moveTo>
                        <a:pt x="50" y="55"/>
                      </a:moveTo>
                      <a:lnTo>
                        <a:pt x="0" y="105"/>
                      </a:lnTo>
                      <a:lnTo>
                        <a:pt x="0" y="50"/>
                      </a:lnTo>
                      <a:lnTo>
                        <a:pt x="50" y="0"/>
                      </a:lnTo>
                      <a:lnTo>
                        <a:pt x="50" y="5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45" name="Google Shape;145;p4"/>
                <p:cNvSpPr/>
                <p:nvPr/>
              </p:nvSpPr>
              <p:spPr>
                <a:xfrm>
                  <a:off x="5318125" y="1889125"/>
                  <a:ext cx="79375" cy="166688"/>
                </a:xfrm>
                <a:custGeom>
                  <a:avLst/>
                  <a:gdLst/>
                  <a:ahLst/>
                  <a:cxnLst/>
                  <a:rect l="l" t="t" r="r" b="b"/>
                  <a:pathLst>
                    <a:path w="50" h="105" extrusionOk="0">
                      <a:moveTo>
                        <a:pt x="50" y="56"/>
                      </a:moveTo>
                      <a:lnTo>
                        <a:pt x="0" y="105"/>
                      </a:lnTo>
                      <a:lnTo>
                        <a:pt x="0" y="50"/>
                      </a:lnTo>
                      <a:lnTo>
                        <a:pt x="50" y="0"/>
                      </a:lnTo>
                      <a:lnTo>
                        <a:pt x="50" y="56"/>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46" name="Google Shape;146;p4"/>
                <p:cNvSpPr/>
                <p:nvPr/>
              </p:nvSpPr>
              <p:spPr>
                <a:xfrm>
                  <a:off x="5318125" y="1714500"/>
                  <a:ext cx="79375" cy="166688"/>
                </a:xfrm>
                <a:custGeom>
                  <a:avLst/>
                  <a:gdLst/>
                  <a:ahLst/>
                  <a:cxnLst/>
                  <a:rect l="l" t="t" r="r" b="b"/>
                  <a:pathLst>
                    <a:path w="50" h="105" extrusionOk="0">
                      <a:moveTo>
                        <a:pt x="0" y="50"/>
                      </a:moveTo>
                      <a:lnTo>
                        <a:pt x="50" y="0"/>
                      </a:lnTo>
                      <a:lnTo>
                        <a:pt x="50" y="55"/>
                      </a:lnTo>
                      <a:lnTo>
                        <a:pt x="0" y="105"/>
                      </a:lnTo>
                      <a:lnTo>
                        <a:pt x="0" y="5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47" name="Google Shape;147;p4"/>
                <p:cNvSpPr/>
                <p:nvPr/>
              </p:nvSpPr>
              <p:spPr>
                <a:xfrm>
                  <a:off x="4613275" y="2943225"/>
                  <a:ext cx="784225" cy="82550"/>
                </a:xfrm>
                <a:custGeom>
                  <a:avLst/>
                  <a:gdLst/>
                  <a:ahLst/>
                  <a:cxnLst/>
                  <a:rect l="l" t="t" r="r" b="b"/>
                  <a:pathLst>
                    <a:path w="494" h="52" extrusionOk="0">
                      <a:moveTo>
                        <a:pt x="494" y="52"/>
                      </a:moveTo>
                      <a:lnTo>
                        <a:pt x="494" y="0"/>
                      </a:lnTo>
                      <a:lnTo>
                        <a:pt x="51" y="0"/>
                      </a:lnTo>
                      <a:lnTo>
                        <a:pt x="0" y="52"/>
                      </a:lnTo>
                      <a:lnTo>
                        <a:pt x="494"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48" name="Google Shape;148;p4"/>
                <p:cNvSpPr/>
                <p:nvPr/>
              </p:nvSpPr>
              <p:spPr>
                <a:xfrm>
                  <a:off x="4438650" y="2943225"/>
                  <a:ext cx="168275" cy="82550"/>
                </a:xfrm>
                <a:custGeom>
                  <a:avLst/>
                  <a:gdLst/>
                  <a:ahLst/>
                  <a:cxnLst/>
                  <a:rect l="l" t="t" r="r" b="b"/>
                  <a:pathLst>
                    <a:path w="106" h="52" extrusionOk="0">
                      <a:moveTo>
                        <a:pt x="55" y="52"/>
                      </a:moveTo>
                      <a:lnTo>
                        <a:pt x="106" y="0"/>
                      </a:lnTo>
                      <a:lnTo>
                        <a:pt x="50" y="0"/>
                      </a:lnTo>
                      <a:lnTo>
                        <a:pt x="0" y="52"/>
                      </a:lnTo>
                      <a:lnTo>
                        <a:pt x="55"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49" name="Google Shape;149;p4"/>
                <p:cNvSpPr/>
                <p:nvPr/>
              </p:nvSpPr>
              <p:spPr>
                <a:xfrm>
                  <a:off x="4262438" y="2943225"/>
                  <a:ext cx="166688" cy="82550"/>
                </a:xfrm>
                <a:custGeom>
                  <a:avLst/>
                  <a:gdLst/>
                  <a:ahLst/>
                  <a:cxnLst/>
                  <a:rect l="l" t="t" r="r" b="b"/>
                  <a:pathLst>
                    <a:path w="105" h="52" extrusionOk="0">
                      <a:moveTo>
                        <a:pt x="56" y="52"/>
                      </a:moveTo>
                      <a:lnTo>
                        <a:pt x="105" y="0"/>
                      </a:lnTo>
                      <a:lnTo>
                        <a:pt x="50" y="0"/>
                      </a:lnTo>
                      <a:lnTo>
                        <a:pt x="0" y="52"/>
                      </a:lnTo>
                      <a:lnTo>
                        <a:pt x="56"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50" name="Google Shape;150;p4"/>
                <p:cNvSpPr/>
                <p:nvPr/>
              </p:nvSpPr>
              <p:spPr>
                <a:xfrm>
                  <a:off x="4087813" y="2943225"/>
                  <a:ext cx="166688" cy="82550"/>
                </a:xfrm>
                <a:custGeom>
                  <a:avLst/>
                  <a:gdLst/>
                  <a:ahLst/>
                  <a:cxnLst/>
                  <a:rect l="l" t="t" r="r" b="b"/>
                  <a:pathLst>
                    <a:path w="105" h="52" extrusionOk="0">
                      <a:moveTo>
                        <a:pt x="50" y="0"/>
                      </a:moveTo>
                      <a:lnTo>
                        <a:pt x="0" y="52"/>
                      </a:lnTo>
                      <a:lnTo>
                        <a:pt x="55" y="52"/>
                      </a:lnTo>
                      <a:lnTo>
                        <a:pt x="105" y="0"/>
                      </a:lnTo>
                      <a:lnTo>
                        <a:pt x="5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151" name="Google Shape;151;p4"/>
              <p:cNvGrpSpPr/>
              <p:nvPr/>
            </p:nvGrpSpPr>
            <p:grpSpPr>
              <a:xfrm>
                <a:off x="200264" y="4749486"/>
                <a:ext cx="1025928" cy="248431"/>
                <a:chOff x="4287838" y="1025525"/>
                <a:chExt cx="708025" cy="171450"/>
              </a:xfrm>
            </p:grpSpPr>
            <p:sp>
              <p:nvSpPr>
                <p:cNvPr id="152" name="Google Shape;152;p4"/>
                <p:cNvSpPr/>
                <p:nvPr/>
              </p:nvSpPr>
              <p:spPr>
                <a:xfrm>
                  <a:off x="4914900" y="1025525"/>
                  <a:ext cx="80963" cy="171450"/>
                </a:xfrm>
                <a:custGeom>
                  <a:avLst/>
                  <a:gdLst/>
                  <a:ahLst/>
                  <a:cxnLst/>
                  <a:rect l="l" t="t" r="r" b="b"/>
                  <a:pathLst>
                    <a:path w="51" h="108" extrusionOk="0">
                      <a:moveTo>
                        <a:pt x="38" y="0"/>
                      </a:moveTo>
                      <a:lnTo>
                        <a:pt x="51" y="10"/>
                      </a:lnTo>
                      <a:lnTo>
                        <a:pt x="21" y="54"/>
                      </a:lnTo>
                      <a:lnTo>
                        <a:pt x="51" y="99"/>
                      </a:lnTo>
                      <a:lnTo>
                        <a:pt x="38" y="108"/>
                      </a:lnTo>
                      <a:lnTo>
                        <a:pt x="0" y="54"/>
                      </a:lnTo>
                      <a:lnTo>
                        <a:pt x="38"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53" name="Google Shape;153;p4"/>
                <p:cNvSpPr/>
                <p:nvPr/>
              </p:nvSpPr>
              <p:spPr>
                <a:xfrm>
                  <a:off x="48466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54" name="Google Shape;154;p4"/>
                <p:cNvSpPr/>
                <p:nvPr/>
              </p:nvSpPr>
              <p:spPr>
                <a:xfrm>
                  <a:off x="4776788"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55" name="Google Shape;155;p4"/>
                <p:cNvSpPr/>
                <p:nvPr/>
              </p:nvSpPr>
              <p:spPr>
                <a:xfrm>
                  <a:off x="47069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56" name="Google Shape;156;p4"/>
                <p:cNvSpPr/>
                <p:nvPr/>
              </p:nvSpPr>
              <p:spPr>
                <a:xfrm>
                  <a:off x="4637088"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57" name="Google Shape;157;p4"/>
                <p:cNvSpPr/>
                <p:nvPr/>
              </p:nvSpPr>
              <p:spPr>
                <a:xfrm>
                  <a:off x="4568825" y="1025525"/>
                  <a:ext cx="77788" cy="171450"/>
                </a:xfrm>
                <a:custGeom>
                  <a:avLst/>
                  <a:gdLst/>
                  <a:ahLst/>
                  <a:cxnLst/>
                  <a:rect l="l" t="t" r="r" b="b"/>
                  <a:pathLst>
                    <a:path w="49" h="108" extrusionOk="0">
                      <a:moveTo>
                        <a:pt x="37" y="0"/>
                      </a:moveTo>
                      <a:lnTo>
                        <a:pt x="49" y="10"/>
                      </a:lnTo>
                      <a:lnTo>
                        <a:pt x="19" y="54"/>
                      </a:lnTo>
                      <a:lnTo>
                        <a:pt x="49"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58" name="Google Shape;158;p4"/>
                <p:cNvSpPr/>
                <p:nvPr/>
              </p:nvSpPr>
              <p:spPr>
                <a:xfrm>
                  <a:off x="449738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59" name="Google Shape;159;p4"/>
                <p:cNvSpPr/>
                <p:nvPr/>
              </p:nvSpPr>
              <p:spPr>
                <a:xfrm>
                  <a:off x="4427538" y="1025525"/>
                  <a:ext cx="79375" cy="171450"/>
                </a:xfrm>
                <a:custGeom>
                  <a:avLst/>
                  <a:gdLst/>
                  <a:ahLst/>
                  <a:cxnLst/>
                  <a:rect l="l" t="t" r="r" b="b"/>
                  <a:pathLst>
                    <a:path w="50" h="108" extrusionOk="0">
                      <a:moveTo>
                        <a:pt x="38" y="0"/>
                      </a:moveTo>
                      <a:lnTo>
                        <a:pt x="50" y="10"/>
                      </a:lnTo>
                      <a:lnTo>
                        <a:pt x="20" y="54"/>
                      </a:lnTo>
                      <a:lnTo>
                        <a:pt x="50" y="99"/>
                      </a:lnTo>
                      <a:lnTo>
                        <a:pt x="38" y="108"/>
                      </a:lnTo>
                      <a:lnTo>
                        <a:pt x="0" y="54"/>
                      </a:lnTo>
                      <a:lnTo>
                        <a:pt x="38"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60" name="Google Shape;160;p4"/>
                <p:cNvSpPr/>
                <p:nvPr/>
              </p:nvSpPr>
              <p:spPr>
                <a:xfrm>
                  <a:off x="4359275"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61" name="Google Shape;161;p4"/>
                <p:cNvSpPr/>
                <p:nvPr/>
              </p:nvSpPr>
              <p:spPr>
                <a:xfrm>
                  <a:off x="42878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cxnSp>
          <p:nvCxnSpPr>
            <p:cNvPr id="162" name="Google Shape;162;p4"/>
            <p:cNvCxnSpPr/>
            <p:nvPr/>
          </p:nvCxnSpPr>
          <p:spPr>
            <a:xfrm>
              <a:off x="5647675" y="4873700"/>
              <a:ext cx="2783100" cy="0"/>
            </a:xfrm>
            <a:prstGeom prst="straightConnector1">
              <a:avLst/>
            </a:prstGeom>
            <a:noFill/>
            <a:ln w="19050" cap="flat" cmpd="sng">
              <a:solidFill>
                <a:schemeClr val="lt2"/>
              </a:solidFill>
              <a:prstDash val="solid"/>
              <a:round/>
              <a:headEnd type="none" w="med" len="med"/>
              <a:tailEnd type="none" w="med" len="med"/>
            </a:ln>
          </p:spPr>
        </p:cxn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3"/>
        <p:cNvGrpSpPr/>
        <p:nvPr/>
      </p:nvGrpSpPr>
      <p:grpSpPr>
        <a:xfrm>
          <a:off x="0" y="0"/>
          <a:ext cx="0" cy="0"/>
          <a:chOff x="0" y="0"/>
          <a:chExt cx="0" cy="0"/>
        </a:xfrm>
      </p:grpSpPr>
      <p:sp>
        <p:nvSpPr>
          <p:cNvPr id="164" name="Google Shape;164;p5"/>
          <p:cNvSpPr>
            <a:spLocks noGrp="1"/>
          </p:cNvSpPr>
          <p:nvPr>
            <p:ph type="pic" idx="2"/>
          </p:nvPr>
        </p:nvSpPr>
        <p:spPr>
          <a:xfrm>
            <a:off x="4829575" y="539550"/>
            <a:ext cx="3601200" cy="4064400"/>
          </a:xfrm>
          <a:prstGeom prst="snip2DiagRect">
            <a:avLst>
              <a:gd name="adj1" fmla="val 0"/>
              <a:gd name="adj2" fmla="val 16667"/>
            </a:avLst>
          </a:prstGeom>
          <a:noFill/>
          <a:ln>
            <a:noFill/>
          </a:ln>
        </p:spPr>
      </p:sp>
      <p:sp>
        <p:nvSpPr>
          <p:cNvPr id="165" name="Google Shape;165;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Arial" panose="020B0604020202020204" pitchFamily="34" charset="0"/>
                <a:cs typeface="Arial" panose="020B060402020202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6" name="Google Shape;166;p5"/>
          <p:cNvSpPr txBox="1">
            <a:spLocks noGrp="1"/>
          </p:cNvSpPr>
          <p:nvPr>
            <p:ph type="subTitle" idx="1"/>
          </p:nvPr>
        </p:nvSpPr>
        <p:spPr>
          <a:xfrm>
            <a:off x="719994" y="3450799"/>
            <a:ext cx="3246600" cy="115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7" name="Google Shape;167;p5"/>
          <p:cNvSpPr txBox="1">
            <a:spLocks noGrp="1"/>
          </p:cNvSpPr>
          <p:nvPr>
            <p:ph type="subTitle" idx="3"/>
          </p:nvPr>
        </p:nvSpPr>
        <p:spPr>
          <a:xfrm>
            <a:off x="720000" y="1696374"/>
            <a:ext cx="3246600" cy="115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8" name="Google Shape;168;p5"/>
          <p:cNvSpPr txBox="1">
            <a:spLocks noGrp="1"/>
          </p:cNvSpPr>
          <p:nvPr>
            <p:ph type="subTitle" idx="4"/>
          </p:nvPr>
        </p:nvSpPr>
        <p:spPr>
          <a:xfrm>
            <a:off x="720005" y="1322625"/>
            <a:ext cx="3246600" cy="447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lt2"/>
                </a:solidFill>
                <a:latin typeface="Arial" panose="020B0604020202020204" pitchFamily="34" charset="0"/>
                <a:ea typeface="Arial" panose="020B0604020202020204" pitchFamily="34" charset="0"/>
                <a:cs typeface="Arial" panose="020B0604020202020204" pitchFamily="34" charset="0"/>
                <a:sym typeface="Impact"/>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69" name="Google Shape;169;p5"/>
          <p:cNvSpPr txBox="1">
            <a:spLocks noGrp="1"/>
          </p:cNvSpPr>
          <p:nvPr>
            <p:ph type="subTitle" idx="5"/>
          </p:nvPr>
        </p:nvSpPr>
        <p:spPr>
          <a:xfrm>
            <a:off x="719994" y="3077050"/>
            <a:ext cx="3246600" cy="447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a:solidFill>
                  <a:schemeClr val="lt2"/>
                </a:solidFill>
                <a:latin typeface="Arial" panose="020B0604020202020204" pitchFamily="34" charset="0"/>
                <a:ea typeface="Arial" panose="020B0604020202020204" pitchFamily="34" charset="0"/>
                <a:cs typeface="Arial" panose="020B0604020202020204" pitchFamily="34" charset="0"/>
                <a:sym typeface="Impact"/>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grpSp>
        <p:nvGrpSpPr>
          <p:cNvPr id="170" name="Google Shape;170;p5"/>
          <p:cNvGrpSpPr/>
          <p:nvPr/>
        </p:nvGrpSpPr>
        <p:grpSpPr>
          <a:xfrm>
            <a:off x="200264" y="118"/>
            <a:ext cx="8943739" cy="4997799"/>
            <a:chOff x="200264" y="118"/>
            <a:chExt cx="8943739" cy="4997799"/>
          </a:xfrm>
        </p:grpSpPr>
        <p:grpSp>
          <p:nvGrpSpPr>
            <p:cNvPr id="171" name="Google Shape;171;p5"/>
            <p:cNvGrpSpPr/>
            <p:nvPr/>
          </p:nvGrpSpPr>
          <p:grpSpPr>
            <a:xfrm rot="10800000" flipH="1">
              <a:off x="7356018" y="118"/>
              <a:ext cx="1787985" cy="1790153"/>
              <a:chOff x="4087813" y="1714500"/>
              <a:chExt cx="1309688" cy="1311275"/>
            </a:xfrm>
          </p:grpSpPr>
          <p:sp>
            <p:nvSpPr>
              <p:cNvPr id="172" name="Google Shape;172;p5"/>
              <p:cNvSpPr/>
              <p:nvPr/>
            </p:nvSpPr>
            <p:spPr>
              <a:xfrm>
                <a:off x="5318125" y="2239963"/>
                <a:ext cx="79375" cy="785813"/>
              </a:xfrm>
              <a:custGeom>
                <a:avLst/>
                <a:gdLst/>
                <a:ahLst/>
                <a:cxnLst/>
                <a:rect l="l" t="t" r="r" b="b"/>
                <a:pathLst>
                  <a:path w="50" h="495" extrusionOk="0">
                    <a:moveTo>
                      <a:pt x="50" y="495"/>
                    </a:moveTo>
                    <a:lnTo>
                      <a:pt x="0" y="495"/>
                    </a:lnTo>
                    <a:lnTo>
                      <a:pt x="0" y="50"/>
                    </a:lnTo>
                    <a:lnTo>
                      <a:pt x="50" y="0"/>
                    </a:lnTo>
                    <a:lnTo>
                      <a:pt x="50" y="49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73" name="Google Shape;173;p5"/>
              <p:cNvSpPr/>
              <p:nvPr/>
            </p:nvSpPr>
            <p:spPr>
              <a:xfrm>
                <a:off x="5318125" y="2065338"/>
                <a:ext cx="79375" cy="166688"/>
              </a:xfrm>
              <a:custGeom>
                <a:avLst/>
                <a:gdLst/>
                <a:ahLst/>
                <a:cxnLst/>
                <a:rect l="l" t="t" r="r" b="b"/>
                <a:pathLst>
                  <a:path w="50" h="105" extrusionOk="0">
                    <a:moveTo>
                      <a:pt x="50" y="55"/>
                    </a:moveTo>
                    <a:lnTo>
                      <a:pt x="0" y="105"/>
                    </a:lnTo>
                    <a:lnTo>
                      <a:pt x="0" y="50"/>
                    </a:lnTo>
                    <a:lnTo>
                      <a:pt x="50" y="0"/>
                    </a:lnTo>
                    <a:lnTo>
                      <a:pt x="50" y="5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74" name="Google Shape;174;p5"/>
              <p:cNvSpPr/>
              <p:nvPr/>
            </p:nvSpPr>
            <p:spPr>
              <a:xfrm>
                <a:off x="5318125" y="1889125"/>
                <a:ext cx="79375" cy="166688"/>
              </a:xfrm>
              <a:custGeom>
                <a:avLst/>
                <a:gdLst/>
                <a:ahLst/>
                <a:cxnLst/>
                <a:rect l="l" t="t" r="r" b="b"/>
                <a:pathLst>
                  <a:path w="50" h="105" extrusionOk="0">
                    <a:moveTo>
                      <a:pt x="50" y="56"/>
                    </a:moveTo>
                    <a:lnTo>
                      <a:pt x="0" y="105"/>
                    </a:lnTo>
                    <a:lnTo>
                      <a:pt x="0" y="50"/>
                    </a:lnTo>
                    <a:lnTo>
                      <a:pt x="50" y="0"/>
                    </a:lnTo>
                    <a:lnTo>
                      <a:pt x="50" y="56"/>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75" name="Google Shape;175;p5"/>
              <p:cNvSpPr/>
              <p:nvPr/>
            </p:nvSpPr>
            <p:spPr>
              <a:xfrm>
                <a:off x="5318125" y="1714500"/>
                <a:ext cx="79375" cy="166688"/>
              </a:xfrm>
              <a:custGeom>
                <a:avLst/>
                <a:gdLst/>
                <a:ahLst/>
                <a:cxnLst/>
                <a:rect l="l" t="t" r="r" b="b"/>
                <a:pathLst>
                  <a:path w="50" h="105" extrusionOk="0">
                    <a:moveTo>
                      <a:pt x="0" y="50"/>
                    </a:moveTo>
                    <a:lnTo>
                      <a:pt x="50" y="0"/>
                    </a:lnTo>
                    <a:lnTo>
                      <a:pt x="50" y="55"/>
                    </a:lnTo>
                    <a:lnTo>
                      <a:pt x="0" y="105"/>
                    </a:lnTo>
                    <a:lnTo>
                      <a:pt x="0" y="5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76" name="Google Shape;176;p5"/>
              <p:cNvSpPr/>
              <p:nvPr/>
            </p:nvSpPr>
            <p:spPr>
              <a:xfrm>
                <a:off x="4613275" y="2943225"/>
                <a:ext cx="784225" cy="82550"/>
              </a:xfrm>
              <a:custGeom>
                <a:avLst/>
                <a:gdLst/>
                <a:ahLst/>
                <a:cxnLst/>
                <a:rect l="l" t="t" r="r" b="b"/>
                <a:pathLst>
                  <a:path w="494" h="52" extrusionOk="0">
                    <a:moveTo>
                      <a:pt x="494" y="52"/>
                    </a:moveTo>
                    <a:lnTo>
                      <a:pt x="494" y="0"/>
                    </a:lnTo>
                    <a:lnTo>
                      <a:pt x="51" y="0"/>
                    </a:lnTo>
                    <a:lnTo>
                      <a:pt x="0" y="52"/>
                    </a:lnTo>
                    <a:lnTo>
                      <a:pt x="494"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77" name="Google Shape;177;p5"/>
              <p:cNvSpPr/>
              <p:nvPr/>
            </p:nvSpPr>
            <p:spPr>
              <a:xfrm>
                <a:off x="4438650" y="2943225"/>
                <a:ext cx="168275" cy="82550"/>
              </a:xfrm>
              <a:custGeom>
                <a:avLst/>
                <a:gdLst/>
                <a:ahLst/>
                <a:cxnLst/>
                <a:rect l="l" t="t" r="r" b="b"/>
                <a:pathLst>
                  <a:path w="106" h="52" extrusionOk="0">
                    <a:moveTo>
                      <a:pt x="55" y="52"/>
                    </a:moveTo>
                    <a:lnTo>
                      <a:pt x="106" y="0"/>
                    </a:lnTo>
                    <a:lnTo>
                      <a:pt x="50" y="0"/>
                    </a:lnTo>
                    <a:lnTo>
                      <a:pt x="0" y="52"/>
                    </a:lnTo>
                    <a:lnTo>
                      <a:pt x="55"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78" name="Google Shape;178;p5"/>
              <p:cNvSpPr/>
              <p:nvPr/>
            </p:nvSpPr>
            <p:spPr>
              <a:xfrm>
                <a:off x="4262438" y="2943225"/>
                <a:ext cx="166688" cy="82550"/>
              </a:xfrm>
              <a:custGeom>
                <a:avLst/>
                <a:gdLst/>
                <a:ahLst/>
                <a:cxnLst/>
                <a:rect l="l" t="t" r="r" b="b"/>
                <a:pathLst>
                  <a:path w="105" h="52" extrusionOk="0">
                    <a:moveTo>
                      <a:pt x="56" y="52"/>
                    </a:moveTo>
                    <a:lnTo>
                      <a:pt x="105" y="0"/>
                    </a:lnTo>
                    <a:lnTo>
                      <a:pt x="50" y="0"/>
                    </a:lnTo>
                    <a:lnTo>
                      <a:pt x="0" y="52"/>
                    </a:lnTo>
                    <a:lnTo>
                      <a:pt x="56"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79" name="Google Shape;179;p5"/>
              <p:cNvSpPr/>
              <p:nvPr/>
            </p:nvSpPr>
            <p:spPr>
              <a:xfrm>
                <a:off x="4087813" y="2943225"/>
                <a:ext cx="166688" cy="82550"/>
              </a:xfrm>
              <a:custGeom>
                <a:avLst/>
                <a:gdLst/>
                <a:ahLst/>
                <a:cxnLst/>
                <a:rect l="l" t="t" r="r" b="b"/>
                <a:pathLst>
                  <a:path w="105" h="52" extrusionOk="0">
                    <a:moveTo>
                      <a:pt x="50" y="0"/>
                    </a:moveTo>
                    <a:lnTo>
                      <a:pt x="0" y="52"/>
                    </a:lnTo>
                    <a:lnTo>
                      <a:pt x="55" y="52"/>
                    </a:lnTo>
                    <a:lnTo>
                      <a:pt x="105" y="0"/>
                    </a:lnTo>
                    <a:lnTo>
                      <a:pt x="5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180" name="Google Shape;180;p5"/>
            <p:cNvGrpSpPr/>
            <p:nvPr/>
          </p:nvGrpSpPr>
          <p:grpSpPr>
            <a:xfrm>
              <a:off x="200264" y="4749486"/>
              <a:ext cx="1025928" cy="248431"/>
              <a:chOff x="4287838" y="1025525"/>
              <a:chExt cx="708025" cy="171450"/>
            </a:xfrm>
          </p:grpSpPr>
          <p:sp>
            <p:nvSpPr>
              <p:cNvPr id="181" name="Google Shape;181;p5"/>
              <p:cNvSpPr/>
              <p:nvPr/>
            </p:nvSpPr>
            <p:spPr>
              <a:xfrm>
                <a:off x="4914900" y="1025525"/>
                <a:ext cx="80963" cy="171450"/>
              </a:xfrm>
              <a:custGeom>
                <a:avLst/>
                <a:gdLst/>
                <a:ahLst/>
                <a:cxnLst/>
                <a:rect l="l" t="t" r="r" b="b"/>
                <a:pathLst>
                  <a:path w="51" h="108" extrusionOk="0">
                    <a:moveTo>
                      <a:pt x="38" y="0"/>
                    </a:moveTo>
                    <a:lnTo>
                      <a:pt x="51" y="10"/>
                    </a:lnTo>
                    <a:lnTo>
                      <a:pt x="21" y="54"/>
                    </a:lnTo>
                    <a:lnTo>
                      <a:pt x="51" y="99"/>
                    </a:lnTo>
                    <a:lnTo>
                      <a:pt x="38" y="108"/>
                    </a:lnTo>
                    <a:lnTo>
                      <a:pt x="0" y="54"/>
                    </a:lnTo>
                    <a:lnTo>
                      <a:pt x="38"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82" name="Google Shape;182;p5"/>
              <p:cNvSpPr/>
              <p:nvPr/>
            </p:nvSpPr>
            <p:spPr>
              <a:xfrm>
                <a:off x="48466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83" name="Google Shape;183;p5"/>
              <p:cNvSpPr/>
              <p:nvPr/>
            </p:nvSpPr>
            <p:spPr>
              <a:xfrm>
                <a:off x="4776788"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84" name="Google Shape;184;p5"/>
              <p:cNvSpPr/>
              <p:nvPr/>
            </p:nvSpPr>
            <p:spPr>
              <a:xfrm>
                <a:off x="47069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85" name="Google Shape;185;p5"/>
              <p:cNvSpPr/>
              <p:nvPr/>
            </p:nvSpPr>
            <p:spPr>
              <a:xfrm>
                <a:off x="4637088"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86" name="Google Shape;186;p5"/>
              <p:cNvSpPr/>
              <p:nvPr/>
            </p:nvSpPr>
            <p:spPr>
              <a:xfrm>
                <a:off x="4568825" y="1025525"/>
                <a:ext cx="77788" cy="171450"/>
              </a:xfrm>
              <a:custGeom>
                <a:avLst/>
                <a:gdLst/>
                <a:ahLst/>
                <a:cxnLst/>
                <a:rect l="l" t="t" r="r" b="b"/>
                <a:pathLst>
                  <a:path w="49" h="108" extrusionOk="0">
                    <a:moveTo>
                      <a:pt x="37" y="0"/>
                    </a:moveTo>
                    <a:lnTo>
                      <a:pt x="49" y="10"/>
                    </a:lnTo>
                    <a:lnTo>
                      <a:pt x="19" y="54"/>
                    </a:lnTo>
                    <a:lnTo>
                      <a:pt x="49"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87" name="Google Shape;187;p5"/>
              <p:cNvSpPr/>
              <p:nvPr/>
            </p:nvSpPr>
            <p:spPr>
              <a:xfrm>
                <a:off x="449738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88" name="Google Shape;188;p5"/>
              <p:cNvSpPr/>
              <p:nvPr/>
            </p:nvSpPr>
            <p:spPr>
              <a:xfrm>
                <a:off x="4427538" y="1025525"/>
                <a:ext cx="79375" cy="171450"/>
              </a:xfrm>
              <a:custGeom>
                <a:avLst/>
                <a:gdLst/>
                <a:ahLst/>
                <a:cxnLst/>
                <a:rect l="l" t="t" r="r" b="b"/>
                <a:pathLst>
                  <a:path w="50" h="108" extrusionOk="0">
                    <a:moveTo>
                      <a:pt x="38" y="0"/>
                    </a:moveTo>
                    <a:lnTo>
                      <a:pt x="50" y="10"/>
                    </a:lnTo>
                    <a:lnTo>
                      <a:pt x="20" y="54"/>
                    </a:lnTo>
                    <a:lnTo>
                      <a:pt x="50" y="99"/>
                    </a:lnTo>
                    <a:lnTo>
                      <a:pt x="38" y="108"/>
                    </a:lnTo>
                    <a:lnTo>
                      <a:pt x="0" y="54"/>
                    </a:lnTo>
                    <a:lnTo>
                      <a:pt x="38"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89" name="Google Shape;189;p5"/>
              <p:cNvSpPr/>
              <p:nvPr/>
            </p:nvSpPr>
            <p:spPr>
              <a:xfrm>
                <a:off x="4359275"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90" name="Google Shape;190;p5"/>
              <p:cNvSpPr/>
              <p:nvPr/>
            </p:nvSpPr>
            <p:spPr>
              <a:xfrm>
                <a:off x="42878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grpSp>
        <p:nvGrpSpPr>
          <p:cNvPr id="191" name="Google Shape;191;p5"/>
          <p:cNvGrpSpPr/>
          <p:nvPr/>
        </p:nvGrpSpPr>
        <p:grpSpPr>
          <a:xfrm>
            <a:off x="-172819" y="170821"/>
            <a:ext cx="738953" cy="737378"/>
            <a:chOff x="1120775" y="368300"/>
            <a:chExt cx="744538" cy="742950"/>
          </a:xfrm>
        </p:grpSpPr>
        <p:sp>
          <p:nvSpPr>
            <p:cNvPr id="192" name="Google Shape;192;p5"/>
            <p:cNvSpPr/>
            <p:nvPr/>
          </p:nvSpPr>
          <p:spPr>
            <a:xfrm>
              <a:off x="1120775" y="739775"/>
              <a:ext cx="60325" cy="157163"/>
            </a:xfrm>
            <a:custGeom>
              <a:avLst/>
              <a:gdLst/>
              <a:ahLst/>
              <a:cxnLst/>
              <a:rect l="l" t="t" r="r" b="b"/>
              <a:pathLst>
                <a:path w="36" h="94" extrusionOk="0">
                  <a:moveTo>
                    <a:pt x="21" y="94"/>
                  </a:moveTo>
                  <a:cubicBezTo>
                    <a:pt x="7" y="64"/>
                    <a:pt x="0" y="33"/>
                    <a:pt x="0" y="0"/>
                  </a:cubicBezTo>
                  <a:cubicBezTo>
                    <a:pt x="17" y="0"/>
                    <a:pt x="17" y="0"/>
                    <a:pt x="17" y="0"/>
                  </a:cubicBezTo>
                  <a:cubicBezTo>
                    <a:pt x="17" y="30"/>
                    <a:pt x="23" y="59"/>
                    <a:pt x="36" y="87"/>
                  </a:cubicBezTo>
                  <a:lnTo>
                    <a:pt x="21" y="94"/>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93" name="Google Shape;193;p5"/>
            <p:cNvSpPr/>
            <p:nvPr/>
          </p:nvSpPr>
          <p:spPr>
            <a:xfrm>
              <a:off x="1184275" y="930275"/>
              <a:ext cx="127000" cy="125413"/>
            </a:xfrm>
            <a:custGeom>
              <a:avLst/>
              <a:gdLst/>
              <a:ahLst/>
              <a:cxnLst/>
              <a:rect l="l" t="t" r="r" b="b"/>
              <a:pathLst>
                <a:path w="76" h="75" extrusionOk="0">
                  <a:moveTo>
                    <a:pt x="67" y="75"/>
                  </a:moveTo>
                  <a:cubicBezTo>
                    <a:pt x="41" y="58"/>
                    <a:pt x="17" y="35"/>
                    <a:pt x="0" y="9"/>
                  </a:cubicBezTo>
                  <a:cubicBezTo>
                    <a:pt x="14" y="0"/>
                    <a:pt x="14" y="0"/>
                    <a:pt x="14" y="0"/>
                  </a:cubicBezTo>
                  <a:cubicBezTo>
                    <a:pt x="30" y="24"/>
                    <a:pt x="51" y="45"/>
                    <a:pt x="76" y="61"/>
                  </a:cubicBezTo>
                  <a:lnTo>
                    <a:pt x="67" y="7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94" name="Google Shape;194;p5"/>
            <p:cNvSpPr/>
            <p:nvPr/>
          </p:nvSpPr>
          <p:spPr>
            <a:xfrm>
              <a:off x="1341438" y="1054100"/>
              <a:ext cx="69850" cy="46037"/>
            </a:xfrm>
            <a:custGeom>
              <a:avLst/>
              <a:gdLst/>
              <a:ahLst/>
              <a:cxnLst/>
              <a:rect l="l" t="t" r="r" b="b"/>
              <a:pathLst>
                <a:path w="41" h="27" extrusionOk="0">
                  <a:moveTo>
                    <a:pt x="37" y="27"/>
                  </a:moveTo>
                  <a:cubicBezTo>
                    <a:pt x="25" y="24"/>
                    <a:pt x="12" y="20"/>
                    <a:pt x="0" y="15"/>
                  </a:cubicBezTo>
                  <a:cubicBezTo>
                    <a:pt x="7" y="0"/>
                    <a:pt x="7" y="0"/>
                    <a:pt x="7" y="0"/>
                  </a:cubicBezTo>
                  <a:cubicBezTo>
                    <a:pt x="18" y="5"/>
                    <a:pt x="30" y="9"/>
                    <a:pt x="41" y="11"/>
                  </a:cubicBezTo>
                  <a:lnTo>
                    <a:pt x="37" y="2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95" name="Google Shape;195;p5"/>
            <p:cNvSpPr/>
            <p:nvPr/>
          </p:nvSpPr>
          <p:spPr>
            <a:xfrm>
              <a:off x="1447800" y="1057275"/>
              <a:ext cx="187325" cy="53975"/>
            </a:xfrm>
            <a:custGeom>
              <a:avLst/>
              <a:gdLst/>
              <a:ahLst/>
              <a:cxnLst/>
              <a:rect l="l" t="t" r="r" b="b"/>
              <a:pathLst>
                <a:path w="111" h="32" extrusionOk="0">
                  <a:moveTo>
                    <a:pt x="27" y="32"/>
                  </a:moveTo>
                  <a:cubicBezTo>
                    <a:pt x="18" y="32"/>
                    <a:pt x="9" y="31"/>
                    <a:pt x="0" y="30"/>
                  </a:cubicBezTo>
                  <a:cubicBezTo>
                    <a:pt x="2" y="14"/>
                    <a:pt x="2" y="14"/>
                    <a:pt x="2" y="14"/>
                  </a:cubicBezTo>
                  <a:cubicBezTo>
                    <a:pt x="10" y="15"/>
                    <a:pt x="18" y="15"/>
                    <a:pt x="27" y="15"/>
                  </a:cubicBezTo>
                  <a:cubicBezTo>
                    <a:pt x="54" y="15"/>
                    <a:pt x="80" y="10"/>
                    <a:pt x="104" y="0"/>
                  </a:cubicBezTo>
                  <a:cubicBezTo>
                    <a:pt x="111" y="15"/>
                    <a:pt x="111" y="15"/>
                    <a:pt x="111" y="15"/>
                  </a:cubicBezTo>
                  <a:cubicBezTo>
                    <a:pt x="84" y="26"/>
                    <a:pt x="56" y="32"/>
                    <a:pt x="27" y="3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96" name="Google Shape;196;p5"/>
            <p:cNvSpPr/>
            <p:nvPr/>
          </p:nvSpPr>
          <p:spPr>
            <a:xfrm>
              <a:off x="1681163" y="923925"/>
              <a:ext cx="127000" cy="127000"/>
            </a:xfrm>
            <a:custGeom>
              <a:avLst/>
              <a:gdLst/>
              <a:ahLst/>
              <a:cxnLst/>
              <a:rect l="l" t="t" r="r" b="b"/>
              <a:pathLst>
                <a:path w="75" h="75" extrusionOk="0">
                  <a:moveTo>
                    <a:pt x="9" y="75"/>
                  </a:moveTo>
                  <a:cubicBezTo>
                    <a:pt x="0" y="61"/>
                    <a:pt x="0" y="61"/>
                    <a:pt x="0" y="61"/>
                  </a:cubicBezTo>
                  <a:cubicBezTo>
                    <a:pt x="24" y="46"/>
                    <a:pt x="45" y="24"/>
                    <a:pt x="61" y="0"/>
                  </a:cubicBezTo>
                  <a:cubicBezTo>
                    <a:pt x="75" y="9"/>
                    <a:pt x="75" y="9"/>
                    <a:pt x="75" y="9"/>
                  </a:cubicBezTo>
                  <a:cubicBezTo>
                    <a:pt x="58" y="35"/>
                    <a:pt x="35" y="58"/>
                    <a:pt x="9" y="7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97" name="Google Shape;197;p5"/>
            <p:cNvSpPr/>
            <p:nvPr/>
          </p:nvSpPr>
          <p:spPr>
            <a:xfrm>
              <a:off x="1830388" y="668338"/>
              <a:ext cx="34925" cy="142875"/>
            </a:xfrm>
            <a:custGeom>
              <a:avLst/>
              <a:gdLst/>
              <a:ahLst/>
              <a:cxnLst/>
              <a:rect l="l" t="t" r="r" b="b"/>
              <a:pathLst>
                <a:path w="20" h="85" extrusionOk="0">
                  <a:moveTo>
                    <a:pt x="16" y="85"/>
                  </a:moveTo>
                  <a:cubicBezTo>
                    <a:pt x="0" y="82"/>
                    <a:pt x="0" y="82"/>
                    <a:pt x="0" y="82"/>
                  </a:cubicBezTo>
                  <a:cubicBezTo>
                    <a:pt x="2" y="69"/>
                    <a:pt x="4" y="56"/>
                    <a:pt x="4" y="42"/>
                  </a:cubicBezTo>
                  <a:cubicBezTo>
                    <a:pt x="4" y="29"/>
                    <a:pt x="2" y="16"/>
                    <a:pt x="0" y="3"/>
                  </a:cubicBezTo>
                  <a:cubicBezTo>
                    <a:pt x="16" y="0"/>
                    <a:pt x="16" y="0"/>
                    <a:pt x="16" y="0"/>
                  </a:cubicBezTo>
                  <a:cubicBezTo>
                    <a:pt x="19" y="14"/>
                    <a:pt x="20" y="28"/>
                    <a:pt x="20" y="42"/>
                  </a:cubicBezTo>
                  <a:cubicBezTo>
                    <a:pt x="20" y="57"/>
                    <a:pt x="19" y="71"/>
                    <a:pt x="16" y="8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98" name="Google Shape;198;p5"/>
            <p:cNvSpPr/>
            <p:nvPr/>
          </p:nvSpPr>
          <p:spPr>
            <a:xfrm>
              <a:off x="1695450" y="438150"/>
              <a:ext cx="144463" cy="174625"/>
            </a:xfrm>
            <a:custGeom>
              <a:avLst/>
              <a:gdLst/>
              <a:ahLst/>
              <a:cxnLst/>
              <a:rect l="l" t="t" r="r" b="b"/>
              <a:pathLst>
                <a:path w="85" h="103" extrusionOk="0">
                  <a:moveTo>
                    <a:pt x="70" y="103"/>
                  </a:moveTo>
                  <a:cubicBezTo>
                    <a:pt x="55" y="67"/>
                    <a:pt x="31" y="36"/>
                    <a:pt x="0" y="13"/>
                  </a:cubicBezTo>
                  <a:cubicBezTo>
                    <a:pt x="10" y="0"/>
                    <a:pt x="10" y="0"/>
                    <a:pt x="10" y="0"/>
                  </a:cubicBezTo>
                  <a:cubicBezTo>
                    <a:pt x="44" y="25"/>
                    <a:pt x="70" y="58"/>
                    <a:pt x="85" y="97"/>
                  </a:cubicBezTo>
                  <a:lnTo>
                    <a:pt x="70" y="10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99" name="Google Shape;199;p5"/>
            <p:cNvSpPr/>
            <p:nvPr/>
          </p:nvSpPr>
          <p:spPr>
            <a:xfrm>
              <a:off x="1449388" y="368300"/>
              <a:ext cx="228600" cy="71438"/>
            </a:xfrm>
            <a:custGeom>
              <a:avLst/>
              <a:gdLst/>
              <a:ahLst/>
              <a:cxnLst/>
              <a:rect l="l" t="t" r="r" b="b"/>
              <a:pathLst>
                <a:path w="135" h="43" extrusionOk="0">
                  <a:moveTo>
                    <a:pt x="127" y="43"/>
                  </a:moveTo>
                  <a:cubicBezTo>
                    <a:pt x="96" y="26"/>
                    <a:pt x="61" y="16"/>
                    <a:pt x="26" y="16"/>
                  </a:cubicBezTo>
                  <a:cubicBezTo>
                    <a:pt x="18" y="16"/>
                    <a:pt x="10" y="17"/>
                    <a:pt x="2" y="18"/>
                  </a:cubicBezTo>
                  <a:cubicBezTo>
                    <a:pt x="0" y="1"/>
                    <a:pt x="0" y="1"/>
                    <a:pt x="0" y="1"/>
                  </a:cubicBezTo>
                  <a:cubicBezTo>
                    <a:pt x="9" y="0"/>
                    <a:pt x="17" y="0"/>
                    <a:pt x="26" y="0"/>
                  </a:cubicBezTo>
                  <a:cubicBezTo>
                    <a:pt x="64" y="0"/>
                    <a:pt x="102" y="10"/>
                    <a:pt x="135" y="29"/>
                  </a:cubicBezTo>
                  <a:lnTo>
                    <a:pt x="127" y="4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00" name="Google Shape;200;p5"/>
            <p:cNvSpPr/>
            <p:nvPr/>
          </p:nvSpPr>
          <p:spPr>
            <a:xfrm>
              <a:off x="1296988" y="377825"/>
              <a:ext cx="114300" cy="69850"/>
            </a:xfrm>
            <a:custGeom>
              <a:avLst/>
              <a:gdLst/>
              <a:ahLst/>
              <a:cxnLst/>
              <a:rect l="l" t="t" r="r" b="b"/>
              <a:pathLst>
                <a:path w="68" h="41" extrusionOk="0">
                  <a:moveTo>
                    <a:pt x="9" y="41"/>
                  </a:moveTo>
                  <a:cubicBezTo>
                    <a:pt x="0" y="27"/>
                    <a:pt x="0" y="27"/>
                    <a:pt x="0" y="27"/>
                  </a:cubicBezTo>
                  <a:cubicBezTo>
                    <a:pt x="20" y="15"/>
                    <a:pt x="42" y="6"/>
                    <a:pt x="64" y="0"/>
                  </a:cubicBezTo>
                  <a:cubicBezTo>
                    <a:pt x="68" y="16"/>
                    <a:pt x="68" y="16"/>
                    <a:pt x="68" y="16"/>
                  </a:cubicBezTo>
                  <a:cubicBezTo>
                    <a:pt x="47" y="21"/>
                    <a:pt x="28" y="30"/>
                    <a:pt x="9" y="4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01" name="Google Shape;201;p5"/>
            <p:cNvSpPr/>
            <p:nvPr/>
          </p:nvSpPr>
          <p:spPr>
            <a:xfrm>
              <a:off x="1127125" y="468313"/>
              <a:ext cx="130175" cy="206375"/>
            </a:xfrm>
            <a:custGeom>
              <a:avLst/>
              <a:gdLst/>
              <a:ahLst/>
              <a:cxnLst/>
              <a:rect l="l" t="t" r="r" b="b"/>
              <a:pathLst>
                <a:path w="77" h="122" extrusionOk="0">
                  <a:moveTo>
                    <a:pt x="16" y="122"/>
                  </a:moveTo>
                  <a:cubicBezTo>
                    <a:pt x="0" y="119"/>
                    <a:pt x="0" y="119"/>
                    <a:pt x="0" y="119"/>
                  </a:cubicBezTo>
                  <a:cubicBezTo>
                    <a:pt x="9" y="73"/>
                    <a:pt x="31" y="32"/>
                    <a:pt x="65" y="0"/>
                  </a:cubicBezTo>
                  <a:cubicBezTo>
                    <a:pt x="77" y="12"/>
                    <a:pt x="77" y="12"/>
                    <a:pt x="77" y="12"/>
                  </a:cubicBezTo>
                  <a:cubicBezTo>
                    <a:pt x="45" y="42"/>
                    <a:pt x="24" y="80"/>
                    <a:pt x="16" y="12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02" name="Google Shape;202;p5"/>
            <p:cNvSpPr/>
            <p:nvPr/>
          </p:nvSpPr>
          <p:spPr>
            <a:xfrm>
              <a:off x="1192213" y="847725"/>
              <a:ext cx="80963" cy="109538"/>
            </a:xfrm>
            <a:custGeom>
              <a:avLst/>
              <a:gdLst/>
              <a:ahLst/>
              <a:cxnLst/>
              <a:rect l="l" t="t" r="r" b="b"/>
              <a:pathLst>
                <a:path w="48" h="65" extrusionOk="0">
                  <a:moveTo>
                    <a:pt x="38" y="65"/>
                  </a:moveTo>
                  <a:cubicBezTo>
                    <a:pt x="21" y="47"/>
                    <a:pt x="9" y="27"/>
                    <a:pt x="0" y="5"/>
                  </a:cubicBezTo>
                  <a:cubicBezTo>
                    <a:pt x="13" y="0"/>
                    <a:pt x="13" y="0"/>
                    <a:pt x="13" y="0"/>
                  </a:cubicBezTo>
                  <a:cubicBezTo>
                    <a:pt x="21" y="21"/>
                    <a:pt x="33" y="39"/>
                    <a:pt x="48" y="56"/>
                  </a:cubicBezTo>
                  <a:lnTo>
                    <a:pt x="38" y="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03" name="Google Shape;203;p5"/>
            <p:cNvSpPr/>
            <p:nvPr/>
          </p:nvSpPr>
          <p:spPr>
            <a:xfrm>
              <a:off x="1284288" y="966788"/>
              <a:ext cx="209550" cy="93663"/>
            </a:xfrm>
            <a:custGeom>
              <a:avLst/>
              <a:gdLst/>
              <a:ahLst/>
              <a:cxnLst/>
              <a:rect l="l" t="t" r="r" b="b"/>
              <a:pathLst>
                <a:path w="124" h="56" extrusionOk="0">
                  <a:moveTo>
                    <a:pt x="124" y="56"/>
                  </a:moveTo>
                  <a:cubicBezTo>
                    <a:pt x="78" y="56"/>
                    <a:pt x="34" y="40"/>
                    <a:pt x="0" y="11"/>
                  </a:cubicBezTo>
                  <a:cubicBezTo>
                    <a:pt x="9" y="0"/>
                    <a:pt x="9" y="0"/>
                    <a:pt x="9" y="0"/>
                  </a:cubicBezTo>
                  <a:cubicBezTo>
                    <a:pt x="41" y="28"/>
                    <a:pt x="82" y="43"/>
                    <a:pt x="124" y="43"/>
                  </a:cubicBezTo>
                  <a:lnTo>
                    <a:pt x="124" y="5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04" name="Google Shape;204;p5"/>
            <p:cNvSpPr/>
            <p:nvPr/>
          </p:nvSpPr>
          <p:spPr>
            <a:xfrm>
              <a:off x="1555750" y="963613"/>
              <a:ext cx="150813" cy="90488"/>
            </a:xfrm>
            <a:custGeom>
              <a:avLst/>
              <a:gdLst/>
              <a:ahLst/>
              <a:cxnLst/>
              <a:rect l="l" t="t" r="r" b="b"/>
              <a:pathLst>
                <a:path w="89" h="54" extrusionOk="0">
                  <a:moveTo>
                    <a:pt x="3" y="54"/>
                  </a:moveTo>
                  <a:cubicBezTo>
                    <a:pt x="0" y="41"/>
                    <a:pt x="0" y="41"/>
                    <a:pt x="0" y="41"/>
                  </a:cubicBezTo>
                  <a:cubicBezTo>
                    <a:pt x="30" y="34"/>
                    <a:pt x="57" y="20"/>
                    <a:pt x="80" y="0"/>
                  </a:cubicBezTo>
                  <a:cubicBezTo>
                    <a:pt x="89" y="10"/>
                    <a:pt x="89" y="10"/>
                    <a:pt x="89" y="10"/>
                  </a:cubicBezTo>
                  <a:cubicBezTo>
                    <a:pt x="65" y="32"/>
                    <a:pt x="35" y="47"/>
                    <a:pt x="3" y="5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05" name="Google Shape;205;p5"/>
            <p:cNvSpPr/>
            <p:nvPr/>
          </p:nvSpPr>
          <p:spPr>
            <a:xfrm>
              <a:off x="1714500" y="839788"/>
              <a:ext cx="82550" cy="117475"/>
            </a:xfrm>
            <a:custGeom>
              <a:avLst/>
              <a:gdLst/>
              <a:ahLst/>
              <a:cxnLst/>
              <a:rect l="l" t="t" r="r" b="b"/>
              <a:pathLst>
                <a:path w="49" h="69" extrusionOk="0">
                  <a:moveTo>
                    <a:pt x="10" y="69"/>
                  </a:moveTo>
                  <a:cubicBezTo>
                    <a:pt x="0" y="60"/>
                    <a:pt x="0" y="60"/>
                    <a:pt x="0" y="60"/>
                  </a:cubicBezTo>
                  <a:cubicBezTo>
                    <a:pt x="16" y="42"/>
                    <a:pt x="28" y="22"/>
                    <a:pt x="36" y="0"/>
                  </a:cubicBezTo>
                  <a:cubicBezTo>
                    <a:pt x="49" y="5"/>
                    <a:pt x="49" y="5"/>
                    <a:pt x="49" y="5"/>
                  </a:cubicBezTo>
                  <a:cubicBezTo>
                    <a:pt x="40" y="29"/>
                    <a:pt x="27" y="50"/>
                    <a:pt x="10" y="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06" name="Google Shape;206;p5"/>
            <p:cNvSpPr/>
            <p:nvPr/>
          </p:nvSpPr>
          <p:spPr>
            <a:xfrm>
              <a:off x="1784350" y="663575"/>
              <a:ext cx="31750" cy="133350"/>
            </a:xfrm>
            <a:custGeom>
              <a:avLst/>
              <a:gdLst/>
              <a:ahLst/>
              <a:cxnLst/>
              <a:rect l="l" t="t" r="r" b="b"/>
              <a:pathLst>
                <a:path w="19" h="79" extrusionOk="0">
                  <a:moveTo>
                    <a:pt x="16" y="79"/>
                  </a:moveTo>
                  <a:cubicBezTo>
                    <a:pt x="2" y="77"/>
                    <a:pt x="2" y="77"/>
                    <a:pt x="2" y="77"/>
                  </a:cubicBezTo>
                  <a:cubicBezTo>
                    <a:pt x="4" y="66"/>
                    <a:pt x="5" y="56"/>
                    <a:pt x="5" y="45"/>
                  </a:cubicBezTo>
                  <a:cubicBezTo>
                    <a:pt x="5" y="31"/>
                    <a:pt x="4" y="17"/>
                    <a:pt x="0" y="3"/>
                  </a:cubicBezTo>
                  <a:cubicBezTo>
                    <a:pt x="14" y="0"/>
                    <a:pt x="14" y="0"/>
                    <a:pt x="14" y="0"/>
                  </a:cubicBezTo>
                  <a:cubicBezTo>
                    <a:pt x="17" y="15"/>
                    <a:pt x="19" y="30"/>
                    <a:pt x="19" y="45"/>
                  </a:cubicBezTo>
                  <a:cubicBezTo>
                    <a:pt x="19" y="57"/>
                    <a:pt x="18" y="68"/>
                    <a:pt x="16" y="7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07" name="Google Shape;207;p5"/>
            <p:cNvSpPr/>
            <p:nvPr/>
          </p:nvSpPr>
          <p:spPr>
            <a:xfrm>
              <a:off x="1714500" y="520700"/>
              <a:ext cx="80963" cy="112712"/>
            </a:xfrm>
            <a:custGeom>
              <a:avLst/>
              <a:gdLst/>
              <a:ahLst/>
              <a:cxnLst/>
              <a:rect l="l" t="t" r="r" b="b"/>
              <a:pathLst>
                <a:path w="48" h="66" extrusionOk="0">
                  <a:moveTo>
                    <a:pt x="35" y="66"/>
                  </a:moveTo>
                  <a:cubicBezTo>
                    <a:pt x="27" y="45"/>
                    <a:pt x="15" y="26"/>
                    <a:pt x="0" y="9"/>
                  </a:cubicBezTo>
                  <a:cubicBezTo>
                    <a:pt x="10" y="0"/>
                    <a:pt x="10" y="0"/>
                    <a:pt x="10" y="0"/>
                  </a:cubicBezTo>
                  <a:cubicBezTo>
                    <a:pt x="26" y="18"/>
                    <a:pt x="39" y="39"/>
                    <a:pt x="48" y="61"/>
                  </a:cubicBezTo>
                  <a:lnTo>
                    <a:pt x="35" y="6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08" name="Google Shape;208;p5"/>
            <p:cNvSpPr/>
            <p:nvPr/>
          </p:nvSpPr>
          <p:spPr>
            <a:xfrm>
              <a:off x="1558925" y="425450"/>
              <a:ext cx="139700" cy="82550"/>
            </a:xfrm>
            <a:custGeom>
              <a:avLst/>
              <a:gdLst/>
              <a:ahLst/>
              <a:cxnLst/>
              <a:rect l="l" t="t" r="r" b="b"/>
              <a:pathLst>
                <a:path w="82" h="49" extrusionOk="0">
                  <a:moveTo>
                    <a:pt x="73" y="49"/>
                  </a:moveTo>
                  <a:cubicBezTo>
                    <a:pt x="52" y="32"/>
                    <a:pt x="27" y="19"/>
                    <a:pt x="0" y="13"/>
                  </a:cubicBezTo>
                  <a:cubicBezTo>
                    <a:pt x="3" y="0"/>
                    <a:pt x="3" y="0"/>
                    <a:pt x="3" y="0"/>
                  </a:cubicBezTo>
                  <a:cubicBezTo>
                    <a:pt x="32" y="6"/>
                    <a:pt x="59" y="20"/>
                    <a:pt x="82" y="38"/>
                  </a:cubicBezTo>
                  <a:lnTo>
                    <a:pt x="73" y="49"/>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09" name="Google Shape;209;p5"/>
            <p:cNvSpPr/>
            <p:nvPr/>
          </p:nvSpPr>
          <p:spPr>
            <a:xfrm>
              <a:off x="1327150" y="417513"/>
              <a:ext cx="198437" cy="66675"/>
            </a:xfrm>
            <a:custGeom>
              <a:avLst/>
              <a:gdLst/>
              <a:ahLst/>
              <a:cxnLst/>
              <a:rect l="l" t="t" r="r" b="b"/>
              <a:pathLst>
                <a:path w="118" h="40" extrusionOk="0">
                  <a:moveTo>
                    <a:pt x="7" y="40"/>
                  </a:moveTo>
                  <a:cubicBezTo>
                    <a:pt x="0" y="28"/>
                    <a:pt x="0" y="28"/>
                    <a:pt x="0" y="28"/>
                  </a:cubicBezTo>
                  <a:cubicBezTo>
                    <a:pt x="30" y="10"/>
                    <a:pt x="64" y="0"/>
                    <a:pt x="99" y="0"/>
                  </a:cubicBezTo>
                  <a:cubicBezTo>
                    <a:pt x="105" y="0"/>
                    <a:pt x="111" y="0"/>
                    <a:pt x="118" y="1"/>
                  </a:cubicBezTo>
                  <a:cubicBezTo>
                    <a:pt x="116" y="15"/>
                    <a:pt x="116" y="15"/>
                    <a:pt x="116" y="15"/>
                  </a:cubicBezTo>
                  <a:cubicBezTo>
                    <a:pt x="111" y="14"/>
                    <a:pt x="105" y="14"/>
                    <a:pt x="99" y="14"/>
                  </a:cubicBezTo>
                  <a:cubicBezTo>
                    <a:pt x="66" y="14"/>
                    <a:pt x="35" y="23"/>
                    <a:pt x="7" y="4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10" name="Google Shape;210;p5"/>
            <p:cNvSpPr/>
            <p:nvPr/>
          </p:nvSpPr>
          <p:spPr>
            <a:xfrm>
              <a:off x="1195388" y="487363"/>
              <a:ext cx="111125" cy="138113"/>
            </a:xfrm>
            <a:custGeom>
              <a:avLst/>
              <a:gdLst/>
              <a:ahLst/>
              <a:cxnLst/>
              <a:rect l="l" t="t" r="r" b="b"/>
              <a:pathLst>
                <a:path w="66" h="82" extrusionOk="0">
                  <a:moveTo>
                    <a:pt x="12" y="82"/>
                  </a:moveTo>
                  <a:cubicBezTo>
                    <a:pt x="0" y="77"/>
                    <a:pt x="0" y="77"/>
                    <a:pt x="0" y="77"/>
                  </a:cubicBezTo>
                  <a:cubicBezTo>
                    <a:pt x="12" y="47"/>
                    <a:pt x="32" y="20"/>
                    <a:pt x="58" y="0"/>
                  </a:cubicBezTo>
                  <a:cubicBezTo>
                    <a:pt x="66" y="11"/>
                    <a:pt x="66" y="11"/>
                    <a:pt x="66" y="11"/>
                  </a:cubicBezTo>
                  <a:cubicBezTo>
                    <a:pt x="43" y="29"/>
                    <a:pt x="24" y="54"/>
                    <a:pt x="12" y="8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11" name="Google Shape;211;p5"/>
            <p:cNvSpPr/>
            <p:nvPr/>
          </p:nvSpPr>
          <p:spPr>
            <a:xfrm>
              <a:off x="1171575" y="661988"/>
              <a:ext cx="31750" cy="152400"/>
            </a:xfrm>
            <a:custGeom>
              <a:avLst/>
              <a:gdLst/>
              <a:ahLst/>
              <a:cxnLst/>
              <a:rect l="l" t="t" r="r" b="b"/>
              <a:pathLst>
                <a:path w="19" h="91" extrusionOk="0">
                  <a:moveTo>
                    <a:pt x="5" y="91"/>
                  </a:moveTo>
                  <a:cubicBezTo>
                    <a:pt x="1" y="76"/>
                    <a:pt x="0" y="61"/>
                    <a:pt x="0" y="46"/>
                  </a:cubicBezTo>
                  <a:cubicBezTo>
                    <a:pt x="0" y="31"/>
                    <a:pt x="2" y="15"/>
                    <a:pt x="5" y="0"/>
                  </a:cubicBezTo>
                  <a:cubicBezTo>
                    <a:pt x="19" y="4"/>
                    <a:pt x="19" y="4"/>
                    <a:pt x="19" y="4"/>
                  </a:cubicBezTo>
                  <a:cubicBezTo>
                    <a:pt x="15" y="17"/>
                    <a:pt x="13" y="32"/>
                    <a:pt x="13" y="46"/>
                  </a:cubicBezTo>
                  <a:cubicBezTo>
                    <a:pt x="13" y="60"/>
                    <a:pt x="15" y="74"/>
                    <a:pt x="18" y="87"/>
                  </a:cubicBezTo>
                  <a:lnTo>
                    <a:pt x="5" y="9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12" name="Google Shape;212;p5"/>
            <p:cNvSpPr/>
            <p:nvPr/>
          </p:nvSpPr>
          <p:spPr>
            <a:xfrm>
              <a:off x="1493838" y="806450"/>
              <a:ext cx="265113" cy="207963"/>
            </a:xfrm>
            <a:custGeom>
              <a:avLst/>
              <a:gdLst/>
              <a:ahLst/>
              <a:cxnLst/>
              <a:rect l="l" t="t" r="r" b="b"/>
              <a:pathLst>
                <a:path w="157" h="123" extrusionOk="0">
                  <a:moveTo>
                    <a:pt x="0" y="123"/>
                  </a:moveTo>
                  <a:cubicBezTo>
                    <a:pt x="0" y="116"/>
                    <a:pt x="0" y="116"/>
                    <a:pt x="0" y="116"/>
                  </a:cubicBezTo>
                  <a:cubicBezTo>
                    <a:pt x="70" y="116"/>
                    <a:pt x="132" y="68"/>
                    <a:pt x="150" y="0"/>
                  </a:cubicBezTo>
                  <a:cubicBezTo>
                    <a:pt x="157" y="2"/>
                    <a:pt x="157" y="2"/>
                    <a:pt x="157" y="2"/>
                  </a:cubicBezTo>
                  <a:cubicBezTo>
                    <a:pt x="138" y="73"/>
                    <a:pt x="73" y="123"/>
                    <a:pt x="0" y="12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13" name="Google Shape;213;p5"/>
            <p:cNvSpPr/>
            <p:nvPr/>
          </p:nvSpPr>
          <p:spPr>
            <a:xfrm>
              <a:off x="1752600" y="693738"/>
              <a:ext cx="14288" cy="46037"/>
            </a:xfrm>
            <a:custGeom>
              <a:avLst/>
              <a:gdLst/>
              <a:ahLst/>
              <a:cxnLst/>
              <a:rect l="l" t="t" r="r" b="b"/>
              <a:pathLst>
                <a:path w="9" h="27" extrusionOk="0">
                  <a:moveTo>
                    <a:pt x="9" y="27"/>
                  </a:moveTo>
                  <a:cubicBezTo>
                    <a:pt x="3" y="27"/>
                    <a:pt x="3" y="27"/>
                    <a:pt x="3" y="27"/>
                  </a:cubicBezTo>
                  <a:cubicBezTo>
                    <a:pt x="3" y="19"/>
                    <a:pt x="2" y="10"/>
                    <a:pt x="0" y="1"/>
                  </a:cubicBezTo>
                  <a:cubicBezTo>
                    <a:pt x="7" y="0"/>
                    <a:pt x="7" y="0"/>
                    <a:pt x="7" y="0"/>
                  </a:cubicBezTo>
                  <a:cubicBezTo>
                    <a:pt x="9" y="9"/>
                    <a:pt x="9" y="18"/>
                    <a:pt x="9" y="2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14" name="Google Shape;214;p5"/>
            <p:cNvSpPr/>
            <p:nvPr/>
          </p:nvSpPr>
          <p:spPr>
            <a:xfrm>
              <a:off x="1658938" y="527050"/>
              <a:ext cx="46037" cy="44450"/>
            </a:xfrm>
            <a:custGeom>
              <a:avLst/>
              <a:gdLst/>
              <a:ahLst/>
              <a:cxnLst/>
              <a:rect l="l" t="t" r="r" b="b"/>
              <a:pathLst>
                <a:path w="27" h="27" extrusionOk="0">
                  <a:moveTo>
                    <a:pt x="21" y="27"/>
                  </a:moveTo>
                  <a:cubicBezTo>
                    <a:pt x="15" y="19"/>
                    <a:pt x="8" y="12"/>
                    <a:pt x="0" y="6"/>
                  </a:cubicBezTo>
                  <a:cubicBezTo>
                    <a:pt x="5" y="0"/>
                    <a:pt x="5" y="0"/>
                    <a:pt x="5" y="0"/>
                  </a:cubicBezTo>
                  <a:cubicBezTo>
                    <a:pt x="13" y="7"/>
                    <a:pt x="20" y="14"/>
                    <a:pt x="27" y="22"/>
                  </a:cubicBezTo>
                  <a:lnTo>
                    <a:pt x="21" y="27"/>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15" name="Google Shape;215;p5"/>
            <p:cNvSpPr/>
            <p:nvPr/>
          </p:nvSpPr>
          <p:spPr>
            <a:xfrm>
              <a:off x="1524000" y="466725"/>
              <a:ext cx="123825" cy="55563"/>
            </a:xfrm>
            <a:custGeom>
              <a:avLst/>
              <a:gdLst/>
              <a:ahLst/>
              <a:cxnLst/>
              <a:rect l="l" t="t" r="r" b="b"/>
              <a:pathLst>
                <a:path w="73" h="33" extrusionOk="0">
                  <a:moveTo>
                    <a:pt x="70" y="33"/>
                  </a:moveTo>
                  <a:cubicBezTo>
                    <a:pt x="49" y="18"/>
                    <a:pt x="25" y="9"/>
                    <a:pt x="0" y="7"/>
                  </a:cubicBezTo>
                  <a:cubicBezTo>
                    <a:pt x="0" y="0"/>
                    <a:pt x="0" y="0"/>
                    <a:pt x="0" y="0"/>
                  </a:cubicBezTo>
                  <a:cubicBezTo>
                    <a:pt x="26" y="3"/>
                    <a:pt x="52" y="12"/>
                    <a:pt x="73" y="27"/>
                  </a:cubicBezTo>
                  <a:lnTo>
                    <a:pt x="70" y="33"/>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16" name="Google Shape;216;p5"/>
            <p:cNvSpPr/>
            <p:nvPr/>
          </p:nvSpPr>
          <p:spPr>
            <a:xfrm>
              <a:off x="1436688" y="465138"/>
              <a:ext cx="57150" cy="17463"/>
            </a:xfrm>
            <a:custGeom>
              <a:avLst/>
              <a:gdLst/>
              <a:ahLst/>
              <a:cxnLst/>
              <a:rect l="l" t="t" r="r" b="b"/>
              <a:pathLst>
                <a:path w="34" h="10" extrusionOk="0">
                  <a:moveTo>
                    <a:pt x="1" y="10"/>
                  </a:moveTo>
                  <a:cubicBezTo>
                    <a:pt x="0" y="3"/>
                    <a:pt x="0" y="3"/>
                    <a:pt x="0" y="3"/>
                  </a:cubicBezTo>
                  <a:cubicBezTo>
                    <a:pt x="11" y="1"/>
                    <a:pt x="22" y="0"/>
                    <a:pt x="34" y="0"/>
                  </a:cubicBezTo>
                  <a:cubicBezTo>
                    <a:pt x="34" y="7"/>
                    <a:pt x="34" y="7"/>
                    <a:pt x="34" y="7"/>
                  </a:cubicBezTo>
                  <a:cubicBezTo>
                    <a:pt x="23" y="7"/>
                    <a:pt x="12" y="8"/>
                    <a:pt x="1" y="1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17" name="Google Shape;217;p5"/>
            <p:cNvSpPr/>
            <p:nvPr/>
          </p:nvSpPr>
          <p:spPr>
            <a:xfrm>
              <a:off x="1231900" y="487363"/>
              <a:ext cx="158750" cy="173037"/>
            </a:xfrm>
            <a:custGeom>
              <a:avLst/>
              <a:gdLst/>
              <a:ahLst/>
              <a:cxnLst/>
              <a:rect l="l" t="t" r="r" b="b"/>
              <a:pathLst>
                <a:path w="94" h="102" extrusionOk="0">
                  <a:moveTo>
                    <a:pt x="6" y="102"/>
                  </a:moveTo>
                  <a:cubicBezTo>
                    <a:pt x="0" y="100"/>
                    <a:pt x="0" y="100"/>
                    <a:pt x="0" y="100"/>
                  </a:cubicBezTo>
                  <a:cubicBezTo>
                    <a:pt x="14" y="55"/>
                    <a:pt x="47" y="18"/>
                    <a:pt x="91" y="0"/>
                  </a:cubicBezTo>
                  <a:cubicBezTo>
                    <a:pt x="94" y="6"/>
                    <a:pt x="94" y="6"/>
                    <a:pt x="94" y="6"/>
                  </a:cubicBezTo>
                  <a:cubicBezTo>
                    <a:pt x="52" y="24"/>
                    <a:pt x="20" y="59"/>
                    <a:pt x="6" y="10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18" name="Google Shape;218;p5"/>
            <p:cNvSpPr/>
            <p:nvPr/>
          </p:nvSpPr>
          <p:spPr>
            <a:xfrm>
              <a:off x="1219200" y="685800"/>
              <a:ext cx="15875" cy="53975"/>
            </a:xfrm>
            <a:custGeom>
              <a:avLst/>
              <a:gdLst/>
              <a:ahLst/>
              <a:cxnLst/>
              <a:rect l="l" t="t" r="r" b="b"/>
              <a:pathLst>
                <a:path w="10" h="32" extrusionOk="0">
                  <a:moveTo>
                    <a:pt x="7" y="32"/>
                  </a:moveTo>
                  <a:cubicBezTo>
                    <a:pt x="0" y="32"/>
                    <a:pt x="0" y="32"/>
                    <a:pt x="0" y="32"/>
                  </a:cubicBezTo>
                  <a:cubicBezTo>
                    <a:pt x="0" y="21"/>
                    <a:pt x="1" y="10"/>
                    <a:pt x="4" y="0"/>
                  </a:cubicBezTo>
                  <a:cubicBezTo>
                    <a:pt x="10" y="1"/>
                    <a:pt x="10" y="1"/>
                    <a:pt x="10" y="1"/>
                  </a:cubicBezTo>
                  <a:cubicBezTo>
                    <a:pt x="8" y="11"/>
                    <a:pt x="7" y="22"/>
                    <a:pt x="7" y="3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19" name="Google Shape;219;p5"/>
            <p:cNvSpPr/>
            <p:nvPr/>
          </p:nvSpPr>
          <p:spPr>
            <a:xfrm>
              <a:off x="1231900" y="820738"/>
              <a:ext cx="111125" cy="144463"/>
            </a:xfrm>
            <a:custGeom>
              <a:avLst/>
              <a:gdLst/>
              <a:ahLst/>
              <a:cxnLst/>
              <a:rect l="l" t="t" r="r" b="b"/>
              <a:pathLst>
                <a:path w="66" h="86" extrusionOk="0">
                  <a:moveTo>
                    <a:pt x="62" y="86"/>
                  </a:moveTo>
                  <a:cubicBezTo>
                    <a:pt x="33" y="66"/>
                    <a:pt x="11" y="36"/>
                    <a:pt x="0" y="2"/>
                  </a:cubicBezTo>
                  <a:cubicBezTo>
                    <a:pt x="6" y="0"/>
                    <a:pt x="6" y="0"/>
                    <a:pt x="6" y="0"/>
                  </a:cubicBezTo>
                  <a:cubicBezTo>
                    <a:pt x="17" y="32"/>
                    <a:pt x="38" y="61"/>
                    <a:pt x="66" y="80"/>
                  </a:cubicBezTo>
                  <a:lnTo>
                    <a:pt x="62" y="86"/>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20" name="Google Shape;220;p5"/>
            <p:cNvSpPr/>
            <p:nvPr/>
          </p:nvSpPr>
          <p:spPr>
            <a:xfrm>
              <a:off x="1377950" y="976313"/>
              <a:ext cx="38100" cy="25400"/>
            </a:xfrm>
            <a:custGeom>
              <a:avLst/>
              <a:gdLst/>
              <a:ahLst/>
              <a:cxnLst/>
              <a:rect l="l" t="t" r="r" b="b"/>
              <a:pathLst>
                <a:path w="23" h="15" extrusionOk="0">
                  <a:moveTo>
                    <a:pt x="21" y="15"/>
                  </a:moveTo>
                  <a:cubicBezTo>
                    <a:pt x="14" y="12"/>
                    <a:pt x="7" y="10"/>
                    <a:pt x="0" y="7"/>
                  </a:cubicBezTo>
                  <a:cubicBezTo>
                    <a:pt x="3" y="0"/>
                    <a:pt x="3" y="0"/>
                    <a:pt x="3" y="0"/>
                  </a:cubicBezTo>
                  <a:cubicBezTo>
                    <a:pt x="9" y="3"/>
                    <a:pt x="16" y="6"/>
                    <a:pt x="23" y="8"/>
                  </a:cubicBezTo>
                  <a:lnTo>
                    <a:pt x="21" y="1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21" name="Google Shape;221;p5"/>
            <p:cNvSpPr/>
            <p:nvPr/>
          </p:nvSpPr>
          <p:spPr>
            <a:xfrm>
              <a:off x="1325563" y="739775"/>
              <a:ext cx="26988" cy="69850"/>
            </a:xfrm>
            <a:custGeom>
              <a:avLst/>
              <a:gdLst/>
              <a:ahLst/>
              <a:cxnLst/>
              <a:rect l="l" t="t" r="r" b="b"/>
              <a:pathLst>
                <a:path w="16" h="42" extrusionOk="0">
                  <a:moveTo>
                    <a:pt x="9" y="42"/>
                  </a:moveTo>
                  <a:cubicBezTo>
                    <a:pt x="3" y="29"/>
                    <a:pt x="0" y="15"/>
                    <a:pt x="0" y="0"/>
                  </a:cubicBezTo>
                  <a:cubicBezTo>
                    <a:pt x="8" y="0"/>
                    <a:pt x="8" y="0"/>
                    <a:pt x="8" y="0"/>
                  </a:cubicBezTo>
                  <a:cubicBezTo>
                    <a:pt x="8" y="14"/>
                    <a:pt x="11" y="27"/>
                    <a:pt x="16" y="39"/>
                  </a:cubicBezTo>
                  <a:lnTo>
                    <a:pt x="9" y="42"/>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22" name="Google Shape;222;p5"/>
            <p:cNvSpPr/>
            <p:nvPr/>
          </p:nvSpPr>
          <p:spPr>
            <a:xfrm>
              <a:off x="1354138" y="825500"/>
              <a:ext cx="57150" cy="57150"/>
            </a:xfrm>
            <a:custGeom>
              <a:avLst/>
              <a:gdLst/>
              <a:ahLst/>
              <a:cxnLst/>
              <a:rect l="l" t="t" r="r" b="b"/>
              <a:pathLst>
                <a:path w="34" h="34" extrusionOk="0">
                  <a:moveTo>
                    <a:pt x="30" y="34"/>
                  </a:moveTo>
                  <a:cubicBezTo>
                    <a:pt x="18" y="26"/>
                    <a:pt x="8" y="16"/>
                    <a:pt x="0" y="4"/>
                  </a:cubicBezTo>
                  <a:cubicBezTo>
                    <a:pt x="6" y="0"/>
                    <a:pt x="6" y="0"/>
                    <a:pt x="6" y="0"/>
                  </a:cubicBezTo>
                  <a:cubicBezTo>
                    <a:pt x="13" y="11"/>
                    <a:pt x="23" y="21"/>
                    <a:pt x="34" y="28"/>
                  </a:cubicBezTo>
                  <a:lnTo>
                    <a:pt x="30" y="34"/>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23" name="Google Shape;223;p5"/>
            <p:cNvSpPr/>
            <p:nvPr/>
          </p:nvSpPr>
          <p:spPr>
            <a:xfrm>
              <a:off x="1423988" y="882650"/>
              <a:ext cx="33337" cy="20638"/>
            </a:xfrm>
            <a:custGeom>
              <a:avLst/>
              <a:gdLst/>
              <a:ahLst/>
              <a:cxnLst/>
              <a:rect l="l" t="t" r="r" b="b"/>
              <a:pathLst>
                <a:path w="19" h="12" extrusionOk="0">
                  <a:moveTo>
                    <a:pt x="17" y="12"/>
                  </a:moveTo>
                  <a:cubicBezTo>
                    <a:pt x="11" y="11"/>
                    <a:pt x="6" y="9"/>
                    <a:pt x="0" y="6"/>
                  </a:cubicBezTo>
                  <a:cubicBezTo>
                    <a:pt x="3" y="0"/>
                    <a:pt x="3" y="0"/>
                    <a:pt x="3" y="0"/>
                  </a:cubicBezTo>
                  <a:cubicBezTo>
                    <a:pt x="8" y="2"/>
                    <a:pt x="14" y="4"/>
                    <a:pt x="19" y="5"/>
                  </a:cubicBezTo>
                  <a:lnTo>
                    <a:pt x="17" y="12"/>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24" name="Google Shape;224;p5"/>
            <p:cNvSpPr/>
            <p:nvPr/>
          </p:nvSpPr>
          <p:spPr>
            <a:xfrm>
              <a:off x="1473200" y="884238"/>
              <a:ext cx="84138" cy="23812"/>
            </a:xfrm>
            <a:custGeom>
              <a:avLst/>
              <a:gdLst/>
              <a:ahLst/>
              <a:cxnLst/>
              <a:rect l="l" t="t" r="r" b="b"/>
              <a:pathLst>
                <a:path w="50" h="14" extrusionOk="0">
                  <a:moveTo>
                    <a:pt x="12" y="14"/>
                  </a:moveTo>
                  <a:cubicBezTo>
                    <a:pt x="8" y="14"/>
                    <a:pt x="4" y="14"/>
                    <a:pt x="0" y="13"/>
                  </a:cubicBezTo>
                  <a:cubicBezTo>
                    <a:pt x="1" y="6"/>
                    <a:pt x="1" y="6"/>
                    <a:pt x="1" y="6"/>
                  </a:cubicBezTo>
                  <a:cubicBezTo>
                    <a:pt x="4" y="6"/>
                    <a:pt x="8" y="6"/>
                    <a:pt x="12" y="6"/>
                  </a:cubicBezTo>
                  <a:cubicBezTo>
                    <a:pt x="24" y="6"/>
                    <a:pt x="36" y="4"/>
                    <a:pt x="47" y="0"/>
                  </a:cubicBezTo>
                  <a:cubicBezTo>
                    <a:pt x="50" y="7"/>
                    <a:pt x="50" y="7"/>
                    <a:pt x="50" y="7"/>
                  </a:cubicBezTo>
                  <a:cubicBezTo>
                    <a:pt x="38" y="11"/>
                    <a:pt x="25" y="14"/>
                    <a:pt x="12" y="1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25" name="Google Shape;225;p5"/>
            <p:cNvSpPr/>
            <p:nvPr/>
          </p:nvSpPr>
          <p:spPr>
            <a:xfrm>
              <a:off x="1577975" y="823913"/>
              <a:ext cx="57150" cy="57150"/>
            </a:xfrm>
            <a:custGeom>
              <a:avLst/>
              <a:gdLst/>
              <a:ahLst/>
              <a:cxnLst/>
              <a:rect l="l" t="t" r="r" b="b"/>
              <a:pathLst>
                <a:path w="34" h="34" extrusionOk="0">
                  <a:moveTo>
                    <a:pt x="4" y="34"/>
                  </a:moveTo>
                  <a:cubicBezTo>
                    <a:pt x="0" y="28"/>
                    <a:pt x="0" y="28"/>
                    <a:pt x="0" y="28"/>
                  </a:cubicBezTo>
                  <a:cubicBezTo>
                    <a:pt x="11" y="21"/>
                    <a:pt x="20" y="11"/>
                    <a:pt x="28" y="0"/>
                  </a:cubicBezTo>
                  <a:cubicBezTo>
                    <a:pt x="34" y="4"/>
                    <a:pt x="34" y="4"/>
                    <a:pt x="34" y="4"/>
                  </a:cubicBezTo>
                  <a:cubicBezTo>
                    <a:pt x="26" y="16"/>
                    <a:pt x="16" y="26"/>
                    <a:pt x="4" y="3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26" name="Google Shape;226;p5"/>
            <p:cNvSpPr/>
            <p:nvPr/>
          </p:nvSpPr>
          <p:spPr>
            <a:xfrm>
              <a:off x="1646238" y="706438"/>
              <a:ext cx="14288" cy="65088"/>
            </a:xfrm>
            <a:custGeom>
              <a:avLst/>
              <a:gdLst/>
              <a:ahLst/>
              <a:cxnLst/>
              <a:rect l="l" t="t" r="r" b="b"/>
              <a:pathLst>
                <a:path w="9" h="38" extrusionOk="0">
                  <a:moveTo>
                    <a:pt x="8" y="38"/>
                  </a:moveTo>
                  <a:cubicBezTo>
                    <a:pt x="0" y="37"/>
                    <a:pt x="0" y="37"/>
                    <a:pt x="0" y="37"/>
                  </a:cubicBezTo>
                  <a:cubicBezTo>
                    <a:pt x="1" y="31"/>
                    <a:pt x="2" y="25"/>
                    <a:pt x="2" y="19"/>
                  </a:cubicBezTo>
                  <a:cubicBezTo>
                    <a:pt x="2" y="13"/>
                    <a:pt x="1" y="7"/>
                    <a:pt x="0" y="2"/>
                  </a:cubicBezTo>
                  <a:cubicBezTo>
                    <a:pt x="8" y="0"/>
                    <a:pt x="8" y="0"/>
                    <a:pt x="8" y="0"/>
                  </a:cubicBezTo>
                  <a:cubicBezTo>
                    <a:pt x="9" y="6"/>
                    <a:pt x="9" y="13"/>
                    <a:pt x="9" y="19"/>
                  </a:cubicBezTo>
                  <a:cubicBezTo>
                    <a:pt x="9" y="26"/>
                    <a:pt x="9" y="32"/>
                    <a:pt x="8" y="3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27" name="Google Shape;227;p5"/>
            <p:cNvSpPr/>
            <p:nvPr/>
          </p:nvSpPr>
          <p:spPr>
            <a:xfrm>
              <a:off x="1584325" y="603250"/>
              <a:ext cx="66675" cy="77787"/>
            </a:xfrm>
            <a:custGeom>
              <a:avLst/>
              <a:gdLst/>
              <a:ahLst/>
              <a:cxnLst/>
              <a:rect l="l" t="t" r="r" b="b"/>
              <a:pathLst>
                <a:path w="39" h="46" extrusionOk="0">
                  <a:moveTo>
                    <a:pt x="32" y="46"/>
                  </a:moveTo>
                  <a:cubicBezTo>
                    <a:pt x="25" y="30"/>
                    <a:pt x="14" y="16"/>
                    <a:pt x="0" y="6"/>
                  </a:cubicBezTo>
                  <a:cubicBezTo>
                    <a:pt x="5" y="0"/>
                    <a:pt x="5" y="0"/>
                    <a:pt x="5" y="0"/>
                  </a:cubicBezTo>
                  <a:cubicBezTo>
                    <a:pt x="20" y="11"/>
                    <a:pt x="32" y="26"/>
                    <a:pt x="39" y="44"/>
                  </a:cubicBezTo>
                  <a:lnTo>
                    <a:pt x="32" y="4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28" name="Google Shape;228;p5"/>
            <p:cNvSpPr/>
            <p:nvPr/>
          </p:nvSpPr>
          <p:spPr>
            <a:xfrm>
              <a:off x="1473200" y="571500"/>
              <a:ext cx="103187" cy="31750"/>
            </a:xfrm>
            <a:custGeom>
              <a:avLst/>
              <a:gdLst/>
              <a:ahLst/>
              <a:cxnLst/>
              <a:rect l="l" t="t" r="r" b="b"/>
              <a:pathLst>
                <a:path w="61" h="19" extrusionOk="0">
                  <a:moveTo>
                    <a:pt x="58" y="19"/>
                  </a:moveTo>
                  <a:cubicBezTo>
                    <a:pt x="44" y="11"/>
                    <a:pt x="28" y="7"/>
                    <a:pt x="12" y="7"/>
                  </a:cubicBezTo>
                  <a:cubicBezTo>
                    <a:pt x="8" y="7"/>
                    <a:pt x="5" y="7"/>
                    <a:pt x="1" y="8"/>
                  </a:cubicBezTo>
                  <a:cubicBezTo>
                    <a:pt x="0" y="0"/>
                    <a:pt x="0" y="0"/>
                    <a:pt x="0" y="0"/>
                  </a:cubicBezTo>
                  <a:cubicBezTo>
                    <a:pt x="4" y="0"/>
                    <a:pt x="8" y="0"/>
                    <a:pt x="12" y="0"/>
                  </a:cubicBezTo>
                  <a:cubicBezTo>
                    <a:pt x="29" y="0"/>
                    <a:pt x="46" y="4"/>
                    <a:pt x="61" y="13"/>
                  </a:cubicBezTo>
                  <a:lnTo>
                    <a:pt x="58" y="1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29" name="Google Shape;229;p5"/>
            <p:cNvSpPr/>
            <p:nvPr/>
          </p:nvSpPr>
          <p:spPr>
            <a:xfrm>
              <a:off x="1404938" y="574675"/>
              <a:ext cx="52388" cy="33337"/>
            </a:xfrm>
            <a:custGeom>
              <a:avLst/>
              <a:gdLst/>
              <a:ahLst/>
              <a:cxnLst/>
              <a:rect l="l" t="t" r="r" b="b"/>
              <a:pathLst>
                <a:path w="31" h="19" extrusionOk="0">
                  <a:moveTo>
                    <a:pt x="4" y="19"/>
                  </a:moveTo>
                  <a:cubicBezTo>
                    <a:pt x="0" y="13"/>
                    <a:pt x="0" y="13"/>
                    <a:pt x="0" y="13"/>
                  </a:cubicBezTo>
                  <a:cubicBezTo>
                    <a:pt x="9" y="7"/>
                    <a:pt x="19" y="3"/>
                    <a:pt x="29" y="0"/>
                  </a:cubicBezTo>
                  <a:cubicBezTo>
                    <a:pt x="31" y="8"/>
                    <a:pt x="31" y="8"/>
                    <a:pt x="31" y="8"/>
                  </a:cubicBezTo>
                  <a:cubicBezTo>
                    <a:pt x="21" y="10"/>
                    <a:pt x="12" y="14"/>
                    <a:pt x="4" y="1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30" name="Google Shape;230;p5"/>
            <p:cNvSpPr/>
            <p:nvPr/>
          </p:nvSpPr>
          <p:spPr>
            <a:xfrm>
              <a:off x="1328738" y="617538"/>
              <a:ext cx="57150" cy="92075"/>
            </a:xfrm>
            <a:custGeom>
              <a:avLst/>
              <a:gdLst/>
              <a:ahLst/>
              <a:cxnLst/>
              <a:rect l="l" t="t" r="r" b="b"/>
              <a:pathLst>
                <a:path w="34" h="55" extrusionOk="0">
                  <a:moveTo>
                    <a:pt x="7" y="55"/>
                  </a:moveTo>
                  <a:cubicBezTo>
                    <a:pt x="0" y="54"/>
                    <a:pt x="0" y="54"/>
                    <a:pt x="0" y="54"/>
                  </a:cubicBezTo>
                  <a:cubicBezTo>
                    <a:pt x="4" y="33"/>
                    <a:pt x="14" y="14"/>
                    <a:pt x="29" y="0"/>
                  </a:cubicBezTo>
                  <a:cubicBezTo>
                    <a:pt x="34" y="5"/>
                    <a:pt x="34" y="5"/>
                    <a:pt x="34" y="5"/>
                  </a:cubicBezTo>
                  <a:cubicBezTo>
                    <a:pt x="20" y="19"/>
                    <a:pt x="11" y="36"/>
                    <a:pt x="7" y="5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31" name="Google Shape;231;p5"/>
            <p:cNvSpPr/>
            <p:nvPr/>
          </p:nvSpPr>
          <p:spPr>
            <a:xfrm>
              <a:off x="1357313" y="787400"/>
              <a:ext cx="36513" cy="50800"/>
            </a:xfrm>
            <a:custGeom>
              <a:avLst/>
              <a:gdLst/>
              <a:ahLst/>
              <a:cxnLst/>
              <a:rect l="l" t="t" r="r" b="b"/>
              <a:pathLst>
                <a:path w="22" h="30" extrusionOk="0">
                  <a:moveTo>
                    <a:pt x="17" y="30"/>
                  </a:moveTo>
                  <a:cubicBezTo>
                    <a:pt x="10" y="21"/>
                    <a:pt x="4" y="12"/>
                    <a:pt x="0" y="2"/>
                  </a:cubicBezTo>
                  <a:cubicBezTo>
                    <a:pt x="6" y="0"/>
                    <a:pt x="6" y="0"/>
                    <a:pt x="6" y="0"/>
                  </a:cubicBezTo>
                  <a:cubicBezTo>
                    <a:pt x="10" y="9"/>
                    <a:pt x="15" y="18"/>
                    <a:pt x="22" y="25"/>
                  </a:cubicBezTo>
                  <a:lnTo>
                    <a:pt x="17" y="3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32" name="Google Shape;232;p5"/>
            <p:cNvSpPr/>
            <p:nvPr/>
          </p:nvSpPr>
          <p:spPr>
            <a:xfrm>
              <a:off x="1400175" y="841375"/>
              <a:ext cx="93663" cy="44450"/>
            </a:xfrm>
            <a:custGeom>
              <a:avLst/>
              <a:gdLst/>
              <a:ahLst/>
              <a:cxnLst/>
              <a:rect l="l" t="t" r="r" b="b"/>
              <a:pathLst>
                <a:path w="56" h="26" extrusionOk="0">
                  <a:moveTo>
                    <a:pt x="56" y="26"/>
                  </a:moveTo>
                  <a:cubicBezTo>
                    <a:pt x="35" y="26"/>
                    <a:pt x="15" y="18"/>
                    <a:pt x="0" y="5"/>
                  </a:cubicBezTo>
                  <a:cubicBezTo>
                    <a:pt x="4" y="0"/>
                    <a:pt x="4" y="0"/>
                    <a:pt x="4" y="0"/>
                  </a:cubicBezTo>
                  <a:cubicBezTo>
                    <a:pt x="18" y="13"/>
                    <a:pt x="37" y="19"/>
                    <a:pt x="56" y="19"/>
                  </a:cubicBezTo>
                  <a:lnTo>
                    <a:pt x="56" y="26"/>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33" name="Google Shape;233;p5"/>
            <p:cNvSpPr/>
            <p:nvPr/>
          </p:nvSpPr>
          <p:spPr>
            <a:xfrm>
              <a:off x="1522413" y="839788"/>
              <a:ext cx="68263" cy="42863"/>
            </a:xfrm>
            <a:custGeom>
              <a:avLst/>
              <a:gdLst/>
              <a:ahLst/>
              <a:cxnLst/>
              <a:rect l="l" t="t" r="r" b="b"/>
              <a:pathLst>
                <a:path w="40" h="25" extrusionOk="0">
                  <a:moveTo>
                    <a:pt x="1" y="25"/>
                  </a:moveTo>
                  <a:cubicBezTo>
                    <a:pt x="0" y="19"/>
                    <a:pt x="0" y="19"/>
                    <a:pt x="0" y="19"/>
                  </a:cubicBezTo>
                  <a:cubicBezTo>
                    <a:pt x="13" y="16"/>
                    <a:pt x="26" y="10"/>
                    <a:pt x="36" y="0"/>
                  </a:cubicBezTo>
                  <a:cubicBezTo>
                    <a:pt x="40" y="5"/>
                    <a:pt x="40" y="5"/>
                    <a:pt x="40" y="5"/>
                  </a:cubicBezTo>
                  <a:cubicBezTo>
                    <a:pt x="29" y="15"/>
                    <a:pt x="15" y="22"/>
                    <a:pt x="1" y="2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34" name="Google Shape;234;p5"/>
            <p:cNvSpPr/>
            <p:nvPr/>
          </p:nvSpPr>
          <p:spPr>
            <a:xfrm>
              <a:off x="1593850" y="784225"/>
              <a:ext cx="36513" cy="53975"/>
            </a:xfrm>
            <a:custGeom>
              <a:avLst/>
              <a:gdLst/>
              <a:ahLst/>
              <a:cxnLst/>
              <a:rect l="l" t="t" r="r" b="b"/>
              <a:pathLst>
                <a:path w="22" h="32" extrusionOk="0">
                  <a:moveTo>
                    <a:pt x="5" y="32"/>
                  </a:moveTo>
                  <a:cubicBezTo>
                    <a:pt x="0" y="27"/>
                    <a:pt x="0" y="27"/>
                    <a:pt x="0" y="27"/>
                  </a:cubicBezTo>
                  <a:cubicBezTo>
                    <a:pt x="7" y="19"/>
                    <a:pt x="13" y="10"/>
                    <a:pt x="16" y="0"/>
                  </a:cubicBezTo>
                  <a:cubicBezTo>
                    <a:pt x="22" y="3"/>
                    <a:pt x="22" y="3"/>
                    <a:pt x="22" y="3"/>
                  </a:cubicBezTo>
                  <a:cubicBezTo>
                    <a:pt x="18" y="13"/>
                    <a:pt x="12" y="23"/>
                    <a:pt x="5" y="3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35" name="Google Shape;235;p5"/>
            <p:cNvSpPr/>
            <p:nvPr/>
          </p:nvSpPr>
          <p:spPr>
            <a:xfrm>
              <a:off x="1625600" y="704850"/>
              <a:ext cx="12700" cy="61913"/>
            </a:xfrm>
            <a:custGeom>
              <a:avLst/>
              <a:gdLst/>
              <a:ahLst/>
              <a:cxnLst/>
              <a:rect l="l" t="t" r="r" b="b"/>
              <a:pathLst>
                <a:path w="8" h="36" extrusionOk="0">
                  <a:moveTo>
                    <a:pt x="7" y="36"/>
                  </a:moveTo>
                  <a:cubicBezTo>
                    <a:pt x="1" y="34"/>
                    <a:pt x="1" y="34"/>
                    <a:pt x="1" y="34"/>
                  </a:cubicBezTo>
                  <a:cubicBezTo>
                    <a:pt x="2" y="30"/>
                    <a:pt x="2" y="25"/>
                    <a:pt x="2" y="20"/>
                  </a:cubicBezTo>
                  <a:cubicBezTo>
                    <a:pt x="2" y="14"/>
                    <a:pt x="1" y="7"/>
                    <a:pt x="0" y="1"/>
                  </a:cubicBezTo>
                  <a:cubicBezTo>
                    <a:pt x="6" y="0"/>
                    <a:pt x="6" y="0"/>
                    <a:pt x="6" y="0"/>
                  </a:cubicBezTo>
                  <a:cubicBezTo>
                    <a:pt x="7" y="6"/>
                    <a:pt x="8" y="13"/>
                    <a:pt x="8" y="20"/>
                  </a:cubicBezTo>
                  <a:cubicBezTo>
                    <a:pt x="8" y="25"/>
                    <a:pt x="8" y="31"/>
                    <a:pt x="7" y="3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36" name="Google Shape;236;p5"/>
            <p:cNvSpPr/>
            <p:nvPr/>
          </p:nvSpPr>
          <p:spPr>
            <a:xfrm>
              <a:off x="1593850" y="641350"/>
              <a:ext cx="36513" cy="50800"/>
            </a:xfrm>
            <a:custGeom>
              <a:avLst/>
              <a:gdLst/>
              <a:ahLst/>
              <a:cxnLst/>
              <a:rect l="l" t="t" r="r" b="b"/>
              <a:pathLst>
                <a:path w="22" h="30" extrusionOk="0">
                  <a:moveTo>
                    <a:pt x="16" y="30"/>
                  </a:moveTo>
                  <a:cubicBezTo>
                    <a:pt x="12" y="20"/>
                    <a:pt x="7" y="12"/>
                    <a:pt x="0" y="4"/>
                  </a:cubicBezTo>
                  <a:cubicBezTo>
                    <a:pt x="5" y="0"/>
                    <a:pt x="5" y="0"/>
                    <a:pt x="5" y="0"/>
                  </a:cubicBezTo>
                  <a:cubicBezTo>
                    <a:pt x="12" y="8"/>
                    <a:pt x="18" y="17"/>
                    <a:pt x="22" y="28"/>
                  </a:cubicBezTo>
                  <a:lnTo>
                    <a:pt x="16" y="3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37" name="Google Shape;237;p5"/>
            <p:cNvSpPr/>
            <p:nvPr/>
          </p:nvSpPr>
          <p:spPr>
            <a:xfrm>
              <a:off x="1524000" y="596900"/>
              <a:ext cx="61912" cy="38100"/>
            </a:xfrm>
            <a:custGeom>
              <a:avLst/>
              <a:gdLst/>
              <a:ahLst/>
              <a:cxnLst/>
              <a:rect l="l" t="t" r="r" b="b"/>
              <a:pathLst>
                <a:path w="37" h="22" extrusionOk="0">
                  <a:moveTo>
                    <a:pt x="33" y="22"/>
                  </a:moveTo>
                  <a:cubicBezTo>
                    <a:pt x="23" y="14"/>
                    <a:pt x="12" y="9"/>
                    <a:pt x="0" y="6"/>
                  </a:cubicBezTo>
                  <a:cubicBezTo>
                    <a:pt x="1" y="0"/>
                    <a:pt x="1" y="0"/>
                    <a:pt x="1" y="0"/>
                  </a:cubicBezTo>
                  <a:cubicBezTo>
                    <a:pt x="14" y="3"/>
                    <a:pt x="26" y="9"/>
                    <a:pt x="37" y="17"/>
                  </a:cubicBezTo>
                  <a:lnTo>
                    <a:pt x="33" y="2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38" name="Google Shape;238;p5"/>
            <p:cNvSpPr/>
            <p:nvPr/>
          </p:nvSpPr>
          <p:spPr>
            <a:xfrm>
              <a:off x="1417638" y="593725"/>
              <a:ext cx="90488" cy="30163"/>
            </a:xfrm>
            <a:custGeom>
              <a:avLst/>
              <a:gdLst/>
              <a:ahLst/>
              <a:cxnLst/>
              <a:rect l="l" t="t" r="r" b="b"/>
              <a:pathLst>
                <a:path w="53" h="18" extrusionOk="0">
                  <a:moveTo>
                    <a:pt x="3" y="18"/>
                  </a:moveTo>
                  <a:cubicBezTo>
                    <a:pt x="0" y="12"/>
                    <a:pt x="0" y="12"/>
                    <a:pt x="0" y="12"/>
                  </a:cubicBezTo>
                  <a:cubicBezTo>
                    <a:pt x="14" y="4"/>
                    <a:pt x="29" y="0"/>
                    <a:pt x="45" y="0"/>
                  </a:cubicBezTo>
                  <a:cubicBezTo>
                    <a:pt x="48" y="0"/>
                    <a:pt x="51" y="0"/>
                    <a:pt x="53" y="0"/>
                  </a:cubicBezTo>
                  <a:cubicBezTo>
                    <a:pt x="53" y="6"/>
                    <a:pt x="53" y="6"/>
                    <a:pt x="53" y="6"/>
                  </a:cubicBezTo>
                  <a:cubicBezTo>
                    <a:pt x="50" y="6"/>
                    <a:pt x="47" y="6"/>
                    <a:pt x="45" y="6"/>
                  </a:cubicBezTo>
                  <a:cubicBezTo>
                    <a:pt x="30" y="6"/>
                    <a:pt x="16" y="10"/>
                    <a:pt x="3" y="1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39" name="Google Shape;239;p5"/>
            <p:cNvSpPr/>
            <p:nvPr/>
          </p:nvSpPr>
          <p:spPr>
            <a:xfrm>
              <a:off x="1358900" y="625475"/>
              <a:ext cx="50800" cy="63500"/>
            </a:xfrm>
            <a:custGeom>
              <a:avLst/>
              <a:gdLst/>
              <a:ahLst/>
              <a:cxnLst/>
              <a:rect l="l" t="t" r="r" b="b"/>
              <a:pathLst>
                <a:path w="30" h="37" extrusionOk="0">
                  <a:moveTo>
                    <a:pt x="6" y="37"/>
                  </a:moveTo>
                  <a:cubicBezTo>
                    <a:pt x="0" y="35"/>
                    <a:pt x="0" y="35"/>
                    <a:pt x="0" y="35"/>
                  </a:cubicBezTo>
                  <a:cubicBezTo>
                    <a:pt x="5" y="21"/>
                    <a:pt x="14" y="9"/>
                    <a:pt x="26" y="0"/>
                  </a:cubicBezTo>
                  <a:cubicBezTo>
                    <a:pt x="30" y="5"/>
                    <a:pt x="30" y="5"/>
                    <a:pt x="30" y="5"/>
                  </a:cubicBezTo>
                  <a:cubicBezTo>
                    <a:pt x="19" y="13"/>
                    <a:pt x="11" y="24"/>
                    <a:pt x="6" y="3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40" name="Google Shape;240;p5"/>
            <p:cNvSpPr/>
            <p:nvPr/>
          </p:nvSpPr>
          <p:spPr>
            <a:xfrm>
              <a:off x="1347788" y="703263"/>
              <a:ext cx="14288" cy="69850"/>
            </a:xfrm>
            <a:custGeom>
              <a:avLst/>
              <a:gdLst/>
              <a:ahLst/>
              <a:cxnLst/>
              <a:rect l="l" t="t" r="r" b="b"/>
              <a:pathLst>
                <a:path w="9" h="41" extrusionOk="0">
                  <a:moveTo>
                    <a:pt x="3" y="41"/>
                  </a:moveTo>
                  <a:cubicBezTo>
                    <a:pt x="1" y="35"/>
                    <a:pt x="0" y="28"/>
                    <a:pt x="0" y="21"/>
                  </a:cubicBezTo>
                  <a:cubicBezTo>
                    <a:pt x="0" y="14"/>
                    <a:pt x="1" y="7"/>
                    <a:pt x="3" y="0"/>
                  </a:cubicBezTo>
                  <a:cubicBezTo>
                    <a:pt x="9" y="2"/>
                    <a:pt x="9" y="2"/>
                    <a:pt x="9" y="2"/>
                  </a:cubicBezTo>
                  <a:cubicBezTo>
                    <a:pt x="7" y="8"/>
                    <a:pt x="7" y="15"/>
                    <a:pt x="7" y="21"/>
                  </a:cubicBezTo>
                  <a:cubicBezTo>
                    <a:pt x="7" y="28"/>
                    <a:pt x="7" y="34"/>
                    <a:pt x="9" y="40"/>
                  </a:cubicBezTo>
                  <a:lnTo>
                    <a:pt x="3" y="41"/>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41" name="Google Shape;241;p5"/>
            <p:cNvSpPr/>
            <p:nvPr/>
          </p:nvSpPr>
          <p:spPr>
            <a:xfrm>
              <a:off x="1493838" y="769938"/>
              <a:ext cx="119063" cy="93663"/>
            </a:xfrm>
            <a:custGeom>
              <a:avLst/>
              <a:gdLst/>
              <a:ahLst/>
              <a:cxnLst/>
              <a:rect l="l" t="t" r="r" b="b"/>
              <a:pathLst>
                <a:path w="71" h="56" extrusionOk="0">
                  <a:moveTo>
                    <a:pt x="0" y="56"/>
                  </a:moveTo>
                  <a:cubicBezTo>
                    <a:pt x="0" y="53"/>
                    <a:pt x="0" y="53"/>
                    <a:pt x="0" y="53"/>
                  </a:cubicBezTo>
                  <a:cubicBezTo>
                    <a:pt x="32" y="53"/>
                    <a:pt x="60" y="31"/>
                    <a:pt x="68" y="0"/>
                  </a:cubicBezTo>
                  <a:cubicBezTo>
                    <a:pt x="71" y="1"/>
                    <a:pt x="71" y="1"/>
                    <a:pt x="71" y="1"/>
                  </a:cubicBezTo>
                  <a:cubicBezTo>
                    <a:pt x="62" y="33"/>
                    <a:pt x="33" y="56"/>
                    <a:pt x="0" y="5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42" name="Google Shape;242;p5"/>
            <p:cNvSpPr/>
            <p:nvPr/>
          </p:nvSpPr>
          <p:spPr>
            <a:xfrm>
              <a:off x="1609725" y="719138"/>
              <a:ext cx="7938" cy="20638"/>
            </a:xfrm>
            <a:custGeom>
              <a:avLst/>
              <a:gdLst/>
              <a:ahLst/>
              <a:cxnLst/>
              <a:rect l="l" t="t" r="r" b="b"/>
              <a:pathLst>
                <a:path w="4" h="12" extrusionOk="0">
                  <a:moveTo>
                    <a:pt x="4" y="12"/>
                  </a:moveTo>
                  <a:cubicBezTo>
                    <a:pt x="1" y="12"/>
                    <a:pt x="1" y="12"/>
                    <a:pt x="1" y="12"/>
                  </a:cubicBezTo>
                  <a:cubicBezTo>
                    <a:pt x="1" y="8"/>
                    <a:pt x="1" y="4"/>
                    <a:pt x="0" y="1"/>
                  </a:cubicBezTo>
                  <a:cubicBezTo>
                    <a:pt x="3" y="0"/>
                    <a:pt x="3" y="0"/>
                    <a:pt x="3" y="0"/>
                  </a:cubicBezTo>
                  <a:cubicBezTo>
                    <a:pt x="4" y="4"/>
                    <a:pt x="4" y="8"/>
                    <a:pt x="4" y="1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43" name="Google Shape;243;p5"/>
            <p:cNvSpPr/>
            <p:nvPr/>
          </p:nvSpPr>
          <p:spPr>
            <a:xfrm>
              <a:off x="1568450" y="642938"/>
              <a:ext cx="20638" cy="20638"/>
            </a:xfrm>
            <a:custGeom>
              <a:avLst/>
              <a:gdLst/>
              <a:ahLst/>
              <a:cxnLst/>
              <a:rect l="l" t="t" r="r" b="b"/>
              <a:pathLst>
                <a:path w="12" h="12" extrusionOk="0">
                  <a:moveTo>
                    <a:pt x="10" y="12"/>
                  </a:moveTo>
                  <a:cubicBezTo>
                    <a:pt x="7" y="9"/>
                    <a:pt x="4" y="6"/>
                    <a:pt x="0" y="3"/>
                  </a:cubicBezTo>
                  <a:cubicBezTo>
                    <a:pt x="2" y="0"/>
                    <a:pt x="2" y="0"/>
                    <a:pt x="2" y="0"/>
                  </a:cubicBezTo>
                  <a:cubicBezTo>
                    <a:pt x="6" y="3"/>
                    <a:pt x="9" y="7"/>
                    <a:pt x="12" y="10"/>
                  </a:cubicBezTo>
                  <a:lnTo>
                    <a:pt x="10" y="1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44" name="Google Shape;244;p5"/>
            <p:cNvSpPr/>
            <p:nvPr/>
          </p:nvSpPr>
          <p:spPr>
            <a:xfrm>
              <a:off x="1508125" y="615950"/>
              <a:ext cx="55563" cy="25400"/>
            </a:xfrm>
            <a:custGeom>
              <a:avLst/>
              <a:gdLst/>
              <a:ahLst/>
              <a:cxnLst/>
              <a:rect l="l" t="t" r="r" b="b"/>
              <a:pathLst>
                <a:path w="33" h="15" extrusionOk="0">
                  <a:moveTo>
                    <a:pt x="31" y="15"/>
                  </a:moveTo>
                  <a:cubicBezTo>
                    <a:pt x="22" y="9"/>
                    <a:pt x="11" y="5"/>
                    <a:pt x="0" y="3"/>
                  </a:cubicBezTo>
                  <a:cubicBezTo>
                    <a:pt x="0" y="0"/>
                    <a:pt x="0" y="0"/>
                    <a:pt x="0" y="0"/>
                  </a:cubicBezTo>
                  <a:cubicBezTo>
                    <a:pt x="12" y="2"/>
                    <a:pt x="23" y="6"/>
                    <a:pt x="33" y="13"/>
                  </a:cubicBezTo>
                  <a:lnTo>
                    <a:pt x="31" y="1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45" name="Google Shape;245;p5"/>
            <p:cNvSpPr/>
            <p:nvPr/>
          </p:nvSpPr>
          <p:spPr>
            <a:xfrm>
              <a:off x="1466850" y="615950"/>
              <a:ext cx="26988" cy="6350"/>
            </a:xfrm>
            <a:custGeom>
              <a:avLst/>
              <a:gdLst/>
              <a:ahLst/>
              <a:cxnLst/>
              <a:rect l="l" t="t" r="r" b="b"/>
              <a:pathLst>
                <a:path w="16" h="4" extrusionOk="0">
                  <a:moveTo>
                    <a:pt x="1" y="4"/>
                  </a:moveTo>
                  <a:cubicBezTo>
                    <a:pt x="0" y="1"/>
                    <a:pt x="0" y="1"/>
                    <a:pt x="0" y="1"/>
                  </a:cubicBezTo>
                  <a:cubicBezTo>
                    <a:pt x="5" y="0"/>
                    <a:pt x="11" y="0"/>
                    <a:pt x="16" y="0"/>
                  </a:cubicBezTo>
                  <a:cubicBezTo>
                    <a:pt x="16" y="3"/>
                    <a:pt x="16" y="3"/>
                    <a:pt x="16" y="3"/>
                  </a:cubicBezTo>
                  <a:cubicBezTo>
                    <a:pt x="11" y="3"/>
                    <a:pt x="6" y="3"/>
                    <a:pt x="1" y="4"/>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46" name="Google Shape;246;p5"/>
            <p:cNvSpPr/>
            <p:nvPr/>
          </p:nvSpPr>
          <p:spPr>
            <a:xfrm>
              <a:off x="1376363" y="625475"/>
              <a:ext cx="69850" cy="77787"/>
            </a:xfrm>
            <a:custGeom>
              <a:avLst/>
              <a:gdLst/>
              <a:ahLst/>
              <a:cxnLst/>
              <a:rect l="l" t="t" r="r" b="b"/>
              <a:pathLst>
                <a:path w="42" h="46" extrusionOk="0">
                  <a:moveTo>
                    <a:pt x="3" y="46"/>
                  </a:moveTo>
                  <a:cubicBezTo>
                    <a:pt x="0" y="45"/>
                    <a:pt x="0" y="45"/>
                    <a:pt x="0" y="45"/>
                  </a:cubicBezTo>
                  <a:cubicBezTo>
                    <a:pt x="6" y="25"/>
                    <a:pt x="21" y="8"/>
                    <a:pt x="41" y="0"/>
                  </a:cubicBezTo>
                  <a:cubicBezTo>
                    <a:pt x="42" y="3"/>
                    <a:pt x="42" y="3"/>
                    <a:pt x="42" y="3"/>
                  </a:cubicBezTo>
                  <a:cubicBezTo>
                    <a:pt x="23" y="11"/>
                    <a:pt x="9" y="26"/>
                    <a:pt x="3" y="4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47" name="Google Shape;247;p5"/>
            <p:cNvSpPr/>
            <p:nvPr/>
          </p:nvSpPr>
          <p:spPr>
            <a:xfrm>
              <a:off x="1368425" y="714375"/>
              <a:ext cx="9525" cy="25400"/>
            </a:xfrm>
            <a:custGeom>
              <a:avLst/>
              <a:gdLst/>
              <a:ahLst/>
              <a:cxnLst/>
              <a:rect l="l" t="t" r="r" b="b"/>
              <a:pathLst>
                <a:path w="5" h="15" extrusionOk="0">
                  <a:moveTo>
                    <a:pt x="3" y="15"/>
                  </a:moveTo>
                  <a:cubicBezTo>
                    <a:pt x="0" y="15"/>
                    <a:pt x="0" y="15"/>
                    <a:pt x="0" y="15"/>
                  </a:cubicBezTo>
                  <a:cubicBezTo>
                    <a:pt x="0" y="10"/>
                    <a:pt x="1" y="5"/>
                    <a:pt x="2" y="0"/>
                  </a:cubicBezTo>
                  <a:cubicBezTo>
                    <a:pt x="5" y="1"/>
                    <a:pt x="5" y="1"/>
                    <a:pt x="5" y="1"/>
                  </a:cubicBezTo>
                  <a:cubicBezTo>
                    <a:pt x="4" y="6"/>
                    <a:pt x="3" y="11"/>
                    <a:pt x="3" y="1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48" name="Google Shape;248;p5"/>
            <p:cNvSpPr/>
            <p:nvPr/>
          </p:nvSpPr>
          <p:spPr>
            <a:xfrm>
              <a:off x="1376363" y="776288"/>
              <a:ext cx="50800" cy="65087"/>
            </a:xfrm>
            <a:custGeom>
              <a:avLst/>
              <a:gdLst/>
              <a:ahLst/>
              <a:cxnLst/>
              <a:rect l="l" t="t" r="r" b="b"/>
              <a:pathLst>
                <a:path w="30" h="39" extrusionOk="0">
                  <a:moveTo>
                    <a:pt x="28" y="39"/>
                  </a:moveTo>
                  <a:cubicBezTo>
                    <a:pt x="15" y="30"/>
                    <a:pt x="5" y="16"/>
                    <a:pt x="0" y="1"/>
                  </a:cubicBezTo>
                  <a:cubicBezTo>
                    <a:pt x="3" y="0"/>
                    <a:pt x="3" y="0"/>
                    <a:pt x="3" y="0"/>
                  </a:cubicBezTo>
                  <a:cubicBezTo>
                    <a:pt x="7" y="14"/>
                    <a:pt x="17" y="27"/>
                    <a:pt x="30" y="36"/>
                  </a:cubicBezTo>
                  <a:lnTo>
                    <a:pt x="28" y="39"/>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49" name="Google Shape;249;p5"/>
            <p:cNvSpPr/>
            <p:nvPr/>
          </p:nvSpPr>
          <p:spPr>
            <a:xfrm>
              <a:off x="1441450" y="847725"/>
              <a:ext cx="17463" cy="11113"/>
            </a:xfrm>
            <a:custGeom>
              <a:avLst/>
              <a:gdLst/>
              <a:ahLst/>
              <a:cxnLst/>
              <a:rect l="l" t="t" r="r" b="b"/>
              <a:pathLst>
                <a:path w="10" h="7" extrusionOk="0">
                  <a:moveTo>
                    <a:pt x="9" y="7"/>
                  </a:moveTo>
                  <a:cubicBezTo>
                    <a:pt x="6" y="6"/>
                    <a:pt x="3" y="4"/>
                    <a:pt x="0" y="3"/>
                  </a:cubicBezTo>
                  <a:cubicBezTo>
                    <a:pt x="1" y="0"/>
                    <a:pt x="1" y="0"/>
                    <a:pt x="1" y="0"/>
                  </a:cubicBezTo>
                  <a:cubicBezTo>
                    <a:pt x="4" y="1"/>
                    <a:pt x="7" y="3"/>
                    <a:pt x="10" y="4"/>
                  </a:cubicBezTo>
                  <a:lnTo>
                    <a:pt x="9" y="7"/>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0"/>
        <p:cNvGrpSpPr/>
        <p:nvPr/>
      </p:nvGrpSpPr>
      <p:grpSpPr>
        <a:xfrm>
          <a:off x="0" y="0"/>
          <a:ext cx="0" cy="0"/>
          <a:chOff x="0" y="0"/>
          <a:chExt cx="0" cy="0"/>
        </a:xfrm>
      </p:grpSpPr>
      <p:grpSp>
        <p:nvGrpSpPr>
          <p:cNvPr id="251" name="Google Shape;251;p6"/>
          <p:cNvGrpSpPr/>
          <p:nvPr/>
        </p:nvGrpSpPr>
        <p:grpSpPr>
          <a:xfrm>
            <a:off x="200264" y="118"/>
            <a:ext cx="8943739" cy="4873582"/>
            <a:chOff x="200264" y="118"/>
            <a:chExt cx="8943739" cy="4873582"/>
          </a:xfrm>
        </p:grpSpPr>
        <p:cxnSp>
          <p:nvCxnSpPr>
            <p:cNvPr id="252" name="Google Shape;252;p6"/>
            <p:cNvCxnSpPr/>
            <p:nvPr/>
          </p:nvCxnSpPr>
          <p:spPr>
            <a:xfrm>
              <a:off x="5647675" y="4873700"/>
              <a:ext cx="2783100" cy="0"/>
            </a:xfrm>
            <a:prstGeom prst="straightConnector1">
              <a:avLst/>
            </a:prstGeom>
            <a:noFill/>
            <a:ln w="19050" cap="flat" cmpd="sng">
              <a:solidFill>
                <a:schemeClr val="lt2"/>
              </a:solidFill>
              <a:prstDash val="solid"/>
              <a:round/>
              <a:headEnd type="none" w="med" len="med"/>
              <a:tailEnd type="none" w="med" len="med"/>
            </a:ln>
          </p:spPr>
        </p:cxnSp>
        <p:grpSp>
          <p:nvGrpSpPr>
            <p:cNvPr id="253" name="Google Shape;253;p6"/>
            <p:cNvGrpSpPr/>
            <p:nvPr/>
          </p:nvGrpSpPr>
          <p:grpSpPr>
            <a:xfrm rot="10800000" flipH="1">
              <a:off x="7356018" y="118"/>
              <a:ext cx="1787985" cy="1790153"/>
              <a:chOff x="4087813" y="1714500"/>
              <a:chExt cx="1309688" cy="1311275"/>
            </a:xfrm>
          </p:grpSpPr>
          <p:sp>
            <p:nvSpPr>
              <p:cNvPr id="254" name="Google Shape;254;p6"/>
              <p:cNvSpPr/>
              <p:nvPr/>
            </p:nvSpPr>
            <p:spPr>
              <a:xfrm>
                <a:off x="5318125" y="2239963"/>
                <a:ext cx="79375" cy="785813"/>
              </a:xfrm>
              <a:custGeom>
                <a:avLst/>
                <a:gdLst/>
                <a:ahLst/>
                <a:cxnLst/>
                <a:rect l="l" t="t" r="r" b="b"/>
                <a:pathLst>
                  <a:path w="50" h="495" extrusionOk="0">
                    <a:moveTo>
                      <a:pt x="50" y="495"/>
                    </a:moveTo>
                    <a:lnTo>
                      <a:pt x="0" y="495"/>
                    </a:lnTo>
                    <a:lnTo>
                      <a:pt x="0" y="50"/>
                    </a:lnTo>
                    <a:lnTo>
                      <a:pt x="50" y="0"/>
                    </a:lnTo>
                    <a:lnTo>
                      <a:pt x="50" y="49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55" name="Google Shape;255;p6"/>
              <p:cNvSpPr/>
              <p:nvPr/>
            </p:nvSpPr>
            <p:spPr>
              <a:xfrm>
                <a:off x="5318125" y="2065338"/>
                <a:ext cx="79375" cy="166688"/>
              </a:xfrm>
              <a:custGeom>
                <a:avLst/>
                <a:gdLst/>
                <a:ahLst/>
                <a:cxnLst/>
                <a:rect l="l" t="t" r="r" b="b"/>
                <a:pathLst>
                  <a:path w="50" h="105" extrusionOk="0">
                    <a:moveTo>
                      <a:pt x="50" y="55"/>
                    </a:moveTo>
                    <a:lnTo>
                      <a:pt x="0" y="105"/>
                    </a:lnTo>
                    <a:lnTo>
                      <a:pt x="0" y="50"/>
                    </a:lnTo>
                    <a:lnTo>
                      <a:pt x="50" y="0"/>
                    </a:lnTo>
                    <a:lnTo>
                      <a:pt x="50" y="5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56" name="Google Shape;256;p6"/>
              <p:cNvSpPr/>
              <p:nvPr/>
            </p:nvSpPr>
            <p:spPr>
              <a:xfrm>
                <a:off x="5318125" y="1889125"/>
                <a:ext cx="79375" cy="166688"/>
              </a:xfrm>
              <a:custGeom>
                <a:avLst/>
                <a:gdLst/>
                <a:ahLst/>
                <a:cxnLst/>
                <a:rect l="l" t="t" r="r" b="b"/>
                <a:pathLst>
                  <a:path w="50" h="105" extrusionOk="0">
                    <a:moveTo>
                      <a:pt x="50" y="56"/>
                    </a:moveTo>
                    <a:lnTo>
                      <a:pt x="0" y="105"/>
                    </a:lnTo>
                    <a:lnTo>
                      <a:pt x="0" y="50"/>
                    </a:lnTo>
                    <a:lnTo>
                      <a:pt x="50" y="0"/>
                    </a:lnTo>
                    <a:lnTo>
                      <a:pt x="50" y="56"/>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57" name="Google Shape;257;p6"/>
              <p:cNvSpPr/>
              <p:nvPr/>
            </p:nvSpPr>
            <p:spPr>
              <a:xfrm>
                <a:off x="5318125" y="1714500"/>
                <a:ext cx="79375" cy="166688"/>
              </a:xfrm>
              <a:custGeom>
                <a:avLst/>
                <a:gdLst/>
                <a:ahLst/>
                <a:cxnLst/>
                <a:rect l="l" t="t" r="r" b="b"/>
                <a:pathLst>
                  <a:path w="50" h="105" extrusionOk="0">
                    <a:moveTo>
                      <a:pt x="0" y="50"/>
                    </a:moveTo>
                    <a:lnTo>
                      <a:pt x="50" y="0"/>
                    </a:lnTo>
                    <a:lnTo>
                      <a:pt x="50" y="55"/>
                    </a:lnTo>
                    <a:lnTo>
                      <a:pt x="0" y="105"/>
                    </a:lnTo>
                    <a:lnTo>
                      <a:pt x="0" y="5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58" name="Google Shape;258;p6"/>
              <p:cNvSpPr/>
              <p:nvPr/>
            </p:nvSpPr>
            <p:spPr>
              <a:xfrm>
                <a:off x="4613275" y="2943225"/>
                <a:ext cx="784225" cy="82550"/>
              </a:xfrm>
              <a:custGeom>
                <a:avLst/>
                <a:gdLst/>
                <a:ahLst/>
                <a:cxnLst/>
                <a:rect l="l" t="t" r="r" b="b"/>
                <a:pathLst>
                  <a:path w="494" h="52" extrusionOk="0">
                    <a:moveTo>
                      <a:pt x="494" y="52"/>
                    </a:moveTo>
                    <a:lnTo>
                      <a:pt x="494" y="0"/>
                    </a:lnTo>
                    <a:lnTo>
                      <a:pt x="51" y="0"/>
                    </a:lnTo>
                    <a:lnTo>
                      <a:pt x="0" y="52"/>
                    </a:lnTo>
                    <a:lnTo>
                      <a:pt x="494"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59" name="Google Shape;259;p6"/>
              <p:cNvSpPr/>
              <p:nvPr/>
            </p:nvSpPr>
            <p:spPr>
              <a:xfrm>
                <a:off x="4438650" y="2943225"/>
                <a:ext cx="168275" cy="82550"/>
              </a:xfrm>
              <a:custGeom>
                <a:avLst/>
                <a:gdLst/>
                <a:ahLst/>
                <a:cxnLst/>
                <a:rect l="l" t="t" r="r" b="b"/>
                <a:pathLst>
                  <a:path w="106" h="52" extrusionOk="0">
                    <a:moveTo>
                      <a:pt x="55" y="52"/>
                    </a:moveTo>
                    <a:lnTo>
                      <a:pt x="106" y="0"/>
                    </a:lnTo>
                    <a:lnTo>
                      <a:pt x="50" y="0"/>
                    </a:lnTo>
                    <a:lnTo>
                      <a:pt x="0" y="52"/>
                    </a:lnTo>
                    <a:lnTo>
                      <a:pt x="55"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60" name="Google Shape;260;p6"/>
              <p:cNvSpPr/>
              <p:nvPr/>
            </p:nvSpPr>
            <p:spPr>
              <a:xfrm>
                <a:off x="4262438" y="2943225"/>
                <a:ext cx="166688" cy="82550"/>
              </a:xfrm>
              <a:custGeom>
                <a:avLst/>
                <a:gdLst/>
                <a:ahLst/>
                <a:cxnLst/>
                <a:rect l="l" t="t" r="r" b="b"/>
                <a:pathLst>
                  <a:path w="105" h="52" extrusionOk="0">
                    <a:moveTo>
                      <a:pt x="56" y="52"/>
                    </a:moveTo>
                    <a:lnTo>
                      <a:pt x="105" y="0"/>
                    </a:lnTo>
                    <a:lnTo>
                      <a:pt x="50" y="0"/>
                    </a:lnTo>
                    <a:lnTo>
                      <a:pt x="0" y="52"/>
                    </a:lnTo>
                    <a:lnTo>
                      <a:pt x="56"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61" name="Google Shape;261;p6"/>
              <p:cNvSpPr/>
              <p:nvPr/>
            </p:nvSpPr>
            <p:spPr>
              <a:xfrm>
                <a:off x="4087813" y="2943225"/>
                <a:ext cx="166688" cy="82550"/>
              </a:xfrm>
              <a:custGeom>
                <a:avLst/>
                <a:gdLst/>
                <a:ahLst/>
                <a:cxnLst/>
                <a:rect l="l" t="t" r="r" b="b"/>
                <a:pathLst>
                  <a:path w="105" h="52" extrusionOk="0">
                    <a:moveTo>
                      <a:pt x="50" y="0"/>
                    </a:moveTo>
                    <a:lnTo>
                      <a:pt x="0" y="52"/>
                    </a:lnTo>
                    <a:lnTo>
                      <a:pt x="55" y="52"/>
                    </a:lnTo>
                    <a:lnTo>
                      <a:pt x="105" y="0"/>
                    </a:lnTo>
                    <a:lnTo>
                      <a:pt x="5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262" name="Google Shape;262;p6"/>
            <p:cNvGrpSpPr/>
            <p:nvPr/>
          </p:nvGrpSpPr>
          <p:grpSpPr>
            <a:xfrm>
              <a:off x="200264" y="145611"/>
              <a:ext cx="1025928" cy="248431"/>
              <a:chOff x="4287838" y="1025525"/>
              <a:chExt cx="708025" cy="171450"/>
            </a:xfrm>
          </p:grpSpPr>
          <p:sp>
            <p:nvSpPr>
              <p:cNvPr id="263" name="Google Shape;263;p6"/>
              <p:cNvSpPr/>
              <p:nvPr/>
            </p:nvSpPr>
            <p:spPr>
              <a:xfrm>
                <a:off x="4914900" y="1025525"/>
                <a:ext cx="80963" cy="171450"/>
              </a:xfrm>
              <a:custGeom>
                <a:avLst/>
                <a:gdLst/>
                <a:ahLst/>
                <a:cxnLst/>
                <a:rect l="l" t="t" r="r" b="b"/>
                <a:pathLst>
                  <a:path w="51" h="108" extrusionOk="0">
                    <a:moveTo>
                      <a:pt x="38" y="0"/>
                    </a:moveTo>
                    <a:lnTo>
                      <a:pt x="51" y="10"/>
                    </a:lnTo>
                    <a:lnTo>
                      <a:pt x="21" y="54"/>
                    </a:lnTo>
                    <a:lnTo>
                      <a:pt x="51" y="99"/>
                    </a:lnTo>
                    <a:lnTo>
                      <a:pt x="38" y="108"/>
                    </a:lnTo>
                    <a:lnTo>
                      <a:pt x="0" y="54"/>
                    </a:lnTo>
                    <a:lnTo>
                      <a:pt x="38"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64" name="Google Shape;264;p6"/>
              <p:cNvSpPr/>
              <p:nvPr/>
            </p:nvSpPr>
            <p:spPr>
              <a:xfrm>
                <a:off x="48466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65" name="Google Shape;265;p6"/>
              <p:cNvSpPr/>
              <p:nvPr/>
            </p:nvSpPr>
            <p:spPr>
              <a:xfrm>
                <a:off x="4776788"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66" name="Google Shape;266;p6"/>
              <p:cNvSpPr/>
              <p:nvPr/>
            </p:nvSpPr>
            <p:spPr>
              <a:xfrm>
                <a:off x="47069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67" name="Google Shape;267;p6"/>
              <p:cNvSpPr/>
              <p:nvPr/>
            </p:nvSpPr>
            <p:spPr>
              <a:xfrm>
                <a:off x="4637088"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68" name="Google Shape;268;p6"/>
              <p:cNvSpPr/>
              <p:nvPr/>
            </p:nvSpPr>
            <p:spPr>
              <a:xfrm>
                <a:off x="4568825" y="1025525"/>
                <a:ext cx="77788" cy="171450"/>
              </a:xfrm>
              <a:custGeom>
                <a:avLst/>
                <a:gdLst/>
                <a:ahLst/>
                <a:cxnLst/>
                <a:rect l="l" t="t" r="r" b="b"/>
                <a:pathLst>
                  <a:path w="49" h="108" extrusionOk="0">
                    <a:moveTo>
                      <a:pt x="37" y="0"/>
                    </a:moveTo>
                    <a:lnTo>
                      <a:pt x="49" y="10"/>
                    </a:lnTo>
                    <a:lnTo>
                      <a:pt x="19" y="54"/>
                    </a:lnTo>
                    <a:lnTo>
                      <a:pt x="49"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69" name="Google Shape;269;p6"/>
              <p:cNvSpPr/>
              <p:nvPr/>
            </p:nvSpPr>
            <p:spPr>
              <a:xfrm>
                <a:off x="449738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0" name="Google Shape;270;p6"/>
              <p:cNvSpPr/>
              <p:nvPr/>
            </p:nvSpPr>
            <p:spPr>
              <a:xfrm>
                <a:off x="4427538" y="1025525"/>
                <a:ext cx="79375" cy="171450"/>
              </a:xfrm>
              <a:custGeom>
                <a:avLst/>
                <a:gdLst/>
                <a:ahLst/>
                <a:cxnLst/>
                <a:rect l="l" t="t" r="r" b="b"/>
                <a:pathLst>
                  <a:path w="50" h="108" extrusionOk="0">
                    <a:moveTo>
                      <a:pt x="38" y="0"/>
                    </a:moveTo>
                    <a:lnTo>
                      <a:pt x="50" y="10"/>
                    </a:lnTo>
                    <a:lnTo>
                      <a:pt x="20" y="54"/>
                    </a:lnTo>
                    <a:lnTo>
                      <a:pt x="50" y="99"/>
                    </a:lnTo>
                    <a:lnTo>
                      <a:pt x="38" y="108"/>
                    </a:lnTo>
                    <a:lnTo>
                      <a:pt x="0" y="54"/>
                    </a:lnTo>
                    <a:lnTo>
                      <a:pt x="38"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1" name="Google Shape;271;p6"/>
              <p:cNvSpPr/>
              <p:nvPr/>
            </p:nvSpPr>
            <p:spPr>
              <a:xfrm>
                <a:off x="4359275"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2" name="Google Shape;272;p6"/>
              <p:cNvSpPr/>
              <p:nvPr/>
            </p:nvSpPr>
            <p:spPr>
              <a:xfrm>
                <a:off x="42878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grpSp>
        <p:nvGrpSpPr>
          <p:cNvPr id="273" name="Google Shape;273;p6"/>
          <p:cNvGrpSpPr/>
          <p:nvPr/>
        </p:nvGrpSpPr>
        <p:grpSpPr>
          <a:xfrm>
            <a:off x="-454818" y="4161475"/>
            <a:ext cx="884887" cy="884887"/>
            <a:chOff x="9247188" y="5834063"/>
            <a:chExt cx="1023938" cy="1023938"/>
          </a:xfrm>
        </p:grpSpPr>
        <p:sp>
          <p:nvSpPr>
            <p:cNvPr id="274" name="Google Shape;274;p6"/>
            <p:cNvSpPr/>
            <p:nvPr/>
          </p:nvSpPr>
          <p:spPr>
            <a:xfrm>
              <a:off x="9247188" y="5834063"/>
              <a:ext cx="1023938" cy="1023938"/>
            </a:xfrm>
            <a:custGeom>
              <a:avLst/>
              <a:gdLst/>
              <a:ahLst/>
              <a:cxnLst/>
              <a:rect l="l" t="t" r="r" b="b"/>
              <a:pathLst>
                <a:path w="607" h="607" extrusionOk="0">
                  <a:moveTo>
                    <a:pt x="304" y="607"/>
                  </a:moveTo>
                  <a:cubicBezTo>
                    <a:pt x="136" y="607"/>
                    <a:pt x="0" y="471"/>
                    <a:pt x="0" y="304"/>
                  </a:cubicBezTo>
                  <a:cubicBezTo>
                    <a:pt x="0" y="136"/>
                    <a:pt x="136" y="0"/>
                    <a:pt x="304" y="0"/>
                  </a:cubicBezTo>
                  <a:cubicBezTo>
                    <a:pt x="471" y="0"/>
                    <a:pt x="607" y="136"/>
                    <a:pt x="607" y="304"/>
                  </a:cubicBezTo>
                  <a:cubicBezTo>
                    <a:pt x="607" y="471"/>
                    <a:pt x="471" y="607"/>
                    <a:pt x="304" y="607"/>
                  </a:cubicBezTo>
                  <a:close/>
                  <a:moveTo>
                    <a:pt x="304" y="5"/>
                  </a:moveTo>
                  <a:cubicBezTo>
                    <a:pt x="139" y="5"/>
                    <a:pt x="5" y="139"/>
                    <a:pt x="5" y="304"/>
                  </a:cubicBezTo>
                  <a:cubicBezTo>
                    <a:pt x="5" y="468"/>
                    <a:pt x="139" y="602"/>
                    <a:pt x="304" y="602"/>
                  </a:cubicBezTo>
                  <a:cubicBezTo>
                    <a:pt x="468" y="602"/>
                    <a:pt x="602" y="468"/>
                    <a:pt x="602" y="304"/>
                  </a:cubicBezTo>
                  <a:cubicBezTo>
                    <a:pt x="602" y="139"/>
                    <a:pt x="468" y="5"/>
                    <a:pt x="304" y="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5" name="Google Shape;275;p6"/>
            <p:cNvSpPr/>
            <p:nvPr/>
          </p:nvSpPr>
          <p:spPr>
            <a:xfrm>
              <a:off x="9274175" y="5861050"/>
              <a:ext cx="969963" cy="969963"/>
            </a:xfrm>
            <a:custGeom>
              <a:avLst/>
              <a:gdLst/>
              <a:ahLst/>
              <a:cxnLst/>
              <a:rect l="l" t="t" r="r" b="b"/>
              <a:pathLst>
                <a:path w="575" h="575" extrusionOk="0">
                  <a:moveTo>
                    <a:pt x="288" y="575"/>
                  </a:moveTo>
                  <a:cubicBezTo>
                    <a:pt x="129" y="575"/>
                    <a:pt x="0" y="446"/>
                    <a:pt x="0" y="288"/>
                  </a:cubicBezTo>
                  <a:cubicBezTo>
                    <a:pt x="0" y="129"/>
                    <a:pt x="129" y="0"/>
                    <a:pt x="288" y="0"/>
                  </a:cubicBezTo>
                  <a:cubicBezTo>
                    <a:pt x="446" y="0"/>
                    <a:pt x="575" y="129"/>
                    <a:pt x="575" y="288"/>
                  </a:cubicBezTo>
                  <a:cubicBezTo>
                    <a:pt x="575" y="446"/>
                    <a:pt x="446" y="575"/>
                    <a:pt x="288" y="575"/>
                  </a:cubicBezTo>
                  <a:close/>
                  <a:moveTo>
                    <a:pt x="288" y="11"/>
                  </a:moveTo>
                  <a:cubicBezTo>
                    <a:pt x="135" y="11"/>
                    <a:pt x="11" y="135"/>
                    <a:pt x="11" y="288"/>
                  </a:cubicBezTo>
                  <a:cubicBezTo>
                    <a:pt x="11" y="440"/>
                    <a:pt x="135" y="565"/>
                    <a:pt x="288" y="565"/>
                  </a:cubicBezTo>
                  <a:cubicBezTo>
                    <a:pt x="440" y="565"/>
                    <a:pt x="565" y="440"/>
                    <a:pt x="565" y="288"/>
                  </a:cubicBezTo>
                  <a:cubicBezTo>
                    <a:pt x="565" y="135"/>
                    <a:pt x="440" y="11"/>
                    <a:pt x="288" y="1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6" name="Google Shape;276;p6"/>
            <p:cNvSpPr/>
            <p:nvPr/>
          </p:nvSpPr>
          <p:spPr>
            <a:xfrm>
              <a:off x="9377363" y="5962650"/>
              <a:ext cx="763587" cy="765175"/>
            </a:xfrm>
            <a:custGeom>
              <a:avLst/>
              <a:gdLst/>
              <a:ahLst/>
              <a:cxnLst/>
              <a:rect l="l" t="t" r="r" b="b"/>
              <a:pathLst>
                <a:path w="453" h="454" extrusionOk="0">
                  <a:moveTo>
                    <a:pt x="227" y="454"/>
                  </a:moveTo>
                  <a:cubicBezTo>
                    <a:pt x="209" y="454"/>
                    <a:pt x="191" y="452"/>
                    <a:pt x="173" y="448"/>
                  </a:cubicBezTo>
                  <a:cubicBezTo>
                    <a:pt x="184" y="405"/>
                    <a:pt x="184" y="405"/>
                    <a:pt x="184" y="405"/>
                  </a:cubicBezTo>
                  <a:cubicBezTo>
                    <a:pt x="201" y="409"/>
                    <a:pt x="219" y="411"/>
                    <a:pt x="236" y="410"/>
                  </a:cubicBezTo>
                  <a:cubicBezTo>
                    <a:pt x="239" y="454"/>
                    <a:pt x="239" y="454"/>
                    <a:pt x="239" y="454"/>
                  </a:cubicBezTo>
                  <a:cubicBezTo>
                    <a:pt x="235" y="454"/>
                    <a:pt x="231" y="454"/>
                    <a:pt x="227" y="454"/>
                  </a:cubicBezTo>
                  <a:close/>
                  <a:moveTo>
                    <a:pt x="259" y="452"/>
                  </a:moveTo>
                  <a:cubicBezTo>
                    <a:pt x="253" y="408"/>
                    <a:pt x="253" y="408"/>
                    <a:pt x="253" y="408"/>
                  </a:cubicBezTo>
                  <a:cubicBezTo>
                    <a:pt x="270" y="406"/>
                    <a:pt x="287" y="401"/>
                    <a:pt x="303" y="394"/>
                  </a:cubicBezTo>
                  <a:cubicBezTo>
                    <a:pt x="322" y="433"/>
                    <a:pt x="322" y="433"/>
                    <a:pt x="322" y="433"/>
                  </a:cubicBezTo>
                  <a:cubicBezTo>
                    <a:pt x="302" y="443"/>
                    <a:pt x="280" y="449"/>
                    <a:pt x="259" y="452"/>
                  </a:cubicBezTo>
                  <a:close/>
                  <a:moveTo>
                    <a:pt x="154" y="442"/>
                  </a:moveTo>
                  <a:cubicBezTo>
                    <a:pt x="133" y="435"/>
                    <a:pt x="114" y="425"/>
                    <a:pt x="96" y="413"/>
                  </a:cubicBezTo>
                  <a:cubicBezTo>
                    <a:pt x="121" y="377"/>
                    <a:pt x="121" y="377"/>
                    <a:pt x="121" y="377"/>
                  </a:cubicBezTo>
                  <a:cubicBezTo>
                    <a:pt x="136" y="387"/>
                    <a:pt x="151" y="395"/>
                    <a:pt x="168" y="401"/>
                  </a:cubicBezTo>
                  <a:lnTo>
                    <a:pt x="154" y="442"/>
                  </a:lnTo>
                  <a:close/>
                  <a:moveTo>
                    <a:pt x="340" y="424"/>
                  </a:moveTo>
                  <a:cubicBezTo>
                    <a:pt x="318" y="386"/>
                    <a:pt x="318" y="386"/>
                    <a:pt x="318" y="386"/>
                  </a:cubicBezTo>
                  <a:cubicBezTo>
                    <a:pt x="333" y="377"/>
                    <a:pt x="347" y="366"/>
                    <a:pt x="359" y="353"/>
                  </a:cubicBezTo>
                  <a:cubicBezTo>
                    <a:pt x="391" y="384"/>
                    <a:pt x="391" y="384"/>
                    <a:pt x="391" y="384"/>
                  </a:cubicBezTo>
                  <a:cubicBezTo>
                    <a:pt x="376" y="400"/>
                    <a:pt x="359" y="413"/>
                    <a:pt x="340" y="424"/>
                  </a:cubicBezTo>
                  <a:close/>
                  <a:moveTo>
                    <a:pt x="80" y="400"/>
                  </a:moveTo>
                  <a:cubicBezTo>
                    <a:pt x="63" y="386"/>
                    <a:pt x="48" y="369"/>
                    <a:pt x="36" y="351"/>
                  </a:cubicBezTo>
                  <a:cubicBezTo>
                    <a:pt x="73" y="327"/>
                    <a:pt x="73" y="327"/>
                    <a:pt x="73" y="327"/>
                  </a:cubicBezTo>
                  <a:cubicBezTo>
                    <a:pt x="83" y="342"/>
                    <a:pt x="95" y="355"/>
                    <a:pt x="108" y="367"/>
                  </a:cubicBezTo>
                  <a:lnTo>
                    <a:pt x="80" y="400"/>
                  </a:lnTo>
                  <a:close/>
                  <a:moveTo>
                    <a:pt x="404" y="368"/>
                  </a:moveTo>
                  <a:cubicBezTo>
                    <a:pt x="370" y="341"/>
                    <a:pt x="370" y="341"/>
                    <a:pt x="370" y="341"/>
                  </a:cubicBezTo>
                  <a:cubicBezTo>
                    <a:pt x="381" y="327"/>
                    <a:pt x="390" y="312"/>
                    <a:pt x="396" y="295"/>
                  </a:cubicBezTo>
                  <a:cubicBezTo>
                    <a:pt x="437" y="312"/>
                    <a:pt x="437" y="312"/>
                    <a:pt x="437" y="312"/>
                  </a:cubicBezTo>
                  <a:cubicBezTo>
                    <a:pt x="429" y="332"/>
                    <a:pt x="418" y="351"/>
                    <a:pt x="404" y="368"/>
                  </a:cubicBezTo>
                  <a:close/>
                  <a:moveTo>
                    <a:pt x="26" y="334"/>
                  </a:moveTo>
                  <a:cubicBezTo>
                    <a:pt x="16" y="314"/>
                    <a:pt x="9" y="293"/>
                    <a:pt x="4" y="272"/>
                  </a:cubicBezTo>
                  <a:cubicBezTo>
                    <a:pt x="47" y="263"/>
                    <a:pt x="47" y="263"/>
                    <a:pt x="47" y="263"/>
                  </a:cubicBezTo>
                  <a:cubicBezTo>
                    <a:pt x="51" y="281"/>
                    <a:pt x="57" y="297"/>
                    <a:pt x="65" y="313"/>
                  </a:cubicBezTo>
                  <a:lnTo>
                    <a:pt x="26" y="334"/>
                  </a:lnTo>
                  <a:close/>
                  <a:moveTo>
                    <a:pt x="444" y="293"/>
                  </a:moveTo>
                  <a:cubicBezTo>
                    <a:pt x="402" y="280"/>
                    <a:pt x="402" y="280"/>
                    <a:pt x="402" y="280"/>
                  </a:cubicBezTo>
                  <a:cubicBezTo>
                    <a:pt x="407" y="263"/>
                    <a:pt x="409" y="246"/>
                    <a:pt x="409" y="228"/>
                  </a:cubicBezTo>
                  <a:cubicBezTo>
                    <a:pt x="409" y="215"/>
                    <a:pt x="408" y="202"/>
                    <a:pt x="405" y="189"/>
                  </a:cubicBezTo>
                  <a:cubicBezTo>
                    <a:pt x="448" y="180"/>
                    <a:pt x="448" y="180"/>
                    <a:pt x="448" y="180"/>
                  </a:cubicBezTo>
                  <a:cubicBezTo>
                    <a:pt x="452" y="195"/>
                    <a:pt x="453" y="212"/>
                    <a:pt x="453" y="228"/>
                  </a:cubicBezTo>
                  <a:cubicBezTo>
                    <a:pt x="453" y="250"/>
                    <a:pt x="450" y="272"/>
                    <a:pt x="444" y="293"/>
                  </a:cubicBezTo>
                  <a:close/>
                  <a:moveTo>
                    <a:pt x="1" y="252"/>
                  </a:moveTo>
                  <a:cubicBezTo>
                    <a:pt x="0" y="244"/>
                    <a:pt x="0" y="236"/>
                    <a:pt x="0" y="228"/>
                  </a:cubicBezTo>
                  <a:cubicBezTo>
                    <a:pt x="0" y="214"/>
                    <a:pt x="1" y="200"/>
                    <a:pt x="4" y="186"/>
                  </a:cubicBezTo>
                  <a:cubicBezTo>
                    <a:pt x="47" y="194"/>
                    <a:pt x="47" y="194"/>
                    <a:pt x="47" y="194"/>
                  </a:cubicBezTo>
                  <a:cubicBezTo>
                    <a:pt x="45" y="205"/>
                    <a:pt x="44" y="216"/>
                    <a:pt x="44" y="228"/>
                  </a:cubicBezTo>
                  <a:cubicBezTo>
                    <a:pt x="44" y="234"/>
                    <a:pt x="44" y="241"/>
                    <a:pt x="45" y="247"/>
                  </a:cubicBezTo>
                  <a:lnTo>
                    <a:pt x="1" y="252"/>
                  </a:lnTo>
                  <a:close/>
                  <a:moveTo>
                    <a:pt x="51" y="178"/>
                  </a:moveTo>
                  <a:cubicBezTo>
                    <a:pt x="8" y="167"/>
                    <a:pt x="8" y="167"/>
                    <a:pt x="8" y="167"/>
                  </a:cubicBezTo>
                  <a:cubicBezTo>
                    <a:pt x="14" y="145"/>
                    <a:pt x="23" y="125"/>
                    <a:pt x="35" y="107"/>
                  </a:cubicBezTo>
                  <a:cubicBezTo>
                    <a:pt x="72" y="130"/>
                    <a:pt x="72" y="130"/>
                    <a:pt x="72" y="130"/>
                  </a:cubicBezTo>
                  <a:cubicBezTo>
                    <a:pt x="63" y="145"/>
                    <a:pt x="56" y="161"/>
                    <a:pt x="51" y="178"/>
                  </a:cubicBezTo>
                  <a:close/>
                  <a:moveTo>
                    <a:pt x="401" y="173"/>
                  </a:moveTo>
                  <a:cubicBezTo>
                    <a:pt x="396" y="157"/>
                    <a:pt x="388" y="140"/>
                    <a:pt x="378" y="126"/>
                  </a:cubicBezTo>
                  <a:cubicBezTo>
                    <a:pt x="415" y="101"/>
                    <a:pt x="415" y="101"/>
                    <a:pt x="415" y="101"/>
                  </a:cubicBezTo>
                  <a:cubicBezTo>
                    <a:pt x="427" y="119"/>
                    <a:pt x="437" y="139"/>
                    <a:pt x="443" y="160"/>
                  </a:cubicBezTo>
                  <a:lnTo>
                    <a:pt x="401" y="173"/>
                  </a:lnTo>
                  <a:close/>
                  <a:moveTo>
                    <a:pt x="82" y="117"/>
                  </a:moveTo>
                  <a:cubicBezTo>
                    <a:pt x="47" y="90"/>
                    <a:pt x="47" y="90"/>
                    <a:pt x="47" y="90"/>
                  </a:cubicBezTo>
                  <a:cubicBezTo>
                    <a:pt x="60" y="73"/>
                    <a:pt x="76" y="57"/>
                    <a:pt x="94" y="44"/>
                  </a:cubicBezTo>
                  <a:cubicBezTo>
                    <a:pt x="119" y="80"/>
                    <a:pt x="119" y="80"/>
                    <a:pt x="119" y="80"/>
                  </a:cubicBezTo>
                  <a:cubicBezTo>
                    <a:pt x="105" y="90"/>
                    <a:pt x="92" y="103"/>
                    <a:pt x="82" y="117"/>
                  </a:cubicBezTo>
                  <a:close/>
                  <a:moveTo>
                    <a:pt x="369" y="113"/>
                  </a:moveTo>
                  <a:cubicBezTo>
                    <a:pt x="357" y="99"/>
                    <a:pt x="344" y="87"/>
                    <a:pt x="330" y="77"/>
                  </a:cubicBezTo>
                  <a:cubicBezTo>
                    <a:pt x="354" y="41"/>
                    <a:pt x="354" y="41"/>
                    <a:pt x="354" y="41"/>
                  </a:cubicBezTo>
                  <a:cubicBezTo>
                    <a:pt x="373" y="53"/>
                    <a:pt x="389" y="68"/>
                    <a:pt x="403" y="85"/>
                  </a:cubicBezTo>
                  <a:lnTo>
                    <a:pt x="369" y="113"/>
                  </a:lnTo>
                  <a:close/>
                  <a:moveTo>
                    <a:pt x="133" y="71"/>
                  </a:moveTo>
                  <a:cubicBezTo>
                    <a:pt x="110" y="33"/>
                    <a:pt x="110" y="33"/>
                    <a:pt x="110" y="33"/>
                  </a:cubicBezTo>
                  <a:cubicBezTo>
                    <a:pt x="129" y="22"/>
                    <a:pt x="150" y="13"/>
                    <a:pt x="171" y="8"/>
                  </a:cubicBezTo>
                  <a:cubicBezTo>
                    <a:pt x="182" y="51"/>
                    <a:pt x="182" y="51"/>
                    <a:pt x="182" y="51"/>
                  </a:cubicBezTo>
                  <a:cubicBezTo>
                    <a:pt x="165" y="55"/>
                    <a:pt x="148" y="62"/>
                    <a:pt x="133" y="71"/>
                  </a:cubicBezTo>
                  <a:close/>
                  <a:moveTo>
                    <a:pt x="316" y="68"/>
                  </a:moveTo>
                  <a:cubicBezTo>
                    <a:pt x="300" y="60"/>
                    <a:pt x="284" y="53"/>
                    <a:pt x="266" y="49"/>
                  </a:cubicBezTo>
                  <a:cubicBezTo>
                    <a:pt x="276" y="6"/>
                    <a:pt x="276" y="6"/>
                    <a:pt x="276" y="6"/>
                  </a:cubicBezTo>
                  <a:cubicBezTo>
                    <a:pt x="297" y="11"/>
                    <a:pt x="318" y="19"/>
                    <a:pt x="337" y="30"/>
                  </a:cubicBezTo>
                  <a:lnTo>
                    <a:pt x="316" y="68"/>
                  </a:lnTo>
                  <a:close/>
                  <a:moveTo>
                    <a:pt x="198" y="47"/>
                  </a:moveTo>
                  <a:cubicBezTo>
                    <a:pt x="191" y="4"/>
                    <a:pt x="191" y="4"/>
                    <a:pt x="191" y="4"/>
                  </a:cubicBezTo>
                  <a:cubicBezTo>
                    <a:pt x="212" y="0"/>
                    <a:pt x="235" y="0"/>
                    <a:pt x="256" y="3"/>
                  </a:cubicBezTo>
                  <a:cubicBezTo>
                    <a:pt x="251" y="47"/>
                    <a:pt x="251" y="47"/>
                    <a:pt x="251" y="47"/>
                  </a:cubicBezTo>
                  <a:cubicBezTo>
                    <a:pt x="233" y="44"/>
                    <a:pt x="215" y="45"/>
                    <a:pt x="198" y="4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7" name="Google Shape;277;p6"/>
            <p:cNvSpPr/>
            <p:nvPr/>
          </p:nvSpPr>
          <p:spPr>
            <a:xfrm>
              <a:off x="9324975" y="5911850"/>
              <a:ext cx="868362" cy="868362"/>
            </a:xfrm>
            <a:custGeom>
              <a:avLst/>
              <a:gdLst/>
              <a:ahLst/>
              <a:cxnLst/>
              <a:rect l="l" t="t" r="r" b="b"/>
              <a:pathLst>
                <a:path w="515" h="515" extrusionOk="0">
                  <a:moveTo>
                    <a:pt x="255" y="515"/>
                  </a:moveTo>
                  <a:cubicBezTo>
                    <a:pt x="248" y="515"/>
                    <a:pt x="241" y="515"/>
                    <a:pt x="234" y="514"/>
                  </a:cubicBezTo>
                  <a:cubicBezTo>
                    <a:pt x="234" y="509"/>
                    <a:pt x="234" y="509"/>
                    <a:pt x="234" y="509"/>
                  </a:cubicBezTo>
                  <a:cubicBezTo>
                    <a:pt x="241" y="510"/>
                    <a:pt x="248" y="510"/>
                    <a:pt x="255" y="510"/>
                  </a:cubicBezTo>
                  <a:lnTo>
                    <a:pt x="255" y="515"/>
                  </a:lnTo>
                  <a:close/>
                  <a:moveTo>
                    <a:pt x="265" y="515"/>
                  </a:moveTo>
                  <a:cubicBezTo>
                    <a:pt x="265" y="510"/>
                    <a:pt x="265" y="510"/>
                    <a:pt x="265" y="510"/>
                  </a:cubicBezTo>
                  <a:cubicBezTo>
                    <a:pt x="272" y="510"/>
                    <a:pt x="279" y="509"/>
                    <a:pt x="285" y="509"/>
                  </a:cubicBezTo>
                  <a:cubicBezTo>
                    <a:pt x="286" y="514"/>
                    <a:pt x="286" y="514"/>
                    <a:pt x="286" y="514"/>
                  </a:cubicBezTo>
                  <a:cubicBezTo>
                    <a:pt x="279" y="515"/>
                    <a:pt x="272" y="515"/>
                    <a:pt x="265" y="515"/>
                  </a:cubicBezTo>
                  <a:close/>
                  <a:moveTo>
                    <a:pt x="223" y="513"/>
                  </a:moveTo>
                  <a:cubicBezTo>
                    <a:pt x="217" y="512"/>
                    <a:pt x="210" y="511"/>
                    <a:pt x="203" y="510"/>
                  </a:cubicBezTo>
                  <a:cubicBezTo>
                    <a:pt x="204" y="504"/>
                    <a:pt x="204" y="504"/>
                    <a:pt x="204" y="504"/>
                  </a:cubicBezTo>
                  <a:cubicBezTo>
                    <a:pt x="211" y="506"/>
                    <a:pt x="217" y="507"/>
                    <a:pt x="224" y="508"/>
                  </a:cubicBezTo>
                  <a:lnTo>
                    <a:pt x="223" y="513"/>
                  </a:lnTo>
                  <a:close/>
                  <a:moveTo>
                    <a:pt x="296" y="512"/>
                  </a:moveTo>
                  <a:cubicBezTo>
                    <a:pt x="296" y="507"/>
                    <a:pt x="296" y="507"/>
                    <a:pt x="296" y="507"/>
                  </a:cubicBezTo>
                  <a:cubicBezTo>
                    <a:pt x="302" y="506"/>
                    <a:pt x="309" y="505"/>
                    <a:pt x="316" y="503"/>
                  </a:cubicBezTo>
                  <a:cubicBezTo>
                    <a:pt x="317" y="509"/>
                    <a:pt x="317" y="509"/>
                    <a:pt x="317" y="509"/>
                  </a:cubicBezTo>
                  <a:cubicBezTo>
                    <a:pt x="310" y="510"/>
                    <a:pt x="303" y="511"/>
                    <a:pt x="296" y="512"/>
                  </a:cubicBezTo>
                  <a:close/>
                  <a:moveTo>
                    <a:pt x="193" y="507"/>
                  </a:moveTo>
                  <a:cubicBezTo>
                    <a:pt x="186" y="505"/>
                    <a:pt x="179" y="503"/>
                    <a:pt x="173" y="501"/>
                  </a:cubicBezTo>
                  <a:cubicBezTo>
                    <a:pt x="174" y="496"/>
                    <a:pt x="174" y="496"/>
                    <a:pt x="174" y="496"/>
                  </a:cubicBezTo>
                  <a:cubicBezTo>
                    <a:pt x="181" y="498"/>
                    <a:pt x="187" y="500"/>
                    <a:pt x="194" y="502"/>
                  </a:cubicBezTo>
                  <a:lnTo>
                    <a:pt x="193" y="507"/>
                  </a:lnTo>
                  <a:close/>
                  <a:moveTo>
                    <a:pt x="327" y="506"/>
                  </a:moveTo>
                  <a:cubicBezTo>
                    <a:pt x="326" y="501"/>
                    <a:pt x="326" y="501"/>
                    <a:pt x="326" y="501"/>
                  </a:cubicBezTo>
                  <a:cubicBezTo>
                    <a:pt x="332" y="499"/>
                    <a:pt x="339" y="497"/>
                    <a:pt x="345" y="495"/>
                  </a:cubicBezTo>
                  <a:cubicBezTo>
                    <a:pt x="347" y="499"/>
                    <a:pt x="347" y="499"/>
                    <a:pt x="347" y="499"/>
                  </a:cubicBezTo>
                  <a:cubicBezTo>
                    <a:pt x="340" y="502"/>
                    <a:pt x="334" y="504"/>
                    <a:pt x="327" y="506"/>
                  </a:cubicBezTo>
                  <a:close/>
                  <a:moveTo>
                    <a:pt x="163" y="497"/>
                  </a:moveTo>
                  <a:cubicBezTo>
                    <a:pt x="156" y="495"/>
                    <a:pt x="150" y="492"/>
                    <a:pt x="144" y="489"/>
                  </a:cubicBezTo>
                  <a:cubicBezTo>
                    <a:pt x="146" y="484"/>
                    <a:pt x="146" y="484"/>
                    <a:pt x="146" y="484"/>
                  </a:cubicBezTo>
                  <a:cubicBezTo>
                    <a:pt x="152" y="487"/>
                    <a:pt x="158" y="490"/>
                    <a:pt x="165" y="493"/>
                  </a:cubicBezTo>
                  <a:lnTo>
                    <a:pt x="163" y="497"/>
                  </a:lnTo>
                  <a:close/>
                  <a:moveTo>
                    <a:pt x="357" y="496"/>
                  </a:moveTo>
                  <a:cubicBezTo>
                    <a:pt x="355" y="491"/>
                    <a:pt x="355" y="491"/>
                    <a:pt x="355" y="491"/>
                  </a:cubicBezTo>
                  <a:cubicBezTo>
                    <a:pt x="361" y="488"/>
                    <a:pt x="367" y="485"/>
                    <a:pt x="373" y="482"/>
                  </a:cubicBezTo>
                  <a:cubicBezTo>
                    <a:pt x="376" y="487"/>
                    <a:pt x="376" y="487"/>
                    <a:pt x="376" y="487"/>
                  </a:cubicBezTo>
                  <a:cubicBezTo>
                    <a:pt x="369" y="490"/>
                    <a:pt x="363" y="493"/>
                    <a:pt x="357" y="496"/>
                  </a:cubicBezTo>
                  <a:close/>
                  <a:moveTo>
                    <a:pt x="134" y="484"/>
                  </a:moveTo>
                  <a:cubicBezTo>
                    <a:pt x="128" y="481"/>
                    <a:pt x="122" y="477"/>
                    <a:pt x="116" y="473"/>
                  </a:cubicBezTo>
                  <a:cubicBezTo>
                    <a:pt x="119" y="469"/>
                    <a:pt x="119" y="469"/>
                    <a:pt x="119" y="469"/>
                  </a:cubicBezTo>
                  <a:cubicBezTo>
                    <a:pt x="125" y="473"/>
                    <a:pt x="131" y="476"/>
                    <a:pt x="137" y="479"/>
                  </a:cubicBezTo>
                  <a:lnTo>
                    <a:pt x="134" y="484"/>
                  </a:lnTo>
                  <a:close/>
                  <a:moveTo>
                    <a:pt x="385" y="482"/>
                  </a:moveTo>
                  <a:cubicBezTo>
                    <a:pt x="382" y="477"/>
                    <a:pt x="382" y="477"/>
                    <a:pt x="382" y="477"/>
                  </a:cubicBezTo>
                  <a:cubicBezTo>
                    <a:pt x="388" y="474"/>
                    <a:pt x="394" y="470"/>
                    <a:pt x="400" y="467"/>
                  </a:cubicBezTo>
                  <a:cubicBezTo>
                    <a:pt x="402" y="471"/>
                    <a:pt x="402" y="471"/>
                    <a:pt x="402" y="471"/>
                  </a:cubicBezTo>
                  <a:cubicBezTo>
                    <a:pt x="397" y="475"/>
                    <a:pt x="391" y="478"/>
                    <a:pt x="385" y="482"/>
                  </a:cubicBezTo>
                  <a:close/>
                  <a:moveTo>
                    <a:pt x="108" y="467"/>
                  </a:moveTo>
                  <a:cubicBezTo>
                    <a:pt x="102" y="463"/>
                    <a:pt x="97" y="459"/>
                    <a:pt x="91" y="454"/>
                  </a:cubicBezTo>
                  <a:cubicBezTo>
                    <a:pt x="95" y="451"/>
                    <a:pt x="95" y="451"/>
                    <a:pt x="95" y="451"/>
                  </a:cubicBezTo>
                  <a:cubicBezTo>
                    <a:pt x="100" y="455"/>
                    <a:pt x="105" y="459"/>
                    <a:pt x="111" y="463"/>
                  </a:cubicBezTo>
                  <a:lnTo>
                    <a:pt x="108" y="467"/>
                  </a:lnTo>
                  <a:close/>
                  <a:moveTo>
                    <a:pt x="411" y="465"/>
                  </a:moveTo>
                  <a:cubicBezTo>
                    <a:pt x="408" y="461"/>
                    <a:pt x="408" y="461"/>
                    <a:pt x="408" y="461"/>
                  </a:cubicBezTo>
                  <a:cubicBezTo>
                    <a:pt x="413" y="457"/>
                    <a:pt x="419" y="452"/>
                    <a:pt x="424" y="448"/>
                  </a:cubicBezTo>
                  <a:cubicBezTo>
                    <a:pt x="427" y="452"/>
                    <a:pt x="427" y="452"/>
                    <a:pt x="427" y="452"/>
                  </a:cubicBezTo>
                  <a:cubicBezTo>
                    <a:pt x="422" y="456"/>
                    <a:pt x="417" y="461"/>
                    <a:pt x="411" y="465"/>
                  </a:cubicBezTo>
                  <a:close/>
                  <a:moveTo>
                    <a:pt x="83" y="448"/>
                  </a:moveTo>
                  <a:cubicBezTo>
                    <a:pt x="78" y="443"/>
                    <a:pt x="73" y="438"/>
                    <a:pt x="69" y="433"/>
                  </a:cubicBezTo>
                  <a:cubicBezTo>
                    <a:pt x="72" y="429"/>
                    <a:pt x="72" y="429"/>
                    <a:pt x="72" y="429"/>
                  </a:cubicBezTo>
                  <a:cubicBezTo>
                    <a:pt x="77" y="434"/>
                    <a:pt x="82" y="439"/>
                    <a:pt x="87" y="444"/>
                  </a:cubicBezTo>
                  <a:lnTo>
                    <a:pt x="83" y="448"/>
                  </a:lnTo>
                  <a:close/>
                  <a:moveTo>
                    <a:pt x="435" y="445"/>
                  </a:moveTo>
                  <a:cubicBezTo>
                    <a:pt x="431" y="441"/>
                    <a:pt x="431" y="441"/>
                    <a:pt x="431" y="441"/>
                  </a:cubicBezTo>
                  <a:cubicBezTo>
                    <a:pt x="436" y="436"/>
                    <a:pt x="441" y="431"/>
                    <a:pt x="446" y="426"/>
                  </a:cubicBezTo>
                  <a:cubicBezTo>
                    <a:pt x="450" y="430"/>
                    <a:pt x="450" y="430"/>
                    <a:pt x="450" y="430"/>
                  </a:cubicBezTo>
                  <a:cubicBezTo>
                    <a:pt x="445" y="435"/>
                    <a:pt x="440" y="440"/>
                    <a:pt x="435" y="445"/>
                  </a:cubicBezTo>
                  <a:close/>
                  <a:moveTo>
                    <a:pt x="62" y="425"/>
                  </a:moveTo>
                  <a:cubicBezTo>
                    <a:pt x="57" y="420"/>
                    <a:pt x="53" y="414"/>
                    <a:pt x="49" y="409"/>
                  </a:cubicBezTo>
                  <a:cubicBezTo>
                    <a:pt x="53" y="406"/>
                    <a:pt x="53" y="406"/>
                    <a:pt x="53" y="406"/>
                  </a:cubicBezTo>
                  <a:cubicBezTo>
                    <a:pt x="57" y="411"/>
                    <a:pt x="61" y="416"/>
                    <a:pt x="66" y="422"/>
                  </a:cubicBezTo>
                  <a:lnTo>
                    <a:pt x="62" y="425"/>
                  </a:lnTo>
                  <a:close/>
                  <a:moveTo>
                    <a:pt x="456" y="422"/>
                  </a:moveTo>
                  <a:cubicBezTo>
                    <a:pt x="452" y="418"/>
                    <a:pt x="452" y="418"/>
                    <a:pt x="452" y="418"/>
                  </a:cubicBezTo>
                  <a:cubicBezTo>
                    <a:pt x="457" y="413"/>
                    <a:pt x="461" y="408"/>
                    <a:pt x="465" y="402"/>
                  </a:cubicBezTo>
                  <a:cubicBezTo>
                    <a:pt x="469" y="405"/>
                    <a:pt x="469" y="405"/>
                    <a:pt x="469" y="405"/>
                  </a:cubicBezTo>
                  <a:cubicBezTo>
                    <a:pt x="465" y="411"/>
                    <a:pt x="461" y="416"/>
                    <a:pt x="456" y="422"/>
                  </a:cubicBezTo>
                  <a:close/>
                  <a:moveTo>
                    <a:pt x="43" y="400"/>
                  </a:moveTo>
                  <a:cubicBezTo>
                    <a:pt x="39" y="394"/>
                    <a:pt x="35" y="388"/>
                    <a:pt x="32" y="382"/>
                  </a:cubicBezTo>
                  <a:cubicBezTo>
                    <a:pt x="37" y="380"/>
                    <a:pt x="37" y="380"/>
                    <a:pt x="37" y="380"/>
                  </a:cubicBezTo>
                  <a:cubicBezTo>
                    <a:pt x="40" y="386"/>
                    <a:pt x="43" y="391"/>
                    <a:pt x="47" y="397"/>
                  </a:cubicBezTo>
                  <a:lnTo>
                    <a:pt x="43" y="400"/>
                  </a:lnTo>
                  <a:close/>
                  <a:moveTo>
                    <a:pt x="475" y="396"/>
                  </a:moveTo>
                  <a:cubicBezTo>
                    <a:pt x="471" y="394"/>
                    <a:pt x="471" y="394"/>
                    <a:pt x="471" y="394"/>
                  </a:cubicBezTo>
                  <a:cubicBezTo>
                    <a:pt x="474" y="388"/>
                    <a:pt x="478" y="382"/>
                    <a:pt x="481" y="376"/>
                  </a:cubicBezTo>
                  <a:cubicBezTo>
                    <a:pt x="485" y="378"/>
                    <a:pt x="485" y="378"/>
                    <a:pt x="485" y="378"/>
                  </a:cubicBezTo>
                  <a:cubicBezTo>
                    <a:pt x="482" y="384"/>
                    <a:pt x="479" y="391"/>
                    <a:pt x="475" y="396"/>
                  </a:cubicBezTo>
                  <a:close/>
                  <a:moveTo>
                    <a:pt x="27" y="373"/>
                  </a:moveTo>
                  <a:cubicBezTo>
                    <a:pt x="24" y="367"/>
                    <a:pt x="21" y="360"/>
                    <a:pt x="19" y="354"/>
                  </a:cubicBezTo>
                  <a:cubicBezTo>
                    <a:pt x="23" y="352"/>
                    <a:pt x="23" y="352"/>
                    <a:pt x="23" y="352"/>
                  </a:cubicBezTo>
                  <a:cubicBezTo>
                    <a:pt x="26" y="358"/>
                    <a:pt x="29" y="365"/>
                    <a:pt x="32" y="371"/>
                  </a:cubicBezTo>
                  <a:lnTo>
                    <a:pt x="27" y="373"/>
                  </a:lnTo>
                  <a:close/>
                  <a:moveTo>
                    <a:pt x="490" y="369"/>
                  </a:moveTo>
                  <a:cubicBezTo>
                    <a:pt x="485" y="367"/>
                    <a:pt x="485" y="367"/>
                    <a:pt x="485" y="367"/>
                  </a:cubicBezTo>
                  <a:cubicBezTo>
                    <a:pt x="488" y="361"/>
                    <a:pt x="491" y="354"/>
                    <a:pt x="494" y="348"/>
                  </a:cubicBezTo>
                  <a:cubicBezTo>
                    <a:pt x="498" y="350"/>
                    <a:pt x="498" y="350"/>
                    <a:pt x="498" y="350"/>
                  </a:cubicBezTo>
                  <a:cubicBezTo>
                    <a:pt x="496" y="356"/>
                    <a:pt x="493" y="363"/>
                    <a:pt x="490" y="369"/>
                  </a:cubicBezTo>
                  <a:close/>
                  <a:moveTo>
                    <a:pt x="15" y="344"/>
                  </a:moveTo>
                  <a:cubicBezTo>
                    <a:pt x="12" y="338"/>
                    <a:pt x="10" y="331"/>
                    <a:pt x="9" y="324"/>
                  </a:cubicBezTo>
                  <a:cubicBezTo>
                    <a:pt x="14" y="323"/>
                    <a:pt x="14" y="323"/>
                    <a:pt x="14" y="323"/>
                  </a:cubicBezTo>
                  <a:cubicBezTo>
                    <a:pt x="15" y="329"/>
                    <a:pt x="17" y="336"/>
                    <a:pt x="20" y="342"/>
                  </a:cubicBezTo>
                  <a:lnTo>
                    <a:pt x="15" y="344"/>
                  </a:lnTo>
                  <a:close/>
                  <a:moveTo>
                    <a:pt x="502" y="340"/>
                  </a:moveTo>
                  <a:cubicBezTo>
                    <a:pt x="497" y="338"/>
                    <a:pt x="497" y="338"/>
                    <a:pt x="497" y="338"/>
                  </a:cubicBezTo>
                  <a:cubicBezTo>
                    <a:pt x="499" y="332"/>
                    <a:pt x="501" y="325"/>
                    <a:pt x="503" y="319"/>
                  </a:cubicBezTo>
                  <a:cubicBezTo>
                    <a:pt x="508" y="320"/>
                    <a:pt x="508" y="320"/>
                    <a:pt x="508" y="320"/>
                  </a:cubicBezTo>
                  <a:cubicBezTo>
                    <a:pt x="506" y="327"/>
                    <a:pt x="504" y="333"/>
                    <a:pt x="502" y="340"/>
                  </a:cubicBezTo>
                  <a:close/>
                  <a:moveTo>
                    <a:pt x="6" y="314"/>
                  </a:moveTo>
                  <a:cubicBezTo>
                    <a:pt x="5" y="307"/>
                    <a:pt x="3" y="300"/>
                    <a:pt x="2" y="293"/>
                  </a:cubicBezTo>
                  <a:cubicBezTo>
                    <a:pt x="8" y="293"/>
                    <a:pt x="8" y="293"/>
                    <a:pt x="8" y="293"/>
                  </a:cubicBezTo>
                  <a:cubicBezTo>
                    <a:pt x="9" y="299"/>
                    <a:pt x="10" y="306"/>
                    <a:pt x="11" y="313"/>
                  </a:cubicBezTo>
                  <a:lnTo>
                    <a:pt x="6" y="314"/>
                  </a:lnTo>
                  <a:close/>
                  <a:moveTo>
                    <a:pt x="510" y="310"/>
                  </a:moveTo>
                  <a:cubicBezTo>
                    <a:pt x="505" y="309"/>
                    <a:pt x="505" y="309"/>
                    <a:pt x="505" y="309"/>
                  </a:cubicBezTo>
                  <a:cubicBezTo>
                    <a:pt x="506" y="302"/>
                    <a:pt x="507" y="295"/>
                    <a:pt x="508" y="288"/>
                  </a:cubicBezTo>
                  <a:cubicBezTo>
                    <a:pt x="513" y="289"/>
                    <a:pt x="513" y="289"/>
                    <a:pt x="513" y="289"/>
                  </a:cubicBezTo>
                  <a:cubicBezTo>
                    <a:pt x="513" y="296"/>
                    <a:pt x="511" y="303"/>
                    <a:pt x="510" y="310"/>
                  </a:cubicBezTo>
                  <a:close/>
                  <a:moveTo>
                    <a:pt x="1" y="283"/>
                  </a:moveTo>
                  <a:cubicBezTo>
                    <a:pt x="1" y="276"/>
                    <a:pt x="0" y="269"/>
                    <a:pt x="0" y="262"/>
                  </a:cubicBezTo>
                  <a:cubicBezTo>
                    <a:pt x="5" y="262"/>
                    <a:pt x="5" y="262"/>
                    <a:pt x="5" y="262"/>
                  </a:cubicBezTo>
                  <a:cubicBezTo>
                    <a:pt x="5" y="269"/>
                    <a:pt x="6" y="276"/>
                    <a:pt x="6" y="283"/>
                  </a:cubicBezTo>
                  <a:lnTo>
                    <a:pt x="1" y="283"/>
                  </a:lnTo>
                  <a:close/>
                  <a:moveTo>
                    <a:pt x="515" y="279"/>
                  </a:moveTo>
                  <a:cubicBezTo>
                    <a:pt x="509" y="278"/>
                    <a:pt x="509" y="278"/>
                    <a:pt x="509" y="278"/>
                  </a:cubicBezTo>
                  <a:cubicBezTo>
                    <a:pt x="510" y="271"/>
                    <a:pt x="510" y="265"/>
                    <a:pt x="510" y="258"/>
                  </a:cubicBezTo>
                  <a:cubicBezTo>
                    <a:pt x="510" y="251"/>
                    <a:pt x="510" y="245"/>
                    <a:pt x="509" y="239"/>
                  </a:cubicBezTo>
                  <a:cubicBezTo>
                    <a:pt x="515" y="238"/>
                    <a:pt x="515" y="238"/>
                    <a:pt x="515" y="238"/>
                  </a:cubicBezTo>
                  <a:cubicBezTo>
                    <a:pt x="515" y="245"/>
                    <a:pt x="515" y="251"/>
                    <a:pt x="515" y="258"/>
                  </a:cubicBezTo>
                  <a:cubicBezTo>
                    <a:pt x="515" y="265"/>
                    <a:pt x="515" y="272"/>
                    <a:pt x="515" y="279"/>
                  </a:cubicBezTo>
                  <a:close/>
                  <a:moveTo>
                    <a:pt x="5" y="252"/>
                  </a:moveTo>
                  <a:cubicBezTo>
                    <a:pt x="0" y="252"/>
                    <a:pt x="0" y="252"/>
                    <a:pt x="0" y="252"/>
                  </a:cubicBezTo>
                  <a:cubicBezTo>
                    <a:pt x="0" y="245"/>
                    <a:pt x="1" y="238"/>
                    <a:pt x="1" y="231"/>
                  </a:cubicBezTo>
                  <a:cubicBezTo>
                    <a:pt x="7" y="231"/>
                    <a:pt x="7" y="231"/>
                    <a:pt x="7" y="231"/>
                  </a:cubicBezTo>
                  <a:cubicBezTo>
                    <a:pt x="6" y="238"/>
                    <a:pt x="5" y="245"/>
                    <a:pt x="5" y="252"/>
                  </a:cubicBezTo>
                  <a:close/>
                  <a:moveTo>
                    <a:pt x="508" y="229"/>
                  </a:moveTo>
                  <a:cubicBezTo>
                    <a:pt x="508" y="222"/>
                    <a:pt x="507" y="215"/>
                    <a:pt x="505" y="208"/>
                  </a:cubicBezTo>
                  <a:cubicBezTo>
                    <a:pt x="510" y="207"/>
                    <a:pt x="510" y="207"/>
                    <a:pt x="510" y="207"/>
                  </a:cubicBezTo>
                  <a:cubicBezTo>
                    <a:pt x="512" y="214"/>
                    <a:pt x="513" y="221"/>
                    <a:pt x="514" y="228"/>
                  </a:cubicBezTo>
                  <a:lnTo>
                    <a:pt x="508" y="229"/>
                  </a:lnTo>
                  <a:close/>
                  <a:moveTo>
                    <a:pt x="8" y="221"/>
                  </a:moveTo>
                  <a:cubicBezTo>
                    <a:pt x="3" y="220"/>
                    <a:pt x="3" y="220"/>
                    <a:pt x="3" y="220"/>
                  </a:cubicBezTo>
                  <a:cubicBezTo>
                    <a:pt x="4" y="214"/>
                    <a:pt x="5" y="207"/>
                    <a:pt x="6" y="200"/>
                  </a:cubicBezTo>
                  <a:cubicBezTo>
                    <a:pt x="12" y="201"/>
                    <a:pt x="12" y="201"/>
                    <a:pt x="12" y="201"/>
                  </a:cubicBezTo>
                  <a:cubicBezTo>
                    <a:pt x="10" y="208"/>
                    <a:pt x="9" y="214"/>
                    <a:pt x="8" y="221"/>
                  </a:cubicBezTo>
                  <a:close/>
                  <a:moveTo>
                    <a:pt x="503" y="198"/>
                  </a:moveTo>
                  <a:cubicBezTo>
                    <a:pt x="502" y="192"/>
                    <a:pt x="500" y="185"/>
                    <a:pt x="498" y="179"/>
                  </a:cubicBezTo>
                  <a:cubicBezTo>
                    <a:pt x="502" y="177"/>
                    <a:pt x="502" y="177"/>
                    <a:pt x="502" y="177"/>
                  </a:cubicBezTo>
                  <a:cubicBezTo>
                    <a:pt x="505" y="184"/>
                    <a:pt x="507" y="190"/>
                    <a:pt x="508" y="197"/>
                  </a:cubicBezTo>
                  <a:lnTo>
                    <a:pt x="503" y="198"/>
                  </a:lnTo>
                  <a:close/>
                  <a:moveTo>
                    <a:pt x="14" y="191"/>
                  </a:moveTo>
                  <a:cubicBezTo>
                    <a:pt x="9" y="190"/>
                    <a:pt x="9" y="190"/>
                    <a:pt x="9" y="190"/>
                  </a:cubicBezTo>
                  <a:cubicBezTo>
                    <a:pt x="11" y="183"/>
                    <a:pt x="13" y="176"/>
                    <a:pt x="15" y="170"/>
                  </a:cubicBezTo>
                  <a:cubicBezTo>
                    <a:pt x="20" y="172"/>
                    <a:pt x="20" y="172"/>
                    <a:pt x="20" y="172"/>
                  </a:cubicBezTo>
                  <a:cubicBezTo>
                    <a:pt x="18" y="178"/>
                    <a:pt x="16" y="185"/>
                    <a:pt x="14" y="191"/>
                  </a:cubicBezTo>
                  <a:close/>
                  <a:moveTo>
                    <a:pt x="494" y="169"/>
                  </a:moveTo>
                  <a:cubicBezTo>
                    <a:pt x="492" y="163"/>
                    <a:pt x="489" y="156"/>
                    <a:pt x="486" y="150"/>
                  </a:cubicBezTo>
                  <a:cubicBezTo>
                    <a:pt x="491" y="148"/>
                    <a:pt x="491" y="148"/>
                    <a:pt x="491" y="148"/>
                  </a:cubicBezTo>
                  <a:cubicBezTo>
                    <a:pt x="494" y="154"/>
                    <a:pt x="497" y="161"/>
                    <a:pt x="499" y="167"/>
                  </a:cubicBezTo>
                  <a:lnTo>
                    <a:pt x="494" y="169"/>
                  </a:lnTo>
                  <a:close/>
                  <a:moveTo>
                    <a:pt x="24" y="162"/>
                  </a:moveTo>
                  <a:cubicBezTo>
                    <a:pt x="19" y="160"/>
                    <a:pt x="19" y="160"/>
                    <a:pt x="19" y="160"/>
                  </a:cubicBezTo>
                  <a:cubicBezTo>
                    <a:pt x="22" y="154"/>
                    <a:pt x="25" y="147"/>
                    <a:pt x="28" y="141"/>
                  </a:cubicBezTo>
                  <a:cubicBezTo>
                    <a:pt x="32" y="143"/>
                    <a:pt x="32" y="143"/>
                    <a:pt x="32" y="143"/>
                  </a:cubicBezTo>
                  <a:cubicBezTo>
                    <a:pt x="29" y="149"/>
                    <a:pt x="26" y="156"/>
                    <a:pt x="24" y="162"/>
                  </a:cubicBezTo>
                  <a:close/>
                  <a:moveTo>
                    <a:pt x="482" y="141"/>
                  </a:moveTo>
                  <a:cubicBezTo>
                    <a:pt x="478" y="135"/>
                    <a:pt x="475" y="129"/>
                    <a:pt x="471" y="123"/>
                  </a:cubicBezTo>
                  <a:cubicBezTo>
                    <a:pt x="476" y="120"/>
                    <a:pt x="476" y="120"/>
                    <a:pt x="476" y="120"/>
                  </a:cubicBezTo>
                  <a:cubicBezTo>
                    <a:pt x="479" y="126"/>
                    <a:pt x="483" y="132"/>
                    <a:pt x="486" y="138"/>
                  </a:cubicBezTo>
                  <a:lnTo>
                    <a:pt x="482" y="141"/>
                  </a:lnTo>
                  <a:close/>
                  <a:moveTo>
                    <a:pt x="37" y="134"/>
                  </a:moveTo>
                  <a:cubicBezTo>
                    <a:pt x="33" y="132"/>
                    <a:pt x="33" y="132"/>
                    <a:pt x="33" y="132"/>
                  </a:cubicBezTo>
                  <a:cubicBezTo>
                    <a:pt x="36" y="126"/>
                    <a:pt x="40" y="120"/>
                    <a:pt x="44" y="114"/>
                  </a:cubicBezTo>
                  <a:cubicBezTo>
                    <a:pt x="48" y="117"/>
                    <a:pt x="48" y="117"/>
                    <a:pt x="48" y="117"/>
                  </a:cubicBezTo>
                  <a:cubicBezTo>
                    <a:pt x="44" y="123"/>
                    <a:pt x="41" y="128"/>
                    <a:pt x="37" y="134"/>
                  </a:cubicBezTo>
                  <a:close/>
                  <a:moveTo>
                    <a:pt x="466" y="115"/>
                  </a:moveTo>
                  <a:cubicBezTo>
                    <a:pt x="462" y="109"/>
                    <a:pt x="458" y="104"/>
                    <a:pt x="453" y="98"/>
                  </a:cubicBezTo>
                  <a:cubicBezTo>
                    <a:pt x="457" y="95"/>
                    <a:pt x="457" y="95"/>
                    <a:pt x="457" y="95"/>
                  </a:cubicBezTo>
                  <a:cubicBezTo>
                    <a:pt x="462" y="100"/>
                    <a:pt x="466" y="106"/>
                    <a:pt x="470" y="112"/>
                  </a:cubicBezTo>
                  <a:lnTo>
                    <a:pt x="466" y="115"/>
                  </a:lnTo>
                  <a:close/>
                  <a:moveTo>
                    <a:pt x="54" y="108"/>
                  </a:moveTo>
                  <a:cubicBezTo>
                    <a:pt x="50" y="105"/>
                    <a:pt x="50" y="105"/>
                    <a:pt x="50" y="105"/>
                  </a:cubicBezTo>
                  <a:cubicBezTo>
                    <a:pt x="54" y="100"/>
                    <a:pt x="58" y="94"/>
                    <a:pt x="63" y="89"/>
                  </a:cubicBezTo>
                  <a:cubicBezTo>
                    <a:pt x="67" y="92"/>
                    <a:pt x="67" y="92"/>
                    <a:pt x="67" y="92"/>
                  </a:cubicBezTo>
                  <a:cubicBezTo>
                    <a:pt x="62" y="98"/>
                    <a:pt x="58" y="103"/>
                    <a:pt x="54" y="108"/>
                  </a:cubicBezTo>
                  <a:close/>
                  <a:moveTo>
                    <a:pt x="447" y="90"/>
                  </a:moveTo>
                  <a:cubicBezTo>
                    <a:pt x="442" y="85"/>
                    <a:pt x="438" y="80"/>
                    <a:pt x="433" y="76"/>
                  </a:cubicBezTo>
                  <a:cubicBezTo>
                    <a:pt x="436" y="72"/>
                    <a:pt x="436" y="72"/>
                    <a:pt x="436" y="72"/>
                  </a:cubicBezTo>
                  <a:cubicBezTo>
                    <a:pt x="441" y="77"/>
                    <a:pt x="446" y="82"/>
                    <a:pt x="451" y="87"/>
                  </a:cubicBezTo>
                  <a:lnTo>
                    <a:pt x="447" y="90"/>
                  </a:lnTo>
                  <a:close/>
                  <a:moveTo>
                    <a:pt x="74" y="85"/>
                  </a:moveTo>
                  <a:cubicBezTo>
                    <a:pt x="70" y="81"/>
                    <a:pt x="70" y="81"/>
                    <a:pt x="70" y="81"/>
                  </a:cubicBezTo>
                  <a:cubicBezTo>
                    <a:pt x="75" y="76"/>
                    <a:pt x="80" y="71"/>
                    <a:pt x="85" y="67"/>
                  </a:cubicBezTo>
                  <a:cubicBezTo>
                    <a:pt x="88" y="70"/>
                    <a:pt x="88" y="70"/>
                    <a:pt x="88" y="70"/>
                  </a:cubicBezTo>
                  <a:cubicBezTo>
                    <a:pt x="83" y="75"/>
                    <a:pt x="78" y="80"/>
                    <a:pt x="74" y="85"/>
                  </a:cubicBezTo>
                  <a:close/>
                  <a:moveTo>
                    <a:pt x="425" y="69"/>
                  </a:moveTo>
                  <a:cubicBezTo>
                    <a:pt x="420" y="64"/>
                    <a:pt x="415" y="60"/>
                    <a:pt x="409" y="56"/>
                  </a:cubicBezTo>
                  <a:cubicBezTo>
                    <a:pt x="412" y="52"/>
                    <a:pt x="412" y="52"/>
                    <a:pt x="412" y="52"/>
                  </a:cubicBezTo>
                  <a:cubicBezTo>
                    <a:pt x="418" y="56"/>
                    <a:pt x="423" y="60"/>
                    <a:pt x="429" y="65"/>
                  </a:cubicBezTo>
                  <a:lnTo>
                    <a:pt x="425" y="69"/>
                  </a:lnTo>
                  <a:close/>
                  <a:moveTo>
                    <a:pt x="96" y="64"/>
                  </a:moveTo>
                  <a:cubicBezTo>
                    <a:pt x="93" y="60"/>
                    <a:pt x="93" y="60"/>
                    <a:pt x="93" y="60"/>
                  </a:cubicBezTo>
                  <a:cubicBezTo>
                    <a:pt x="98" y="55"/>
                    <a:pt x="104" y="51"/>
                    <a:pt x="109" y="47"/>
                  </a:cubicBezTo>
                  <a:cubicBezTo>
                    <a:pt x="112" y="51"/>
                    <a:pt x="112" y="51"/>
                    <a:pt x="112" y="51"/>
                  </a:cubicBezTo>
                  <a:cubicBezTo>
                    <a:pt x="107" y="55"/>
                    <a:pt x="101" y="59"/>
                    <a:pt x="96" y="64"/>
                  </a:cubicBezTo>
                  <a:close/>
                  <a:moveTo>
                    <a:pt x="401" y="50"/>
                  </a:moveTo>
                  <a:cubicBezTo>
                    <a:pt x="395" y="46"/>
                    <a:pt x="389" y="42"/>
                    <a:pt x="384" y="39"/>
                  </a:cubicBezTo>
                  <a:cubicBezTo>
                    <a:pt x="386" y="34"/>
                    <a:pt x="386" y="34"/>
                    <a:pt x="386" y="34"/>
                  </a:cubicBezTo>
                  <a:cubicBezTo>
                    <a:pt x="392" y="38"/>
                    <a:pt x="398" y="42"/>
                    <a:pt x="404" y="45"/>
                  </a:cubicBezTo>
                  <a:lnTo>
                    <a:pt x="401" y="50"/>
                  </a:lnTo>
                  <a:close/>
                  <a:moveTo>
                    <a:pt x="121" y="46"/>
                  </a:moveTo>
                  <a:cubicBezTo>
                    <a:pt x="118" y="41"/>
                    <a:pt x="118" y="41"/>
                    <a:pt x="118" y="41"/>
                  </a:cubicBezTo>
                  <a:cubicBezTo>
                    <a:pt x="124" y="37"/>
                    <a:pt x="130" y="34"/>
                    <a:pt x="136" y="31"/>
                  </a:cubicBezTo>
                  <a:cubicBezTo>
                    <a:pt x="138" y="35"/>
                    <a:pt x="138" y="35"/>
                    <a:pt x="138" y="35"/>
                  </a:cubicBezTo>
                  <a:cubicBezTo>
                    <a:pt x="132" y="38"/>
                    <a:pt x="126" y="42"/>
                    <a:pt x="121" y="46"/>
                  </a:cubicBezTo>
                  <a:close/>
                  <a:moveTo>
                    <a:pt x="375" y="34"/>
                  </a:moveTo>
                  <a:cubicBezTo>
                    <a:pt x="369" y="31"/>
                    <a:pt x="362" y="28"/>
                    <a:pt x="356" y="25"/>
                  </a:cubicBezTo>
                  <a:cubicBezTo>
                    <a:pt x="358" y="20"/>
                    <a:pt x="358" y="20"/>
                    <a:pt x="358" y="20"/>
                  </a:cubicBezTo>
                  <a:cubicBezTo>
                    <a:pt x="364" y="23"/>
                    <a:pt x="371" y="26"/>
                    <a:pt x="377" y="29"/>
                  </a:cubicBezTo>
                  <a:lnTo>
                    <a:pt x="375" y="34"/>
                  </a:lnTo>
                  <a:close/>
                  <a:moveTo>
                    <a:pt x="147" y="30"/>
                  </a:moveTo>
                  <a:cubicBezTo>
                    <a:pt x="145" y="26"/>
                    <a:pt x="145" y="26"/>
                    <a:pt x="145" y="26"/>
                  </a:cubicBezTo>
                  <a:cubicBezTo>
                    <a:pt x="151" y="23"/>
                    <a:pt x="158" y="20"/>
                    <a:pt x="164" y="17"/>
                  </a:cubicBezTo>
                  <a:cubicBezTo>
                    <a:pt x="166" y="22"/>
                    <a:pt x="166" y="22"/>
                    <a:pt x="166" y="22"/>
                  </a:cubicBezTo>
                  <a:cubicBezTo>
                    <a:pt x="160" y="25"/>
                    <a:pt x="153" y="28"/>
                    <a:pt x="147" y="30"/>
                  </a:cubicBezTo>
                  <a:close/>
                  <a:moveTo>
                    <a:pt x="347" y="21"/>
                  </a:moveTo>
                  <a:cubicBezTo>
                    <a:pt x="340" y="19"/>
                    <a:pt x="334" y="17"/>
                    <a:pt x="327" y="15"/>
                  </a:cubicBezTo>
                  <a:cubicBezTo>
                    <a:pt x="328" y="10"/>
                    <a:pt x="328" y="10"/>
                    <a:pt x="328" y="10"/>
                  </a:cubicBezTo>
                  <a:cubicBezTo>
                    <a:pt x="335" y="12"/>
                    <a:pt x="342" y="14"/>
                    <a:pt x="348" y="16"/>
                  </a:cubicBezTo>
                  <a:lnTo>
                    <a:pt x="347" y="21"/>
                  </a:lnTo>
                  <a:close/>
                  <a:moveTo>
                    <a:pt x="176" y="19"/>
                  </a:moveTo>
                  <a:cubicBezTo>
                    <a:pt x="174" y="14"/>
                    <a:pt x="174" y="14"/>
                    <a:pt x="174" y="14"/>
                  </a:cubicBezTo>
                  <a:cubicBezTo>
                    <a:pt x="181" y="12"/>
                    <a:pt x="187" y="10"/>
                    <a:pt x="194" y="8"/>
                  </a:cubicBezTo>
                  <a:cubicBezTo>
                    <a:pt x="195" y="13"/>
                    <a:pt x="195" y="13"/>
                    <a:pt x="195" y="13"/>
                  </a:cubicBezTo>
                  <a:cubicBezTo>
                    <a:pt x="189" y="15"/>
                    <a:pt x="182" y="17"/>
                    <a:pt x="176" y="19"/>
                  </a:cubicBezTo>
                  <a:close/>
                  <a:moveTo>
                    <a:pt x="317" y="12"/>
                  </a:moveTo>
                  <a:cubicBezTo>
                    <a:pt x="311" y="11"/>
                    <a:pt x="304" y="9"/>
                    <a:pt x="297" y="8"/>
                  </a:cubicBezTo>
                  <a:cubicBezTo>
                    <a:pt x="298" y="3"/>
                    <a:pt x="298" y="3"/>
                    <a:pt x="298" y="3"/>
                  </a:cubicBezTo>
                  <a:cubicBezTo>
                    <a:pt x="305" y="4"/>
                    <a:pt x="312" y="6"/>
                    <a:pt x="318" y="7"/>
                  </a:cubicBezTo>
                  <a:lnTo>
                    <a:pt x="317" y="12"/>
                  </a:lnTo>
                  <a:close/>
                  <a:moveTo>
                    <a:pt x="205" y="11"/>
                  </a:moveTo>
                  <a:cubicBezTo>
                    <a:pt x="204" y="6"/>
                    <a:pt x="204" y="6"/>
                    <a:pt x="204" y="6"/>
                  </a:cubicBezTo>
                  <a:cubicBezTo>
                    <a:pt x="211" y="4"/>
                    <a:pt x="218" y="3"/>
                    <a:pt x="225" y="2"/>
                  </a:cubicBezTo>
                  <a:cubicBezTo>
                    <a:pt x="226" y="7"/>
                    <a:pt x="226" y="7"/>
                    <a:pt x="226" y="7"/>
                  </a:cubicBezTo>
                  <a:cubicBezTo>
                    <a:pt x="219" y="8"/>
                    <a:pt x="212" y="9"/>
                    <a:pt x="205" y="11"/>
                  </a:cubicBezTo>
                  <a:close/>
                  <a:moveTo>
                    <a:pt x="287" y="7"/>
                  </a:moveTo>
                  <a:cubicBezTo>
                    <a:pt x="280" y="6"/>
                    <a:pt x="273" y="6"/>
                    <a:pt x="266" y="5"/>
                  </a:cubicBezTo>
                  <a:cubicBezTo>
                    <a:pt x="267" y="0"/>
                    <a:pt x="267" y="0"/>
                    <a:pt x="267" y="0"/>
                  </a:cubicBezTo>
                  <a:cubicBezTo>
                    <a:pt x="274" y="0"/>
                    <a:pt x="281" y="1"/>
                    <a:pt x="288" y="2"/>
                  </a:cubicBezTo>
                  <a:lnTo>
                    <a:pt x="287" y="7"/>
                  </a:lnTo>
                  <a:close/>
                  <a:moveTo>
                    <a:pt x="236" y="6"/>
                  </a:moveTo>
                  <a:cubicBezTo>
                    <a:pt x="235" y="1"/>
                    <a:pt x="235" y="1"/>
                    <a:pt x="235" y="1"/>
                  </a:cubicBezTo>
                  <a:cubicBezTo>
                    <a:pt x="242" y="0"/>
                    <a:pt x="249" y="0"/>
                    <a:pt x="256" y="0"/>
                  </a:cubicBezTo>
                  <a:cubicBezTo>
                    <a:pt x="256" y="5"/>
                    <a:pt x="256" y="5"/>
                    <a:pt x="256" y="5"/>
                  </a:cubicBezTo>
                  <a:cubicBezTo>
                    <a:pt x="249" y="5"/>
                    <a:pt x="243" y="6"/>
                    <a:pt x="236" y="6"/>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8" name="Google Shape;278;p6"/>
            <p:cNvSpPr/>
            <p:nvPr/>
          </p:nvSpPr>
          <p:spPr>
            <a:xfrm>
              <a:off x="9486900" y="6073775"/>
              <a:ext cx="546100" cy="546100"/>
            </a:xfrm>
            <a:custGeom>
              <a:avLst/>
              <a:gdLst/>
              <a:ahLst/>
              <a:cxnLst/>
              <a:rect l="l" t="t" r="r" b="b"/>
              <a:pathLst>
                <a:path w="324" h="324" extrusionOk="0">
                  <a:moveTo>
                    <a:pt x="162" y="324"/>
                  </a:moveTo>
                  <a:cubicBezTo>
                    <a:pt x="72" y="324"/>
                    <a:pt x="0" y="251"/>
                    <a:pt x="0" y="162"/>
                  </a:cubicBezTo>
                  <a:cubicBezTo>
                    <a:pt x="0" y="72"/>
                    <a:pt x="72" y="0"/>
                    <a:pt x="162" y="0"/>
                  </a:cubicBezTo>
                  <a:cubicBezTo>
                    <a:pt x="251" y="0"/>
                    <a:pt x="324" y="72"/>
                    <a:pt x="324" y="162"/>
                  </a:cubicBezTo>
                  <a:cubicBezTo>
                    <a:pt x="324" y="251"/>
                    <a:pt x="251" y="324"/>
                    <a:pt x="162" y="324"/>
                  </a:cubicBezTo>
                  <a:close/>
                  <a:moveTo>
                    <a:pt x="162" y="31"/>
                  </a:moveTo>
                  <a:cubicBezTo>
                    <a:pt x="90" y="31"/>
                    <a:pt x="31" y="90"/>
                    <a:pt x="31" y="162"/>
                  </a:cubicBezTo>
                  <a:cubicBezTo>
                    <a:pt x="31" y="234"/>
                    <a:pt x="90" y="292"/>
                    <a:pt x="162" y="292"/>
                  </a:cubicBezTo>
                  <a:cubicBezTo>
                    <a:pt x="234" y="292"/>
                    <a:pt x="292" y="234"/>
                    <a:pt x="292" y="162"/>
                  </a:cubicBezTo>
                  <a:cubicBezTo>
                    <a:pt x="292" y="90"/>
                    <a:pt x="234" y="31"/>
                    <a:pt x="162" y="3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9" name="Google Shape;279;p6"/>
            <p:cNvSpPr/>
            <p:nvPr/>
          </p:nvSpPr>
          <p:spPr>
            <a:xfrm>
              <a:off x="9564688" y="6151563"/>
              <a:ext cx="390525" cy="390525"/>
            </a:xfrm>
            <a:custGeom>
              <a:avLst/>
              <a:gdLst/>
              <a:ahLst/>
              <a:cxnLst/>
              <a:rect l="l" t="t" r="r" b="b"/>
              <a:pathLst>
                <a:path w="231" h="232" extrusionOk="0">
                  <a:moveTo>
                    <a:pt x="116" y="232"/>
                  </a:moveTo>
                  <a:cubicBezTo>
                    <a:pt x="52" y="232"/>
                    <a:pt x="0" y="180"/>
                    <a:pt x="0" y="116"/>
                  </a:cubicBezTo>
                  <a:cubicBezTo>
                    <a:pt x="0" y="52"/>
                    <a:pt x="52" y="0"/>
                    <a:pt x="116" y="0"/>
                  </a:cubicBezTo>
                  <a:cubicBezTo>
                    <a:pt x="180" y="0"/>
                    <a:pt x="231" y="52"/>
                    <a:pt x="231" y="116"/>
                  </a:cubicBezTo>
                  <a:cubicBezTo>
                    <a:pt x="231" y="180"/>
                    <a:pt x="180" y="232"/>
                    <a:pt x="116" y="232"/>
                  </a:cubicBezTo>
                  <a:close/>
                  <a:moveTo>
                    <a:pt x="116" y="9"/>
                  </a:moveTo>
                  <a:cubicBezTo>
                    <a:pt x="57" y="9"/>
                    <a:pt x="9" y="57"/>
                    <a:pt x="9" y="116"/>
                  </a:cubicBezTo>
                  <a:cubicBezTo>
                    <a:pt x="9" y="175"/>
                    <a:pt x="57" y="223"/>
                    <a:pt x="116" y="223"/>
                  </a:cubicBezTo>
                  <a:cubicBezTo>
                    <a:pt x="175" y="223"/>
                    <a:pt x="223" y="175"/>
                    <a:pt x="223" y="116"/>
                  </a:cubicBezTo>
                  <a:cubicBezTo>
                    <a:pt x="223" y="57"/>
                    <a:pt x="175" y="9"/>
                    <a:pt x="116" y="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280" name="Google Shape;280;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Arial" panose="020B0604020202020204" pitchFamily="34" charset="0"/>
                <a:cs typeface="Arial" panose="020B060402020202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1"/>
        <p:cNvGrpSpPr/>
        <p:nvPr/>
      </p:nvGrpSpPr>
      <p:grpSpPr>
        <a:xfrm>
          <a:off x="0" y="0"/>
          <a:ext cx="0" cy="0"/>
          <a:chOff x="0" y="0"/>
          <a:chExt cx="0" cy="0"/>
        </a:xfrm>
      </p:grpSpPr>
      <p:grpSp>
        <p:nvGrpSpPr>
          <p:cNvPr id="282" name="Google Shape;282;p7"/>
          <p:cNvGrpSpPr/>
          <p:nvPr/>
        </p:nvGrpSpPr>
        <p:grpSpPr>
          <a:xfrm>
            <a:off x="8430775" y="-184363"/>
            <a:ext cx="1449389" cy="1447800"/>
            <a:chOff x="5502275" y="4098925"/>
            <a:chExt cx="1449389" cy="1447800"/>
          </a:xfrm>
        </p:grpSpPr>
        <p:sp>
          <p:nvSpPr>
            <p:cNvPr id="283" name="Google Shape;283;p7"/>
            <p:cNvSpPr/>
            <p:nvPr/>
          </p:nvSpPr>
          <p:spPr>
            <a:xfrm>
              <a:off x="5502275" y="4098925"/>
              <a:ext cx="1449389" cy="1447800"/>
            </a:xfrm>
            <a:custGeom>
              <a:avLst/>
              <a:gdLst/>
              <a:ahLst/>
              <a:cxnLst/>
              <a:rect l="l" t="t" r="r" b="b"/>
              <a:pathLst>
                <a:path w="859" h="858" extrusionOk="0">
                  <a:moveTo>
                    <a:pt x="430" y="858"/>
                  </a:moveTo>
                  <a:cubicBezTo>
                    <a:pt x="193" y="858"/>
                    <a:pt x="0" y="665"/>
                    <a:pt x="0" y="429"/>
                  </a:cubicBezTo>
                  <a:cubicBezTo>
                    <a:pt x="0" y="192"/>
                    <a:pt x="193" y="0"/>
                    <a:pt x="430" y="0"/>
                  </a:cubicBezTo>
                  <a:cubicBezTo>
                    <a:pt x="666" y="0"/>
                    <a:pt x="859" y="192"/>
                    <a:pt x="859" y="429"/>
                  </a:cubicBezTo>
                  <a:cubicBezTo>
                    <a:pt x="859" y="665"/>
                    <a:pt x="666" y="858"/>
                    <a:pt x="430" y="858"/>
                  </a:cubicBezTo>
                  <a:close/>
                  <a:moveTo>
                    <a:pt x="430" y="10"/>
                  </a:moveTo>
                  <a:cubicBezTo>
                    <a:pt x="199" y="10"/>
                    <a:pt x="11" y="198"/>
                    <a:pt x="11" y="429"/>
                  </a:cubicBezTo>
                  <a:cubicBezTo>
                    <a:pt x="11" y="659"/>
                    <a:pt x="199" y="847"/>
                    <a:pt x="430" y="847"/>
                  </a:cubicBezTo>
                  <a:cubicBezTo>
                    <a:pt x="660" y="847"/>
                    <a:pt x="848" y="659"/>
                    <a:pt x="848" y="429"/>
                  </a:cubicBezTo>
                  <a:cubicBezTo>
                    <a:pt x="848" y="198"/>
                    <a:pt x="660" y="10"/>
                    <a:pt x="430" y="1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4" name="Google Shape;284;p7"/>
            <p:cNvSpPr/>
            <p:nvPr/>
          </p:nvSpPr>
          <p:spPr>
            <a:xfrm>
              <a:off x="5548313" y="4143375"/>
              <a:ext cx="1357313" cy="1358900"/>
            </a:xfrm>
            <a:custGeom>
              <a:avLst/>
              <a:gdLst/>
              <a:ahLst/>
              <a:cxnLst/>
              <a:rect l="l" t="t" r="r" b="b"/>
              <a:pathLst>
                <a:path w="805" h="805" extrusionOk="0">
                  <a:moveTo>
                    <a:pt x="403" y="805"/>
                  </a:moveTo>
                  <a:cubicBezTo>
                    <a:pt x="180" y="805"/>
                    <a:pt x="0" y="625"/>
                    <a:pt x="0" y="403"/>
                  </a:cubicBezTo>
                  <a:cubicBezTo>
                    <a:pt x="0" y="181"/>
                    <a:pt x="180" y="0"/>
                    <a:pt x="403" y="0"/>
                  </a:cubicBezTo>
                  <a:cubicBezTo>
                    <a:pt x="625" y="0"/>
                    <a:pt x="805" y="181"/>
                    <a:pt x="805" y="403"/>
                  </a:cubicBezTo>
                  <a:cubicBezTo>
                    <a:pt x="805" y="625"/>
                    <a:pt x="625" y="805"/>
                    <a:pt x="403" y="805"/>
                  </a:cubicBezTo>
                  <a:close/>
                  <a:moveTo>
                    <a:pt x="403" y="7"/>
                  </a:moveTo>
                  <a:cubicBezTo>
                    <a:pt x="184" y="7"/>
                    <a:pt x="7" y="185"/>
                    <a:pt x="7" y="403"/>
                  </a:cubicBezTo>
                  <a:cubicBezTo>
                    <a:pt x="7" y="621"/>
                    <a:pt x="184" y="798"/>
                    <a:pt x="403" y="798"/>
                  </a:cubicBezTo>
                  <a:cubicBezTo>
                    <a:pt x="621" y="798"/>
                    <a:pt x="798" y="621"/>
                    <a:pt x="798" y="403"/>
                  </a:cubicBezTo>
                  <a:cubicBezTo>
                    <a:pt x="798" y="185"/>
                    <a:pt x="621" y="7"/>
                    <a:pt x="403" y="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5" name="Google Shape;285;p7"/>
            <p:cNvSpPr/>
            <p:nvPr/>
          </p:nvSpPr>
          <p:spPr>
            <a:xfrm>
              <a:off x="5595938" y="4192588"/>
              <a:ext cx="1262063" cy="1262063"/>
            </a:xfrm>
            <a:custGeom>
              <a:avLst/>
              <a:gdLst/>
              <a:ahLst/>
              <a:cxnLst/>
              <a:rect l="l" t="t" r="r" b="b"/>
              <a:pathLst>
                <a:path w="749" h="748" extrusionOk="0">
                  <a:moveTo>
                    <a:pt x="375" y="748"/>
                  </a:moveTo>
                  <a:cubicBezTo>
                    <a:pt x="375" y="748"/>
                    <a:pt x="375" y="748"/>
                    <a:pt x="375" y="748"/>
                  </a:cubicBezTo>
                  <a:cubicBezTo>
                    <a:pt x="372" y="748"/>
                    <a:pt x="369" y="748"/>
                    <a:pt x="366" y="748"/>
                  </a:cubicBezTo>
                  <a:cubicBezTo>
                    <a:pt x="367" y="689"/>
                    <a:pt x="367" y="689"/>
                    <a:pt x="367" y="689"/>
                  </a:cubicBezTo>
                  <a:cubicBezTo>
                    <a:pt x="370" y="689"/>
                    <a:pt x="372" y="689"/>
                    <a:pt x="375" y="689"/>
                  </a:cubicBezTo>
                  <a:lnTo>
                    <a:pt x="375" y="748"/>
                  </a:lnTo>
                  <a:close/>
                  <a:moveTo>
                    <a:pt x="382" y="748"/>
                  </a:moveTo>
                  <a:cubicBezTo>
                    <a:pt x="381" y="689"/>
                    <a:pt x="381" y="689"/>
                    <a:pt x="381" y="689"/>
                  </a:cubicBezTo>
                  <a:cubicBezTo>
                    <a:pt x="383" y="689"/>
                    <a:pt x="386" y="689"/>
                    <a:pt x="388" y="689"/>
                  </a:cubicBezTo>
                  <a:cubicBezTo>
                    <a:pt x="390" y="747"/>
                    <a:pt x="390" y="747"/>
                    <a:pt x="390" y="747"/>
                  </a:cubicBezTo>
                  <a:cubicBezTo>
                    <a:pt x="388" y="747"/>
                    <a:pt x="385" y="748"/>
                    <a:pt x="382" y="748"/>
                  </a:cubicBezTo>
                  <a:close/>
                  <a:moveTo>
                    <a:pt x="359" y="747"/>
                  </a:moveTo>
                  <a:cubicBezTo>
                    <a:pt x="356" y="747"/>
                    <a:pt x="353" y="747"/>
                    <a:pt x="350" y="747"/>
                  </a:cubicBezTo>
                  <a:cubicBezTo>
                    <a:pt x="354" y="689"/>
                    <a:pt x="354" y="689"/>
                    <a:pt x="354" y="689"/>
                  </a:cubicBezTo>
                  <a:cubicBezTo>
                    <a:pt x="356" y="689"/>
                    <a:pt x="359" y="689"/>
                    <a:pt x="361" y="689"/>
                  </a:cubicBezTo>
                  <a:lnTo>
                    <a:pt x="359" y="747"/>
                  </a:lnTo>
                  <a:close/>
                  <a:moveTo>
                    <a:pt x="398" y="747"/>
                  </a:moveTo>
                  <a:cubicBezTo>
                    <a:pt x="394" y="689"/>
                    <a:pt x="394" y="689"/>
                    <a:pt x="394" y="689"/>
                  </a:cubicBezTo>
                  <a:cubicBezTo>
                    <a:pt x="397" y="688"/>
                    <a:pt x="399" y="688"/>
                    <a:pt x="401" y="688"/>
                  </a:cubicBezTo>
                  <a:cubicBezTo>
                    <a:pt x="406" y="746"/>
                    <a:pt x="406" y="746"/>
                    <a:pt x="406" y="746"/>
                  </a:cubicBezTo>
                  <a:cubicBezTo>
                    <a:pt x="403" y="747"/>
                    <a:pt x="401" y="747"/>
                    <a:pt x="398" y="747"/>
                  </a:cubicBezTo>
                  <a:close/>
                  <a:moveTo>
                    <a:pt x="343" y="746"/>
                  </a:moveTo>
                  <a:cubicBezTo>
                    <a:pt x="340" y="746"/>
                    <a:pt x="337" y="746"/>
                    <a:pt x="334" y="746"/>
                  </a:cubicBezTo>
                  <a:cubicBezTo>
                    <a:pt x="341" y="687"/>
                    <a:pt x="341" y="687"/>
                    <a:pt x="341" y="687"/>
                  </a:cubicBezTo>
                  <a:cubicBezTo>
                    <a:pt x="343" y="688"/>
                    <a:pt x="345" y="688"/>
                    <a:pt x="348" y="688"/>
                  </a:cubicBezTo>
                  <a:lnTo>
                    <a:pt x="343" y="746"/>
                  </a:lnTo>
                  <a:close/>
                  <a:moveTo>
                    <a:pt x="414" y="746"/>
                  </a:moveTo>
                  <a:cubicBezTo>
                    <a:pt x="407" y="688"/>
                    <a:pt x="407" y="688"/>
                    <a:pt x="407" y="688"/>
                  </a:cubicBezTo>
                  <a:cubicBezTo>
                    <a:pt x="410" y="687"/>
                    <a:pt x="412" y="687"/>
                    <a:pt x="415" y="687"/>
                  </a:cubicBezTo>
                  <a:cubicBezTo>
                    <a:pt x="422" y="745"/>
                    <a:pt x="422" y="745"/>
                    <a:pt x="422" y="745"/>
                  </a:cubicBezTo>
                  <a:cubicBezTo>
                    <a:pt x="419" y="745"/>
                    <a:pt x="416" y="745"/>
                    <a:pt x="414" y="746"/>
                  </a:cubicBezTo>
                  <a:close/>
                  <a:moveTo>
                    <a:pt x="327" y="745"/>
                  </a:moveTo>
                  <a:cubicBezTo>
                    <a:pt x="324" y="744"/>
                    <a:pt x="321" y="744"/>
                    <a:pt x="319" y="744"/>
                  </a:cubicBezTo>
                  <a:cubicBezTo>
                    <a:pt x="327" y="686"/>
                    <a:pt x="327" y="686"/>
                    <a:pt x="327" y="686"/>
                  </a:cubicBezTo>
                  <a:cubicBezTo>
                    <a:pt x="330" y="686"/>
                    <a:pt x="332" y="686"/>
                    <a:pt x="334" y="687"/>
                  </a:cubicBezTo>
                  <a:lnTo>
                    <a:pt x="327" y="745"/>
                  </a:lnTo>
                  <a:close/>
                  <a:moveTo>
                    <a:pt x="429" y="744"/>
                  </a:moveTo>
                  <a:cubicBezTo>
                    <a:pt x="421" y="686"/>
                    <a:pt x="421" y="686"/>
                    <a:pt x="421" y="686"/>
                  </a:cubicBezTo>
                  <a:cubicBezTo>
                    <a:pt x="423" y="686"/>
                    <a:pt x="426" y="685"/>
                    <a:pt x="428" y="685"/>
                  </a:cubicBezTo>
                  <a:cubicBezTo>
                    <a:pt x="438" y="742"/>
                    <a:pt x="438" y="742"/>
                    <a:pt x="438" y="742"/>
                  </a:cubicBezTo>
                  <a:cubicBezTo>
                    <a:pt x="435" y="743"/>
                    <a:pt x="432" y="743"/>
                    <a:pt x="429" y="744"/>
                  </a:cubicBezTo>
                  <a:close/>
                  <a:moveTo>
                    <a:pt x="311" y="742"/>
                  </a:moveTo>
                  <a:cubicBezTo>
                    <a:pt x="309" y="742"/>
                    <a:pt x="306" y="741"/>
                    <a:pt x="303" y="741"/>
                  </a:cubicBezTo>
                  <a:cubicBezTo>
                    <a:pt x="314" y="683"/>
                    <a:pt x="314" y="683"/>
                    <a:pt x="314" y="683"/>
                  </a:cubicBezTo>
                  <a:cubicBezTo>
                    <a:pt x="316" y="684"/>
                    <a:pt x="319" y="684"/>
                    <a:pt x="321" y="685"/>
                  </a:cubicBezTo>
                  <a:lnTo>
                    <a:pt x="311" y="742"/>
                  </a:lnTo>
                  <a:close/>
                  <a:moveTo>
                    <a:pt x="445" y="741"/>
                  </a:moveTo>
                  <a:cubicBezTo>
                    <a:pt x="434" y="684"/>
                    <a:pt x="434" y="684"/>
                    <a:pt x="434" y="684"/>
                  </a:cubicBezTo>
                  <a:cubicBezTo>
                    <a:pt x="436" y="683"/>
                    <a:pt x="439" y="683"/>
                    <a:pt x="441" y="682"/>
                  </a:cubicBezTo>
                  <a:cubicBezTo>
                    <a:pt x="453" y="739"/>
                    <a:pt x="453" y="739"/>
                    <a:pt x="453" y="739"/>
                  </a:cubicBezTo>
                  <a:cubicBezTo>
                    <a:pt x="451" y="740"/>
                    <a:pt x="448" y="741"/>
                    <a:pt x="445" y="741"/>
                  </a:cubicBezTo>
                  <a:close/>
                  <a:moveTo>
                    <a:pt x="296" y="739"/>
                  </a:moveTo>
                  <a:cubicBezTo>
                    <a:pt x="293" y="739"/>
                    <a:pt x="290" y="738"/>
                    <a:pt x="287" y="737"/>
                  </a:cubicBezTo>
                  <a:cubicBezTo>
                    <a:pt x="301" y="681"/>
                    <a:pt x="301" y="681"/>
                    <a:pt x="301" y="681"/>
                  </a:cubicBezTo>
                  <a:cubicBezTo>
                    <a:pt x="303" y="681"/>
                    <a:pt x="306" y="682"/>
                    <a:pt x="308" y="682"/>
                  </a:cubicBezTo>
                  <a:lnTo>
                    <a:pt x="296" y="739"/>
                  </a:lnTo>
                  <a:close/>
                  <a:moveTo>
                    <a:pt x="460" y="738"/>
                  </a:moveTo>
                  <a:cubicBezTo>
                    <a:pt x="447" y="681"/>
                    <a:pt x="447" y="681"/>
                    <a:pt x="447" y="681"/>
                  </a:cubicBezTo>
                  <a:cubicBezTo>
                    <a:pt x="449" y="680"/>
                    <a:pt x="452" y="680"/>
                    <a:pt x="454" y="679"/>
                  </a:cubicBezTo>
                  <a:cubicBezTo>
                    <a:pt x="469" y="736"/>
                    <a:pt x="469" y="736"/>
                    <a:pt x="469" y="736"/>
                  </a:cubicBezTo>
                  <a:cubicBezTo>
                    <a:pt x="466" y="736"/>
                    <a:pt x="463" y="737"/>
                    <a:pt x="460" y="738"/>
                  </a:cubicBezTo>
                  <a:close/>
                  <a:moveTo>
                    <a:pt x="280" y="736"/>
                  </a:moveTo>
                  <a:cubicBezTo>
                    <a:pt x="278" y="735"/>
                    <a:pt x="275" y="734"/>
                    <a:pt x="272" y="733"/>
                  </a:cubicBezTo>
                  <a:cubicBezTo>
                    <a:pt x="288" y="677"/>
                    <a:pt x="288" y="677"/>
                    <a:pt x="288" y="677"/>
                  </a:cubicBezTo>
                  <a:cubicBezTo>
                    <a:pt x="290" y="678"/>
                    <a:pt x="293" y="679"/>
                    <a:pt x="295" y="679"/>
                  </a:cubicBezTo>
                  <a:lnTo>
                    <a:pt x="280" y="736"/>
                  </a:lnTo>
                  <a:close/>
                  <a:moveTo>
                    <a:pt x="476" y="734"/>
                  </a:moveTo>
                  <a:cubicBezTo>
                    <a:pt x="460" y="678"/>
                    <a:pt x="460" y="678"/>
                    <a:pt x="460" y="678"/>
                  </a:cubicBezTo>
                  <a:cubicBezTo>
                    <a:pt x="462" y="677"/>
                    <a:pt x="465" y="676"/>
                    <a:pt x="467" y="675"/>
                  </a:cubicBezTo>
                  <a:cubicBezTo>
                    <a:pt x="484" y="731"/>
                    <a:pt x="484" y="731"/>
                    <a:pt x="484" y="731"/>
                  </a:cubicBezTo>
                  <a:cubicBezTo>
                    <a:pt x="481" y="732"/>
                    <a:pt x="479" y="733"/>
                    <a:pt x="476" y="734"/>
                  </a:cubicBezTo>
                  <a:close/>
                  <a:moveTo>
                    <a:pt x="265" y="731"/>
                  </a:moveTo>
                  <a:cubicBezTo>
                    <a:pt x="262" y="731"/>
                    <a:pt x="260" y="730"/>
                    <a:pt x="257" y="729"/>
                  </a:cubicBezTo>
                  <a:cubicBezTo>
                    <a:pt x="275" y="673"/>
                    <a:pt x="275" y="673"/>
                    <a:pt x="275" y="673"/>
                  </a:cubicBezTo>
                  <a:cubicBezTo>
                    <a:pt x="278" y="674"/>
                    <a:pt x="280" y="675"/>
                    <a:pt x="282" y="676"/>
                  </a:cubicBezTo>
                  <a:lnTo>
                    <a:pt x="265" y="731"/>
                  </a:lnTo>
                  <a:close/>
                  <a:moveTo>
                    <a:pt x="491" y="729"/>
                  </a:moveTo>
                  <a:cubicBezTo>
                    <a:pt x="473" y="674"/>
                    <a:pt x="473" y="674"/>
                    <a:pt x="473" y="674"/>
                  </a:cubicBezTo>
                  <a:cubicBezTo>
                    <a:pt x="475" y="673"/>
                    <a:pt x="477" y="672"/>
                    <a:pt x="480" y="671"/>
                  </a:cubicBezTo>
                  <a:cubicBezTo>
                    <a:pt x="499" y="726"/>
                    <a:pt x="499" y="726"/>
                    <a:pt x="499" y="726"/>
                  </a:cubicBezTo>
                  <a:cubicBezTo>
                    <a:pt x="496" y="727"/>
                    <a:pt x="494" y="728"/>
                    <a:pt x="491" y="729"/>
                  </a:cubicBezTo>
                  <a:close/>
                  <a:moveTo>
                    <a:pt x="250" y="726"/>
                  </a:moveTo>
                  <a:cubicBezTo>
                    <a:pt x="247" y="725"/>
                    <a:pt x="244" y="724"/>
                    <a:pt x="242" y="723"/>
                  </a:cubicBezTo>
                  <a:cubicBezTo>
                    <a:pt x="263" y="669"/>
                    <a:pt x="263" y="669"/>
                    <a:pt x="263" y="669"/>
                  </a:cubicBezTo>
                  <a:cubicBezTo>
                    <a:pt x="265" y="670"/>
                    <a:pt x="267" y="671"/>
                    <a:pt x="269" y="671"/>
                  </a:cubicBezTo>
                  <a:lnTo>
                    <a:pt x="250" y="726"/>
                  </a:lnTo>
                  <a:close/>
                  <a:moveTo>
                    <a:pt x="506" y="724"/>
                  </a:moveTo>
                  <a:cubicBezTo>
                    <a:pt x="485" y="669"/>
                    <a:pt x="485" y="669"/>
                    <a:pt x="485" y="669"/>
                  </a:cubicBezTo>
                  <a:cubicBezTo>
                    <a:pt x="488" y="668"/>
                    <a:pt x="490" y="667"/>
                    <a:pt x="492" y="667"/>
                  </a:cubicBezTo>
                  <a:cubicBezTo>
                    <a:pt x="514" y="721"/>
                    <a:pt x="514" y="721"/>
                    <a:pt x="514" y="721"/>
                  </a:cubicBezTo>
                  <a:cubicBezTo>
                    <a:pt x="511" y="722"/>
                    <a:pt x="509" y="723"/>
                    <a:pt x="506" y="724"/>
                  </a:cubicBezTo>
                  <a:close/>
                  <a:moveTo>
                    <a:pt x="235" y="721"/>
                  </a:moveTo>
                  <a:cubicBezTo>
                    <a:pt x="232" y="720"/>
                    <a:pt x="230" y="719"/>
                    <a:pt x="227" y="718"/>
                  </a:cubicBezTo>
                  <a:cubicBezTo>
                    <a:pt x="250" y="664"/>
                    <a:pt x="250" y="664"/>
                    <a:pt x="250" y="664"/>
                  </a:cubicBezTo>
                  <a:cubicBezTo>
                    <a:pt x="252" y="665"/>
                    <a:pt x="255" y="666"/>
                    <a:pt x="257" y="667"/>
                  </a:cubicBezTo>
                  <a:lnTo>
                    <a:pt x="235" y="721"/>
                  </a:lnTo>
                  <a:close/>
                  <a:moveTo>
                    <a:pt x="521" y="718"/>
                  </a:moveTo>
                  <a:cubicBezTo>
                    <a:pt x="498" y="664"/>
                    <a:pt x="498" y="664"/>
                    <a:pt x="498" y="664"/>
                  </a:cubicBezTo>
                  <a:cubicBezTo>
                    <a:pt x="500" y="663"/>
                    <a:pt x="502" y="662"/>
                    <a:pt x="504" y="661"/>
                  </a:cubicBezTo>
                  <a:cubicBezTo>
                    <a:pt x="529" y="715"/>
                    <a:pt x="529" y="715"/>
                    <a:pt x="529" y="715"/>
                  </a:cubicBezTo>
                  <a:cubicBezTo>
                    <a:pt x="526" y="716"/>
                    <a:pt x="523" y="717"/>
                    <a:pt x="521" y="718"/>
                  </a:cubicBezTo>
                  <a:close/>
                  <a:moveTo>
                    <a:pt x="220" y="715"/>
                  </a:moveTo>
                  <a:cubicBezTo>
                    <a:pt x="218" y="713"/>
                    <a:pt x="215" y="712"/>
                    <a:pt x="213" y="711"/>
                  </a:cubicBezTo>
                  <a:cubicBezTo>
                    <a:pt x="238" y="658"/>
                    <a:pt x="238" y="658"/>
                    <a:pt x="238" y="658"/>
                  </a:cubicBezTo>
                  <a:cubicBezTo>
                    <a:pt x="240" y="659"/>
                    <a:pt x="242" y="660"/>
                    <a:pt x="245" y="661"/>
                  </a:cubicBezTo>
                  <a:lnTo>
                    <a:pt x="220" y="715"/>
                  </a:lnTo>
                  <a:close/>
                  <a:moveTo>
                    <a:pt x="535" y="712"/>
                  </a:moveTo>
                  <a:cubicBezTo>
                    <a:pt x="510" y="659"/>
                    <a:pt x="510" y="659"/>
                    <a:pt x="510" y="659"/>
                  </a:cubicBezTo>
                  <a:cubicBezTo>
                    <a:pt x="512" y="658"/>
                    <a:pt x="514" y="657"/>
                    <a:pt x="517" y="656"/>
                  </a:cubicBezTo>
                  <a:cubicBezTo>
                    <a:pt x="543" y="708"/>
                    <a:pt x="543" y="708"/>
                    <a:pt x="543" y="708"/>
                  </a:cubicBezTo>
                  <a:cubicBezTo>
                    <a:pt x="540" y="709"/>
                    <a:pt x="538" y="710"/>
                    <a:pt x="535" y="712"/>
                  </a:cubicBezTo>
                  <a:close/>
                  <a:moveTo>
                    <a:pt x="206" y="708"/>
                  </a:moveTo>
                  <a:cubicBezTo>
                    <a:pt x="203" y="706"/>
                    <a:pt x="201" y="705"/>
                    <a:pt x="198" y="704"/>
                  </a:cubicBezTo>
                  <a:cubicBezTo>
                    <a:pt x="226" y="652"/>
                    <a:pt x="226" y="652"/>
                    <a:pt x="226" y="652"/>
                  </a:cubicBezTo>
                  <a:cubicBezTo>
                    <a:pt x="228" y="653"/>
                    <a:pt x="230" y="654"/>
                    <a:pt x="232" y="656"/>
                  </a:cubicBezTo>
                  <a:lnTo>
                    <a:pt x="206" y="708"/>
                  </a:lnTo>
                  <a:close/>
                  <a:moveTo>
                    <a:pt x="549" y="704"/>
                  </a:moveTo>
                  <a:cubicBezTo>
                    <a:pt x="522" y="653"/>
                    <a:pt x="522" y="653"/>
                    <a:pt x="522" y="653"/>
                  </a:cubicBezTo>
                  <a:cubicBezTo>
                    <a:pt x="524" y="652"/>
                    <a:pt x="526" y="650"/>
                    <a:pt x="528" y="649"/>
                  </a:cubicBezTo>
                  <a:cubicBezTo>
                    <a:pt x="557" y="700"/>
                    <a:pt x="557" y="700"/>
                    <a:pt x="557" y="700"/>
                  </a:cubicBezTo>
                  <a:cubicBezTo>
                    <a:pt x="554" y="702"/>
                    <a:pt x="552" y="703"/>
                    <a:pt x="549" y="704"/>
                  </a:cubicBezTo>
                  <a:close/>
                  <a:moveTo>
                    <a:pt x="192" y="700"/>
                  </a:moveTo>
                  <a:cubicBezTo>
                    <a:pt x="189" y="699"/>
                    <a:pt x="187" y="697"/>
                    <a:pt x="184" y="696"/>
                  </a:cubicBezTo>
                  <a:cubicBezTo>
                    <a:pt x="214" y="646"/>
                    <a:pt x="214" y="646"/>
                    <a:pt x="214" y="646"/>
                  </a:cubicBezTo>
                  <a:cubicBezTo>
                    <a:pt x="216" y="647"/>
                    <a:pt x="218" y="648"/>
                    <a:pt x="221" y="649"/>
                  </a:cubicBezTo>
                  <a:lnTo>
                    <a:pt x="192" y="700"/>
                  </a:lnTo>
                  <a:close/>
                  <a:moveTo>
                    <a:pt x="563" y="697"/>
                  </a:moveTo>
                  <a:cubicBezTo>
                    <a:pt x="534" y="646"/>
                    <a:pt x="534" y="646"/>
                    <a:pt x="534" y="646"/>
                  </a:cubicBezTo>
                  <a:cubicBezTo>
                    <a:pt x="536" y="645"/>
                    <a:pt x="538" y="644"/>
                    <a:pt x="540" y="642"/>
                  </a:cubicBezTo>
                  <a:cubicBezTo>
                    <a:pt x="571" y="692"/>
                    <a:pt x="571" y="692"/>
                    <a:pt x="571" y="692"/>
                  </a:cubicBezTo>
                  <a:cubicBezTo>
                    <a:pt x="568" y="694"/>
                    <a:pt x="566" y="695"/>
                    <a:pt x="563" y="697"/>
                  </a:cubicBezTo>
                  <a:close/>
                  <a:moveTo>
                    <a:pt x="178" y="692"/>
                  </a:moveTo>
                  <a:cubicBezTo>
                    <a:pt x="176" y="691"/>
                    <a:pt x="173" y="689"/>
                    <a:pt x="171" y="688"/>
                  </a:cubicBezTo>
                  <a:cubicBezTo>
                    <a:pt x="203" y="638"/>
                    <a:pt x="203" y="638"/>
                    <a:pt x="203" y="638"/>
                  </a:cubicBezTo>
                  <a:cubicBezTo>
                    <a:pt x="205" y="640"/>
                    <a:pt x="207" y="641"/>
                    <a:pt x="209" y="642"/>
                  </a:cubicBezTo>
                  <a:lnTo>
                    <a:pt x="178" y="692"/>
                  </a:lnTo>
                  <a:close/>
                  <a:moveTo>
                    <a:pt x="577" y="688"/>
                  </a:moveTo>
                  <a:cubicBezTo>
                    <a:pt x="545" y="639"/>
                    <a:pt x="545" y="639"/>
                    <a:pt x="545" y="639"/>
                  </a:cubicBezTo>
                  <a:cubicBezTo>
                    <a:pt x="547" y="638"/>
                    <a:pt x="549" y="637"/>
                    <a:pt x="551" y="635"/>
                  </a:cubicBezTo>
                  <a:cubicBezTo>
                    <a:pt x="584" y="684"/>
                    <a:pt x="584" y="684"/>
                    <a:pt x="584" y="684"/>
                  </a:cubicBezTo>
                  <a:cubicBezTo>
                    <a:pt x="581" y="685"/>
                    <a:pt x="579" y="687"/>
                    <a:pt x="577" y="688"/>
                  </a:cubicBezTo>
                  <a:close/>
                  <a:moveTo>
                    <a:pt x="165" y="684"/>
                  </a:moveTo>
                  <a:cubicBezTo>
                    <a:pt x="163" y="682"/>
                    <a:pt x="160" y="680"/>
                    <a:pt x="158" y="679"/>
                  </a:cubicBezTo>
                  <a:cubicBezTo>
                    <a:pt x="192" y="631"/>
                    <a:pt x="192" y="631"/>
                    <a:pt x="192" y="631"/>
                  </a:cubicBezTo>
                  <a:cubicBezTo>
                    <a:pt x="194" y="632"/>
                    <a:pt x="196" y="634"/>
                    <a:pt x="198" y="635"/>
                  </a:cubicBezTo>
                  <a:lnTo>
                    <a:pt x="165" y="684"/>
                  </a:lnTo>
                  <a:close/>
                  <a:moveTo>
                    <a:pt x="590" y="680"/>
                  </a:moveTo>
                  <a:cubicBezTo>
                    <a:pt x="556" y="632"/>
                    <a:pt x="556" y="632"/>
                    <a:pt x="556" y="632"/>
                  </a:cubicBezTo>
                  <a:cubicBezTo>
                    <a:pt x="558" y="630"/>
                    <a:pt x="560" y="629"/>
                    <a:pt x="562" y="628"/>
                  </a:cubicBezTo>
                  <a:cubicBezTo>
                    <a:pt x="597" y="675"/>
                    <a:pt x="597" y="675"/>
                    <a:pt x="597" y="675"/>
                  </a:cubicBezTo>
                  <a:cubicBezTo>
                    <a:pt x="594" y="676"/>
                    <a:pt x="592" y="678"/>
                    <a:pt x="590" y="680"/>
                  </a:cubicBezTo>
                  <a:close/>
                  <a:moveTo>
                    <a:pt x="152" y="674"/>
                  </a:moveTo>
                  <a:cubicBezTo>
                    <a:pt x="150" y="673"/>
                    <a:pt x="147" y="671"/>
                    <a:pt x="145" y="669"/>
                  </a:cubicBezTo>
                  <a:cubicBezTo>
                    <a:pt x="181" y="623"/>
                    <a:pt x="181" y="623"/>
                    <a:pt x="181" y="623"/>
                  </a:cubicBezTo>
                  <a:cubicBezTo>
                    <a:pt x="183" y="624"/>
                    <a:pt x="185" y="626"/>
                    <a:pt x="187" y="627"/>
                  </a:cubicBezTo>
                  <a:lnTo>
                    <a:pt x="152" y="674"/>
                  </a:lnTo>
                  <a:close/>
                  <a:moveTo>
                    <a:pt x="603" y="670"/>
                  </a:moveTo>
                  <a:cubicBezTo>
                    <a:pt x="567" y="624"/>
                    <a:pt x="567" y="624"/>
                    <a:pt x="567" y="624"/>
                  </a:cubicBezTo>
                  <a:cubicBezTo>
                    <a:pt x="569" y="622"/>
                    <a:pt x="571" y="621"/>
                    <a:pt x="573" y="619"/>
                  </a:cubicBezTo>
                  <a:cubicBezTo>
                    <a:pt x="609" y="665"/>
                    <a:pt x="609" y="665"/>
                    <a:pt x="609" y="665"/>
                  </a:cubicBezTo>
                  <a:cubicBezTo>
                    <a:pt x="607" y="667"/>
                    <a:pt x="605" y="668"/>
                    <a:pt x="603" y="670"/>
                  </a:cubicBezTo>
                  <a:close/>
                  <a:moveTo>
                    <a:pt x="139" y="665"/>
                  </a:moveTo>
                  <a:cubicBezTo>
                    <a:pt x="137" y="663"/>
                    <a:pt x="135" y="661"/>
                    <a:pt x="133" y="659"/>
                  </a:cubicBezTo>
                  <a:cubicBezTo>
                    <a:pt x="171" y="614"/>
                    <a:pt x="171" y="614"/>
                    <a:pt x="171" y="614"/>
                  </a:cubicBezTo>
                  <a:cubicBezTo>
                    <a:pt x="172" y="616"/>
                    <a:pt x="174" y="618"/>
                    <a:pt x="176" y="619"/>
                  </a:cubicBezTo>
                  <a:lnTo>
                    <a:pt x="139" y="665"/>
                  </a:lnTo>
                  <a:close/>
                  <a:moveTo>
                    <a:pt x="615" y="660"/>
                  </a:moveTo>
                  <a:cubicBezTo>
                    <a:pt x="577" y="615"/>
                    <a:pt x="577" y="615"/>
                    <a:pt x="577" y="615"/>
                  </a:cubicBezTo>
                  <a:cubicBezTo>
                    <a:pt x="579" y="614"/>
                    <a:pt x="581" y="612"/>
                    <a:pt x="583" y="611"/>
                  </a:cubicBezTo>
                  <a:cubicBezTo>
                    <a:pt x="621" y="655"/>
                    <a:pt x="621" y="655"/>
                    <a:pt x="621" y="655"/>
                  </a:cubicBezTo>
                  <a:cubicBezTo>
                    <a:pt x="619" y="656"/>
                    <a:pt x="617" y="658"/>
                    <a:pt x="615" y="660"/>
                  </a:cubicBezTo>
                  <a:close/>
                  <a:moveTo>
                    <a:pt x="127" y="654"/>
                  </a:moveTo>
                  <a:cubicBezTo>
                    <a:pt x="125" y="652"/>
                    <a:pt x="123" y="651"/>
                    <a:pt x="121" y="649"/>
                  </a:cubicBezTo>
                  <a:cubicBezTo>
                    <a:pt x="161" y="606"/>
                    <a:pt x="161" y="606"/>
                    <a:pt x="161" y="606"/>
                  </a:cubicBezTo>
                  <a:cubicBezTo>
                    <a:pt x="162" y="607"/>
                    <a:pt x="164" y="609"/>
                    <a:pt x="166" y="610"/>
                  </a:cubicBezTo>
                  <a:lnTo>
                    <a:pt x="127" y="654"/>
                  </a:lnTo>
                  <a:close/>
                  <a:moveTo>
                    <a:pt x="627" y="650"/>
                  </a:moveTo>
                  <a:cubicBezTo>
                    <a:pt x="587" y="607"/>
                    <a:pt x="587" y="607"/>
                    <a:pt x="587" y="607"/>
                  </a:cubicBezTo>
                  <a:cubicBezTo>
                    <a:pt x="589" y="605"/>
                    <a:pt x="591" y="603"/>
                    <a:pt x="593" y="602"/>
                  </a:cubicBezTo>
                  <a:cubicBezTo>
                    <a:pt x="633" y="644"/>
                    <a:pt x="633" y="644"/>
                    <a:pt x="633" y="644"/>
                  </a:cubicBezTo>
                  <a:cubicBezTo>
                    <a:pt x="631" y="646"/>
                    <a:pt x="629" y="648"/>
                    <a:pt x="627" y="650"/>
                  </a:cubicBezTo>
                  <a:close/>
                  <a:moveTo>
                    <a:pt x="116" y="644"/>
                  </a:moveTo>
                  <a:cubicBezTo>
                    <a:pt x="114" y="642"/>
                    <a:pt x="111" y="640"/>
                    <a:pt x="109" y="638"/>
                  </a:cubicBezTo>
                  <a:cubicBezTo>
                    <a:pt x="151" y="596"/>
                    <a:pt x="151" y="596"/>
                    <a:pt x="151" y="596"/>
                  </a:cubicBezTo>
                  <a:cubicBezTo>
                    <a:pt x="153" y="598"/>
                    <a:pt x="154" y="600"/>
                    <a:pt x="156" y="601"/>
                  </a:cubicBezTo>
                  <a:lnTo>
                    <a:pt x="116" y="644"/>
                  </a:lnTo>
                  <a:close/>
                  <a:moveTo>
                    <a:pt x="638" y="639"/>
                  </a:moveTo>
                  <a:cubicBezTo>
                    <a:pt x="597" y="597"/>
                    <a:pt x="597" y="597"/>
                    <a:pt x="597" y="597"/>
                  </a:cubicBezTo>
                  <a:cubicBezTo>
                    <a:pt x="599" y="596"/>
                    <a:pt x="601" y="594"/>
                    <a:pt x="602" y="592"/>
                  </a:cubicBezTo>
                  <a:cubicBezTo>
                    <a:pt x="644" y="633"/>
                    <a:pt x="644" y="633"/>
                    <a:pt x="644" y="633"/>
                  </a:cubicBezTo>
                  <a:cubicBezTo>
                    <a:pt x="642" y="635"/>
                    <a:pt x="640" y="637"/>
                    <a:pt x="638" y="639"/>
                  </a:cubicBezTo>
                  <a:close/>
                  <a:moveTo>
                    <a:pt x="104" y="632"/>
                  </a:moveTo>
                  <a:cubicBezTo>
                    <a:pt x="102" y="630"/>
                    <a:pt x="100" y="628"/>
                    <a:pt x="98" y="626"/>
                  </a:cubicBezTo>
                  <a:cubicBezTo>
                    <a:pt x="142" y="587"/>
                    <a:pt x="142" y="587"/>
                    <a:pt x="142" y="587"/>
                  </a:cubicBezTo>
                  <a:cubicBezTo>
                    <a:pt x="143" y="588"/>
                    <a:pt x="145" y="590"/>
                    <a:pt x="147" y="592"/>
                  </a:cubicBezTo>
                  <a:lnTo>
                    <a:pt x="104" y="632"/>
                  </a:lnTo>
                  <a:close/>
                  <a:moveTo>
                    <a:pt x="649" y="627"/>
                  </a:moveTo>
                  <a:cubicBezTo>
                    <a:pt x="606" y="588"/>
                    <a:pt x="606" y="588"/>
                    <a:pt x="606" y="588"/>
                  </a:cubicBezTo>
                  <a:cubicBezTo>
                    <a:pt x="608" y="586"/>
                    <a:pt x="610" y="584"/>
                    <a:pt x="611" y="582"/>
                  </a:cubicBezTo>
                  <a:cubicBezTo>
                    <a:pt x="655" y="621"/>
                    <a:pt x="655" y="621"/>
                    <a:pt x="655" y="621"/>
                  </a:cubicBezTo>
                  <a:cubicBezTo>
                    <a:pt x="653" y="623"/>
                    <a:pt x="651" y="625"/>
                    <a:pt x="649" y="627"/>
                  </a:cubicBezTo>
                  <a:close/>
                  <a:moveTo>
                    <a:pt x="94" y="621"/>
                  </a:moveTo>
                  <a:cubicBezTo>
                    <a:pt x="92" y="619"/>
                    <a:pt x="90" y="616"/>
                    <a:pt x="88" y="614"/>
                  </a:cubicBezTo>
                  <a:cubicBezTo>
                    <a:pt x="133" y="577"/>
                    <a:pt x="133" y="577"/>
                    <a:pt x="133" y="577"/>
                  </a:cubicBezTo>
                  <a:cubicBezTo>
                    <a:pt x="134" y="578"/>
                    <a:pt x="136" y="580"/>
                    <a:pt x="138" y="582"/>
                  </a:cubicBezTo>
                  <a:lnTo>
                    <a:pt x="94" y="621"/>
                  </a:lnTo>
                  <a:close/>
                  <a:moveTo>
                    <a:pt x="660" y="616"/>
                  </a:moveTo>
                  <a:cubicBezTo>
                    <a:pt x="615" y="578"/>
                    <a:pt x="615" y="578"/>
                    <a:pt x="615" y="578"/>
                  </a:cubicBezTo>
                  <a:cubicBezTo>
                    <a:pt x="617" y="576"/>
                    <a:pt x="618" y="574"/>
                    <a:pt x="620" y="572"/>
                  </a:cubicBezTo>
                  <a:cubicBezTo>
                    <a:pt x="665" y="609"/>
                    <a:pt x="665" y="609"/>
                    <a:pt x="665" y="609"/>
                  </a:cubicBezTo>
                  <a:cubicBezTo>
                    <a:pt x="664" y="611"/>
                    <a:pt x="662" y="613"/>
                    <a:pt x="660" y="616"/>
                  </a:cubicBezTo>
                  <a:close/>
                  <a:moveTo>
                    <a:pt x="83" y="609"/>
                  </a:moveTo>
                  <a:cubicBezTo>
                    <a:pt x="82" y="606"/>
                    <a:pt x="80" y="604"/>
                    <a:pt x="78" y="602"/>
                  </a:cubicBezTo>
                  <a:cubicBezTo>
                    <a:pt x="124" y="566"/>
                    <a:pt x="124" y="566"/>
                    <a:pt x="124" y="566"/>
                  </a:cubicBezTo>
                  <a:cubicBezTo>
                    <a:pt x="126" y="568"/>
                    <a:pt x="127" y="570"/>
                    <a:pt x="129" y="572"/>
                  </a:cubicBezTo>
                  <a:lnTo>
                    <a:pt x="83" y="609"/>
                  </a:lnTo>
                  <a:close/>
                  <a:moveTo>
                    <a:pt x="670" y="603"/>
                  </a:moveTo>
                  <a:cubicBezTo>
                    <a:pt x="624" y="567"/>
                    <a:pt x="624" y="567"/>
                    <a:pt x="624" y="567"/>
                  </a:cubicBezTo>
                  <a:cubicBezTo>
                    <a:pt x="625" y="565"/>
                    <a:pt x="627" y="563"/>
                    <a:pt x="628" y="561"/>
                  </a:cubicBezTo>
                  <a:cubicBezTo>
                    <a:pt x="675" y="596"/>
                    <a:pt x="675" y="596"/>
                    <a:pt x="675" y="596"/>
                  </a:cubicBezTo>
                  <a:cubicBezTo>
                    <a:pt x="673" y="599"/>
                    <a:pt x="672" y="601"/>
                    <a:pt x="670" y="603"/>
                  </a:cubicBezTo>
                  <a:close/>
                  <a:moveTo>
                    <a:pt x="74" y="596"/>
                  </a:moveTo>
                  <a:cubicBezTo>
                    <a:pt x="72" y="594"/>
                    <a:pt x="70" y="591"/>
                    <a:pt x="69" y="589"/>
                  </a:cubicBezTo>
                  <a:cubicBezTo>
                    <a:pt x="116" y="555"/>
                    <a:pt x="116" y="555"/>
                    <a:pt x="116" y="555"/>
                  </a:cubicBezTo>
                  <a:cubicBezTo>
                    <a:pt x="118" y="557"/>
                    <a:pt x="119" y="559"/>
                    <a:pt x="121" y="561"/>
                  </a:cubicBezTo>
                  <a:lnTo>
                    <a:pt x="74" y="596"/>
                  </a:lnTo>
                  <a:close/>
                  <a:moveTo>
                    <a:pt x="679" y="590"/>
                  </a:moveTo>
                  <a:cubicBezTo>
                    <a:pt x="632" y="557"/>
                    <a:pt x="632" y="557"/>
                    <a:pt x="632" y="557"/>
                  </a:cubicBezTo>
                  <a:cubicBezTo>
                    <a:pt x="633" y="555"/>
                    <a:pt x="635" y="553"/>
                    <a:pt x="636" y="551"/>
                  </a:cubicBezTo>
                  <a:cubicBezTo>
                    <a:pt x="684" y="583"/>
                    <a:pt x="684" y="583"/>
                    <a:pt x="684" y="583"/>
                  </a:cubicBezTo>
                  <a:cubicBezTo>
                    <a:pt x="683" y="586"/>
                    <a:pt x="681" y="588"/>
                    <a:pt x="679" y="590"/>
                  </a:cubicBezTo>
                  <a:close/>
                  <a:moveTo>
                    <a:pt x="65" y="583"/>
                  </a:moveTo>
                  <a:cubicBezTo>
                    <a:pt x="63" y="581"/>
                    <a:pt x="61" y="578"/>
                    <a:pt x="60" y="576"/>
                  </a:cubicBezTo>
                  <a:cubicBezTo>
                    <a:pt x="109" y="544"/>
                    <a:pt x="109" y="544"/>
                    <a:pt x="109" y="544"/>
                  </a:cubicBezTo>
                  <a:cubicBezTo>
                    <a:pt x="110" y="546"/>
                    <a:pt x="112" y="548"/>
                    <a:pt x="113" y="550"/>
                  </a:cubicBezTo>
                  <a:lnTo>
                    <a:pt x="65" y="583"/>
                  </a:lnTo>
                  <a:close/>
                  <a:moveTo>
                    <a:pt x="688" y="577"/>
                  </a:moveTo>
                  <a:cubicBezTo>
                    <a:pt x="639" y="545"/>
                    <a:pt x="639" y="545"/>
                    <a:pt x="639" y="545"/>
                  </a:cubicBezTo>
                  <a:cubicBezTo>
                    <a:pt x="641" y="543"/>
                    <a:pt x="642" y="541"/>
                    <a:pt x="643" y="539"/>
                  </a:cubicBezTo>
                  <a:cubicBezTo>
                    <a:pt x="693" y="570"/>
                    <a:pt x="693" y="570"/>
                    <a:pt x="693" y="570"/>
                  </a:cubicBezTo>
                  <a:cubicBezTo>
                    <a:pt x="691" y="572"/>
                    <a:pt x="690" y="575"/>
                    <a:pt x="688" y="577"/>
                  </a:cubicBezTo>
                  <a:close/>
                  <a:moveTo>
                    <a:pt x="56" y="570"/>
                  </a:moveTo>
                  <a:cubicBezTo>
                    <a:pt x="54" y="567"/>
                    <a:pt x="53" y="565"/>
                    <a:pt x="52" y="562"/>
                  </a:cubicBezTo>
                  <a:cubicBezTo>
                    <a:pt x="102" y="533"/>
                    <a:pt x="102" y="533"/>
                    <a:pt x="102" y="533"/>
                  </a:cubicBezTo>
                  <a:cubicBezTo>
                    <a:pt x="103" y="535"/>
                    <a:pt x="104" y="537"/>
                    <a:pt x="106" y="539"/>
                  </a:cubicBezTo>
                  <a:lnTo>
                    <a:pt x="56" y="570"/>
                  </a:lnTo>
                  <a:close/>
                  <a:moveTo>
                    <a:pt x="697" y="564"/>
                  </a:moveTo>
                  <a:cubicBezTo>
                    <a:pt x="646" y="534"/>
                    <a:pt x="646" y="534"/>
                    <a:pt x="646" y="534"/>
                  </a:cubicBezTo>
                  <a:cubicBezTo>
                    <a:pt x="648" y="532"/>
                    <a:pt x="649" y="530"/>
                    <a:pt x="650" y="528"/>
                  </a:cubicBezTo>
                  <a:cubicBezTo>
                    <a:pt x="701" y="556"/>
                    <a:pt x="701" y="556"/>
                    <a:pt x="701" y="556"/>
                  </a:cubicBezTo>
                  <a:cubicBezTo>
                    <a:pt x="700" y="559"/>
                    <a:pt x="698" y="561"/>
                    <a:pt x="697" y="564"/>
                  </a:cubicBezTo>
                  <a:close/>
                  <a:moveTo>
                    <a:pt x="48" y="556"/>
                  </a:moveTo>
                  <a:cubicBezTo>
                    <a:pt x="47" y="554"/>
                    <a:pt x="45" y="551"/>
                    <a:pt x="44" y="549"/>
                  </a:cubicBezTo>
                  <a:cubicBezTo>
                    <a:pt x="95" y="521"/>
                    <a:pt x="95" y="521"/>
                    <a:pt x="95" y="521"/>
                  </a:cubicBezTo>
                  <a:cubicBezTo>
                    <a:pt x="97" y="523"/>
                    <a:pt x="98" y="525"/>
                    <a:pt x="99" y="528"/>
                  </a:cubicBezTo>
                  <a:lnTo>
                    <a:pt x="48" y="556"/>
                  </a:lnTo>
                  <a:close/>
                  <a:moveTo>
                    <a:pt x="704" y="550"/>
                  </a:moveTo>
                  <a:cubicBezTo>
                    <a:pt x="653" y="522"/>
                    <a:pt x="653" y="522"/>
                    <a:pt x="653" y="522"/>
                  </a:cubicBezTo>
                  <a:cubicBezTo>
                    <a:pt x="654" y="520"/>
                    <a:pt x="655" y="518"/>
                    <a:pt x="656" y="516"/>
                  </a:cubicBezTo>
                  <a:cubicBezTo>
                    <a:pt x="708" y="542"/>
                    <a:pt x="708" y="542"/>
                    <a:pt x="708" y="542"/>
                  </a:cubicBezTo>
                  <a:cubicBezTo>
                    <a:pt x="707" y="545"/>
                    <a:pt x="706" y="547"/>
                    <a:pt x="704" y="550"/>
                  </a:cubicBezTo>
                  <a:close/>
                  <a:moveTo>
                    <a:pt x="40" y="542"/>
                  </a:moveTo>
                  <a:cubicBezTo>
                    <a:pt x="39" y="540"/>
                    <a:pt x="38" y="537"/>
                    <a:pt x="37" y="534"/>
                  </a:cubicBezTo>
                  <a:cubicBezTo>
                    <a:pt x="89" y="509"/>
                    <a:pt x="89" y="509"/>
                    <a:pt x="89" y="509"/>
                  </a:cubicBezTo>
                  <a:cubicBezTo>
                    <a:pt x="91" y="511"/>
                    <a:pt x="92" y="514"/>
                    <a:pt x="93" y="516"/>
                  </a:cubicBezTo>
                  <a:lnTo>
                    <a:pt x="40" y="542"/>
                  </a:lnTo>
                  <a:close/>
                  <a:moveTo>
                    <a:pt x="712" y="536"/>
                  </a:moveTo>
                  <a:cubicBezTo>
                    <a:pt x="659" y="510"/>
                    <a:pt x="659" y="510"/>
                    <a:pt x="659" y="510"/>
                  </a:cubicBezTo>
                  <a:cubicBezTo>
                    <a:pt x="660" y="508"/>
                    <a:pt x="661" y="506"/>
                    <a:pt x="662" y="504"/>
                  </a:cubicBezTo>
                  <a:cubicBezTo>
                    <a:pt x="715" y="528"/>
                    <a:pt x="715" y="528"/>
                    <a:pt x="715" y="528"/>
                  </a:cubicBezTo>
                  <a:cubicBezTo>
                    <a:pt x="714" y="531"/>
                    <a:pt x="713" y="533"/>
                    <a:pt x="712" y="536"/>
                  </a:cubicBezTo>
                  <a:close/>
                  <a:moveTo>
                    <a:pt x="34" y="528"/>
                  </a:moveTo>
                  <a:cubicBezTo>
                    <a:pt x="32" y="525"/>
                    <a:pt x="31" y="523"/>
                    <a:pt x="30" y="520"/>
                  </a:cubicBezTo>
                  <a:cubicBezTo>
                    <a:pt x="84" y="497"/>
                    <a:pt x="84" y="497"/>
                    <a:pt x="84" y="497"/>
                  </a:cubicBezTo>
                  <a:cubicBezTo>
                    <a:pt x="85" y="499"/>
                    <a:pt x="86" y="502"/>
                    <a:pt x="87" y="504"/>
                  </a:cubicBezTo>
                  <a:lnTo>
                    <a:pt x="34" y="528"/>
                  </a:lnTo>
                  <a:close/>
                  <a:moveTo>
                    <a:pt x="718" y="521"/>
                  </a:moveTo>
                  <a:cubicBezTo>
                    <a:pt x="665" y="498"/>
                    <a:pt x="665" y="498"/>
                    <a:pt x="665" y="498"/>
                  </a:cubicBezTo>
                  <a:cubicBezTo>
                    <a:pt x="666" y="496"/>
                    <a:pt x="666" y="494"/>
                    <a:pt x="667" y="491"/>
                  </a:cubicBezTo>
                  <a:cubicBezTo>
                    <a:pt x="722" y="513"/>
                    <a:pt x="722" y="513"/>
                    <a:pt x="722" y="513"/>
                  </a:cubicBezTo>
                  <a:cubicBezTo>
                    <a:pt x="721" y="516"/>
                    <a:pt x="719" y="519"/>
                    <a:pt x="718" y="521"/>
                  </a:cubicBezTo>
                  <a:close/>
                  <a:moveTo>
                    <a:pt x="27" y="513"/>
                  </a:moveTo>
                  <a:cubicBezTo>
                    <a:pt x="26" y="511"/>
                    <a:pt x="25" y="508"/>
                    <a:pt x="24" y="505"/>
                  </a:cubicBezTo>
                  <a:cubicBezTo>
                    <a:pt x="79" y="485"/>
                    <a:pt x="79" y="485"/>
                    <a:pt x="79" y="485"/>
                  </a:cubicBezTo>
                  <a:cubicBezTo>
                    <a:pt x="80" y="487"/>
                    <a:pt x="81" y="489"/>
                    <a:pt x="82" y="491"/>
                  </a:cubicBezTo>
                  <a:lnTo>
                    <a:pt x="27" y="513"/>
                  </a:lnTo>
                  <a:close/>
                  <a:moveTo>
                    <a:pt x="724" y="506"/>
                  </a:moveTo>
                  <a:cubicBezTo>
                    <a:pt x="670" y="486"/>
                    <a:pt x="670" y="486"/>
                    <a:pt x="670" y="486"/>
                  </a:cubicBezTo>
                  <a:cubicBezTo>
                    <a:pt x="670" y="483"/>
                    <a:pt x="671" y="481"/>
                    <a:pt x="672" y="479"/>
                  </a:cubicBezTo>
                  <a:cubicBezTo>
                    <a:pt x="727" y="498"/>
                    <a:pt x="727" y="498"/>
                    <a:pt x="727" y="498"/>
                  </a:cubicBezTo>
                  <a:cubicBezTo>
                    <a:pt x="726" y="501"/>
                    <a:pt x="725" y="504"/>
                    <a:pt x="724" y="506"/>
                  </a:cubicBezTo>
                  <a:close/>
                  <a:moveTo>
                    <a:pt x="22" y="498"/>
                  </a:moveTo>
                  <a:cubicBezTo>
                    <a:pt x="21" y="496"/>
                    <a:pt x="20" y="493"/>
                    <a:pt x="19" y="490"/>
                  </a:cubicBezTo>
                  <a:cubicBezTo>
                    <a:pt x="75" y="472"/>
                    <a:pt x="75" y="472"/>
                    <a:pt x="75" y="472"/>
                  </a:cubicBezTo>
                  <a:cubicBezTo>
                    <a:pt x="75" y="474"/>
                    <a:pt x="76" y="477"/>
                    <a:pt x="77" y="479"/>
                  </a:cubicBezTo>
                  <a:lnTo>
                    <a:pt x="22" y="498"/>
                  </a:lnTo>
                  <a:close/>
                  <a:moveTo>
                    <a:pt x="730" y="491"/>
                  </a:moveTo>
                  <a:cubicBezTo>
                    <a:pt x="674" y="473"/>
                    <a:pt x="674" y="473"/>
                    <a:pt x="674" y="473"/>
                  </a:cubicBezTo>
                  <a:cubicBezTo>
                    <a:pt x="675" y="471"/>
                    <a:pt x="676" y="468"/>
                    <a:pt x="676" y="466"/>
                  </a:cubicBezTo>
                  <a:cubicBezTo>
                    <a:pt x="732" y="483"/>
                    <a:pt x="732" y="483"/>
                    <a:pt x="732" y="483"/>
                  </a:cubicBezTo>
                  <a:cubicBezTo>
                    <a:pt x="731" y="486"/>
                    <a:pt x="731" y="489"/>
                    <a:pt x="730" y="491"/>
                  </a:cubicBezTo>
                  <a:close/>
                  <a:moveTo>
                    <a:pt x="17" y="483"/>
                  </a:moveTo>
                  <a:cubicBezTo>
                    <a:pt x="16" y="481"/>
                    <a:pt x="15" y="478"/>
                    <a:pt x="14" y="475"/>
                  </a:cubicBezTo>
                  <a:cubicBezTo>
                    <a:pt x="71" y="459"/>
                    <a:pt x="71" y="459"/>
                    <a:pt x="71" y="459"/>
                  </a:cubicBezTo>
                  <a:cubicBezTo>
                    <a:pt x="71" y="462"/>
                    <a:pt x="72" y="464"/>
                    <a:pt x="73" y="466"/>
                  </a:cubicBezTo>
                  <a:lnTo>
                    <a:pt x="17" y="483"/>
                  </a:lnTo>
                  <a:close/>
                  <a:moveTo>
                    <a:pt x="734" y="476"/>
                  </a:moveTo>
                  <a:cubicBezTo>
                    <a:pt x="678" y="460"/>
                    <a:pt x="678" y="460"/>
                    <a:pt x="678" y="460"/>
                  </a:cubicBezTo>
                  <a:cubicBezTo>
                    <a:pt x="679" y="458"/>
                    <a:pt x="679" y="456"/>
                    <a:pt x="680" y="453"/>
                  </a:cubicBezTo>
                  <a:cubicBezTo>
                    <a:pt x="737" y="468"/>
                    <a:pt x="737" y="468"/>
                    <a:pt x="737" y="468"/>
                  </a:cubicBezTo>
                  <a:cubicBezTo>
                    <a:pt x="736" y="471"/>
                    <a:pt x="735" y="473"/>
                    <a:pt x="734" y="476"/>
                  </a:cubicBezTo>
                  <a:close/>
                  <a:moveTo>
                    <a:pt x="12" y="468"/>
                  </a:moveTo>
                  <a:cubicBezTo>
                    <a:pt x="12" y="465"/>
                    <a:pt x="11" y="463"/>
                    <a:pt x="10" y="460"/>
                  </a:cubicBezTo>
                  <a:cubicBezTo>
                    <a:pt x="67" y="446"/>
                    <a:pt x="67" y="446"/>
                    <a:pt x="67" y="446"/>
                  </a:cubicBezTo>
                  <a:cubicBezTo>
                    <a:pt x="68" y="449"/>
                    <a:pt x="68" y="451"/>
                    <a:pt x="69" y="453"/>
                  </a:cubicBezTo>
                  <a:lnTo>
                    <a:pt x="12" y="468"/>
                  </a:lnTo>
                  <a:close/>
                  <a:moveTo>
                    <a:pt x="738" y="461"/>
                  </a:moveTo>
                  <a:cubicBezTo>
                    <a:pt x="681" y="447"/>
                    <a:pt x="681" y="447"/>
                    <a:pt x="681" y="447"/>
                  </a:cubicBezTo>
                  <a:cubicBezTo>
                    <a:pt x="682" y="445"/>
                    <a:pt x="683" y="443"/>
                    <a:pt x="683" y="440"/>
                  </a:cubicBezTo>
                  <a:cubicBezTo>
                    <a:pt x="740" y="452"/>
                    <a:pt x="740" y="452"/>
                    <a:pt x="740" y="452"/>
                  </a:cubicBezTo>
                  <a:cubicBezTo>
                    <a:pt x="740" y="455"/>
                    <a:pt x="739" y="458"/>
                    <a:pt x="738" y="461"/>
                  </a:cubicBezTo>
                  <a:close/>
                  <a:moveTo>
                    <a:pt x="9" y="453"/>
                  </a:moveTo>
                  <a:cubicBezTo>
                    <a:pt x="8" y="450"/>
                    <a:pt x="8" y="447"/>
                    <a:pt x="7" y="444"/>
                  </a:cubicBezTo>
                  <a:cubicBezTo>
                    <a:pt x="65" y="433"/>
                    <a:pt x="65" y="433"/>
                    <a:pt x="65" y="433"/>
                  </a:cubicBezTo>
                  <a:cubicBezTo>
                    <a:pt x="65" y="436"/>
                    <a:pt x="65" y="438"/>
                    <a:pt x="66" y="440"/>
                  </a:cubicBezTo>
                  <a:lnTo>
                    <a:pt x="9" y="453"/>
                  </a:lnTo>
                  <a:close/>
                  <a:moveTo>
                    <a:pt x="742" y="445"/>
                  </a:moveTo>
                  <a:cubicBezTo>
                    <a:pt x="684" y="434"/>
                    <a:pt x="684" y="434"/>
                    <a:pt x="684" y="434"/>
                  </a:cubicBezTo>
                  <a:cubicBezTo>
                    <a:pt x="685" y="432"/>
                    <a:pt x="685" y="429"/>
                    <a:pt x="686" y="427"/>
                  </a:cubicBezTo>
                  <a:cubicBezTo>
                    <a:pt x="743" y="437"/>
                    <a:pt x="743" y="437"/>
                    <a:pt x="743" y="437"/>
                  </a:cubicBezTo>
                  <a:cubicBezTo>
                    <a:pt x="743" y="440"/>
                    <a:pt x="742" y="443"/>
                    <a:pt x="742" y="445"/>
                  </a:cubicBezTo>
                  <a:close/>
                  <a:moveTo>
                    <a:pt x="6" y="437"/>
                  </a:moveTo>
                  <a:cubicBezTo>
                    <a:pt x="5" y="434"/>
                    <a:pt x="5" y="431"/>
                    <a:pt x="4" y="429"/>
                  </a:cubicBezTo>
                  <a:cubicBezTo>
                    <a:pt x="62" y="420"/>
                    <a:pt x="62" y="420"/>
                    <a:pt x="62" y="420"/>
                  </a:cubicBezTo>
                  <a:cubicBezTo>
                    <a:pt x="63" y="422"/>
                    <a:pt x="63" y="425"/>
                    <a:pt x="63" y="427"/>
                  </a:cubicBezTo>
                  <a:lnTo>
                    <a:pt x="6" y="437"/>
                  </a:lnTo>
                  <a:close/>
                  <a:moveTo>
                    <a:pt x="744" y="430"/>
                  </a:moveTo>
                  <a:cubicBezTo>
                    <a:pt x="687" y="421"/>
                    <a:pt x="687" y="421"/>
                    <a:pt x="687" y="421"/>
                  </a:cubicBezTo>
                  <a:cubicBezTo>
                    <a:pt x="687" y="419"/>
                    <a:pt x="687" y="416"/>
                    <a:pt x="688" y="414"/>
                  </a:cubicBezTo>
                  <a:cubicBezTo>
                    <a:pt x="746" y="421"/>
                    <a:pt x="746" y="421"/>
                    <a:pt x="746" y="421"/>
                  </a:cubicBezTo>
                  <a:cubicBezTo>
                    <a:pt x="745" y="424"/>
                    <a:pt x="745" y="427"/>
                    <a:pt x="744" y="430"/>
                  </a:cubicBezTo>
                  <a:close/>
                  <a:moveTo>
                    <a:pt x="3" y="421"/>
                  </a:moveTo>
                  <a:cubicBezTo>
                    <a:pt x="3" y="418"/>
                    <a:pt x="3" y="416"/>
                    <a:pt x="2" y="413"/>
                  </a:cubicBezTo>
                  <a:cubicBezTo>
                    <a:pt x="61" y="407"/>
                    <a:pt x="61" y="407"/>
                    <a:pt x="61" y="407"/>
                  </a:cubicBezTo>
                  <a:cubicBezTo>
                    <a:pt x="61" y="409"/>
                    <a:pt x="61" y="412"/>
                    <a:pt x="61" y="414"/>
                  </a:cubicBezTo>
                  <a:lnTo>
                    <a:pt x="3" y="421"/>
                  </a:lnTo>
                  <a:close/>
                  <a:moveTo>
                    <a:pt x="746" y="414"/>
                  </a:moveTo>
                  <a:cubicBezTo>
                    <a:pt x="688" y="408"/>
                    <a:pt x="688" y="408"/>
                    <a:pt x="688" y="408"/>
                  </a:cubicBezTo>
                  <a:cubicBezTo>
                    <a:pt x="689" y="405"/>
                    <a:pt x="689" y="403"/>
                    <a:pt x="689" y="400"/>
                  </a:cubicBezTo>
                  <a:cubicBezTo>
                    <a:pt x="747" y="405"/>
                    <a:pt x="747" y="405"/>
                    <a:pt x="747" y="405"/>
                  </a:cubicBezTo>
                  <a:cubicBezTo>
                    <a:pt x="747" y="408"/>
                    <a:pt x="747" y="411"/>
                    <a:pt x="746" y="414"/>
                  </a:cubicBezTo>
                  <a:close/>
                  <a:moveTo>
                    <a:pt x="2" y="406"/>
                  </a:moveTo>
                  <a:cubicBezTo>
                    <a:pt x="2" y="403"/>
                    <a:pt x="1" y="400"/>
                    <a:pt x="1" y="397"/>
                  </a:cubicBezTo>
                  <a:cubicBezTo>
                    <a:pt x="60" y="393"/>
                    <a:pt x="60" y="393"/>
                    <a:pt x="60" y="393"/>
                  </a:cubicBezTo>
                  <a:cubicBezTo>
                    <a:pt x="60" y="396"/>
                    <a:pt x="60" y="398"/>
                    <a:pt x="60" y="401"/>
                  </a:cubicBezTo>
                  <a:lnTo>
                    <a:pt x="2" y="406"/>
                  </a:lnTo>
                  <a:close/>
                  <a:moveTo>
                    <a:pt x="748" y="398"/>
                  </a:moveTo>
                  <a:cubicBezTo>
                    <a:pt x="689" y="394"/>
                    <a:pt x="689" y="394"/>
                    <a:pt x="689" y="394"/>
                  </a:cubicBezTo>
                  <a:cubicBezTo>
                    <a:pt x="690" y="392"/>
                    <a:pt x="690" y="390"/>
                    <a:pt x="690" y="387"/>
                  </a:cubicBezTo>
                  <a:cubicBezTo>
                    <a:pt x="748" y="390"/>
                    <a:pt x="748" y="390"/>
                    <a:pt x="748" y="390"/>
                  </a:cubicBezTo>
                  <a:cubicBezTo>
                    <a:pt x="748" y="392"/>
                    <a:pt x="748" y="395"/>
                    <a:pt x="748" y="398"/>
                  </a:cubicBezTo>
                  <a:close/>
                  <a:moveTo>
                    <a:pt x="1" y="390"/>
                  </a:moveTo>
                  <a:cubicBezTo>
                    <a:pt x="1" y="387"/>
                    <a:pt x="1" y="384"/>
                    <a:pt x="1" y="381"/>
                  </a:cubicBezTo>
                  <a:cubicBezTo>
                    <a:pt x="59" y="380"/>
                    <a:pt x="59" y="380"/>
                    <a:pt x="59" y="380"/>
                  </a:cubicBezTo>
                  <a:cubicBezTo>
                    <a:pt x="59" y="382"/>
                    <a:pt x="59" y="385"/>
                    <a:pt x="59" y="387"/>
                  </a:cubicBezTo>
                  <a:lnTo>
                    <a:pt x="1" y="390"/>
                  </a:lnTo>
                  <a:close/>
                  <a:moveTo>
                    <a:pt x="748" y="382"/>
                  </a:moveTo>
                  <a:cubicBezTo>
                    <a:pt x="690" y="381"/>
                    <a:pt x="690" y="381"/>
                    <a:pt x="690" y="381"/>
                  </a:cubicBezTo>
                  <a:cubicBezTo>
                    <a:pt x="690" y="379"/>
                    <a:pt x="690" y="376"/>
                    <a:pt x="690" y="374"/>
                  </a:cubicBezTo>
                  <a:cubicBezTo>
                    <a:pt x="690" y="373"/>
                    <a:pt x="690" y="373"/>
                    <a:pt x="690" y="373"/>
                  </a:cubicBezTo>
                  <a:cubicBezTo>
                    <a:pt x="749" y="373"/>
                    <a:pt x="749" y="373"/>
                    <a:pt x="749" y="373"/>
                  </a:cubicBezTo>
                  <a:cubicBezTo>
                    <a:pt x="749" y="374"/>
                    <a:pt x="749" y="374"/>
                    <a:pt x="749" y="374"/>
                  </a:cubicBezTo>
                  <a:cubicBezTo>
                    <a:pt x="749" y="377"/>
                    <a:pt x="749" y="379"/>
                    <a:pt x="748" y="382"/>
                  </a:cubicBezTo>
                  <a:close/>
                  <a:moveTo>
                    <a:pt x="59" y="374"/>
                  </a:moveTo>
                  <a:cubicBezTo>
                    <a:pt x="42" y="374"/>
                    <a:pt x="42" y="374"/>
                    <a:pt x="42" y="374"/>
                  </a:cubicBezTo>
                  <a:cubicBezTo>
                    <a:pt x="0" y="374"/>
                    <a:pt x="0" y="374"/>
                    <a:pt x="0" y="374"/>
                  </a:cubicBezTo>
                  <a:cubicBezTo>
                    <a:pt x="0" y="374"/>
                    <a:pt x="0" y="374"/>
                    <a:pt x="0" y="374"/>
                  </a:cubicBezTo>
                  <a:cubicBezTo>
                    <a:pt x="0" y="371"/>
                    <a:pt x="0" y="368"/>
                    <a:pt x="1" y="365"/>
                  </a:cubicBezTo>
                  <a:cubicBezTo>
                    <a:pt x="59" y="367"/>
                    <a:pt x="59" y="367"/>
                    <a:pt x="59" y="367"/>
                  </a:cubicBezTo>
                  <a:cubicBezTo>
                    <a:pt x="59" y="369"/>
                    <a:pt x="59" y="371"/>
                    <a:pt x="59" y="374"/>
                  </a:cubicBezTo>
                  <a:close/>
                  <a:moveTo>
                    <a:pt x="690" y="367"/>
                  </a:moveTo>
                  <a:cubicBezTo>
                    <a:pt x="690" y="365"/>
                    <a:pt x="690" y="362"/>
                    <a:pt x="690" y="360"/>
                  </a:cubicBezTo>
                  <a:cubicBezTo>
                    <a:pt x="748" y="357"/>
                    <a:pt x="748" y="357"/>
                    <a:pt x="748" y="357"/>
                  </a:cubicBezTo>
                  <a:cubicBezTo>
                    <a:pt x="748" y="360"/>
                    <a:pt x="748" y="363"/>
                    <a:pt x="748" y="366"/>
                  </a:cubicBezTo>
                  <a:lnTo>
                    <a:pt x="690" y="367"/>
                  </a:lnTo>
                  <a:close/>
                  <a:moveTo>
                    <a:pt x="59" y="360"/>
                  </a:moveTo>
                  <a:cubicBezTo>
                    <a:pt x="1" y="358"/>
                    <a:pt x="1" y="358"/>
                    <a:pt x="1" y="358"/>
                  </a:cubicBezTo>
                  <a:cubicBezTo>
                    <a:pt x="1" y="355"/>
                    <a:pt x="1" y="352"/>
                    <a:pt x="1" y="349"/>
                  </a:cubicBezTo>
                  <a:cubicBezTo>
                    <a:pt x="60" y="353"/>
                    <a:pt x="60" y="353"/>
                    <a:pt x="60" y="353"/>
                  </a:cubicBezTo>
                  <a:cubicBezTo>
                    <a:pt x="59" y="356"/>
                    <a:pt x="59" y="358"/>
                    <a:pt x="59" y="360"/>
                  </a:cubicBezTo>
                  <a:close/>
                  <a:moveTo>
                    <a:pt x="689" y="354"/>
                  </a:moveTo>
                  <a:cubicBezTo>
                    <a:pt x="689" y="351"/>
                    <a:pt x="689" y="349"/>
                    <a:pt x="689" y="346"/>
                  </a:cubicBezTo>
                  <a:cubicBezTo>
                    <a:pt x="747" y="342"/>
                    <a:pt x="747" y="342"/>
                    <a:pt x="747" y="342"/>
                  </a:cubicBezTo>
                  <a:cubicBezTo>
                    <a:pt x="747" y="344"/>
                    <a:pt x="748" y="347"/>
                    <a:pt x="748" y="350"/>
                  </a:cubicBezTo>
                  <a:lnTo>
                    <a:pt x="689" y="354"/>
                  </a:lnTo>
                  <a:close/>
                  <a:moveTo>
                    <a:pt x="60" y="347"/>
                  </a:moveTo>
                  <a:cubicBezTo>
                    <a:pt x="2" y="342"/>
                    <a:pt x="2" y="342"/>
                    <a:pt x="2" y="342"/>
                  </a:cubicBezTo>
                  <a:cubicBezTo>
                    <a:pt x="2" y="339"/>
                    <a:pt x="2" y="336"/>
                    <a:pt x="3" y="334"/>
                  </a:cubicBezTo>
                  <a:cubicBezTo>
                    <a:pt x="61" y="340"/>
                    <a:pt x="61" y="340"/>
                    <a:pt x="61" y="340"/>
                  </a:cubicBezTo>
                  <a:cubicBezTo>
                    <a:pt x="60" y="342"/>
                    <a:pt x="60" y="345"/>
                    <a:pt x="60" y="347"/>
                  </a:cubicBezTo>
                  <a:close/>
                  <a:moveTo>
                    <a:pt x="688" y="340"/>
                  </a:moveTo>
                  <a:cubicBezTo>
                    <a:pt x="688" y="338"/>
                    <a:pt x="688" y="336"/>
                    <a:pt x="688" y="333"/>
                  </a:cubicBezTo>
                  <a:cubicBezTo>
                    <a:pt x="746" y="326"/>
                    <a:pt x="746" y="326"/>
                    <a:pt x="746" y="326"/>
                  </a:cubicBezTo>
                  <a:cubicBezTo>
                    <a:pt x="746" y="329"/>
                    <a:pt x="746" y="331"/>
                    <a:pt x="747" y="334"/>
                  </a:cubicBezTo>
                  <a:lnTo>
                    <a:pt x="688" y="340"/>
                  </a:lnTo>
                  <a:close/>
                  <a:moveTo>
                    <a:pt x="61" y="334"/>
                  </a:moveTo>
                  <a:cubicBezTo>
                    <a:pt x="3" y="326"/>
                    <a:pt x="3" y="326"/>
                    <a:pt x="3" y="326"/>
                  </a:cubicBezTo>
                  <a:cubicBezTo>
                    <a:pt x="4" y="324"/>
                    <a:pt x="4" y="321"/>
                    <a:pt x="5" y="318"/>
                  </a:cubicBezTo>
                  <a:cubicBezTo>
                    <a:pt x="62" y="327"/>
                    <a:pt x="62" y="327"/>
                    <a:pt x="62" y="327"/>
                  </a:cubicBezTo>
                  <a:cubicBezTo>
                    <a:pt x="62" y="329"/>
                    <a:pt x="62" y="331"/>
                    <a:pt x="61" y="334"/>
                  </a:cubicBezTo>
                  <a:close/>
                  <a:moveTo>
                    <a:pt x="687" y="327"/>
                  </a:moveTo>
                  <a:cubicBezTo>
                    <a:pt x="686" y="325"/>
                    <a:pt x="686" y="322"/>
                    <a:pt x="686" y="320"/>
                  </a:cubicBezTo>
                  <a:cubicBezTo>
                    <a:pt x="743" y="310"/>
                    <a:pt x="743" y="310"/>
                    <a:pt x="743" y="310"/>
                  </a:cubicBezTo>
                  <a:cubicBezTo>
                    <a:pt x="744" y="313"/>
                    <a:pt x="744" y="316"/>
                    <a:pt x="745" y="319"/>
                  </a:cubicBezTo>
                  <a:lnTo>
                    <a:pt x="687" y="327"/>
                  </a:lnTo>
                  <a:close/>
                  <a:moveTo>
                    <a:pt x="63" y="320"/>
                  </a:moveTo>
                  <a:cubicBezTo>
                    <a:pt x="6" y="311"/>
                    <a:pt x="6" y="311"/>
                    <a:pt x="6" y="311"/>
                  </a:cubicBezTo>
                  <a:cubicBezTo>
                    <a:pt x="6" y="308"/>
                    <a:pt x="7" y="305"/>
                    <a:pt x="7" y="302"/>
                  </a:cubicBezTo>
                  <a:cubicBezTo>
                    <a:pt x="65" y="313"/>
                    <a:pt x="65" y="313"/>
                    <a:pt x="65" y="313"/>
                  </a:cubicBezTo>
                  <a:cubicBezTo>
                    <a:pt x="64" y="316"/>
                    <a:pt x="64" y="318"/>
                    <a:pt x="63" y="320"/>
                  </a:cubicBezTo>
                  <a:close/>
                  <a:moveTo>
                    <a:pt x="684" y="314"/>
                  </a:moveTo>
                  <a:cubicBezTo>
                    <a:pt x="684" y="312"/>
                    <a:pt x="683" y="309"/>
                    <a:pt x="683" y="307"/>
                  </a:cubicBezTo>
                  <a:cubicBezTo>
                    <a:pt x="740" y="294"/>
                    <a:pt x="740" y="294"/>
                    <a:pt x="740" y="294"/>
                  </a:cubicBezTo>
                  <a:cubicBezTo>
                    <a:pt x="741" y="297"/>
                    <a:pt x="741" y="300"/>
                    <a:pt x="742" y="303"/>
                  </a:cubicBezTo>
                  <a:lnTo>
                    <a:pt x="684" y="314"/>
                  </a:lnTo>
                  <a:close/>
                  <a:moveTo>
                    <a:pt x="66" y="307"/>
                  </a:moveTo>
                  <a:cubicBezTo>
                    <a:pt x="9" y="295"/>
                    <a:pt x="9" y="295"/>
                    <a:pt x="9" y="295"/>
                  </a:cubicBezTo>
                  <a:cubicBezTo>
                    <a:pt x="9" y="292"/>
                    <a:pt x="10" y="289"/>
                    <a:pt x="11" y="287"/>
                  </a:cubicBezTo>
                  <a:cubicBezTo>
                    <a:pt x="68" y="300"/>
                    <a:pt x="68" y="300"/>
                    <a:pt x="68" y="300"/>
                  </a:cubicBezTo>
                  <a:cubicBezTo>
                    <a:pt x="67" y="303"/>
                    <a:pt x="66" y="305"/>
                    <a:pt x="66" y="307"/>
                  </a:cubicBezTo>
                  <a:close/>
                  <a:moveTo>
                    <a:pt x="682" y="301"/>
                  </a:moveTo>
                  <a:cubicBezTo>
                    <a:pt x="681" y="298"/>
                    <a:pt x="680" y="296"/>
                    <a:pt x="680" y="294"/>
                  </a:cubicBezTo>
                  <a:cubicBezTo>
                    <a:pt x="736" y="279"/>
                    <a:pt x="736" y="279"/>
                    <a:pt x="736" y="279"/>
                  </a:cubicBezTo>
                  <a:cubicBezTo>
                    <a:pt x="737" y="282"/>
                    <a:pt x="738" y="285"/>
                    <a:pt x="739" y="287"/>
                  </a:cubicBezTo>
                  <a:lnTo>
                    <a:pt x="682" y="301"/>
                  </a:lnTo>
                  <a:close/>
                  <a:moveTo>
                    <a:pt x="69" y="294"/>
                  </a:moveTo>
                  <a:cubicBezTo>
                    <a:pt x="12" y="280"/>
                    <a:pt x="12" y="280"/>
                    <a:pt x="12" y="280"/>
                  </a:cubicBezTo>
                  <a:cubicBezTo>
                    <a:pt x="13" y="277"/>
                    <a:pt x="14" y="274"/>
                    <a:pt x="15" y="271"/>
                  </a:cubicBezTo>
                  <a:cubicBezTo>
                    <a:pt x="71" y="287"/>
                    <a:pt x="71" y="287"/>
                    <a:pt x="71" y="287"/>
                  </a:cubicBezTo>
                  <a:cubicBezTo>
                    <a:pt x="70" y="290"/>
                    <a:pt x="70" y="292"/>
                    <a:pt x="69" y="294"/>
                  </a:cubicBezTo>
                  <a:close/>
                  <a:moveTo>
                    <a:pt x="678" y="288"/>
                  </a:moveTo>
                  <a:cubicBezTo>
                    <a:pt x="678" y="286"/>
                    <a:pt x="677" y="283"/>
                    <a:pt x="676" y="281"/>
                  </a:cubicBezTo>
                  <a:cubicBezTo>
                    <a:pt x="732" y="264"/>
                    <a:pt x="732" y="264"/>
                    <a:pt x="732" y="264"/>
                  </a:cubicBezTo>
                  <a:cubicBezTo>
                    <a:pt x="733" y="266"/>
                    <a:pt x="734" y="269"/>
                    <a:pt x="735" y="272"/>
                  </a:cubicBezTo>
                  <a:lnTo>
                    <a:pt x="678" y="288"/>
                  </a:lnTo>
                  <a:close/>
                  <a:moveTo>
                    <a:pt x="73" y="281"/>
                  </a:moveTo>
                  <a:cubicBezTo>
                    <a:pt x="17" y="264"/>
                    <a:pt x="17" y="264"/>
                    <a:pt x="17" y="264"/>
                  </a:cubicBezTo>
                  <a:cubicBezTo>
                    <a:pt x="18" y="262"/>
                    <a:pt x="18" y="259"/>
                    <a:pt x="19" y="256"/>
                  </a:cubicBezTo>
                  <a:cubicBezTo>
                    <a:pt x="75" y="274"/>
                    <a:pt x="75" y="274"/>
                    <a:pt x="75" y="274"/>
                  </a:cubicBezTo>
                  <a:cubicBezTo>
                    <a:pt x="74" y="277"/>
                    <a:pt x="73" y="279"/>
                    <a:pt x="73" y="281"/>
                  </a:cubicBezTo>
                  <a:close/>
                  <a:moveTo>
                    <a:pt x="674" y="275"/>
                  </a:moveTo>
                  <a:cubicBezTo>
                    <a:pt x="674" y="273"/>
                    <a:pt x="673" y="270"/>
                    <a:pt x="672" y="268"/>
                  </a:cubicBezTo>
                  <a:cubicBezTo>
                    <a:pt x="727" y="249"/>
                    <a:pt x="727" y="249"/>
                    <a:pt x="727" y="249"/>
                  </a:cubicBezTo>
                  <a:cubicBezTo>
                    <a:pt x="728" y="251"/>
                    <a:pt x="729" y="254"/>
                    <a:pt x="730" y="257"/>
                  </a:cubicBezTo>
                  <a:lnTo>
                    <a:pt x="674" y="275"/>
                  </a:lnTo>
                  <a:close/>
                  <a:moveTo>
                    <a:pt x="77" y="269"/>
                  </a:moveTo>
                  <a:cubicBezTo>
                    <a:pt x="22" y="249"/>
                    <a:pt x="22" y="249"/>
                    <a:pt x="22" y="249"/>
                  </a:cubicBezTo>
                  <a:cubicBezTo>
                    <a:pt x="23" y="246"/>
                    <a:pt x="24" y="244"/>
                    <a:pt x="25" y="241"/>
                  </a:cubicBezTo>
                  <a:cubicBezTo>
                    <a:pt x="79" y="262"/>
                    <a:pt x="79" y="262"/>
                    <a:pt x="79" y="262"/>
                  </a:cubicBezTo>
                  <a:cubicBezTo>
                    <a:pt x="78" y="264"/>
                    <a:pt x="78" y="266"/>
                    <a:pt x="77" y="269"/>
                  </a:cubicBezTo>
                  <a:close/>
                  <a:moveTo>
                    <a:pt x="670" y="262"/>
                  </a:moveTo>
                  <a:cubicBezTo>
                    <a:pt x="669" y="260"/>
                    <a:pt x="668" y="258"/>
                    <a:pt x="667" y="256"/>
                  </a:cubicBezTo>
                  <a:cubicBezTo>
                    <a:pt x="722" y="234"/>
                    <a:pt x="722" y="234"/>
                    <a:pt x="722" y="234"/>
                  </a:cubicBezTo>
                  <a:cubicBezTo>
                    <a:pt x="723" y="236"/>
                    <a:pt x="724" y="239"/>
                    <a:pt x="725" y="242"/>
                  </a:cubicBezTo>
                  <a:lnTo>
                    <a:pt x="670" y="262"/>
                  </a:lnTo>
                  <a:close/>
                  <a:moveTo>
                    <a:pt x="82" y="256"/>
                  </a:moveTo>
                  <a:cubicBezTo>
                    <a:pt x="27" y="234"/>
                    <a:pt x="27" y="234"/>
                    <a:pt x="27" y="234"/>
                  </a:cubicBezTo>
                  <a:cubicBezTo>
                    <a:pt x="28" y="232"/>
                    <a:pt x="29" y="229"/>
                    <a:pt x="31" y="226"/>
                  </a:cubicBezTo>
                  <a:cubicBezTo>
                    <a:pt x="84" y="249"/>
                    <a:pt x="84" y="249"/>
                    <a:pt x="84" y="249"/>
                  </a:cubicBezTo>
                  <a:cubicBezTo>
                    <a:pt x="83" y="252"/>
                    <a:pt x="82" y="254"/>
                    <a:pt x="82" y="256"/>
                  </a:cubicBezTo>
                  <a:close/>
                  <a:moveTo>
                    <a:pt x="665" y="250"/>
                  </a:moveTo>
                  <a:cubicBezTo>
                    <a:pt x="664" y="248"/>
                    <a:pt x="663" y="246"/>
                    <a:pt x="662" y="243"/>
                  </a:cubicBezTo>
                  <a:cubicBezTo>
                    <a:pt x="715" y="219"/>
                    <a:pt x="715" y="219"/>
                    <a:pt x="715" y="219"/>
                  </a:cubicBezTo>
                  <a:cubicBezTo>
                    <a:pt x="716" y="222"/>
                    <a:pt x="718" y="224"/>
                    <a:pt x="719" y="227"/>
                  </a:cubicBezTo>
                  <a:lnTo>
                    <a:pt x="665" y="250"/>
                  </a:lnTo>
                  <a:close/>
                  <a:moveTo>
                    <a:pt x="87" y="244"/>
                  </a:moveTo>
                  <a:cubicBezTo>
                    <a:pt x="34" y="220"/>
                    <a:pt x="34" y="220"/>
                    <a:pt x="34" y="220"/>
                  </a:cubicBezTo>
                  <a:cubicBezTo>
                    <a:pt x="35" y="217"/>
                    <a:pt x="36" y="214"/>
                    <a:pt x="37" y="212"/>
                  </a:cubicBezTo>
                  <a:cubicBezTo>
                    <a:pt x="90" y="237"/>
                    <a:pt x="90" y="237"/>
                    <a:pt x="90" y="237"/>
                  </a:cubicBezTo>
                  <a:cubicBezTo>
                    <a:pt x="89" y="239"/>
                    <a:pt x="88" y="242"/>
                    <a:pt x="87" y="244"/>
                  </a:cubicBezTo>
                  <a:close/>
                  <a:moveTo>
                    <a:pt x="659" y="238"/>
                  </a:moveTo>
                  <a:cubicBezTo>
                    <a:pt x="658" y="236"/>
                    <a:pt x="657" y="234"/>
                    <a:pt x="656" y="231"/>
                  </a:cubicBezTo>
                  <a:cubicBezTo>
                    <a:pt x="708" y="205"/>
                    <a:pt x="708" y="205"/>
                    <a:pt x="708" y="205"/>
                  </a:cubicBezTo>
                  <a:cubicBezTo>
                    <a:pt x="710" y="208"/>
                    <a:pt x="711" y="210"/>
                    <a:pt x="712" y="213"/>
                  </a:cubicBezTo>
                  <a:lnTo>
                    <a:pt x="659" y="238"/>
                  </a:lnTo>
                  <a:close/>
                  <a:moveTo>
                    <a:pt x="93" y="232"/>
                  </a:moveTo>
                  <a:cubicBezTo>
                    <a:pt x="40" y="205"/>
                    <a:pt x="40" y="205"/>
                    <a:pt x="40" y="205"/>
                  </a:cubicBezTo>
                  <a:cubicBezTo>
                    <a:pt x="42" y="203"/>
                    <a:pt x="43" y="200"/>
                    <a:pt x="44" y="198"/>
                  </a:cubicBezTo>
                  <a:cubicBezTo>
                    <a:pt x="96" y="225"/>
                    <a:pt x="96" y="225"/>
                    <a:pt x="96" y="225"/>
                  </a:cubicBezTo>
                  <a:cubicBezTo>
                    <a:pt x="95" y="227"/>
                    <a:pt x="94" y="229"/>
                    <a:pt x="93" y="232"/>
                  </a:cubicBezTo>
                  <a:close/>
                  <a:moveTo>
                    <a:pt x="653" y="226"/>
                  </a:moveTo>
                  <a:cubicBezTo>
                    <a:pt x="652" y="224"/>
                    <a:pt x="651" y="222"/>
                    <a:pt x="650" y="220"/>
                  </a:cubicBezTo>
                  <a:cubicBezTo>
                    <a:pt x="701" y="191"/>
                    <a:pt x="701" y="191"/>
                    <a:pt x="701" y="191"/>
                  </a:cubicBezTo>
                  <a:cubicBezTo>
                    <a:pt x="702" y="193"/>
                    <a:pt x="704" y="196"/>
                    <a:pt x="705" y="199"/>
                  </a:cubicBezTo>
                  <a:lnTo>
                    <a:pt x="653" y="226"/>
                  </a:lnTo>
                  <a:close/>
                  <a:moveTo>
                    <a:pt x="99" y="220"/>
                  </a:moveTo>
                  <a:cubicBezTo>
                    <a:pt x="48" y="191"/>
                    <a:pt x="48" y="191"/>
                    <a:pt x="48" y="191"/>
                  </a:cubicBezTo>
                  <a:cubicBezTo>
                    <a:pt x="49" y="189"/>
                    <a:pt x="51" y="186"/>
                    <a:pt x="52" y="184"/>
                  </a:cubicBezTo>
                  <a:cubicBezTo>
                    <a:pt x="103" y="213"/>
                    <a:pt x="103" y="213"/>
                    <a:pt x="103" y="213"/>
                  </a:cubicBezTo>
                  <a:cubicBezTo>
                    <a:pt x="101" y="216"/>
                    <a:pt x="100" y="218"/>
                    <a:pt x="99" y="220"/>
                  </a:cubicBezTo>
                  <a:close/>
                  <a:moveTo>
                    <a:pt x="647" y="214"/>
                  </a:moveTo>
                  <a:cubicBezTo>
                    <a:pt x="646" y="212"/>
                    <a:pt x="644" y="210"/>
                    <a:pt x="643" y="208"/>
                  </a:cubicBezTo>
                  <a:cubicBezTo>
                    <a:pt x="693" y="177"/>
                    <a:pt x="693" y="177"/>
                    <a:pt x="693" y="177"/>
                  </a:cubicBezTo>
                  <a:cubicBezTo>
                    <a:pt x="694" y="180"/>
                    <a:pt x="696" y="182"/>
                    <a:pt x="697" y="185"/>
                  </a:cubicBezTo>
                  <a:lnTo>
                    <a:pt x="647" y="214"/>
                  </a:lnTo>
                  <a:close/>
                  <a:moveTo>
                    <a:pt x="106" y="208"/>
                  </a:moveTo>
                  <a:cubicBezTo>
                    <a:pt x="56" y="178"/>
                    <a:pt x="56" y="178"/>
                    <a:pt x="56" y="178"/>
                  </a:cubicBezTo>
                  <a:cubicBezTo>
                    <a:pt x="57" y="175"/>
                    <a:pt x="59" y="173"/>
                    <a:pt x="61" y="170"/>
                  </a:cubicBezTo>
                  <a:cubicBezTo>
                    <a:pt x="110" y="202"/>
                    <a:pt x="110" y="202"/>
                    <a:pt x="110" y="202"/>
                  </a:cubicBezTo>
                  <a:cubicBezTo>
                    <a:pt x="108" y="204"/>
                    <a:pt x="107" y="206"/>
                    <a:pt x="106" y="208"/>
                  </a:cubicBezTo>
                  <a:close/>
                  <a:moveTo>
                    <a:pt x="640" y="203"/>
                  </a:moveTo>
                  <a:cubicBezTo>
                    <a:pt x="639" y="201"/>
                    <a:pt x="637" y="199"/>
                    <a:pt x="636" y="197"/>
                  </a:cubicBezTo>
                  <a:cubicBezTo>
                    <a:pt x="684" y="164"/>
                    <a:pt x="684" y="164"/>
                    <a:pt x="684" y="164"/>
                  </a:cubicBezTo>
                  <a:cubicBezTo>
                    <a:pt x="686" y="166"/>
                    <a:pt x="688" y="169"/>
                    <a:pt x="689" y="171"/>
                  </a:cubicBezTo>
                  <a:lnTo>
                    <a:pt x="640" y="203"/>
                  </a:lnTo>
                  <a:close/>
                  <a:moveTo>
                    <a:pt x="113" y="197"/>
                  </a:moveTo>
                  <a:cubicBezTo>
                    <a:pt x="65" y="164"/>
                    <a:pt x="65" y="164"/>
                    <a:pt x="65" y="164"/>
                  </a:cubicBezTo>
                  <a:cubicBezTo>
                    <a:pt x="66" y="162"/>
                    <a:pt x="68" y="159"/>
                    <a:pt x="70" y="157"/>
                  </a:cubicBezTo>
                  <a:cubicBezTo>
                    <a:pt x="117" y="191"/>
                    <a:pt x="117" y="191"/>
                    <a:pt x="117" y="191"/>
                  </a:cubicBezTo>
                  <a:cubicBezTo>
                    <a:pt x="116" y="193"/>
                    <a:pt x="114" y="195"/>
                    <a:pt x="113" y="197"/>
                  </a:cubicBezTo>
                  <a:close/>
                  <a:moveTo>
                    <a:pt x="632" y="192"/>
                  </a:moveTo>
                  <a:cubicBezTo>
                    <a:pt x="631" y="190"/>
                    <a:pt x="630" y="188"/>
                    <a:pt x="628" y="186"/>
                  </a:cubicBezTo>
                  <a:cubicBezTo>
                    <a:pt x="675" y="151"/>
                    <a:pt x="675" y="151"/>
                    <a:pt x="675" y="151"/>
                  </a:cubicBezTo>
                  <a:cubicBezTo>
                    <a:pt x="677" y="153"/>
                    <a:pt x="679" y="156"/>
                    <a:pt x="680" y="158"/>
                  </a:cubicBezTo>
                  <a:lnTo>
                    <a:pt x="632" y="192"/>
                  </a:lnTo>
                  <a:close/>
                  <a:moveTo>
                    <a:pt x="121" y="186"/>
                  </a:moveTo>
                  <a:cubicBezTo>
                    <a:pt x="74" y="151"/>
                    <a:pt x="74" y="151"/>
                    <a:pt x="74" y="151"/>
                  </a:cubicBezTo>
                  <a:cubicBezTo>
                    <a:pt x="75" y="149"/>
                    <a:pt x="77" y="147"/>
                    <a:pt x="79" y="144"/>
                  </a:cubicBezTo>
                  <a:cubicBezTo>
                    <a:pt x="125" y="180"/>
                    <a:pt x="125" y="180"/>
                    <a:pt x="125" y="180"/>
                  </a:cubicBezTo>
                  <a:cubicBezTo>
                    <a:pt x="124" y="182"/>
                    <a:pt x="122" y="184"/>
                    <a:pt x="121" y="186"/>
                  </a:cubicBezTo>
                  <a:close/>
                  <a:moveTo>
                    <a:pt x="624" y="181"/>
                  </a:moveTo>
                  <a:cubicBezTo>
                    <a:pt x="623" y="179"/>
                    <a:pt x="622" y="177"/>
                    <a:pt x="620" y="175"/>
                  </a:cubicBezTo>
                  <a:cubicBezTo>
                    <a:pt x="665" y="139"/>
                    <a:pt x="665" y="139"/>
                    <a:pt x="665" y="139"/>
                  </a:cubicBezTo>
                  <a:cubicBezTo>
                    <a:pt x="667" y="141"/>
                    <a:pt x="669" y="143"/>
                    <a:pt x="671" y="145"/>
                  </a:cubicBezTo>
                  <a:lnTo>
                    <a:pt x="624" y="181"/>
                  </a:lnTo>
                  <a:close/>
                  <a:moveTo>
                    <a:pt x="129" y="175"/>
                  </a:moveTo>
                  <a:cubicBezTo>
                    <a:pt x="83" y="139"/>
                    <a:pt x="83" y="139"/>
                    <a:pt x="83" y="139"/>
                  </a:cubicBezTo>
                  <a:cubicBezTo>
                    <a:pt x="85" y="136"/>
                    <a:pt x="87" y="134"/>
                    <a:pt x="89" y="132"/>
                  </a:cubicBezTo>
                  <a:cubicBezTo>
                    <a:pt x="134" y="170"/>
                    <a:pt x="134" y="170"/>
                    <a:pt x="134" y="170"/>
                  </a:cubicBezTo>
                  <a:cubicBezTo>
                    <a:pt x="132" y="172"/>
                    <a:pt x="130" y="174"/>
                    <a:pt x="129" y="175"/>
                  </a:cubicBezTo>
                  <a:close/>
                  <a:moveTo>
                    <a:pt x="616" y="171"/>
                  </a:moveTo>
                  <a:cubicBezTo>
                    <a:pt x="615" y="169"/>
                    <a:pt x="613" y="167"/>
                    <a:pt x="611" y="165"/>
                  </a:cubicBezTo>
                  <a:cubicBezTo>
                    <a:pt x="655" y="126"/>
                    <a:pt x="655" y="126"/>
                    <a:pt x="655" y="126"/>
                  </a:cubicBezTo>
                  <a:cubicBezTo>
                    <a:pt x="657" y="129"/>
                    <a:pt x="659" y="131"/>
                    <a:pt x="661" y="133"/>
                  </a:cubicBezTo>
                  <a:lnTo>
                    <a:pt x="616" y="171"/>
                  </a:lnTo>
                  <a:close/>
                  <a:moveTo>
                    <a:pt x="138" y="165"/>
                  </a:moveTo>
                  <a:cubicBezTo>
                    <a:pt x="94" y="127"/>
                    <a:pt x="94" y="127"/>
                    <a:pt x="94" y="127"/>
                  </a:cubicBezTo>
                  <a:cubicBezTo>
                    <a:pt x="96" y="124"/>
                    <a:pt x="98" y="122"/>
                    <a:pt x="100" y="120"/>
                  </a:cubicBezTo>
                  <a:cubicBezTo>
                    <a:pt x="142" y="160"/>
                    <a:pt x="142" y="160"/>
                    <a:pt x="142" y="160"/>
                  </a:cubicBezTo>
                  <a:cubicBezTo>
                    <a:pt x="141" y="162"/>
                    <a:pt x="139" y="163"/>
                    <a:pt x="138" y="165"/>
                  </a:cubicBezTo>
                  <a:close/>
                  <a:moveTo>
                    <a:pt x="607" y="161"/>
                  </a:moveTo>
                  <a:cubicBezTo>
                    <a:pt x="606" y="159"/>
                    <a:pt x="604" y="157"/>
                    <a:pt x="602" y="155"/>
                  </a:cubicBezTo>
                  <a:cubicBezTo>
                    <a:pt x="644" y="115"/>
                    <a:pt x="644" y="115"/>
                    <a:pt x="644" y="115"/>
                  </a:cubicBezTo>
                  <a:cubicBezTo>
                    <a:pt x="646" y="117"/>
                    <a:pt x="648" y="119"/>
                    <a:pt x="650" y="121"/>
                  </a:cubicBezTo>
                  <a:lnTo>
                    <a:pt x="607" y="161"/>
                  </a:lnTo>
                  <a:close/>
                  <a:moveTo>
                    <a:pt x="147" y="155"/>
                  </a:moveTo>
                  <a:cubicBezTo>
                    <a:pt x="104" y="115"/>
                    <a:pt x="104" y="115"/>
                    <a:pt x="104" y="115"/>
                  </a:cubicBezTo>
                  <a:cubicBezTo>
                    <a:pt x="106" y="113"/>
                    <a:pt x="108" y="111"/>
                    <a:pt x="111" y="109"/>
                  </a:cubicBezTo>
                  <a:cubicBezTo>
                    <a:pt x="152" y="150"/>
                    <a:pt x="152" y="150"/>
                    <a:pt x="152" y="150"/>
                  </a:cubicBezTo>
                  <a:cubicBezTo>
                    <a:pt x="150" y="152"/>
                    <a:pt x="148" y="154"/>
                    <a:pt x="147" y="155"/>
                  </a:cubicBezTo>
                  <a:close/>
                  <a:moveTo>
                    <a:pt x="598" y="151"/>
                  </a:moveTo>
                  <a:cubicBezTo>
                    <a:pt x="596" y="149"/>
                    <a:pt x="595" y="147"/>
                    <a:pt x="593" y="146"/>
                  </a:cubicBezTo>
                  <a:cubicBezTo>
                    <a:pt x="633" y="104"/>
                    <a:pt x="633" y="104"/>
                    <a:pt x="633" y="104"/>
                  </a:cubicBezTo>
                  <a:cubicBezTo>
                    <a:pt x="635" y="106"/>
                    <a:pt x="637" y="108"/>
                    <a:pt x="639" y="110"/>
                  </a:cubicBezTo>
                  <a:lnTo>
                    <a:pt x="598" y="151"/>
                  </a:lnTo>
                  <a:close/>
                  <a:moveTo>
                    <a:pt x="156" y="146"/>
                  </a:moveTo>
                  <a:cubicBezTo>
                    <a:pt x="116" y="104"/>
                    <a:pt x="116" y="104"/>
                    <a:pt x="116" y="104"/>
                  </a:cubicBezTo>
                  <a:cubicBezTo>
                    <a:pt x="118" y="102"/>
                    <a:pt x="120" y="100"/>
                    <a:pt x="122" y="98"/>
                  </a:cubicBezTo>
                  <a:cubicBezTo>
                    <a:pt x="161" y="141"/>
                    <a:pt x="161" y="141"/>
                    <a:pt x="161" y="141"/>
                  </a:cubicBezTo>
                  <a:cubicBezTo>
                    <a:pt x="160" y="142"/>
                    <a:pt x="158" y="144"/>
                    <a:pt x="156" y="146"/>
                  </a:cubicBezTo>
                  <a:close/>
                  <a:moveTo>
                    <a:pt x="588" y="142"/>
                  </a:moveTo>
                  <a:cubicBezTo>
                    <a:pt x="587" y="140"/>
                    <a:pt x="585" y="138"/>
                    <a:pt x="583" y="137"/>
                  </a:cubicBezTo>
                  <a:cubicBezTo>
                    <a:pt x="622" y="93"/>
                    <a:pt x="622" y="93"/>
                    <a:pt x="622" y="93"/>
                  </a:cubicBezTo>
                  <a:cubicBezTo>
                    <a:pt x="624" y="95"/>
                    <a:pt x="626" y="97"/>
                    <a:pt x="628" y="99"/>
                  </a:cubicBezTo>
                  <a:lnTo>
                    <a:pt x="588" y="142"/>
                  </a:lnTo>
                  <a:close/>
                  <a:moveTo>
                    <a:pt x="166" y="137"/>
                  </a:moveTo>
                  <a:cubicBezTo>
                    <a:pt x="127" y="93"/>
                    <a:pt x="127" y="93"/>
                    <a:pt x="127" y="93"/>
                  </a:cubicBezTo>
                  <a:cubicBezTo>
                    <a:pt x="130" y="91"/>
                    <a:pt x="132" y="89"/>
                    <a:pt x="134" y="87"/>
                  </a:cubicBezTo>
                  <a:cubicBezTo>
                    <a:pt x="172" y="132"/>
                    <a:pt x="172" y="132"/>
                    <a:pt x="172" y="132"/>
                  </a:cubicBezTo>
                  <a:cubicBezTo>
                    <a:pt x="170" y="134"/>
                    <a:pt x="168" y="135"/>
                    <a:pt x="166" y="137"/>
                  </a:cubicBezTo>
                  <a:close/>
                  <a:moveTo>
                    <a:pt x="578" y="133"/>
                  </a:moveTo>
                  <a:cubicBezTo>
                    <a:pt x="576" y="131"/>
                    <a:pt x="575" y="130"/>
                    <a:pt x="573" y="128"/>
                  </a:cubicBezTo>
                  <a:cubicBezTo>
                    <a:pt x="609" y="83"/>
                    <a:pt x="609" y="83"/>
                    <a:pt x="609" y="83"/>
                  </a:cubicBezTo>
                  <a:cubicBezTo>
                    <a:pt x="612" y="84"/>
                    <a:pt x="614" y="86"/>
                    <a:pt x="616" y="88"/>
                  </a:cubicBezTo>
                  <a:lnTo>
                    <a:pt x="578" y="133"/>
                  </a:lnTo>
                  <a:close/>
                  <a:moveTo>
                    <a:pt x="176" y="128"/>
                  </a:moveTo>
                  <a:cubicBezTo>
                    <a:pt x="139" y="83"/>
                    <a:pt x="139" y="83"/>
                    <a:pt x="139" y="83"/>
                  </a:cubicBezTo>
                  <a:cubicBezTo>
                    <a:pt x="142" y="81"/>
                    <a:pt x="144" y="79"/>
                    <a:pt x="146" y="77"/>
                  </a:cubicBezTo>
                  <a:cubicBezTo>
                    <a:pt x="182" y="124"/>
                    <a:pt x="182" y="124"/>
                    <a:pt x="182" y="124"/>
                  </a:cubicBezTo>
                  <a:cubicBezTo>
                    <a:pt x="180" y="125"/>
                    <a:pt x="178" y="127"/>
                    <a:pt x="176" y="128"/>
                  </a:cubicBezTo>
                  <a:close/>
                  <a:moveTo>
                    <a:pt x="568" y="124"/>
                  </a:moveTo>
                  <a:cubicBezTo>
                    <a:pt x="566" y="123"/>
                    <a:pt x="564" y="121"/>
                    <a:pt x="562" y="120"/>
                  </a:cubicBezTo>
                  <a:cubicBezTo>
                    <a:pt x="597" y="73"/>
                    <a:pt x="597" y="73"/>
                    <a:pt x="597" y="73"/>
                  </a:cubicBezTo>
                  <a:cubicBezTo>
                    <a:pt x="599" y="75"/>
                    <a:pt x="601" y="76"/>
                    <a:pt x="604" y="78"/>
                  </a:cubicBezTo>
                  <a:lnTo>
                    <a:pt x="568" y="124"/>
                  </a:lnTo>
                  <a:close/>
                  <a:moveTo>
                    <a:pt x="187" y="120"/>
                  </a:moveTo>
                  <a:cubicBezTo>
                    <a:pt x="152" y="73"/>
                    <a:pt x="152" y="73"/>
                    <a:pt x="152" y="73"/>
                  </a:cubicBezTo>
                  <a:cubicBezTo>
                    <a:pt x="154" y="71"/>
                    <a:pt x="157" y="70"/>
                    <a:pt x="159" y="68"/>
                  </a:cubicBezTo>
                  <a:cubicBezTo>
                    <a:pt x="193" y="116"/>
                    <a:pt x="193" y="116"/>
                    <a:pt x="193" y="116"/>
                  </a:cubicBezTo>
                  <a:cubicBezTo>
                    <a:pt x="191" y="117"/>
                    <a:pt x="189" y="118"/>
                    <a:pt x="187" y="120"/>
                  </a:cubicBezTo>
                  <a:close/>
                  <a:moveTo>
                    <a:pt x="557" y="116"/>
                  </a:moveTo>
                  <a:cubicBezTo>
                    <a:pt x="555" y="115"/>
                    <a:pt x="553" y="113"/>
                    <a:pt x="551" y="112"/>
                  </a:cubicBezTo>
                  <a:cubicBezTo>
                    <a:pt x="584" y="64"/>
                    <a:pt x="584" y="64"/>
                    <a:pt x="584" y="64"/>
                  </a:cubicBezTo>
                  <a:cubicBezTo>
                    <a:pt x="586" y="65"/>
                    <a:pt x="589" y="67"/>
                    <a:pt x="591" y="69"/>
                  </a:cubicBezTo>
                  <a:lnTo>
                    <a:pt x="557" y="116"/>
                  </a:lnTo>
                  <a:close/>
                  <a:moveTo>
                    <a:pt x="198" y="112"/>
                  </a:moveTo>
                  <a:cubicBezTo>
                    <a:pt x="165" y="64"/>
                    <a:pt x="165" y="64"/>
                    <a:pt x="165" y="64"/>
                  </a:cubicBezTo>
                  <a:cubicBezTo>
                    <a:pt x="167" y="62"/>
                    <a:pt x="170" y="61"/>
                    <a:pt x="172" y="59"/>
                  </a:cubicBezTo>
                  <a:cubicBezTo>
                    <a:pt x="204" y="108"/>
                    <a:pt x="204" y="108"/>
                    <a:pt x="204" y="108"/>
                  </a:cubicBezTo>
                  <a:cubicBezTo>
                    <a:pt x="202" y="109"/>
                    <a:pt x="200" y="111"/>
                    <a:pt x="198" y="112"/>
                  </a:cubicBezTo>
                  <a:close/>
                  <a:moveTo>
                    <a:pt x="546" y="109"/>
                  </a:moveTo>
                  <a:cubicBezTo>
                    <a:pt x="544" y="107"/>
                    <a:pt x="542" y="106"/>
                    <a:pt x="540" y="105"/>
                  </a:cubicBezTo>
                  <a:cubicBezTo>
                    <a:pt x="571" y="55"/>
                    <a:pt x="571" y="55"/>
                    <a:pt x="571" y="55"/>
                  </a:cubicBezTo>
                  <a:cubicBezTo>
                    <a:pt x="573" y="57"/>
                    <a:pt x="575" y="58"/>
                    <a:pt x="578" y="60"/>
                  </a:cubicBezTo>
                  <a:lnTo>
                    <a:pt x="546" y="109"/>
                  </a:lnTo>
                  <a:close/>
                  <a:moveTo>
                    <a:pt x="209" y="105"/>
                  </a:moveTo>
                  <a:cubicBezTo>
                    <a:pt x="178" y="55"/>
                    <a:pt x="178" y="55"/>
                    <a:pt x="178" y="55"/>
                  </a:cubicBezTo>
                  <a:cubicBezTo>
                    <a:pt x="181" y="54"/>
                    <a:pt x="183" y="52"/>
                    <a:pt x="186" y="51"/>
                  </a:cubicBezTo>
                  <a:cubicBezTo>
                    <a:pt x="215" y="101"/>
                    <a:pt x="215" y="101"/>
                    <a:pt x="215" y="101"/>
                  </a:cubicBezTo>
                  <a:cubicBezTo>
                    <a:pt x="213" y="102"/>
                    <a:pt x="211" y="104"/>
                    <a:pt x="209" y="105"/>
                  </a:cubicBezTo>
                  <a:close/>
                  <a:moveTo>
                    <a:pt x="535" y="102"/>
                  </a:moveTo>
                  <a:cubicBezTo>
                    <a:pt x="533" y="100"/>
                    <a:pt x="530" y="99"/>
                    <a:pt x="528" y="98"/>
                  </a:cubicBezTo>
                  <a:cubicBezTo>
                    <a:pt x="557" y="47"/>
                    <a:pt x="557" y="47"/>
                    <a:pt x="557" y="47"/>
                  </a:cubicBezTo>
                  <a:cubicBezTo>
                    <a:pt x="559" y="48"/>
                    <a:pt x="562" y="50"/>
                    <a:pt x="564" y="51"/>
                  </a:cubicBezTo>
                  <a:lnTo>
                    <a:pt x="535" y="102"/>
                  </a:lnTo>
                  <a:close/>
                  <a:moveTo>
                    <a:pt x="220" y="98"/>
                  </a:moveTo>
                  <a:cubicBezTo>
                    <a:pt x="192" y="47"/>
                    <a:pt x="192" y="47"/>
                    <a:pt x="192" y="47"/>
                  </a:cubicBezTo>
                  <a:cubicBezTo>
                    <a:pt x="194" y="46"/>
                    <a:pt x="197" y="44"/>
                    <a:pt x="199" y="43"/>
                  </a:cubicBezTo>
                  <a:cubicBezTo>
                    <a:pt x="227" y="95"/>
                    <a:pt x="227" y="95"/>
                    <a:pt x="227" y="95"/>
                  </a:cubicBezTo>
                  <a:cubicBezTo>
                    <a:pt x="225" y="96"/>
                    <a:pt x="223" y="97"/>
                    <a:pt x="220" y="98"/>
                  </a:cubicBezTo>
                  <a:close/>
                  <a:moveTo>
                    <a:pt x="523" y="95"/>
                  </a:moveTo>
                  <a:cubicBezTo>
                    <a:pt x="521" y="94"/>
                    <a:pt x="519" y="93"/>
                    <a:pt x="516" y="92"/>
                  </a:cubicBezTo>
                  <a:cubicBezTo>
                    <a:pt x="543" y="40"/>
                    <a:pt x="543" y="40"/>
                    <a:pt x="543" y="40"/>
                  </a:cubicBezTo>
                  <a:cubicBezTo>
                    <a:pt x="545" y="41"/>
                    <a:pt x="548" y="42"/>
                    <a:pt x="550" y="44"/>
                  </a:cubicBezTo>
                  <a:lnTo>
                    <a:pt x="523" y="95"/>
                  </a:lnTo>
                  <a:close/>
                  <a:moveTo>
                    <a:pt x="232" y="92"/>
                  </a:moveTo>
                  <a:cubicBezTo>
                    <a:pt x="206" y="40"/>
                    <a:pt x="206" y="40"/>
                    <a:pt x="206" y="40"/>
                  </a:cubicBezTo>
                  <a:cubicBezTo>
                    <a:pt x="208" y="38"/>
                    <a:pt x="211" y="37"/>
                    <a:pt x="214" y="36"/>
                  </a:cubicBezTo>
                  <a:cubicBezTo>
                    <a:pt x="239" y="89"/>
                    <a:pt x="239" y="89"/>
                    <a:pt x="239" y="89"/>
                  </a:cubicBezTo>
                  <a:cubicBezTo>
                    <a:pt x="237" y="90"/>
                    <a:pt x="234" y="91"/>
                    <a:pt x="232" y="92"/>
                  </a:cubicBezTo>
                  <a:close/>
                  <a:moveTo>
                    <a:pt x="511" y="89"/>
                  </a:moveTo>
                  <a:cubicBezTo>
                    <a:pt x="509" y="88"/>
                    <a:pt x="507" y="87"/>
                    <a:pt x="504" y="86"/>
                  </a:cubicBezTo>
                  <a:cubicBezTo>
                    <a:pt x="528" y="33"/>
                    <a:pt x="528" y="33"/>
                    <a:pt x="528" y="33"/>
                  </a:cubicBezTo>
                  <a:cubicBezTo>
                    <a:pt x="531" y="34"/>
                    <a:pt x="534" y="35"/>
                    <a:pt x="536" y="36"/>
                  </a:cubicBezTo>
                  <a:lnTo>
                    <a:pt x="511" y="89"/>
                  </a:lnTo>
                  <a:close/>
                  <a:moveTo>
                    <a:pt x="244" y="86"/>
                  </a:moveTo>
                  <a:cubicBezTo>
                    <a:pt x="220" y="33"/>
                    <a:pt x="220" y="33"/>
                    <a:pt x="220" y="33"/>
                  </a:cubicBezTo>
                  <a:cubicBezTo>
                    <a:pt x="223" y="32"/>
                    <a:pt x="225" y="31"/>
                    <a:pt x="228" y="29"/>
                  </a:cubicBezTo>
                  <a:cubicBezTo>
                    <a:pt x="251" y="83"/>
                    <a:pt x="251" y="83"/>
                    <a:pt x="251" y="83"/>
                  </a:cubicBezTo>
                  <a:cubicBezTo>
                    <a:pt x="249" y="84"/>
                    <a:pt x="247" y="85"/>
                    <a:pt x="244" y="86"/>
                  </a:cubicBezTo>
                  <a:close/>
                  <a:moveTo>
                    <a:pt x="499" y="83"/>
                  </a:moveTo>
                  <a:cubicBezTo>
                    <a:pt x="496" y="83"/>
                    <a:pt x="494" y="82"/>
                    <a:pt x="492" y="81"/>
                  </a:cubicBezTo>
                  <a:cubicBezTo>
                    <a:pt x="514" y="26"/>
                    <a:pt x="514" y="26"/>
                    <a:pt x="514" y="26"/>
                  </a:cubicBezTo>
                  <a:cubicBezTo>
                    <a:pt x="516" y="27"/>
                    <a:pt x="519" y="29"/>
                    <a:pt x="522" y="30"/>
                  </a:cubicBezTo>
                  <a:lnTo>
                    <a:pt x="499" y="83"/>
                  </a:lnTo>
                  <a:close/>
                  <a:moveTo>
                    <a:pt x="257" y="81"/>
                  </a:moveTo>
                  <a:cubicBezTo>
                    <a:pt x="235" y="27"/>
                    <a:pt x="235" y="27"/>
                    <a:pt x="235" y="27"/>
                  </a:cubicBezTo>
                  <a:cubicBezTo>
                    <a:pt x="237" y="26"/>
                    <a:pt x="240" y="24"/>
                    <a:pt x="243" y="23"/>
                  </a:cubicBezTo>
                  <a:cubicBezTo>
                    <a:pt x="263" y="78"/>
                    <a:pt x="263" y="78"/>
                    <a:pt x="263" y="78"/>
                  </a:cubicBezTo>
                  <a:cubicBezTo>
                    <a:pt x="261" y="79"/>
                    <a:pt x="259" y="80"/>
                    <a:pt x="257" y="81"/>
                  </a:cubicBezTo>
                  <a:close/>
                  <a:moveTo>
                    <a:pt x="486" y="78"/>
                  </a:moveTo>
                  <a:cubicBezTo>
                    <a:pt x="484" y="78"/>
                    <a:pt x="482" y="77"/>
                    <a:pt x="479" y="76"/>
                  </a:cubicBezTo>
                  <a:cubicBezTo>
                    <a:pt x="499" y="21"/>
                    <a:pt x="499" y="21"/>
                    <a:pt x="499" y="21"/>
                  </a:cubicBezTo>
                  <a:cubicBezTo>
                    <a:pt x="502" y="22"/>
                    <a:pt x="504" y="23"/>
                    <a:pt x="507" y="24"/>
                  </a:cubicBezTo>
                  <a:lnTo>
                    <a:pt x="486" y="78"/>
                  </a:lnTo>
                  <a:close/>
                  <a:moveTo>
                    <a:pt x="269" y="76"/>
                  </a:moveTo>
                  <a:cubicBezTo>
                    <a:pt x="250" y="21"/>
                    <a:pt x="250" y="21"/>
                    <a:pt x="250" y="21"/>
                  </a:cubicBezTo>
                  <a:cubicBezTo>
                    <a:pt x="252" y="20"/>
                    <a:pt x="255" y="19"/>
                    <a:pt x="258" y="18"/>
                  </a:cubicBezTo>
                  <a:cubicBezTo>
                    <a:pt x="276" y="74"/>
                    <a:pt x="276" y="74"/>
                    <a:pt x="276" y="74"/>
                  </a:cubicBezTo>
                  <a:cubicBezTo>
                    <a:pt x="274" y="75"/>
                    <a:pt x="271" y="75"/>
                    <a:pt x="269" y="76"/>
                  </a:cubicBezTo>
                  <a:close/>
                  <a:moveTo>
                    <a:pt x="474" y="74"/>
                  </a:moveTo>
                  <a:cubicBezTo>
                    <a:pt x="471" y="73"/>
                    <a:pt x="469" y="72"/>
                    <a:pt x="467" y="72"/>
                  </a:cubicBezTo>
                  <a:cubicBezTo>
                    <a:pt x="484" y="16"/>
                    <a:pt x="484" y="16"/>
                    <a:pt x="484" y="16"/>
                  </a:cubicBezTo>
                  <a:cubicBezTo>
                    <a:pt x="486" y="17"/>
                    <a:pt x="489" y="18"/>
                    <a:pt x="492" y="18"/>
                  </a:cubicBezTo>
                  <a:lnTo>
                    <a:pt x="474" y="74"/>
                  </a:lnTo>
                  <a:close/>
                  <a:moveTo>
                    <a:pt x="282" y="72"/>
                  </a:moveTo>
                  <a:cubicBezTo>
                    <a:pt x="265" y="16"/>
                    <a:pt x="265" y="16"/>
                    <a:pt x="265" y="16"/>
                  </a:cubicBezTo>
                  <a:cubicBezTo>
                    <a:pt x="267" y="15"/>
                    <a:pt x="270" y="14"/>
                    <a:pt x="273" y="14"/>
                  </a:cubicBezTo>
                  <a:cubicBezTo>
                    <a:pt x="289" y="70"/>
                    <a:pt x="289" y="70"/>
                    <a:pt x="289" y="70"/>
                  </a:cubicBezTo>
                  <a:cubicBezTo>
                    <a:pt x="286" y="71"/>
                    <a:pt x="284" y="71"/>
                    <a:pt x="282" y="72"/>
                  </a:cubicBezTo>
                  <a:close/>
                  <a:moveTo>
                    <a:pt x="461" y="70"/>
                  </a:moveTo>
                  <a:cubicBezTo>
                    <a:pt x="458" y="69"/>
                    <a:pt x="456" y="69"/>
                    <a:pt x="454" y="68"/>
                  </a:cubicBezTo>
                  <a:cubicBezTo>
                    <a:pt x="468" y="12"/>
                    <a:pt x="468" y="12"/>
                    <a:pt x="468" y="12"/>
                  </a:cubicBezTo>
                  <a:cubicBezTo>
                    <a:pt x="471" y="12"/>
                    <a:pt x="474" y="13"/>
                    <a:pt x="477" y="14"/>
                  </a:cubicBezTo>
                  <a:lnTo>
                    <a:pt x="461" y="70"/>
                  </a:lnTo>
                  <a:close/>
                  <a:moveTo>
                    <a:pt x="295" y="68"/>
                  </a:moveTo>
                  <a:cubicBezTo>
                    <a:pt x="280" y="12"/>
                    <a:pt x="280" y="12"/>
                    <a:pt x="280" y="12"/>
                  </a:cubicBezTo>
                  <a:cubicBezTo>
                    <a:pt x="283" y="11"/>
                    <a:pt x="286" y="10"/>
                    <a:pt x="288" y="10"/>
                  </a:cubicBezTo>
                  <a:cubicBezTo>
                    <a:pt x="302" y="67"/>
                    <a:pt x="302" y="67"/>
                    <a:pt x="302" y="67"/>
                  </a:cubicBezTo>
                  <a:cubicBezTo>
                    <a:pt x="299" y="67"/>
                    <a:pt x="297" y="68"/>
                    <a:pt x="295" y="68"/>
                  </a:cubicBezTo>
                  <a:close/>
                  <a:moveTo>
                    <a:pt x="448" y="67"/>
                  </a:moveTo>
                  <a:cubicBezTo>
                    <a:pt x="445" y="66"/>
                    <a:pt x="443" y="66"/>
                    <a:pt x="441" y="65"/>
                  </a:cubicBezTo>
                  <a:cubicBezTo>
                    <a:pt x="453" y="8"/>
                    <a:pt x="453" y="8"/>
                    <a:pt x="453" y="8"/>
                  </a:cubicBezTo>
                  <a:cubicBezTo>
                    <a:pt x="456" y="8"/>
                    <a:pt x="459" y="9"/>
                    <a:pt x="461" y="10"/>
                  </a:cubicBezTo>
                  <a:lnTo>
                    <a:pt x="448" y="67"/>
                  </a:lnTo>
                  <a:close/>
                  <a:moveTo>
                    <a:pt x="308" y="65"/>
                  </a:moveTo>
                  <a:cubicBezTo>
                    <a:pt x="295" y="8"/>
                    <a:pt x="295" y="8"/>
                    <a:pt x="295" y="8"/>
                  </a:cubicBezTo>
                  <a:cubicBezTo>
                    <a:pt x="298" y="7"/>
                    <a:pt x="301" y="7"/>
                    <a:pt x="304" y="6"/>
                  </a:cubicBezTo>
                  <a:cubicBezTo>
                    <a:pt x="315" y="64"/>
                    <a:pt x="315" y="64"/>
                    <a:pt x="315" y="64"/>
                  </a:cubicBezTo>
                  <a:cubicBezTo>
                    <a:pt x="312" y="64"/>
                    <a:pt x="310" y="65"/>
                    <a:pt x="308" y="65"/>
                  </a:cubicBezTo>
                  <a:close/>
                  <a:moveTo>
                    <a:pt x="435" y="64"/>
                  </a:moveTo>
                  <a:cubicBezTo>
                    <a:pt x="432" y="63"/>
                    <a:pt x="430" y="63"/>
                    <a:pt x="428" y="63"/>
                  </a:cubicBezTo>
                  <a:cubicBezTo>
                    <a:pt x="437" y="5"/>
                    <a:pt x="437" y="5"/>
                    <a:pt x="437" y="5"/>
                  </a:cubicBezTo>
                  <a:cubicBezTo>
                    <a:pt x="440" y="5"/>
                    <a:pt x="443" y="6"/>
                    <a:pt x="446" y="6"/>
                  </a:cubicBezTo>
                  <a:lnTo>
                    <a:pt x="435" y="64"/>
                  </a:lnTo>
                  <a:close/>
                  <a:moveTo>
                    <a:pt x="321" y="63"/>
                  </a:moveTo>
                  <a:cubicBezTo>
                    <a:pt x="311" y="5"/>
                    <a:pt x="311" y="5"/>
                    <a:pt x="311" y="5"/>
                  </a:cubicBezTo>
                  <a:cubicBezTo>
                    <a:pt x="314" y="5"/>
                    <a:pt x="317" y="4"/>
                    <a:pt x="320" y="4"/>
                  </a:cubicBezTo>
                  <a:cubicBezTo>
                    <a:pt x="328" y="61"/>
                    <a:pt x="328" y="61"/>
                    <a:pt x="328" y="61"/>
                  </a:cubicBezTo>
                  <a:cubicBezTo>
                    <a:pt x="326" y="62"/>
                    <a:pt x="323" y="62"/>
                    <a:pt x="321" y="63"/>
                  </a:cubicBezTo>
                  <a:close/>
                  <a:moveTo>
                    <a:pt x="422" y="62"/>
                  </a:moveTo>
                  <a:cubicBezTo>
                    <a:pt x="419" y="61"/>
                    <a:pt x="417" y="61"/>
                    <a:pt x="414" y="61"/>
                  </a:cubicBezTo>
                  <a:cubicBezTo>
                    <a:pt x="422" y="3"/>
                    <a:pt x="422" y="3"/>
                    <a:pt x="422" y="3"/>
                  </a:cubicBezTo>
                  <a:cubicBezTo>
                    <a:pt x="424" y="3"/>
                    <a:pt x="427" y="3"/>
                    <a:pt x="430" y="4"/>
                  </a:cubicBezTo>
                  <a:lnTo>
                    <a:pt x="422" y="62"/>
                  </a:lnTo>
                  <a:close/>
                  <a:moveTo>
                    <a:pt x="334" y="61"/>
                  </a:moveTo>
                  <a:cubicBezTo>
                    <a:pt x="327" y="3"/>
                    <a:pt x="327" y="3"/>
                    <a:pt x="327" y="3"/>
                  </a:cubicBezTo>
                  <a:cubicBezTo>
                    <a:pt x="330" y="2"/>
                    <a:pt x="332" y="2"/>
                    <a:pt x="335" y="2"/>
                  </a:cubicBezTo>
                  <a:cubicBezTo>
                    <a:pt x="341" y="60"/>
                    <a:pt x="341" y="60"/>
                    <a:pt x="341" y="60"/>
                  </a:cubicBezTo>
                  <a:cubicBezTo>
                    <a:pt x="339" y="60"/>
                    <a:pt x="337" y="60"/>
                    <a:pt x="334" y="61"/>
                  </a:cubicBezTo>
                  <a:close/>
                  <a:moveTo>
                    <a:pt x="408" y="60"/>
                  </a:moveTo>
                  <a:cubicBezTo>
                    <a:pt x="406" y="60"/>
                    <a:pt x="403" y="59"/>
                    <a:pt x="401" y="59"/>
                  </a:cubicBezTo>
                  <a:cubicBezTo>
                    <a:pt x="406" y="1"/>
                    <a:pt x="406" y="1"/>
                    <a:pt x="406" y="1"/>
                  </a:cubicBezTo>
                  <a:cubicBezTo>
                    <a:pt x="409" y="1"/>
                    <a:pt x="412" y="1"/>
                    <a:pt x="414" y="2"/>
                  </a:cubicBezTo>
                  <a:lnTo>
                    <a:pt x="408" y="60"/>
                  </a:lnTo>
                  <a:close/>
                  <a:moveTo>
                    <a:pt x="347" y="59"/>
                  </a:moveTo>
                  <a:cubicBezTo>
                    <a:pt x="342" y="1"/>
                    <a:pt x="342" y="1"/>
                    <a:pt x="342" y="1"/>
                  </a:cubicBezTo>
                  <a:cubicBezTo>
                    <a:pt x="345" y="1"/>
                    <a:pt x="348" y="1"/>
                    <a:pt x="351" y="0"/>
                  </a:cubicBezTo>
                  <a:cubicBezTo>
                    <a:pt x="355" y="59"/>
                    <a:pt x="355" y="59"/>
                    <a:pt x="355" y="59"/>
                  </a:cubicBezTo>
                  <a:cubicBezTo>
                    <a:pt x="352" y="59"/>
                    <a:pt x="350" y="59"/>
                    <a:pt x="347" y="59"/>
                  </a:cubicBezTo>
                  <a:close/>
                  <a:moveTo>
                    <a:pt x="395" y="59"/>
                  </a:moveTo>
                  <a:cubicBezTo>
                    <a:pt x="392" y="59"/>
                    <a:pt x="390" y="58"/>
                    <a:pt x="388" y="58"/>
                  </a:cubicBezTo>
                  <a:cubicBezTo>
                    <a:pt x="390" y="0"/>
                    <a:pt x="390" y="0"/>
                    <a:pt x="390" y="0"/>
                  </a:cubicBezTo>
                  <a:cubicBezTo>
                    <a:pt x="393" y="0"/>
                    <a:pt x="396" y="0"/>
                    <a:pt x="399" y="0"/>
                  </a:cubicBezTo>
                  <a:lnTo>
                    <a:pt x="395" y="59"/>
                  </a:lnTo>
                  <a:close/>
                  <a:moveTo>
                    <a:pt x="361" y="58"/>
                  </a:moveTo>
                  <a:cubicBezTo>
                    <a:pt x="358" y="0"/>
                    <a:pt x="358" y="0"/>
                    <a:pt x="358" y="0"/>
                  </a:cubicBezTo>
                  <a:cubicBezTo>
                    <a:pt x="361" y="0"/>
                    <a:pt x="364" y="0"/>
                    <a:pt x="367" y="0"/>
                  </a:cubicBezTo>
                  <a:cubicBezTo>
                    <a:pt x="368" y="58"/>
                    <a:pt x="368" y="58"/>
                    <a:pt x="368" y="58"/>
                  </a:cubicBezTo>
                  <a:cubicBezTo>
                    <a:pt x="366" y="58"/>
                    <a:pt x="363" y="58"/>
                    <a:pt x="361" y="58"/>
                  </a:cubicBezTo>
                  <a:close/>
                  <a:moveTo>
                    <a:pt x="382" y="58"/>
                  </a:moveTo>
                  <a:cubicBezTo>
                    <a:pt x="379" y="58"/>
                    <a:pt x="377" y="58"/>
                    <a:pt x="375" y="58"/>
                  </a:cubicBezTo>
                  <a:cubicBezTo>
                    <a:pt x="374" y="58"/>
                    <a:pt x="374" y="58"/>
                    <a:pt x="374" y="58"/>
                  </a:cubicBezTo>
                  <a:cubicBezTo>
                    <a:pt x="374" y="23"/>
                    <a:pt x="374" y="23"/>
                    <a:pt x="374" y="23"/>
                  </a:cubicBezTo>
                  <a:cubicBezTo>
                    <a:pt x="374" y="0"/>
                    <a:pt x="374" y="0"/>
                    <a:pt x="374" y="0"/>
                  </a:cubicBezTo>
                  <a:cubicBezTo>
                    <a:pt x="375" y="0"/>
                    <a:pt x="375" y="0"/>
                    <a:pt x="375" y="0"/>
                  </a:cubicBezTo>
                  <a:cubicBezTo>
                    <a:pt x="377" y="0"/>
                    <a:pt x="380" y="0"/>
                    <a:pt x="383" y="0"/>
                  </a:cubicBezTo>
                  <a:lnTo>
                    <a:pt x="382" y="58"/>
                  </a:lnTo>
                  <a:close/>
                  <a:moveTo>
                    <a:pt x="374" y="23"/>
                  </a:moveTo>
                  <a:cubicBezTo>
                    <a:pt x="374" y="29"/>
                    <a:pt x="374" y="29"/>
                    <a:pt x="374" y="29"/>
                  </a:cubicBezTo>
                  <a:cubicBezTo>
                    <a:pt x="374" y="24"/>
                    <a:pt x="374" y="24"/>
                    <a:pt x="374" y="24"/>
                  </a:cubicBezTo>
                  <a:lnTo>
                    <a:pt x="374" y="2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6" name="Google Shape;286;p7"/>
            <p:cNvSpPr/>
            <p:nvPr/>
          </p:nvSpPr>
          <p:spPr>
            <a:xfrm>
              <a:off x="5734050" y="4329113"/>
              <a:ext cx="985838" cy="987424"/>
            </a:xfrm>
            <a:custGeom>
              <a:avLst/>
              <a:gdLst/>
              <a:ahLst/>
              <a:cxnLst/>
              <a:rect l="l" t="t" r="r" b="b"/>
              <a:pathLst>
                <a:path w="585" h="585" extrusionOk="0">
                  <a:moveTo>
                    <a:pt x="293" y="585"/>
                  </a:moveTo>
                  <a:cubicBezTo>
                    <a:pt x="131" y="585"/>
                    <a:pt x="0" y="454"/>
                    <a:pt x="0" y="293"/>
                  </a:cubicBezTo>
                  <a:cubicBezTo>
                    <a:pt x="0" y="131"/>
                    <a:pt x="131" y="0"/>
                    <a:pt x="293" y="0"/>
                  </a:cubicBezTo>
                  <a:cubicBezTo>
                    <a:pt x="454" y="0"/>
                    <a:pt x="585" y="131"/>
                    <a:pt x="585" y="293"/>
                  </a:cubicBezTo>
                  <a:cubicBezTo>
                    <a:pt x="585" y="454"/>
                    <a:pt x="454" y="585"/>
                    <a:pt x="293" y="585"/>
                  </a:cubicBezTo>
                  <a:close/>
                  <a:moveTo>
                    <a:pt x="293" y="5"/>
                  </a:moveTo>
                  <a:cubicBezTo>
                    <a:pt x="134" y="5"/>
                    <a:pt x="5" y="134"/>
                    <a:pt x="5" y="293"/>
                  </a:cubicBezTo>
                  <a:cubicBezTo>
                    <a:pt x="5" y="451"/>
                    <a:pt x="134" y="580"/>
                    <a:pt x="293" y="580"/>
                  </a:cubicBezTo>
                  <a:cubicBezTo>
                    <a:pt x="451" y="580"/>
                    <a:pt x="580" y="451"/>
                    <a:pt x="580" y="293"/>
                  </a:cubicBezTo>
                  <a:cubicBezTo>
                    <a:pt x="580" y="134"/>
                    <a:pt x="451" y="5"/>
                    <a:pt x="293" y="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7" name="Google Shape;287;p7"/>
            <p:cNvSpPr/>
            <p:nvPr/>
          </p:nvSpPr>
          <p:spPr>
            <a:xfrm>
              <a:off x="5738813" y="4333875"/>
              <a:ext cx="974725" cy="976313"/>
            </a:xfrm>
            <a:custGeom>
              <a:avLst/>
              <a:gdLst/>
              <a:ahLst/>
              <a:cxnLst/>
              <a:rect l="l" t="t" r="r" b="b"/>
              <a:pathLst>
                <a:path w="578" h="579" extrusionOk="0">
                  <a:moveTo>
                    <a:pt x="290" y="0"/>
                  </a:moveTo>
                  <a:cubicBezTo>
                    <a:pt x="289" y="0"/>
                    <a:pt x="289" y="0"/>
                    <a:pt x="289" y="0"/>
                  </a:cubicBezTo>
                  <a:cubicBezTo>
                    <a:pt x="289" y="0"/>
                    <a:pt x="289" y="0"/>
                    <a:pt x="289" y="0"/>
                  </a:cubicBezTo>
                  <a:cubicBezTo>
                    <a:pt x="289" y="0"/>
                    <a:pt x="289" y="0"/>
                    <a:pt x="289" y="0"/>
                  </a:cubicBezTo>
                  <a:cubicBezTo>
                    <a:pt x="289" y="0"/>
                    <a:pt x="289" y="0"/>
                    <a:pt x="289" y="0"/>
                  </a:cubicBezTo>
                  <a:cubicBezTo>
                    <a:pt x="289" y="0"/>
                    <a:pt x="289" y="0"/>
                    <a:pt x="289" y="0"/>
                  </a:cubicBezTo>
                  <a:cubicBezTo>
                    <a:pt x="288" y="0"/>
                    <a:pt x="287" y="0"/>
                    <a:pt x="287" y="0"/>
                  </a:cubicBezTo>
                  <a:cubicBezTo>
                    <a:pt x="287" y="49"/>
                    <a:pt x="287" y="49"/>
                    <a:pt x="287" y="49"/>
                  </a:cubicBezTo>
                  <a:cubicBezTo>
                    <a:pt x="288" y="49"/>
                    <a:pt x="289" y="49"/>
                    <a:pt x="290" y="49"/>
                  </a:cubicBezTo>
                  <a:lnTo>
                    <a:pt x="290" y="0"/>
                  </a:lnTo>
                  <a:close/>
                  <a:moveTo>
                    <a:pt x="234" y="5"/>
                  </a:moveTo>
                  <a:cubicBezTo>
                    <a:pt x="233" y="6"/>
                    <a:pt x="233" y="6"/>
                    <a:pt x="232" y="6"/>
                  </a:cubicBezTo>
                  <a:cubicBezTo>
                    <a:pt x="232" y="6"/>
                    <a:pt x="232" y="6"/>
                    <a:pt x="232" y="6"/>
                  </a:cubicBezTo>
                  <a:cubicBezTo>
                    <a:pt x="232" y="6"/>
                    <a:pt x="232" y="6"/>
                    <a:pt x="232" y="6"/>
                  </a:cubicBezTo>
                  <a:cubicBezTo>
                    <a:pt x="232" y="6"/>
                    <a:pt x="232" y="6"/>
                    <a:pt x="232" y="6"/>
                  </a:cubicBezTo>
                  <a:cubicBezTo>
                    <a:pt x="232" y="6"/>
                    <a:pt x="232" y="6"/>
                    <a:pt x="232" y="6"/>
                  </a:cubicBezTo>
                  <a:cubicBezTo>
                    <a:pt x="231" y="6"/>
                    <a:pt x="231" y="6"/>
                    <a:pt x="231" y="6"/>
                  </a:cubicBezTo>
                  <a:cubicBezTo>
                    <a:pt x="241" y="54"/>
                    <a:pt x="241" y="54"/>
                    <a:pt x="241" y="54"/>
                  </a:cubicBezTo>
                  <a:cubicBezTo>
                    <a:pt x="242" y="54"/>
                    <a:pt x="243" y="54"/>
                    <a:pt x="243" y="54"/>
                  </a:cubicBezTo>
                  <a:lnTo>
                    <a:pt x="234" y="5"/>
                  </a:lnTo>
                  <a:close/>
                  <a:moveTo>
                    <a:pt x="181" y="21"/>
                  </a:moveTo>
                  <a:cubicBezTo>
                    <a:pt x="180" y="22"/>
                    <a:pt x="179" y="22"/>
                    <a:pt x="179" y="22"/>
                  </a:cubicBezTo>
                  <a:cubicBezTo>
                    <a:pt x="179" y="22"/>
                    <a:pt x="179" y="22"/>
                    <a:pt x="179" y="22"/>
                  </a:cubicBezTo>
                  <a:cubicBezTo>
                    <a:pt x="179" y="22"/>
                    <a:pt x="179" y="22"/>
                    <a:pt x="179" y="22"/>
                  </a:cubicBezTo>
                  <a:cubicBezTo>
                    <a:pt x="179" y="22"/>
                    <a:pt x="179" y="22"/>
                    <a:pt x="179" y="22"/>
                  </a:cubicBezTo>
                  <a:cubicBezTo>
                    <a:pt x="179" y="22"/>
                    <a:pt x="179" y="22"/>
                    <a:pt x="179" y="22"/>
                  </a:cubicBezTo>
                  <a:cubicBezTo>
                    <a:pt x="178" y="22"/>
                    <a:pt x="178" y="22"/>
                    <a:pt x="178" y="22"/>
                  </a:cubicBezTo>
                  <a:cubicBezTo>
                    <a:pt x="197" y="68"/>
                    <a:pt x="197" y="68"/>
                    <a:pt x="197" y="68"/>
                  </a:cubicBezTo>
                  <a:cubicBezTo>
                    <a:pt x="198" y="67"/>
                    <a:pt x="198" y="67"/>
                    <a:pt x="199" y="67"/>
                  </a:cubicBezTo>
                  <a:lnTo>
                    <a:pt x="181" y="21"/>
                  </a:lnTo>
                  <a:close/>
                  <a:moveTo>
                    <a:pt x="131" y="47"/>
                  </a:moveTo>
                  <a:cubicBezTo>
                    <a:pt x="131" y="47"/>
                    <a:pt x="130" y="48"/>
                    <a:pt x="130" y="48"/>
                  </a:cubicBezTo>
                  <a:cubicBezTo>
                    <a:pt x="130" y="48"/>
                    <a:pt x="130" y="48"/>
                    <a:pt x="130" y="48"/>
                  </a:cubicBezTo>
                  <a:cubicBezTo>
                    <a:pt x="130" y="48"/>
                    <a:pt x="130" y="48"/>
                    <a:pt x="130" y="48"/>
                  </a:cubicBezTo>
                  <a:cubicBezTo>
                    <a:pt x="130" y="48"/>
                    <a:pt x="130" y="48"/>
                    <a:pt x="130" y="48"/>
                  </a:cubicBezTo>
                  <a:cubicBezTo>
                    <a:pt x="130" y="48"/>
                    <a:pt x="130" y="48"/>
                    <a:pt x="130" y="48"/>
                  </a:cubicBezTo>
                  <a:cubicBezTo>
                    <a:pt x="129" y="48"/>
                    <a:pt x="129" y="48"/>
                    <a:pt x="129" y="48"/>
                  </a:cubicBezTo>
                  <a:cubicBezTo>
                    <a:pt x="129" y="48"/>
                    <a:pt x="129" y="48"/>
                    <a:pt x="129" y="48"/>
                  </a:cubicBezTo>
                  <a:cubicBezTo>
                    <a:pt x="129" y="49"/>
                    <a:pt x="129" y="49"/>
                    <a:pt x="129" y="49"/>
                  </a:cubicBezTo>
                  <a:cubicBezTo>
                    <a:pt x="156" y="90"/>
                    <a:pt x="156" y="90"/>
                    <a:pt x="156" y="90"/>
                  </a:cubicBezTo>
                  <a:cubicBezTo>
                    <a:pt x="157" y="89"/>
                    <a:pt x="157" y="89"/>
                    <a:pt x="158" y="88"/>
                  </a:cubicBezTo>
                  <a:lnTo>
                    <a:pt x="131" y="47"/>
                  </a:lnTo>
                  <a:close/>
                  <a:moveTo>
                    <a:pt x="88" y="82"/>
                  </a:moveTo>
                  <a:cubicBezTo>
                    <a:pt x="87" y="82"/>
                    <a:pt x="87" y="83"/>
                    <a:pt x="87" y="83"/>
                  </a:cubicBezTo>
                  <a:cubicBezTo>
                    <a:pt x="87" y="83"/>
                    <a:pt x="87" y="83"/>
                    <a:pt x="87" y="83"/>
                  </a:cubicBezTo>
                  <a:cubicBezTo>
                    <a:pt x="86" y="83"/>
                    <a:pt x="86" y="83"/>
                    <a:pt x="86" y="83"/>
                  </a:cubicBezTo>
                  <a:cubicBezTo>
                    <a:pt x="86" y="83"/>
                    <a:pt x="86" y="83"/>
                    <a:pt x="86" y="83"/>
                  </a:cubicBezTo>
                  <a:cubicBezTo>
                    <a:pt x="86" y="83"/>
                    <a:pt x="86" y="83"/>
                    <a:pt x="86" y="83"/>
                  </a:cubicBezTo>
                  <a:cubicBezTo>
                    <a:pt x="86" y="84"/>
                    <a:pt x="86" y="84"/>
                    <a:pt x="86" y="84"/>
                  </a:cubicBezTo>
                  <a:cubicBezTo>
                    <a:pt x="120" y="119"/>
                    <a:pt x="120" y="119"/>
                    <a:pt x="120" y="119"/>
                  </a:cubicBezTo>
                  <a:cubicBezTo>
                    <a:pt x="121" y="118"/>
                    <a:pt x="121" y="118"/>
                    <a:pt x="122" y="117"/>
                  </a:cubicBezTo>
                  <a:lnTo>
                    <a:pt x="88" y="82"/>
                  </a:lnTo>
                  <a:close/>
                  <a:moveTo>
                    <a:pt x="52" y="125"/>
                  </a:moveTo>
                  <a:cubicBezTo>
                    <a:pt x="51" y="125"/>
                    <a:pt x="51" y="125"/>
                    <a:pt x="51" y="125"/>
                  </a:cubicBezTo>
                  <a:cubicBezTo>
                    <a:pt x="51" y="125"/>
                    <a:pt x="51" y="125"/>
                    <a:pt x="51" y="125"/>
                  </a:cubicBezTo>
                  <a:cubicBezTo>
                    <a:pt x="51" y="125"/>
                    <a:pt x="51" y="125"/>
                    <a:pt x="51" y="125"/>
                  </a:cubicBezTo>
                  <a:cubicBezTo>
                    <a:pt x="51" y="125"/>
                    <a:pt x="51" y="125"/>
                    <a:pt x="51" y="125"/>
                  </a:cubicBezTo>
                  <a:cubicBezTo>
                    <a:pt x="51" y="125"/>
                    <a:pt x="51" y="125"/>
                    <a:pt x="51" y="125"/>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0" y="127"/>
                    <a:pt x="50" y="127"/>
                    <a:pt x="50" y="127"/>
                  </a:cubicBezTo>
                  <a:cubicBezTo>
                    <a:pt x="91" y="155"/>
                    <a:pt x="91" y="155"/>
                    <a:pt x="91" y="155"/>
                  </a:cubicBezTo>
                  <a:cubicBezTo>
                    <a:pt x="91" y="154"/>
                    <a:pt x="92" y="153"/>
                    <a:pt x="92" y="153"/>
                  </a:cubicBezTo>
                  <a:lnTo>
                    <a:pt x="52" y="125"/>
                  </a:lnTo>
                  <a:close/>
                  <a:moveTo>
                    <a:pt x="24" y="173"/>
                  </a:moveTo>
                  <a:cubicBezTo>
                    <a:pt x="24" y="173"/>
                    <a:pt x="24" y="173"/>
                    <a:pt x="24" y="173"/>
                  </a:cubicBezTo>
                  <a:cubicBezTo>
                    <a:pt x="24" y="173"/>
                    <a:pt x="24" y="173"/>
                    <a:pt x="24" y="173"/>
                  </a:cubicBezTo>
                  <a:cubicBezTo>
                    <a:pt x="24" y="173"/>
                    <a:pt x="24" y="173"/>
                    <a:pt x="24" y="173"/>
                  </a:cubicBezTo>
                  <a:cubicBezTo>
                    <a:pt x="24" y="174"/>
                    <a:pt x="24" y="175"/>
                    <a:pt x="23" y="176"/>
                  </a:cubicBezTo>
                  <a:cubicBezTo>
                    <a:pt x="23" y="176"/>
                    <a:pt x="23" y="176"/>
                    <a:pt x="23" y="176"/>
                  </a:cubicBezTo>
                  <a:cubicBezTo>
                    <a:pt x="23" y="176"/>
                    <a:pt x="23" y="176"/>
                    <a:pt x="23" y="176"/>
                  </a:cubicBezTo>
                  <a:cubicBezTo>
                    <a:pt x="23" y="176"/>
                    <a:pt x="23" y="176"/>
                    <a:pt x="23" y="176"/>
                  </a:cubicBezTo>
                  <a:cubicBezTo>
                    <a:pt x="23" y="176"/>
                    <a:pt x="23" y="176"/>
                    <a:pt x="23" y="176"/>
                  </a:cubicBezTo>
                  <a:cubicBezTo>
                    <a:pt x="68" y="195"/>
                    <a:pt x="68" y="195"/>
                    <a:pt x="68" y="195"/>
                  </a:cubicBezTo>
                  <a:cubicBezTo>
                    <a:pt x="69" y="194"/>
                    <a:pt x="69" y="194"/>
                    <a:pt x="69" y="193"/>
                  </a:cubicBezTo>
                  <a:lnTo>
                    <a:pt x="24" y="173"/>
                  </a:lnTo>
                  <a:close/>
                  <a:moveTo>
                    <a:pt x="7" y="226"/>
                  </a:moveTo>
                  <a:cubicBezTo>
                    <a:pt x="7" y="227"/>
                    <a:pt x="7" y="227"/>
                    <a:pt x="7" y="228"/>
                  </a:cubicBezTo>
                  <a:cubicBezTo>
                    <a:pt x="7" y="228"/>
                    <a:pt x="7" y="228"/>
                    <a:pt x="7" y="228"/>
                  </a:cubicBezTo>
                  <a:cubicBezTo>
                    <a:pt x="7" y="228"/>
                    <a:pt x="7" y="228"/>
                    <a:pt x="7" y="228"/>
                  </a:cubicBezTo>
                  <a:cubicBezTo>
                    <a:pt x="6" y="229"/>
                    <a:pt x="6" y="229"/>
                    <a:pt x="6" y="229"/>
                  </a:cubicBezTo>
                  <a:cubicBezTo>
                    <a:pt x="54" y="239"/>
                    <a:pt x="54" y="239"/>
                    <a:pt x="54" y="239"/>
                  </a:cubicBezTo>
                  <a:cubicBezTo>
                    <a:pt x="55" y="238"/>
                    <a:pt x="55" y="238"/>
                    <a:pt x="55" y="237"/>
                  </a:cubicBezTo>
                  <a:cubicBezTo>
                    <a:pt x="7" y="226"/>
                    <a:pt x="7" y="226"/>
                    <a:pt x="7" y="226"/>
                  </a:cubicBezTo>
                  <a:close/>
                  <a:moveTo>
                    <a:pt x="0" y="281"/>
                  </a:moveTo>
                  <a:cubicBezTo>
                    <a:pt x="0" y="281"/>
                    <a:pt x="0" y="281"/>
                    <a:pt x="0" y="281"/>
                  </a:cubicBezTo>
                  <a:cubicBezTo>
                    <a:pt x="0" y="282"/>
                    <a:pt x="0" y="282"/>
                    <a:pt x="0" y="282"/>
                  </a:cubicBezTo>
                  <a:cubicBezTo>
                    <a:pt x="0" y="282"/>
                    <a:pt x="0" y="282"/>
                    <a:pt x="0" y="282"/>
                  </a:cubicBezTo>
                  <a:cubicBezTo>
                    <a:pt x="0" y="282"/>
                    <a:pt x="0" y="282"/>
                    <a:pt x="0" y="282"/>
                  </a:cubicBezTo>
                  <a:cubicBezTo>
                    <a:pt x="0" y="282"/>
                    <a:pt x="0" y="282"/>
                    <a:pt x="0" y="282"/>
                  </a:cubicBezTo>
                  <a:cubicBezTo>
                    <a:pt x="0" y="282"/>
                    <a:pt x="0" y="282"/>
                    <a:pt x="0" y="282"/>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4"/>
                    <a:pt x="0" y="284"/>
                    <a:pt x="0" y="284"/>
                  </a:cubicBezTo>
                  <a:cubicBezTo>
                    <a:pt x="0" y="284"/>
                    <a:pt x="0" y="284"/>
                    <a:pt x="0" y="284"/>
                  </a:cubicBezTo>
                  <a:cubicBezTo>
                    <a:pt x="0" y="284"/>
                    <a:pt x="0" y="284"/>
                    <a:pt x="0" y="284"/>
                  </a:cubicBezTo>
                  <a:cubicBezTo>
                    <a:pt x="0" y="284"/>
                    <a:pt x="0" y="284"/>
                    <a:pt x="0" y="284"/>
                  </a:cubicBezTo>
                  <a:cubicBezTo>
                    <a:pt x="0" y="284"/>
                    <a:pt x="0" y="284"/>
                    <a:pt x="0" y="284"/>
                  </a:cubicBezTo>
                  <a:cubicBezTo>
                    <a:pt x="0" y="284"/>
                    <a:pt x="0" y="284"/>
                    <a:pt x="0" y="284"/>
                  </a:cubicBezTo>
                  <a:cubicBezTo>
                    <a:pt x="49" y="285"/>
                    <a:pt x="49" y="285"/>
                    <a:pt x="49" y="285"/>
                  </a:cubicBezTo>
                  <a:cubicBezTo>
                    <a:pt x="49" y="284"/>
                    <a:pt x="49" y="284"/>
                    <a:pt x="49" y="283"/>
                  </a:cubicBezTo>
                  <a:lnTo>
                    <a:pt x="0" y="281"/>
                  </a:lnTo>
                  <a:close/>
                  <a:moveTo>
                    <a:pt x="52" y="329"/>
                  </a:moveTo>
                  <a:cubicBezTo>
                    <a:pt x="4" y="337"/>
                    <a:pt x="4" y="337"/>
                    <a:pt x="4" y="337"/>
                  </a:cubicBezTo>
                  <a:cubicBezTo>
                    <a:pt x="4" y="338"/>
                    <a:pt x="4" y="338"/>
                    <a:pt x="4" y="338"/>
                  </a:cubicBezTo>
                  <a:cubicBezTo>
                    <a:pt x="4" y="338"/>
                    <a:pt x="4" y="338"/>
                    <a:pt x="4" y="338"/>
                  </a:cubicBezTo>
                  <a:cubicBezTo>
                    <a:pt x="4" y="339"/>
                    <a:pt x="4" y="339"/>
                    <a:pt x="4" y="340"/>
                  </a:cubicBezTo>
                  <a:cubicBezTo>
                    <a:pt x="4" y="340"/>
                    <a:pt x="4" y="340"/>
                    <a:pt x="4" y="340"/>
                  </a:cubicBezTo>
                  <a:cubicBezTo>
                    <a:pt x="4" y="340"/>
                    <a:pt x="4" y="340"/>
                    <a:pt x="4" y="340"/>
                  </a:cubicBezTo>
                  <a:cubicBezTo>
                    <a:pt x="53" y="331"/>
                    <a:pt x="53" y="331"/>
                    <a:pt x="53" y="331"/>
                  </a:cubicBezTo>
                  <a:cubicBezTo>
                    <a:pt x="53" y="331"/>
                    <a:pt x="52" y="330"/>
                    <a:pt x="52" y="329"/>
                  </a:cubicBezTo>
                  <a:close/>
                  <a:moveTo>
                    <a:pt x="64" y="374"/>
                  </a:moveTo>
                  <a:cubicBezTo>
                    <a:pt x="18" y="391"/>
                    <a:pt x="18" y="391"/>
                    <a:pt x="18" y="391"/>
                  </a:cubicBezTo>
                  <a:cubicBezTo>
                    <a:pt x="19" y="392"/>
                    <a:pt x="19" y="393"/>
                    <a:pt x="19" y="394"/>
                  </a:cubicBezTo>
                  <a:cubicBezTo>
                    <a:pt x="65" y="376"/>
                    <a:pt x="65" y="376"/>
                    <a:pt x="65" y="376"/>
                  </a:cubicBezTo>
                  <a:cubicBezTo>
                    <a:pt x="65" y="375"/>
                    <a:pt x="64" y="374"/>
                    <a:pt x="64" y="374"/>
                  </a:cubicBezTo>
                  <a:close/>
                  <a:moveTo>
                    <a:pt x="84" y="415"/>
                  </a:moveTo>
                  <a:cubicBezTo>
                    <a:pt x="43" y="441"/>
                    <a:pt x="43" y="441"/>
                    <a:pt x="43" y="441"/>
                  </a:cubicBezTo>
                  <a:cubicBezTo>
                    <a:pt x="43" y="441"/>
                    <a:pt x="43" y="442"/>
                    <a:pt x="44" y="442"/>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86" y="417"/>
                    <a:pt x="86" y="417"/>
                    <a:pt x="86" y="417"/>
                  </a:cubicBezTo>
                  <a:cubicBezTo>
                    <a:pt x="85" y="417"/>
                    <a:pt x="85" y="416"/>
                    <a:pt x="84" y="415"/>
                  </a:cubicBezTo>
                  <a:close/>
                  <a:moveTo>
                    <a:pt x="112" y="452"/>
                  </a:moveTo>
                  <a:cubicBezTo>
                    <a:pt x="76" y="485"/>
                    <a:pt x="76" y="485"/>
                    <a:pt x="76" y="485"/>
                  </a:cubicBezTo>
                  <a:cubicBezTo>
                    <a:pt x="77" y="486"/>
                    <a:pt x="77" y="486"/>
                    <a:pt x="77" y="486"/>
                  </a:cubicBezTo>
                  <a:cubicBezTo>
                    <a:pt x="77" y="486"/>
                    <a:pt x="77" y="486"/>
                    <a:pt x="77" y="486"/>
                  </a:cubicBezTo>
                  <a:cubicBezTo>
                    <a:pt x="77" y="486"/>
                    <a:pt x="77" y="486"/>
                    <a:pt x="77" y="486"/>
                  </a:cubicBezTo>
                  <a:cubicBezTo>
                    <a:pt x="77" y="486"/>
                    <a:pt x="77" y="486"/>
                    <a:pt x="77" y="486"/>
                  </a:cubicBezTo>
                  <a:cubicBezTo>
                    <a:pt x="77" y="486"/>
                    <a:pt x="77" y="486"/>
                    <a:pt x="77" y="486"/>
                  </a:cubicBezTo>
                  <a:cubicBezTo>
                    <a:pt x="77" y="487"/>
                    <a:pt x="78" y="487"/>
                    <a:pt x="78" y="487"/>
                  </a:cubicBezTo>
                  <a:cubicBezTo>
                    <a:pt x="78" y="487"/>
                    <a:pt x="78" y="487"/>
                    <a:pt x="78" y="487"/>
                  </a:cubicBezTo>
                  <a:cubicBezTo>
                    <a:pt x="78" y="487"/>
                    <a:pt x="78" y="487"/>
                    <a:pt x="78" y="487"/>
                  </a:cubicBezTo>
                  <a:cubicBezTo>
                    <a:pt x="78" y="488"/>
                    <a:pt x="78" y="488"/>
                    <a:pt x="78" y="488"/>
                  </a:cubicBezTo>
                  <a:cubicBezTo>
                    <a:pt x="78" y="488"/>
                    <a:pt x="78" y="488"/>
                    <a:pt x="78" y="488"/>
                  </a:cubicBezTo>
                  <a:cubicBezTo>
                    <a:pt x="114" y="454"/>
                    <a:pt x="114" y="454"/>
                    <a:pt x="114" y="454"/>
                  </a:cubicBezTo>
                  <a:cubicBezTo>
                    <a:pt x="113" y="453"/>
                    <a:pt x="113" y="453"/>
                    <a:pt x="112" y="452"/>
                  </a:cubicBezTo>
                  <a:close/>
                  <a:moveTo>
                    <a:pt x="147" y="483"/>
                  </a:moveTo>
                  <a:cubicBezTo>
                    <a:pt x="118" y="523"/>
                    <a:pt x="118" y="523"/>
                    <a:pt x="118" y="523"/>
                  </a:cubicBezTo>
                  <a:cubicBezTo>
                    <a:pt x="119" y="523"/>
                    <a:pt x="119" y="523"/>
                    <a:pt x="119" y="523"/>
                  </a:cubicBezTo>
                  <a:cubicBezTo>
                    <a:pt x="119" y="523"/>
                    <a:pt x="119" y="523"/>
                    <a:pt x="119" y="523"/>
                  </a:cubicBezTo>
                  <a:cubicBezTo>
                    <a:pt x="119" y="523"/>
                    <a:pt x="119" y="523"/>
                    <a:pt x="119" y="523"/>
                  </a:cubicBezTo>
                  <a:cubicBezTo>
                    <a:pt x="119" y="524"/>
                    <a:pt x="119" y="524"/>
                    <a:pt x="119" y="524"/>
                  </a:cubicBezTo>
                  <a:cubicBezTo>
                    <a:pt x="119" y="524"/>
                    <a:pt x="119" y="524"/>
                    <a:pt x="119" y="524"/>
                  </a:cubicBezTo>
                  <a:cubicBezTo>
                    <a:pt x="120" y="524"/>
                    <a:pt x="120" y="524"/>
                    <a:pt x="120" y="524"/>
                  </a:cubicBezTo>
                  <a:cubicBezTo>
                    <a:pt x="120" y="524"/>
                    <a:pt x="120" y="524"/>
                    <a:pt x="120" y="524"/>
                  </a:cubicBezTo>
                  <a:cubicBezTo>
                    <a:pt x="149" y="485"/>
                    <a:pt x="149" y="485"/>
                    <a:pt x="149" y="485"/>
                  </a:cubicBezTo>
                  <a:cubicBezTo>
                    <a:pt x="148" y="484"/>
                    <a:pt x="147" y="484"/>
                    <a:pt x="147" y="483"/>
                  </a:cubicBezTo>
                  <a:close/>
                  <a:moveTo>
                    <a:pt x="187" y="507"/>
                  </a:moveTo>
                  <a:cubicBezTo>
                    <a:pt x="165" y="551"/>
                    <a:pt x="165" y="551"/>
                    <a:pt x="165" y="551"/>
                  </a:cubicBezTo>
                  <a:cubicBezTo>
                    <a:pt x="166" y="552"/>
                    <a:pt x="167" y="552"/>
                    <a:pt x="167" y="552"/>
                  </a:cubicBezTo>
                  <a:cubicBezTo>
                    <a:pt x="167" y="552"/>
                    <a:pt x="167" y="552"/>
                    <a:pt x="167" y="552"/>
                  </a:cubicBezTo>
                  <a:cubicBezTo>
                    <a:pt x="168" y="552"/>
                    <a:pt x="168" y="552"/>
                    <a:pt x="168" y="552"/>
                  </a:cubicBezTo>
                  <a:cubicBezTo>
                    <a:pt x="168" y="552"/>
                    <a:pt x="168" y="552"/>
                    <a:pt x="168" y="552"/>
                  </a:cubicBezTo>
                  <a:cubicBezTo>
                    <a:pt x="168" y="552"/>
                    <a:pt x="168" y="552"/>
                    <a:pt x="168" y="552"/>
                  </a:cubicBezTo>
                  <a:cubicBezTo>
                    <a:pt x="168" y="553"/>
                    <a:pt x="168" y="553"/>
                    <a:pt x="168" y="553"/>
                  </a:cubicBezTo>
                  <a:cubicBezTo>
                    <a:pt x="189" y="508"/>
                    <a:pt x="189" y="508"/>
                    <a:pt x="189" y="508"/>
                  </a:cubicBezTo>
                  <a:cubicBezTo>
                    <a:pt x="188" y="508"/>
                    <a:pt x="187" y="507"/>
                    <a:pt x="187" y="507"/>
                  </a:cubicBezTo>
                  <a:close/>
                  <a:moveTo>
                    <a:pt x="230" y="523"/>
                  </a:move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9" y="570"/>
                    <a:pt x="219" y="570"/>
                    <a:pt x="219" y="570"/>
                  </a:cubicBezTo>
                  <a:cubicBezTo>
                    <a:pt x="219" y="570"/>
                    <a:pt x="219" y="570"/>
                    <a:pt x="219" y="570"/>
                  </a:cubicBezTo>
                  <a:cubicBezTo>
                    <a:pt x="219" y="570"/>
                    <a:pt x="219" y="570"/>
                    <a:pt x="219" y="570"/>
                  </a:cubicBezTo>
                  <a:cubicBezTo>
                    <a:pt x="219" y="570"/>
                    <a:pt x="219" y="570"/>
                    <a:pt x="219" y="570"/>
                  </a:cubicBezTo>
                  <a:cubicBezTo>
                    <a:pt x="219" y="571"/>
                    <a:pt x="219" y="571"/>
                    <a:pt x="219" y="571"/>
                  </a:cubicBezTo>
                  <a:cubicBezTo>
                    <a:pt x="219" y="571"/>
                    <a:pt x="219" y="571"/>
                    <a:pt x="219" y="571"/>
                  </a:cubicBezTo>
                  <a:cubicBezTo>
                    <a:pt x="219" y="571"/>
                    <a:pt x="219" y="571"/>
                    <a:pt x="219" y="571"/>
                  </a:cubicBezTo>
                  <a:cubicBezTo>
                    <a:pt x="220" y="571"/>
                    <a:pt x="220" y="571"/>
                    <a:pt x="221" y="571"/>
                  </a:cubicBezTo>
                  <a:cubicBezTo>
                    <a:pt x="232" y="523"/>
                    <a:pt x="232" y="523"/>
                    <a:pt x="232" y="523"/>
                  </a:cubicBezTo>
                  <a:cubicBezTo>
                    <a:pt x="232" y="523"/>
                    <a:pt x="231" y="523"/>
                    <a:pt x="230" y="523"/>
                  </a:cubicBezTo>
                  <a:close/>
                  <a:moveTo>
                    <a:pt x="276" y="530"/>
                  </a:moveTo>
                  <a:cubicBezTo>
                    <a:pt x="273" y="579"/>
                    <a:pt x="273" y="579"/>
                    <a:pt x="273" y="579"/>
                  </a:cubicBezTo>
                  <a:cubicBezTo>
                    <a:pt x="273" y="579"/>
                    <a:pt x="273" y="579"/>
                    <a:pt x="273" y="579"/>
                  </a:cubicBezTo>
                  <a:cubicBezTo>
                    <a:pt x="273" y="579"/>
                    <a:pt x="273" y="579"/>
                    <a:pt x="273" y="579"/>
                  </a:cubicBezTo>
                  <a:cubicBezTo>
                    <a:pt x="274" y="579"/>
                    <a:pt x="274" y="579"/>
                    <a:pt x="274" y="579"/>
                  </a:cubicBezTo>
                  <a:cubicBezTo>
                    <a:pt x="274" y="579"/>
                    <a:pt x="274" y="579"/>
                    <a:pt x="274" y="579"/>
                  </a:cubicBezTo>
                  <a:cubicBezTo>
                    <a:pt x="274" y="579"/>
                    <a:pt x="274" y="579"/>
                    <a:pt x="274" y="579"/>
                  </a:cubicBezTo>
                  <a:cubicBezTo>
                    <a:pt x="274" y="579"/>
                    <a:pt x="275" y="579"/>
                    <a:pt x="276" y="579"/>
                  </a:cubicBezTo>
                  <a:cubicBezTo>
                    <a:pt x="278" y="530"/>
                    <a:pt x="278" y="530"/>
                    <a:pt x="278" y="530"/>
                  </a:cubicBezTo>
                  <a:cubicBezTo>
                    <a:pt x="277" y="530"/>
                    <a:pt x="277" y="530"/>
                    <a:pt x="276" y="530"/>
                  </a:cubicBezTo>
                  <a:close/>
                  <a:moveTo>
                    <a:pt x="325" y="528"/>
                  </a:moveTo>
                  <a:cubicBezTo>
                    <a:pt x="324" y="528"/>
                    <a:pt x="323" y="528"/>
                    <a:pt x="322" y="528"/>
                  </a:cubicBezTo>
                  <a:cubicBezTo>
                    <a:pt x="329" y="577"/>
                    <a:pt x="329" y="577"/>
                    <a:pt x="329" y="577"/>
                  </a:cubicBezTo>
                  <a:cubicBezTo>
                    <a:pt x="329" y="577"/>
                    <a:pt x="329" y="577"/>
                    <a:pt x="329" y="577"/>
                  </a:cubicBezTo>
                  <a:cubicBezTo>
                    <a:pt x="330" y="576"/>
                    <a:pt x="331" y="576"/>
                    <a:pt x="332" y="576"/>
                  </a:cubicBezTo>
                  <a:lnTo>
                    <a:pt x="325" y="528"/>
                  </a:lnTo>
                  <a:close/>
                  <a:moveTo>
                    <a:pt x="369" y="516"/>
                  </a:moveTo>
                  <a:cubicBezTo>
                    <a:pt x="369" y="517"/>
                    <a:pt x="368" y="517"/>
                    <a:pt x="367" y="517"/>
                  </a:cubicBezTo>
                  <a:cubicBezTo>
                    <a:pt x="383" y="564"/>
                    <a:pt x="383" y="564"/>
                    <a:pt x="383" y="564"/>
                  </a:cubicBezTo>
                  <a:cubicBezTo>
                    <a:pt x="384" y="563"/>
                    <a:pt x="384" y="563"/>
                    <a:pt x="384" y="563"/>
                  </a:cubicBezTo>
                  <a:cubicBezTo>
                    <a:pt x="384" y="563"/>
                    <a:pt x="384" y="563"/>
                    <a:pt x="384" y="563"/>
                  </a:cubicBezTo>
                  <a:cubicBezTo>
                    <a:pt x="384" y="563"/>
                    <a:pt x="384" y="563"/>
                    <a:pt x="384" y="563"/>
                  </a:cubicBezTo>
                  <a:cubicBezTo>
                    <a:pt x="385" y="563"/>
                    <a:pt x="385" y="563"/>
                    <a:pt x="386" y="563"/>
                  </a:cubicBezTo>
                  <a:lnTo>
                    <a:pt x="369" y="516"/>
                  </a:lnTo>
                  <a:close/>
                  <a:moveTo>
                    <a:pt x="411" y="497"/>
                  </a:moveTo>
                  <a:cubicBezTo>
                    <a:pt x="411" y="497"/>
                    <a:pt x="410" y="498"/>
                    <a:pt x="409" y="498"/>
                  </a:cubicBezTo>
                  <a:cubicBezTo>
                    <a:pt x="434" y="541"/>
                    <a:pt x="434" y="541"/>
                    <a:pt x="434" y="541"/>
                  </a:cubicBezTo>
                  <a:cubicBezTo>
                    <a:pt x="434" y="541"/>
                    <a:pt x="434" y="541"/>
                    <a:pt x="434" y="541"/>
                  </a:cubicBezTo>
                  <a:cubicBezTo>
                    <a:pt x="434" y="541"/>
                    <a:pt x="434" y="541"/>
                    <a:pt x="434" y="541"/>
                  </a:cubicBezTo>
                  <a:cubicBezTo>
                    <a:pt x="434" y="541"/>
                    <a:pt x="434" y="541"/>
                    <a:pt x="434" y="541"/>
                  </a:cubicBezTo>
                  <a:cubicBezTo>
                    <a:pt x="435" y="540"/>
                    <a:pt x="436" y="540"/>
                    <a:pt x="436" y="539"/>
                  </a:cubicBezTo>
                  <a:lnTo>
                    <a:pt x="411" y="497"/>
                  </a:lnTo>
                  <a:close/>
                  <a:moveTo>
                    <a:pt x="449" y="470"/>
                  </a:moveTo>
                  <a:cubicBezTo>
                    <a:pt x="448" y="470"/>
                    <a:pt x="448" y="471"/>
                    <a:pt x="447" y="471"/>
                  </a:cubicBezTo>
                  <a:cubicBezTo>
                    <a:pt x="479" y="508"/>
                    <a:pt x="479" y="508"/>
                    <a:pt x="479" y="508"/>
                  </a:cubicBezTo>
                  <a:cubicBezTo>
                    <a:pt x="480" y="508"/>
                    <a:pt x="480" y="508"/>
                    <a:pt x="480" y="508"/>
                  </a:cubicBezTo>
                  <a:cubicBezTo>
                    <a:pt x="480" y="507"/>
                    <a:pt x="480" y="507"/>
                    <a:pt x="480" y="507"/>
                  </a:cubicBezTo>
                  <a:cubicBezTo>
                    <a:pt x="480" y="507"/>
                    <a:pt x="480" y="507"/>
                    <a:pt x="480" y="507"/>
                  </a:cubicBezTo>
                  <a:cubicBezTo>
                    <a:pt x="481" y="507"/>
                    <a:pt x="481" y="507"/>
                    <a:pt x="481" y="507"/>
                  </a:cubicBezTo>
                  <a:lnTo>
                    <a:pt x="449" y="470"/>
                  </a:lnTo>
                  <a:close/>
                  <a:moveTo>
                    <a:pt x="480" y="436"/>
                  </a:moveTo>
                  <a:cubicBezTo>
                    <a:pt x="480" y="437"/>
                    <a:pt x="479" y="437"/>
                    <a:pt x="479" y="438"/>
                  </a:cubicBezTo>
                  <a:cubicBezTo>
                    <a:pt x="518" y="468"/>
                    <a:pt x="518" y="468"/>
                    <a:pt x="518" y="468"/>
                  </a:cubicBezTo>
                  <a:cubicBezTo>
                    <a:pt x="518" y="467"/>
                    <a:pt x="519" y="467"/>
                    <a:pt x="519" y="466"/>
                  </a:cubicBezTo>
                  <a:cubicBezTo>
                    <a:pt x="519" y="466"/>
                    <a:pt x="519" y="466"/>
                    <a:pt x="519" y="466"/>
                  </a:cubicBezTo>
                  <a:cubicBezTo>
                    <a:pt x="519" y="466"/>
                    <a:pt x="519" y="466"/>
                    <a:pt x="519" y="466"/>
                  </a:cubicBezTo>
                  <a:cubicBezTo>
                    <a:pt x="519" y="466"/>
                    <a:pt x="519" y="466"/>
                    <a:pt x="519" y="466"/>
                  </a:cubicBezTo>
                  <a:cubicBezTo>
                    <a:pt x="519" y="466"/>
                    <a:pt x="519" y="466"/>
                    <a:pt x="519" y="466"/>
                  </a:cubicBezTo>
                  <a:lnTo>
                    <a:pt x="480" y="436"/>
                  </a:lnTo>
                  <a:close/>
                  <a:moveTo>
                    <a:pt x="505" y="397"/>
                  </a:moveTo>
                  <a:cubicBezTo>
                    <a:pt x="505" y="397"/>
                    <a:pt x="504" y="398"/>
                    <a:pt x="504" y="399"/>
                  </a:cubicBezTo>
                  <a:cubicBezTo>
                    <a:pt x="548" y="421"/>
                    <a:pt x="548" y="421"/>
                    <a:pt x="548" y="421"/>
                  </a:cubicBezTo>
                  <a:cubicBezTo>
                    <a:pt x="548" y="421"/>
                    <a:pt x="548" y="420"/>
                    <a:pt x="548" y="420"/>
                  </a:cubicBezTo>
                  <a:cubicBezTo>
                    <a:pt x="548" y="420"/>
                    <a:pt x="548" y="420"/>
                    <a:pt x="548" y="420"/>
                  </a:cubicBezTo>
                  <a:cubicBezTo>
                    <a:pt x="548" y="419"/>
                    <a:pt x="548" y="419"/>
                    <a:pt x="548" y="419"/>
                  </a:cubicBezTo>
                  <a:cubicBezTo>
                    <a:pt x="548" y="419"/>
                    <a:pt x="548" y="419"/>
                    <a:pt x="548" y="419"/>
                  </a:cubicBezTo>
                  <a:cubicBezTo>
                    <a:pt x="548" y="419"/>
                    <a:pt x="548" y="419"/>
                    <a:pt x="548" y="419"/>
                  </a:cubicBezTo>
                  <a:cubicBezTo>
                    <a:pt x="549" y="418"/>
                    <a:pt x="549" y="418"/>
                    <a:pt x="549" y="418"/>
                  </a:cubicBezTo>
                  <a:lnTo>
                    <a:pt x="505" y="397"/>
                  </a:lnTo>
                  <a:close/>
                  <a:moveTo>
                    <a:pt x="521" y="353"/>
                  </a:moveTo>
                  <a:cubicBezTo>
                    <a:pt x="521" y="354"/>
                    <a:pt x="521" y="355"/>
                    <a:pt x="521" y="356"/>
                  </a:cubicBezTo>
                  <a:cubicBezTo>
                    <a:pt x="568" y="369"/>
                    <a:pt x="568" y="369"/>
                    <a:pt x="568" y="369"/>
                  </a:cubicBezTo>
                  <a:cubicBezTo>
                    <a:pt x="568" y="368"/>
                    <a:pt x="568" y="367"/>
                    <a:pt x="569" y="366"/>
                  </a:cubicBezTo>
                  <a:lnTo>
                    <a:pt x="521" y="353"/>
                  </a:lnTo>
                  <a:close/>
                  <a:moveTo>
                    <a:pt x="529" y="308"/>
                  </a:moveTo>
                  <a:cubicBezTo>
                    <a:pt x="529" y="309"/>
                    <a:pt x="529" y="309"/>
                    <a:pt x="529" y="310"/>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3"/>
                    <a:pt x="578" y="312"/>
                    <a:pt x="578" y="311"/>
                  </a:cubicBezTo>
                  <a:lnTo>
                    <a:pt x="529" y="308"/>
                  </a:lnTo>
                  <a:close/>
                  <a:moveTo>
                    <a:pt x="577" y="256"/>
                  </a:moveTo>
                  <a:cubicBezTo>
                    <a:pt x="528" y="261"/>
                    <a:pt x="528" y="261"/>
                    <a:pt x="528" y="261"/>
                  </a:cubicBezTo>
                  <a:cubicBezTo>
                    <a:pt x="528" y="262"/>
                    <a:pt x="528" y="263"/>
                    <a:pt x="529" y="264"/>
                  </a:cubicBezTo>
                  <a:cubicBezTo>
                    <a:pt x="577" y="259"/>
                    <a:pt x="577" y="259"/>
                    <a:pt x="577" y="259"/>
                  </a:cubicBezTo>
                  <a:cubicBezTo>
                    <a:pt x="577" y="258"/>
                    <a:pt x="577" y="257"/>
                    <a:pt x="577" y="256"/>
                  </a:cubicBezTo>
                  <a:cubicBezTo>
                    <a:pt x="577" y="256"/>
                    <a:pt x="577" y="256"/>
                    <a:pt x="577" y="256"/>
                  </a:cubicBezTo>
                  <a:cubicBezTo>
                    <a:pt x="577" y="256"/>
                    <a:pt x="577" y="256"/>
                    <a:pt x="577" y="256"/>
                  </a:cubicBezTo>
                  <a:cubicBezTo>
                    <a:pt x="577" y="256"/>
                    <a:pt x="577" y="256"/>
                    <a:pt x="577" y="256"/>
                  </a:cubicBezTo>
                  <a:close/>
                  <a:moveTo>
                    <a:pt x="565" y="201"/>
                  </a:moveTo>
                  <a:cubicBezTo>
                    <a:pt x="519" y="216"/>
                    <a:pt x="519" y="216"/>
                    <a:pt x="519" y="216"/>
                  </a:cubicBezTo>
                  <a:cubicBezTo>
                    <a:pt x="519" y="217"/>
                    <a:pt x="519" y="218"/>
                    <a:pt x="519" y="219"/>
                  </a:cubicBezTo>
                  <a:cubicBezTo>
                    <a:pt x="566" y="204"/>
                    <a:pt x="566" y="204"/>
                    <a:pt x="566" y="204"/>
                  </a:cubicBezTo>
                  <a:cubicBezTo>
                    <a:pt x="566" y="203"/>
                    <a:pt x="566" y="202"/>
                    <a:pt x="565" y="201"/>
                  </a:cubicBezTo>
                  <a:close/>
                  <a:moveTo>
                    <a:pt x="543" y="150"/>
                  </a:moveTo>
                  <a:cubicBezTo>
                    <a:pt x="500" y="174"/>
                    <a:pt x="500" y="174"/>
                    <a:pt x="500" y="174"/>
                  </a:cubicBezTo>
                  <a:cubicBezTo>
                    <a:pt x="501" y="175"/>
                    <a:pt x="501" y="175"/>
                    <a:pt x="501" y="176"/>
                  </a:cubicBezTo>
                  <a:cubicBezTo>
                    <a:pt x="545" y="153"/>
                    <a:pt x="545" y="153"/>
                    <a:pt x="545" y="153"/>
                  </a:cubicBezTo>
                  <a:cubicBezTo>
                    <a:pt x="544" y="152"/>
                    <a:pt x="544" y="151"/>
                    <a:pt x="543" y="150"/>
                  </a:cubicBezTo>
                  <a:close/>
                  <a:moveTo>
                    <a:pt x="512" y="104"/>
                  </a:moveTo>
                  <a:cubicBezTo>
                    <a:pt x="474" y="136"/>
                    <a:pt x="474" y="136"/>
                    <a:pt x="474" y="136"/>
                  </a:cubicBezTo>
                  <a:cubicBezTo>
                    <a:pt x="475" y="136"/>
                    <a:pt x="475" y="137"/>
                    <a:pt x="476" y="137"/>
                  </a:cubicBezTo>
                  <a:cubicBezTo>
                    <a:pt x="514" y="106"/>
                    <a:pt x="514" y="106"/>
                    <a:pt x="514"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5"/>
                    <a:pt x="512" y="105"/>
                    <a:pt x="512" y="104"/>
                  </a:cubicBezTo>
                  <a:close/>
                  <a:moveTo>
                    <a:pt x="472" y="65"/>
                  </a:moveTo>
                  <a:cubicBezTo>
                    <a:pt x="441" y="103"/>
                    <a:pt x="441" y="103"/>
                    <a:pt x="441" y="103"/>
                  </a:cubicBezTo>
                  <a:cubicBezTo>
                    <a:pt x="442" y="104"/>
                    <a:pt x="442" y="104"/>
                    <a:pt x="443" y="105"/>
                  </a:cubicBezTo>
                  <a:cubicBezTo>
                    <a:pt x="474" y="67"/>
                    <a:pt x="474" y="67"/>
                    <a:pt x="474" y="67"/>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5"/>
                    <a:pt x="473" y="65"/>
                    <a:pt x="473" y="65"/>
                  </a:cubicBezTo>
                  <a:cubicBezTo>
                    <a:pt x="473" y="65"/>
                    <a:pt x="473" y="65"/>
                    <a:pt x="473" y="65"/>
                  </a:cubicBezTo>
                  <a:lnTo>
                    <a:pt x="472" y="65"/>
                  </a:lnTo>
                  <a:close/>
                  <a:moveTo>
                    <a:pt x="426" y="34"/>
                  </a:moveTo>
                  <a:cubicBezTo>
                    <a:pt x="403" y="77"/>
                    <a:pt x="403" y="77"/>
                    <a:pt x="403" y="77"/>
                  </a:cubicBezTo>
                  <a:cubicBezTo>
                    <a:pt x="403" y="78"/>
                    <a:pt x="404" y="78"/>
                    <a:pt x="405" y="79"/>
                  </a:cubicBezTo>
                  <a:cubicBezTo>
                    <a:pt x="428" y="35"/>
                    <a:pt x="428" y="35"/>
                    <a:pt x="428" y="35"/>
                  </a:cubicBezTo>
                  <a:cubicBezTo>
                    <a:pt x="428" y="35"/>
                    <a:pt x="428" y="35"/>
                    <a:pt x="428" y="35"/>
                  </a:cubicBezTo>
                  <a:cubicBezTo>
                    <a:pt x="428" y="35"/>
                    <a:pt x="428" y="35"/>
                    <a:pt x="428" y="35"/>
                  </a:cubicBezTo>
                  <a:cubicBezTo>
                    <a:pt x="428" y="35"/>
                    <a:pt x="428" y="35"/>
                    <a:pt x="428" y="35"/>
                  </a:cubicBezTo>
                  <a:cubicBezTo>
                    <a:pt x="427" y="35"/>
                    <a:pt x="426" y="35"/>
                    <a:pt x="426" y="34"/>
                  </a:cubicBezTo>
                  <a:close/>
                  <a:moveTo>
                    <a:pt x="374" y="13"/>
                  </a:moveTo>
                  <a:cubicBezTo>
                    <a:pt x="360" y="60"/>
                    <a:pt x="360" y="60"/>
                    <a:pt x="360" y="60"/>
                  </a:cubicBezTo>
                  <a:cubicBezTo>
                    <a:pt x="361" y="60"/>
                    <a:pt x="361" y="60"/>
                    <a:pt x="362" y="60"/>
                  </a:cubicBezTo>
                  <a:cubicBezTo>
                    <a:pt x="377" y="14"/>
                    <a:pt x="377" y="14"/>
                    <a:pt x="377" y="14"/>
                  </a:cubicBezTo>
                  <a:cubicBezTo>
                    <a:pt x="376" y="13"/>
                    <a:pt x="376"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lnTo>
                    <a:pt x="374" y="13"/>
                  </a:lnTo>
                  <a:close/>
                  <a:moveTo>
                    <a:pt x="320" y="2"/>
                  </a:moveTo>
                  <a:cubicBezTo>
                    <a:pt x="315" y="51"/>
                    <a:pt x="315" y="51"/>
                    <a:pt x="315" y="51"/>
                  </a:cubicBezTo>
                  <a:cubicBezTo>
                    <a:pt x="315" y="51"/>
                    <a:pt x="316" y="51"/>
                    <a:pt x="317" y="51"/>
                  </a:cubicBezTo>
                  <a:cubicBezTo>
                    <a:pt x="322" y="2"/>
                    <a:pt x="322" y="2"/>
                    <a:pt x="322" y="2"/>
                  </a:cubicBezTo>
                  <a:cubicBezTo>
                    <a:pt x="322" y="2"/>
                    <a:pt x="321" y="2"/>
                    <a:pt x="320" y="2"/>
                  </a:cubicBezTo>
                  <a:cubicBezTo>
                    <a:pt x="320" y="2"/>
                    <a:pt x="320" y="2"/>
                    <a:pt x="320" y="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8" name="Google Shape;288;p7"/>
            <p:cNvSpPr/>
            <p:nvPr/>
          </p:nvSpPr>
          <p:spPr>
            <a:xfrm>
              <a:off x="5867400" y="4462463"/>
              <a:ext cx="720725" cy="722312"/>
            </a:xfrm>
            <a:custGeom>
              <a:avLst/>
              <a:gdLst/>
              <a:ahLst/>
              <a:cxnLst/>
              <a:rect l="l" t="t" r="r" b="b"/>
              <a:pathLst>
                <a:path w="428" h="428" extrusionOk="0">
                  <a:moveTo>
                    <a:pt x="214" y="422"/>
                  </a:moveTo>
                  <a:cubicBezTo>
                    <a:pt x="214" y="419"/>
                    <a:pt x="217" y="416"/>
                    <a:pt x="220" y="416"/>
                  </a:cubicBezTo>
                  <a:cubicBezTo>
                    <a:pt x="223" y="416"/>
                    <a:pt x="226" y="418"/>
                    <a:pt x="226" y="422"/>
                  </a:cubicBezTo>
                  <a:cubicBezTo>
                    <a:pt x="226" y="425"/>
                    <a:pt x="223" y="428"/>
                    <a:pt x="220" y="428"/>
                  </a:cubicBezTo>
                  <a:cubicBezTo>
                    <a:pt x="220" y="428"/>
                    <a:pt x="220" y="428"/>
                    <a:pt x="220" y="428"/>
                  </a:cubicBezTo>
                  <a:cubicBezTo>
                    <a:pt x="217" y="428"/>
                    <a:pt x="214" y="425"/>
                    <a:pt x="214" y="422"/>
                  </a:cubicBezTo>
                  <a:close/>
                  <a:moveTo>
                    <a:pt x="187" y="426"/>
                  </a:moveTo>
                  <a:cubicBezTo>
                    <a:pt x="187" y="426"/>
                    <a:pt x="187" y="426"/>
                    <a:pt x="187" y="426"/>
                  </a:cubicBezTo>
                  <a:cubicBezTo>
                    <a:pt x="184" y="426"/>
                    <a:pt x="182" y="423"/>
                    <a:pt x="182" y="420"/>
                  </a:cubicBezTo>
                  <a:cubicBezTo>
                    <a:pt x="182" y="416"/>
                    <a:pt x="185" y="414"/>
                    <a:pt x="189" y="415"/>
                  </a:cubicBezTo>
                  <a:cubicBezTo>
                    <a:pt x="189" y="415"/>
                    <a:pt x="189" y="415"/>
                    <a:pt x="189" y="415"/>
                  </a:cubicBezTo>
                  <a:cubicBezTo>
                    <a:pt x="192" y="415"/>
                    <a:pt x="194" y="418"/>
                    <a:pt x="194" y="421"/>
                  </a:cubicBezTo>
                  <a:cubicBezTo>
                    <a:pt x="193" y="424"/>
                    <a:pt x="191" y="426"/>
                    <a:pt x="188" y="426"/>
                  </a:cubicBezTo>
                  <a:lnTo>
                    <a:pt x="187" y="426"/>
                  </a:lnTo>
                  <a:close/>
                  <a:moveTo>
                    <a:pt x="246" y="419"/>
                  </a:moveTo>
                  <a:cubicBezTo>
                    <a:pt x="245" y="416"/>
                    <a:pt x="248" y="413"/>
                    <a:pt x="251" y="413"/>
                  </a:cubicBezTo>
                  <a:cubicBezTo>
                    <a:pt x="254" y="412"/>
                    <a:pt x="257" y="414"/>
                    <a:pt x="257" y="417"/>
                  </a:cubicBezTo>
                  <a:cubicBezTo>
                    <a:pt x="258" y="420"/>
                    <a:pt x="256" y="424"/>
                    <a:pt x="253" y="424"/>
                  </a:cubicBezTo>
                  <a:cubicBezTo>
                    <a:pt x="252" y="424"/>
                    <a:pt x="252" y="424"/>
                    <a:pt x="252" y="424"/>
                  </a:cubicBezTo>
                  <a:cubicBezTo>
                    <a:pt x="249" y="424"/>
                    <a:pt x="247" y="422"/>
                    <a:pt x="246" y="419"/>
                  </a:cubicBezTo>
                  <a:close/>
                  <a:moveTo>
                    <a:pt x="155" y="420"/>
                  </a:moveTo>
                  <a:cubicBezTo>
                    <a:pt x="152" y="419"/>
                    <a:pt x="150" y="415"/>
                    <a:pt x="151" y="412"/>
                  </a:cubicBezTo>
                  <a:cubicBezTo>
                    <a:pt x="152" y="409"/>
                    <a:pt x="155" y="407"/>
                    <a:pt x="158" y="408"/>
                  </a:cubicBezTo>
                  <a:cubicBezTo>
                    <a:pt x="158" y="408"/>
                    <a:pt x="158" y="408"/>
                    <a:pt x="158" y="408"/>
                  </a:cubicBezTo>
                  <a:cubicBezTo>
                    <a:pt x="161" y="409"/>
                    <a:pt x="163" y="412"/>
                    <a:pt x="162" y="416"/>
                  </a:cubicBezTo>
                  <a:cubicBezTo>
                    <a:pt x="161" y="418"/>
                    <a:pt x="159" y="420"/>
                    <a:pt x="157" y="420"/>
                  </a:cubicBezTo>
                  <a:cubicBezTo>
                    <a:pt x="156" y="420"/>
                    <a:pt x="155" y="420"/>
                    <a:pt x="155" y="420"/>
                  </a:cubicBezTo>
                  <a:close/>
                  <a:moveTo>
                    <a:pt x="277" y="412"/>
                  </a:moveTo>
                  <a:cubicBezTo>
                    <a:pt x="276" y="409"/>
                    <a:pt x="278" y="406"/>
                    <a:pt x="281" y="405"/>
                  </a:cubicBezTo>
                  <a:cubicBezTo>
                    <a:pt x="284" y="404"/>
                    <a:pt x="287" y="405"/>
                    <a:pt x="288" y="408"/>
                  </a:cubicBezTo>
                  <a:cubicBezTo>
                    <a:pt x="289" y="411"/>
                    <a:pt x="288" y="415"/>
                    <a:pt x="285" y="416"/>
                  </a:cubicBezTo>
                  <a:cubicBezTo>
                    <a:pt x="284" y="416"/>
                    <a:pt x="283" y="416"/>
                    <a:pt x="283" y="416"/>
                  </a:cubicBezTo>
                  <a:cubicBezTo>
                    <a:pt x="280" y="416"/>
                    <a:pt x="278" y="414"/>
                    <a:pt x="277" y="412"/>
                  </a:cubicBezTo>
                  <a:close/>
                  <a:moveTo>
                    <a:pt x="124" y="408"/>
                  </a:moveTo>
                  <a:cubicBezTo>
                    <a:pt x="121" y="407"/>
                    <a:pt x="120" y="403"/>
                    <a:pt x="121" y="400"/>
                  </a:cubicBezTo>
                  <a:cubicBezTo>
                    <a:pt x="122" y="397"/>
                    <a:pt x="126" y="396"/>
                    <a:pt x="129" y="398"/>
                  </a:cubicBezTo>
                  <a:cubicBezTo>
                    <a:pt x="132" y="399"/>
                    <a:pt x="133" y="402"/>
                    <a:pt x="132" y="405"/>
                  </a:cubicBezTo>
                  <a:cubicBezTo>
                    <a:pt x="131" y="407"/>
                    <a:pt x="129" y="409"/>
                    <a:pt x="126" y="409"/>
                  </a:cubicBezTo>
                  <a:cubicBezTo>
                    <a:pt x="126" y="409"/>
                    <a:pt x="125" y="409"/>
                    <a:pt x="124" y="408"/>
                  </a:cubicBezTo>
                  <a:close/>
                  <a:moveTo>
                    <a:pt x="307" y="400"/>
                  </a:moveTo>
                  <a:cubicBezTo>
                    <a:pt x="305" y="397"/>
                    <a:pt x="306" y="394"/>
                    <a:pt x="309" y="392"/>
                  </a:cubicBezTo>
                  <a:cubicBezTo>
                    <a:pt x="312" y="391"/>
                    <a:pt x="316" y="392"/>
                    <a:pt x="317" y="394"/>
                  </a:cubicBezTo>
                  <a:cubicBezTo>
                    <a:pt x="319" y="397"/>
                    <a:pt x="318" y="401"/>
                    <a:pt x="315" y="402"/>
                  </a:cubicBezTo>
                  <a:cubicBezTo>
                    <a:pt x="314" y="403"/>
                    <a:pt x="313" y="403"/>
                    <a:pt x="312" y="403"/>
                  </a:cubicBezTo>
                  <a:cubicBezTo>
                    <a:pt x="310" y="403"/>
                    <a:pt x="308" y="402"/>
                    <a:pt x="307" y="400"/>
                  </a:cubicBezTo>
                  <a:close/>
                  <a:moveTo>
                    <a:pt x="95" y="392"/>
                  </a:moveTo>
                  <a:cubicBezTo>
                    <a:pt x="93" y="390"/>
                    <a:pt x="92" y="387"/>
                    <a:pt x="94" y="384"/>
                  </a:cubicBezTo>
                  <a:cubicBezTo>
                    <a:pt x="95" y="381"/>
                    <a:pt x="99" y="381"/>
                    <a:pt x="102" y="382"/>
                  </a:cubicBezTo>
                  <a:cubicBezTo>
                    <a:pt x="104" y="384"/>
                    <a:pt x="105" y="388"/>
                    <a:pt x="103" y="390"/>
                  </a:cubicBezTo>
                  <a:cubicBezTo>
                    <a:pt x="102" y="392"/>
                    <a:pt x="100" y="393"/>
                    <a:pt x="98" y="393"/>
                  </a:cubicBezTo>
                  <a:cubicBezTo>
                    <a:pt x="97" y="393"/>
                    <a:pt x="96" y="393"/>
                    <a:pt x="95" y="392"/>
                  </a:cubicBezTo>
                  <a:close/>
                  <a:moveTo>
                    <a:pt x="334" y="383"/>
                  </a:moveTo>
                  <a:cubicBezTo>
                    <a:pt x="332" y="381"/>
                    <a:pt x="333" y="377"/>
                    <a:pt x="335" y="375"/>
                  </a:cubicBezTo>
                  <a:cubicBezTo>
                    <a:pt x="338" y="373"/>
                    <a:pt x="342" y="374"/>
                    <a:pt x="344" y="376"/>
                  </a:cubicBezTo>
                  <a:cubicBezTo>
                    <a:pt x="346" y="379"/>
                    <a:pt x="345" y="383"/>
                    <a:pt x="342" y="385"/>
                  </a:cubicBezTo>
                  <a:cubicBezTo>
                    <a:pt x="341" y="385"/>
                    <a:pt x="340" y="386"/>
                    <a:pt x="339" y="386"/>
                  </a:cubicBezTo>
                  <a:cubicBezTo>
                    <a:pt x="337" y="386"/>
                    <a:pt x="335" y="385"/>
                    <a:pt x="334" y="383"/>
                  </a:cubicBezTo>
                  <a:close/>
                  <a:moveTo>
                    <a:pt x="69" y="372"/>
                  </a:moveTo>
                  <a:cubicBezTo>
                    <a:pt x="69" y="372"/>
                    <a:pt x="69" y="372"/>
                    <a:pt x="69" y="372"/>
                  </a:cubicBezTo>
                  <a:cubicBezTo>
                    <a:pt x="67" y="370"/>
                    <a:pt x="67" y="366"/>
                    <a:pt x="69" y="364"/>
                  </a:cubicBezTo>
                  <a:cubicBezTo>
                    <a:pt x="71" y="361"/>
                    <a:pt x="75" y="361"/>
                    <a:pt x="77" y="363"/>
                  </a:cubicBezTo>
                  <a:cubicBezTo>
                    <a:pt x="79" y="365"/>
                    <a:pt x="80" y="369"/>
                    <a:pt x="77" y="371"/>
                  </a:cubicBezTo>
                  <a:cubicBezTo>
                    <a:pt x="76" y="373"/>
                    <a:pt x="75" y="373"/>
                    <a:pt x="73" y="373"/>
                  </a:cubicBezTo>
                  <a:cubicBezTo>
                    <a:pt x="72" y="373"/>
                    <a:pt x="70" y="373"/>
                    <a:pt x="69" y="372"/>
                  </a:cubicBezTo>
                  <a:close/>
                  <a:moveTo>
                    <a:pt x="359" y="363"/>
                  </a:moveTo>
                  <a:cubicBezTo>
                    <a:pt x="357" y="361"/>
                    <a:pt x="357" y="357"/>
                    <a:pt x="359" y="355"/>
                  </a:cubicBezTo>
                  <a:cubicBezTo>
                    <a:pt x="359" y="355"/>
                    <a:pt x="359" y="355"/>
                    <a:pt x="359" y="355"/>
                  </a:cubicBezTo>
                  <a:cubicBezTo>
                    <a:pt x="361" y="352"/>
                    <a:pt x="365" y="352"/>
                    <a:pt x="367" y="354"/>
                  </a:cubicBezTo>
                  <a:cubicBezTo>
                    <a:pt x="369" y="357"/>
                    <a:pt x="369" y="360"/>
                    <a:pt x="367" y="363"/>
                  </a:cubicBezTo>
                  <a:cubicBezTo>
                    <a:pt x="366" y="364"/>
                    <a:pt x="364" y="364"/>
                    <a:pt x="363" y="364"/>
                  </a:cubicBezTo>
                  <a:cubicBezTo>
                    <a:pt x="361" y="364"/>
                    <a:pt x="360" y="364"/>
                    <a:pt x="359" y="363"/>
                  </a:cubicBezTo>
                  <a:close/>
                  <a:moveTo>
                    <a:pt x="47" y="348"/>
                  </a:moveTo>
                  <a:cubicBezTo>
                    <a:pt x="45" y="345"/>
                    <a:pt x="45" y="342"/>
                    <a:pt x="48" y="340"/>
                  </a:cubicBezTo>
                  <a:cubicBezTo>
                    <a:pt x="50" y="338"/>
                    <a:pt x="54" y="338"/>
                    <a:pt x="56" y="340"/>
                  </a:cubicBezTo>
                  <a:cubicBezTo>
                    <a:pt x="58" y="343"/>
                    <a:pt x="57" y="347"/>
                    <a:pt x="55" y="349"/>
                  </a:cubicBezTo>
                  <a:cubicBezTo>
                    <a:pt x="54" y="350"/>
                    <a:pt x="53" y="350"/>
                    <a:pt x="51" y="350"/>
                  </a:cubicBezTo>
                  <a:cubicBezTo>
                    <a:pt x="50" y="350"/>
                    <a:pt x="48" y="349"/>
                    <a:pt x="47" y="348"/>
                  </a:cubicBezTo>
                  <a:close/>
                  <a:moveTo>
                    <a:pt x="380" y="339"/>
                  </a:moveTo>
                  <a:cubicBezTo>
                    <a:pt x="377" y="337"/>
                    <a:pt x="377" y="333"/>
                    <a:pt x="379" y="331"/>
                  </a:cubicBezTo>
                  <a:cubicBezTo>
                    <a:pt x="381" y="328"/>
                    <a:pt x="384" y="327"/>
                    <a:pt x="387" y="329"/>
                  </a:cubicBezTo>
                  <a:cubicBezTo>
                    <a:pt x="389" y="331"/>
                    <a:pt x="390" y="335"/>
                    <a:pt x="388" y="337"/>
                  </a:cubicBezTo>
                  <a:cubicBezTo>
                    <a:pt x="387" y="339"/>
                    <a:pt x="385" y="340"/>
                    <a:pt x="383" y="340"/>
                  </a:cubicBezTo>
                  <a:cubicBezTo>
                    <a:pt x="382" y="340"/>
                    <a:pt x="381" y="339"/>
                    <a:pt x="380" y="339"/>
                  </a:cubicBezTo>
                  <a:close/>
                  <a:moveTo>
                    <a:pt x="28" y="321"/>
                  </a:moveTo>
                  <a:cubicBezTo>
                    <a:pt x="26" y="318"/>
                    <a:pt x="27" y="314"/>
                    <a:pt x="30" y="313"/>
                  </a:cubicBezTo>
                  <a:cubicBezTo>
                    <a:pt x="33" y="311"/>
                    <a:pt x="37" y="312"/>
                    <a:pt x="38" y="315"/>
                  </a:cubicBezTo>
                  <a:cubicBezTo>
                    <a:pt x="40" y="318"/>
                    <a:pt x="39" y="321"/>
                    <a:pt x="36" y="323"/>
                  </a:cubicBezTo>
                  <a:cubicBezTo>
                    <a:pt x="35" y="323"/>
                    <a:pt x="34" y="324"/>
                    <a:pt x="33" y="324"/>
                  </a:cubicBezTo>
                  <a:cubicBezTo>
                    <a:pt x="31" y="324"/>
                    <a:pt x="29" y="323"/>
                    <a:pt x="28" y="321"/>
                  </a:cubicBezTo>
                  <a:close/>
                  <a:moveTo>
                    <a:pt x="397" y="312"/>
                  </a:moveTo>
                  <a:cubicBezTo>
                    <a:pt x="394" y="310"/>
                    <a:pt x="393" y="307"/>
                    <a:pt x="395" y="304"/>
                  </a:cubicBezTo>
                  <a:cubicBezTo>
                    <a:pt x="396" y="301"/>
                    <a:pt x="400" y="300"/>
                    <a:pt x="403" y="301"/>
                  </a:cubicBezTo>
                  <a:cubicBezTo>
                    <a:pt x="405" y="303"/>
                    <a:pt x="407" y="306"/>
                    <a:pt x="405" y="309"/>
                  </a:cubicBezTo>
                  <a:cubicBezTo>
                    <a:pt x="404" y="311"/>
                    <a:pt x="402" y="312"/>
                    <a:pt x="400" y="312"/>
                  </a:cubicBezTo>
                  <a:cubicBezTo>
                    <a:pt x="399" y="312"/>
                    <a:pt x="398" y="312"/>
                    <a:pt x="397" y="312"/>
                  </a:cubicBezTo>
                  <a:close/>
                  <a:moveTo>
                    <a:pt x="14" y="291"/>
                  </a:moveTo>
                  <a:cubicBezTo>
                    <a:pt x="13" y="288"/>
                    <a:pt x="14" y="285"/>
                    <a:pt x="17" y="283"/>
                  </a:cubicBezTo>
                  <a:cubicBezTo>
                    <a:pt x="20" y="282"/>
                    <a:pt x="24" y="284"/>
                    <a:pt x="25" y="287"/>
                  </a:cubicBezTo>
                  <a:cubicBezTo>
                    <a:pt x="26" y="290"/>
                    <a:pt x="24" y="293"/>
                    <a:pt x="21" y="294"/>
                  </a:cubicBezTo>
                  <a:cubicBezTo>
                    <a:pt x="21" y="295"/>
                    <a:pt x="20" y="295"/>
                    <a:pt x="19" y="295"/>
                  </a:cubicBezTo>
                  <a:cubicBezTo>
                    <a:pt x="17" y="295"/>
                    <a:pt x="15" y="293"/>
                    <a:pt x="14" y="291"/>
                  </a:cubicBezTo>
                  <a:close/>
                  <a:moveTo>
                    <a:pt x="410" y="282"/>
                  </a:moveTo>
                  <a:cubicBezTo>
                    <a:pt x="407" y="281"/>
                    <a:pt x="405" y="278"/>
                    <a:pt x="406" y="275"/>
                  </a:cubicBezTo>
                  <a:cubicBezTo>
                    <a:pt x="407" y="272"/>
                    <a:pt x="411" y="270"/>
                    <a:pt x="414" y="271"/>
                  </a:cubicBezTo>
                  <a:cubicBezTo>
                    <a:pt x="417" y="272"/>
                    <a:pt x="419" y="275"/>
                    <a:pt x="418" y="279"/>
                  </a:cubicBezTo>
                  <a:cubicBezTo>
                    <a:pt x="417" y="281"/>
                    <a:pt x="414" y="283"/>
                    <a:pt x="412" y="283"/>
                  </a:cubicBezTo>
                  <a:cubicBezTo>
                    <a:pt x="411" y="283"/>
                    <a:pt x="411" y="283"/>
                    <a:pt x="410" y="282"/>
                  </a:cubicBezTo>
                  <a:close/>
                  <a:moveTo>
                    <a:pt x="4" y="259"/>
                  </a:moveTo>
                  <a:cubicBezTo>
                    <a:pt x="4" y="256"/>
                    <a:pt x="6" y="253"/>
                    <a:pt x="9" y="252"/>
                  </a:cubicBezTo>
                  <a:cubicBezTo>
                    <a:pt x="12" y="252"/>
                    <a:pt x="15" y="254"/>
                    <a:pt x="16" y="257"/>
                  </a:cubicBezTo>
                  <a:cubicBezTo>
                    <a:pt x="16" y="260"/>
                    <a:pt x="14" y="263"/>
                    <a:pt x="11" y="264"/>
                  </a:cubicBezTo>
                  <a:cubicBezTo>
                    <a:pt x="11" y="264"/>
                    <a:pt x="10" y="264"/>
                    <a:pt x="10" y="264"/>
                  </a:cubicBezTo>
                  <a:cubicBezTo>
                    <a:pt x="7" y="264"/>
                    <a:pt x="5" y="262"/>
                    <a:pt x="4" y="259"/>
                  </a:cubicBezTo>
                  <a:close/>
                  <a:moveTo>
                    <a:pt x="418" y="251"/>
                  </a:moveTo>
                  <a:cubicBezTo>
                    <a:pt x="415" y="251"/>
                    <a:pt x="413" y="248"/>
                    <a:pt x="414" y="245"/>
                  </a:cubicBezTo>
                  <a:cubicBezTo>
                    <a:pt x="414" y="242"/>
                    <a:pt x="417" y="239"/>
                    <a:pt x="420" y="240"/>
                  </a:cubicBezTo>
                  <a:cubicBezTo>
                    <a:pt x="423" y="240"/>
                    <a:pt x="426" y="243"/>
                    <a:pt x="425" y="246"/>
                  </a:cubicBezTo>
                  <a:cubicBezTo>
                    <a:pt x="425" y="249"/>
                    <a:pt x="422" y="251"/>
                    <a:pt x="419" y="251"/>
                  </a:cubicBezTo>
                  <a:lnTo>
                    <a:pt x="418" y="251"/>
                  </a:lnTo>
                  <a:close/>
                  <a:moveTo>
                    <a:pt x="0" y="227"/>
                  </a:moveTo>
                  <a:cubicBezTo>
                    <a:pt x="0" y="227"/>
                    <a:pt x="0" y="227"/>
                    <a:pt x="0" y="227"/>
                  </a:cubicBezTo>
                  <a:cubicBezTo>
                    <a:pt x="0" y="224"/>
                    <a:pt x="2" y="221"/>
                    <a:pt x="5" y="221"/>
                  </a:cubicBezTo>
                  <a:cubicBezTo>
                    <a:pt x="9" y="220"/>
                    <a:pt x="11" y="223"/>
                    <a:pt x="11" y="226"/>
                  </a:cubicBezTo>
                  <a:cubicBezTo>
                    <a:pt x="11" y="226"/>
                    <a:pt x="11" y="226"/>
                    <a:pt x="11" y="226"/>
                  </a:cubicBezTo>
                  <a:cubicBezTo>
                    <a:pt x="12" y="229"/>
                    <a:pt x="9" y="232"/>
                    <a:pt x="6" y="232"/>
                  </a:cubicBezTo>
                  <a:cubicBezTo>
                    <a:pt x="6" y="232"/>
                    <a:pt x="6" y="232"/>
                    <a:pt x="6" y="232"/>
                  </a:cubicBezTo>
                  <a:cubicBezTo>
                    <a:pt x="3" y="232"/>
                    <a:pt x="0" y="230"/>
                    <a:pt x="0" y="227"/>
                  </a:cubicBezTo>
                  <a:close/>
                  <a:moveTo>
                    <a:pt x="416" y="214"/>
                  </a:moveTo>
                  <a:cubicBezTo>
                    <a:pt x="416" y="210"/>
                    <a:pt x="419" y="208"/>
                    <a:pt x="422" y="208"/>
                  </a:cubicBezTo>
                  <a:cubicBezTo>
                    <a:pt x="425" y="208"/>
                    <a:pt x="428" y="210"/>
                    <a:pt x="428" y="214"/>
                  </a:cubicBezTo>
                  <a:cubicBezTo>
                    <a:pt x="428" y="217"/>
                    <a:pt x="425" y="219"/>
                    <a:pt x="422" y="219"/>
                  </a:cubicBezTo>
                  <a:cubicBezTo>
                    <a:pt x="419" y="219"/>
                    <a:pt x="416" y="217"/>
                    <a:pt x="416" y="214"/>
                  </a:cubicBezTo>
                  <a:close/>
                  <a:moveTo>
                    <a:pt x="6" y="200"/>
                  </a:moveTo>
                  <a:cubicBezTo>
                    <a:pt x="2" y="200"/>
                    <a:pt x="0" y="197"/>
                    <a:pt x="0" y="194"/>
                  </a:cubicBezTo>
                  <a:cubicBezTo>
                    <a:pt x="1" y="191"/>
                    <a:pt x="3" y="188"/>
                    <a:pt x="7" y="189"/>
                  </a:cubicBezTo>
                  <a:cubicBezTo>
                    <a:pt x="10" y="189"/>
                    <a:pt x="12" y="192"/>
                    <a:pt x="12" y="195"/>
                  </a:cubicBezTo>
                  <a:cubicBezTo>
                    <a:pt x="12" y="198"/>
                    <a:pt x="9" y="200"/>
                    <a:pt x="6" y="200"/>
                  </a:cubicBezTo>
                  <a:close/>
                  <a:moveTo>
                    <a:pt x="414" y="189"/>
                  </a:moveTo>
                  <a:cubicBezTo>
                    <a:pt x="414" y="189"/>
                    <a:pt x="414" y="189"/>
                    <a:pt x="414" y="189"/>
                  </a:cubicBezTo>
                  <a:cubicBezTo>
                    <a:pt x="414" y="186"/>
                    <a:pt x="416" y="183"/>
                    <a:pt x="419" y="182"/>
                  </a:cubicBezTo>
                  <a:cubicBezTo>
                    <a:pt x="423" y="182"/>
                    <a:pt x="426" y="184"/>
                    <a:pt x="426" y="187"/>
                  </a:cubicBezTo>
                  <a:cubicBezTo>
                    <a:pt x="426" y="191"/>
                    <a:pt x="424" y="194"/>
                    <a:pt x="421" y="194"/>
                  </a:cubicBezTo>
                  <a:cubicBezTo>
                    <a:pt x="420" y="194"/>
                    <a:pt x="420" y="194"/>
                    <a:pt x="420" y="194"/>
                  </a:cubicBezTo>
                  <a:cubicBezTo>
                    <a:pt x="417" y="194"/>
                    <a:pt x="415" y="192"/>
                    <a:pt x="414" y="189"/>
                  </a:cubicBezTo>
                  <a:close/>
                  <a:moveTo>
                    <a:pt x="10" y="168"/>
                  </a:moveTo>
                  <a:cubicBezTo>
                    <a:pt x="7" y="168"/>
                    <a:pt x="5" y="165"/>
                    <a:pt x="6" y="161"/>
                  </a:cubicBezTo>
                  <a:cubicBezTo>
                    <a:pt x="7" y="158"/>
                    <a:pt x="10" y="156"/>
                    <a:pt x="13" y="157"/>
                  </a:cubicBezTo>
                  <a:cubicBezTo>
                    <a:pt x="16" y="158"/>
                    <a:pt x="18" y="161"/>
                    <a:pt x="17" y="164"/>
                  </a:cubicBezTo>
                  <a:cubicBezTo>
                    <a:pt x="17" y="167"/>
                    <a:pt x="14" y="169"/>
                    <a:pt x="12" y="169"/>
                  </a:cubicBezTo>
                  <a:cubicBezTo>
                    <a:pt x="11" y="169"/>
                    <a:pt x="11" y="169"/>
                    <a:pt x="10" y="168"/>
                  </a:cubicBezTo>
                  <a:close/>
                  <a:moveTo>
                    <a:pt x="408" y="158"/>
                  </a:moveTo>
                  <a:cubicBezTo>
                    <a:pt x="408" y="158"/>
                    <a:pt x="408" y="158"/>
                    <a:pt x="408" y="158"/>
                  </a:cubicBezTo>
                  <a:cubicBezTo>
                    <a:pt x="407" y="155"/>
                    <a:pt x="409" y="152"/>
                    <a:pt x="412" y="151"/>
                  </a:cubicBezTo>
                  <a:cubicBezTo>
                    <a:pt x="415" y="150"/>
                    <a:pt x="419" y="152"/>
                    <a:pt x="419" y="155"/>
                  </a:cubicBezTo>
                  <a:cubicBezTo>
                    <a:pt x="420" y="158"/>
                    <a:pt x="419" y="162"/>
                    <a:pt x="415" y="162"/>
                  </a:cubicBezTo>
                  <a:cubicBezTo>
                    <a:pt x="415" y="163"/>
                    <a:pt x="414" y="163"/>
                    <a:pt x="414" y="163"/>
                  </a:cubicBezTo>
                  <a:cubicBezTo>
                    <a:pt x="411" y="163"/>
                    <a:pt x="409" y="161"/>
                    <a:pt x="408" y="158"/>
                  </a:cubicBezTo>
                  <a:close/>
                  <a:moveTo>
                    <a:pt x="19" y="138"/>
                  </a:moveTo>
                  <a:cubicBezTo>
                    <a:pt x="16" y="137"/>
                    <a:pt x="15" y="133"/>
                    <a:pt x="16" y="130"/>
                  </a:cubicBezTo>
                  <a:cubicBezTo>
                    <a:pt x="18" y="127"/>
                    <a:pt x="21" y="126"/>
                    <a:pt x="24" y="127"/>
                  </a:cubicBezTo>
                  <a:cubicBezTo>
                    <a:pt x="27" y="128"/>
                    <a:pt x="28" y="132"/>
                    <a:pt x="27" y="135"/>
                  </a:cubicBezTo>
                  <a:cubicBezTo>
                    <a:pt x="26" y="137"/>
                    <a:pt x="24" y="138"/>
                    <a:pt x="22" y="138"/>
                  </a:cubicBezTo>
                  <a:cubicBezTo>
                    <a:pt x="21" y="138"/>
                    <a:pt x="20" y="138"/>
                    <a:pt x="19" y="138"/>
                  </a:cubicBezTo>
                  <a:close/>
                  <a:moveTo>
                    <a:pt x="397" y="129"/>
                  </a:moveTo>
                  <a:cubicBezTo>
                    <a:pt x="396" y="126"/>
                    <a:pt x="397" y="123"/>
                    <a:pt x="400" y="121"/>
                  </a:cubicBezTo>
                  <a:cubicBezTo>
                    <a:pt x="403" y="120"/>
                    <a:pt x="407" y="121"/>
                    <a:pt x="408" y="124"/>
                  </a:cubicBezTo>
                  <a:cubicBezTo>
                    <a:pt x="408" y="124"/>
                    <a:pt x="408" y="124"/>
                    <a:pt x="408" y="124"/>
                  </a:cubicBezTo>
                  <a:cubicBezTo>
                    <a:pt x="409" y="127"/>
                    <a:pt x="408" y="131"/>
                    <a:pt x="405" y="132"/>
                  </a:cubicBezTo>
                  <a:cubicBezTo>
                    <a:pt x="404" y="132"/>
                    <a:pt x="404" y="133"/>
                    <a:pt x="403" y="133"/>
                  </a:cubicBezTo>
                  <a:cubicBezTo>
                    <a:pt x="401" y="133"/>
                    <a:pt x="398" y="131"/>
                    <a:pt x="397" y="129"/>
                  </a:cubicBezTo>
                  <a:close/>
                  <a:moveTo>
                    <a:pt x="33" y="109"/>
                  </a:moveTo>
                  <a:cubicBezTo>
                    <a:pt x="31" y="107"/>
                    <a:pt x="30" y="104"/>
                    <a:pt x="32" y="101"/>
                  </a:cubicBezTo>
                  <a:cubicBezTo>
                    <a:pt x="33" y="98"/>
                    <a:pt x="37" y="97"/>
                    <a:pt x="40" y="99"/>
                  </a:cubicBezTo>
                  <a:cubicBezTo>
                    <a:pt x="42" y="101"/>
                    <a:pt x="43" y="104"/>
                    <a:pt x="41" y="107"/>
                  </a:cubicBezTo>
                  <a:cubicBezTo>
                    <a:pt x="40" y="109"/>
                    <a:pt x="38" y="110"/>
                    <a:pt x="36" y="110"/>
                  </a:cubicBezTo>
                  <a:cubicBezTo>
                    <a:pt x="35" y="110"/>
                    <a:pt x="34" y="110"/>
                    <a:pt x="33" y="109"/>
                  </a:cubicBezTo>
                  <a:close/>
                  <a:moveTo>
                    <a:pt x="382" y="102"/>
                  </a:moveTo>
                  <a:cubicBezTo>
                    <a:pt x="381" y="99"/>
                    <a:pt x="381" y="96"/>
                    <a:pt x="384" y="94"/>
                  </a:cubicBezTo>
                  <a:cubicBezTo>
                    <a:pt x="387" y="92"/>
                    <a:pt x="390" y="93"/>
                    <a:pt x="392" y="96"/>
                  </a:cubicBezTo>
                  <a:cubicBezTo>
                    <a:pt x="394" y="98"/>
                    <a:pt x="393" y="102"/>
                    <a:pt x="390" y="104"/>
                  </a:cubicBezTo>
                  <a:cubicBezTo>
                    <a:pt x="389" y="104"/>
                    <a:pt x="388" y="105"/>
                    <a:pt x="387" y="105"/>
                  </a:cubicBezTo>
                  <a:cubicBezTo>
                    <a:pt x="385" y="105"/>
                    <a:pt x="383" y="104"/>
                    <a:pt x="382" y="102"/>
                  </a:cubicBezTo>
                  <a:close/>
                  <a:moveTo>
                    <a:pt x="52" y="83"/>
                  </a:moveTo>
                  <a:cubicBezTo>
                    <a:pt x="49" y="80"/>
                    <a:pt x="49" y="77"/>
                    <a:pt x="51" y="74"/>
                  </a:cubicBezTo>
                  <a:cubicBezTo>
                    <a:pt x="53" y="72"/>
                    <a:pt x="57" y="72"/>
                    <a:pt x="59" y="74"/>
                  </a:cubicBezTo>
                  <a:cubicBezTo>
                    <a:pt x="62" y="76"/>
                    <a:pt x="62" y="79"/>
                    <a:pt x="60" y="82"/>
                  </a:cubicBezTo>
                  <a:cubicBezTo>
                    <a:pt x="59" y="83"/>
                    <a:pt x="57" y="84"/>
                    <a:pt x="55" y="84"/>
                  </a:cubicBezTo>
                  <a:cubicBezTo>
                    <a:pt x="54" y="84"/>
                    <a:pt x="53" y="83"/>
                    <a:pt x="52" y="83"/>
                  </a:cubicBezTo>
                  <a:close/>
                  <a:moveTo>
                    <a:pt x="363" y="77"/>
                  </a:moveTo>
                  <a:cubicBezTo>
                    <a:pt x="363" y="77"/>
                    <a:pt x="363" y="77"/>
                    <a:pt x="363" y="77"/>
                  </a:cubicBezTo>
                  <a:cubicBezTo>
                    <a:pt x="361" y="75"/>
                    <a:pt x="361" y="71"/>
                    <a:pt x="364" y="69"/>
                  </a:cubicBezTo>
                  <a:cubicBezTo>
                    <a:pt x="366" y="67"/>
                    <a:pt x="370" y="67"/>
                    <a:pt x="372" y="70"/>
                  </a:cubicBezTo>
                  <a:cubicBezTo>
                    <a:pt x="374" y="72"/>
                    <a:pt x="374" y="76"/>
                    <a:pt x="371" y="78"/>
                  </a:cubicBezTo>
                  <a:cubicBezTo>
                    <a:pt x="370" y="79"/>
                    <a:pt x="369" y="79"/>
                    <a:pt x="367" y="79"/>
                  </a:cubicBezTo>
                  <a:cubicBezTo>
                    <a:pt x="366" y="79"/>
                    <a:pt x="364" y="79"/>
                    <a:pt x="363" y="77"/>
                  </a:cubicBezTo>
                  <a:close/>
                  <a:moveTo>
                    <a:pt x="74" y="59"/>
                  </a:moveTo>
                  <a:cubicBezTo>
                    <a:pt x="72" y="57"/>
                    <a:pt x="72" y="53"/>
                    <a:pt x="74" y="51"/>
                  </a:cubicBezTo>
                  <a:cubicBezTo>
                    <a:pt x="74" y="51"/>
                    <a:pt x="74" y="51"/>
                    <a:pt x="74" y="51"/>
                  </a:cubicBezTo>
                  <a:cubicBezTo>
                    <a:pt x="77" y="49"/>
                    <a:pt x="80" y="49"/>
                    <a:pt x="83" y="52"/>
                  </a:cubicBezTo>
                  <a:cubicBezTo>
                    <a:pt x="85" y="54"/>
                    <a:pt x="84" y="58"/>
                    <a:pt x="82" y="60"/>
                  </a:cubicBezTo>
                  <a:cubicBezTo>
                    <a:pt x="81" y="61"/>
                    <a:pt x="79" y="61"/>
                    <a:pt x="78" y="61"/>
                  </a:cubicBezTo>
                  <a:cubicBezTo>
                    <a:pt x="76" y="61"/>
                    <a:pt x="75" y="61"/>
                    <a:pt x="74" y="59"/>
                  </a:cubicBezTo>
                  <a:close/>
                  <a:moveTo>
                    <a:pt x="340" y="56"/>
                  </a:moveTo>
                  <a:cubicBezTo>
                    <a:pt x="338" y="54"/>
                    <a:pt x="338" y="50"/>
                    <a:pt x="340" y="48"/>
                  </a:cubicBezTo>
                  <a:cubicBezTo>
                    <a:pt x="342" y="45"/>
                    <a:pt x="345" y="45"/>
                    <a:pt x="348" y="47"/>
                  </a:cubicBezTo>
                  <a:cubicBezTo>
                    <a:pt x="350" y="49"/>
                    <a:pt x="351" y="53"/>
                    <a:pt x="349" y="55"/>
                  </a:cubicBezTo>
                  <a:cubicBezTo>
                    <a:pt x="348" y="57"/>
                    <a:pt x="346" y="57"/>
                    <a:pt x="344" y="57"/>
                  </a:cubicBezTo>
                  <a:cubicBezTo>
                    <a:pt x="343" y="57"/>
                    <a:pt x="342" y="57"/>
                    <a:pt x="340" y="56"/>
                  </a:cubicBezTo>
                  <a:close/>
                  <a:moveTo>
                    <a:pt x="99" y="40"/>
                  </a:moveTo>
                  <a:cubicBezTo>
                    <a:pt x="97" y="37"/>
                    <a:pt x="98" y="33"/>
                    <a:pt x="101" y="32"/>
                  </a:cubicBezTo>
                  <a:cubicBezTo>
                    <a:pt x="104" y="30"/>
                    <a:pt x="107" y="31"/>
                    <a:pt x="109" y="33"/>
                  </a:cubicBezTo>
                  <a:cubicBezTo>
                    <a:pt x="111" y="36"/>
                    <a:pt x="110" y="40"/>
                    <a:pt x="107" y="42"/>
                  </a:cubicBezTo>
                  <a:cubicBezTo>
                    <a:pt x="106" y="42"/>
                    <a:pt x="105" y="42"/>
                    <a:pt x="104" y="42"/>
                  </a:cubicBezTo>
                  <a:cubicBezTo>
                    <a:pt x="102" y="42"/>
                    <a:pt x="100" y="41"/>
                    <a:pt x="99" y="40"/>
                  </a:cubicBezTo>
                  <a:close/>
                  <a:moveTo>
                    <a:pt x="315" y="38"/>
                  </a:moveTo>
                  <a:cubicBezTo>
                    <a:pt x="312" y="37"/>
                    <a:pt x="311" y="33"/>
                    <a:pt x="313" y="30"/>
                  </a:cubicBezTo>
                  <a:cubicBezTo>
                    <a:pt x="314" y="28"/>
                    <a:pt x="318" y="27"/>
                    <a:pt x="321" y="28"/>
                  </a:cubicBezTo>
                  <a:cubicBezTo>
                    <a:pt x="323" y="30"/>
                    <a:pt x="324" y="33"/>
                    <a:pt x="323" y="36"/>
                  </a:cubicBezTo>
                  <a:cubicBezTo>
                    <a:pt x="322" y="38"/>
                    <a:pt x="320" y="39"/>
                    <a:pt x="318" y="39"/>
                  </a:cubicBezTo>
                  <a:cubicBezTo>
                    <a:pt x="317" y="39"/>
                    <a:pt x="316" y="39"/>
                    <a:pt x="315" y="38"/>
                  </a:cubicBezTo>
                  <a:close/>
                  <a:moveTo>
                    <a:pt x="127" y="24"/>
                  </a:moveTo>
                  <a:cubicBezTo>
                    <a:pt x="126" y="21"/>
                    <a:pt x="127" y="18"/>
                    <a:pt x="130" y="16"/>
                  </a:cubicBezTo>
                  <a:cubicBezTo>
                    <a:pt x="133" y="15"/>
                    <a:pt x="136" y="17"/>
                    <a:pt x="138" y="20"/>
                  </a:cubicBezTo>
                  <a:cubicBezTo>
                    <a:pt x="139" y="23"/>
                    <a:pt x="138" y="26"/>
                    <a:pt x="135" y="27"/>
                  </a:cubicBezTo>
                  <a:cubicBezTo>
                    <a:pt x="134" y="28"/>
                    <a:pt x="133" y="28"/>
                    <a:pt x="132" y="28"/>
                  </a:cubicBezTo>
                  <a:cubicBezTo>
                    <a:pt x="130" y="28"/>
                    <a:pt x="128" y="26"/>
                    <a:pt x="127" y="24"/>
                  </a:cubicBezTo>
                  <a:close/>
                  <a:moveTo>
                    <a:pt x="287" y="25"/>
                  </a:moveTo>
                  <a:cubicBezTo>
                    <a:pt x="284" y="24"/>
                    <a:pt x="282" y="20"/>
                    <a:pt x="283" y="17"/>
                  </a:cubicBezTo>
                  <a:cubicBezTo>
                    <a:pt x="285" y="14"/>
                    <a:pt x="288" y="13"/>
                    <a:pt x="291" y="14"/>
                  </a:cubicBezTo>
                  <a:cubicBezTo>
                    <a:pt x="294" y="15"/>
                    <a:pt x="295" y="19"/>
                    <a:pt x="294" y="22"/>
                  </a:cubicBezTo>
                  <a:cubicBezTo>
                    <a:pt x="293" y="24"/>
                    <a:pt x="291" y="25"/>
                    <a:pt x="289" y="25"/>
                  </a:cubicBezTo>
                  <a:cubicBezTo>
                    <a:pt x="288" y="25"/>
                    <a:pt x="287" y="25"/>
                    <a:pt x="287" y="25"/>
                  </a:cubicBezTo>
                  <a:close/>
                  <a:moveTo>
                    <a:pt x="157" y="13"/>
                  </a:moveTo>
                  <a:cubicBezTo>
                    <a:pt x="156" y="10"/>
                    <a:pt x="158" y="7"/>
                    <a:pt x="161" y="6"/>
                  </a:cubicBezTo>
                  <a:cubicBezTo>
                    <a:pt x="164" y="5"/>
                    <a:pt x="168" y="7"/>
                    <a:pt x="168" y="10"/>
                  </a:cubicBezTo>
                  <a:cubicBezTo>
                    <a:pt x="169" y="13"/>
                    <a:pt x="167" y="17"/>
                    <a:pt x="164" y="17"/>
                  </a:cubicBezTo>
                  <a:cubicBezTo>
                    <a:pt x="164" y="17"/>
                    <a:pt x="163" y="17"/>
                    <a:pt x="163" y="17"/>
                  </a:cubicBezTo>
                  <a:cubicBezTo>
                    <a:pt x="160" y="17"/>
                    <a:pt x="158" y="16"/>
                    <a:pt x="157" y="13"/>
                  </a:cubicBezTo>
                  <a:close/>
                  <a:moveTo>
                    <a:pt x="257" y="16"/>
                  </a:moveTo>
                  <a:cubicBezTo>
                    <a:pt x="254" y="15"/>
                    <a:pt x="252" y="12"/>
                    <a:pt x="252" y="9"/>
                  </a:cubicBezTo>
                  <a:cubicBezTo>
                    <a:pt x="253" y="6"/>
                    <a:pt x="256" y="4"/>
                    <a:pt x="259" y="5"/>
                  </a:cubicBezTo>
                  <a:cubicBezTo>
                    <a:pt x="263" y="5"/>
                    <a:pt x="265" y="8"/>
                    <a:pt x="264" y="11"/>
                  </a:cubicBezTo>
                  <a:cubicBezTo>
                    <a:pt x="263" y="14"/>
                    <a:pt x="261" y="16"/>
                    <a:pt x="258" y="16"/>
                  </a:cubicBezTo>
                  <a:cubicBezTo>
                    <a:pt x="258" y="16"/>
                    <a:pt x="257" y="16"/>
                    <a:pt x="257" y="16"/>
                  </a:cubicBezTo>
                  <a:close/>
                  <a:moveTo>
                    <a:pt x="189" y="7"/>
                  </a:moveTo>
                  <a:cubicBezTo>
                    <a:pt x="188" y="4"/>
                    <a:pt x="191" y="1"/>
                    <a:pt x="194" y="0"/>
                  </a:cubicBezTo>
                  <a:cubicBezTo>
                    <a:pt x="197" y="0"/>
                    <a:pt x="200" y="3"/>
                    <a:pt x="200" y="6"/>
                  </a:cubicBezTo>
                  <a:cubicBezTo>
                    <a:pt x="200" y="9"/>
                    <a:pt x="198" y="12"/>
                    <a:pt x="195" y="12"/>
                  </a:cubicBezTo>
                  <a:cubicBezTo>
                    <a:pt x="194" y="12"/>
                    <a:pt x="194" y="12"/>
                    <a:pt x="194" y="12"/>
                  </a:cubicBezTo>
                  <a:cubicBezTo>
                    <a:pt x="191" y="12"/>
                    <a:pt x="189" y="10"/>
                    <a:pt x="189" y="7"/>
                  </a:cubicBezTo>
                  <a:close/>
                  <a:moveTo>
                    <a:pt x="226" y="12"/>
                  </a:moveTo>
                  <a:cubicBezTo>
                    <a:pt x="223" y="11"/>
                    <a:pt x="220" y="9"/>
                    <a:pt x="221" y="5"/>
                  </a:cubicBezTo>
                  <a:cubicBezTo>
                    <a:pt x="221" y="2"/>
                    <a:pt x="224" y="0"/>
                    <a:pt x="227" y="0"/>
                  </a:cubicBezTo>
                  <a:cubicBezTo>
                    <a:pt x="230" y="0"/>
                    <a:pt x="232" y="3"/>
                    <a:pt x="232" y="6"/>
                  </a:cubicBezTo>
                  <a:cubicBezTo>
                    <a:pt x="232" y="9"/>
                    <a:pt x="229" y="12"/>
                    <a:pt x="226" y="1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9" name="Google Shape;289;p7"/>
            <p:cNvSpPr/>
            <p:nvPr/>
          </p:nvSpPr>
          <p:spPr>
            <a:xfrm>
              <a:off x="5913438" y="4510088"/>
              <a:ext cx="625475" cy="625475"/>
            </a:xfrm>
            <a:custGeom>
              <a:avLst/>
              <a:gdLst/>
              <a:ahLst/>
              <a:cxnLst/>
              <a:rect l="l" t="t" r="r" b="b"/>
              <a:pathLst>
                <a:path w="371" h="371" extrusionOk="0">
                  <a:moveTo>
                    <a:pt x="186" y="371"/>
                  </a:moveTo>
                  <a:cubicBezTo>
                    <a:pt x="83" y="371"/>
                    <a:pt x="0" y="288"/>
                    <a:pt x="0" y="186"/>
                  </a:cubicBezTo>
                  <a:cubicBezTo>
                    <a:pt x="0" y="83"/>
                    <a:pt x="83" y="0"/>
                    <a:pt x="186" y="0"/>
                  </a:cubicBezTo>
                  <a:cubicBezTo>
                    <a:pt x="288" y="0"/>
                    <a:pt x="371" y="83"/>
                    <a:pt x="371" y="186"/>
                  </a:cubicBezTo>
                  <a:cubicBezTo>
                    <a:pt x="371" y="288"/>
                    <a:pt x="288" y="371"/>
                    <a:pt x="186" y="371"/>
                  </a:cubicBezTo>
                  <a:close/>
                  <a:moveTo>
                    <a:pt x="186" y="8"/>
                  </a:moveTo>
                  <a:cubicBezTo>
                    <a:pt x="88" y="8"/>
                    <a:pt x="8" y="88"/>
                    <a:pt x="8" y="186"/>
                  </a:cubicBezTo>
                  <a:cubicBezTo>
                    <a:pt x="8" y="283"/>
                    <a:pt x="88" y="363"/>
                    <a:pt x="186" y="363"/>
                  </a:cubicBezTo>
                  <a:cubicBezTo>
                    <a:pt x="283" y="363"/>
                    <a:pt x="363" y="283"/>
                    <a:pt x="363" y="186"/>
                  </a:cubicBezTo>
                  <a:cubicBezTo>
                    <a:pt x="363" y="88"/>
                    <a:pt x="283" y="8"/>
                    <a:pt x="186" y="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0" name="Google Shape;290;p7"/>
            <p:cNvSpPr/>
            <p:nvPr/>
          </p:nvSpPr>
          <p:spPr>
            <a:xfrm>
              <a:off x="5978525" y="4573588"/>
              <a:ext cx="496888" cy="498475"/>
            </a:xfrm>
            <a:custGeom>
              <a:avLst/>
              <a:gdLst/>
              <a:ahLst/>
              <a:cxnLst/>
              <a:rect l="l" t="t" r="r" b="b"/>
              <a:pathLst>
                <a:path w="295" h="295" extrusionOk="0">
                  <a:moveTo>
                    <a:pt x="148" y="295"/>
                  </a:moveTo>
                  <a:cubicBezTo>
                    <a:pt x="66" y="295"/>
                    <a:pt x="0" y="229"/>
                    <a:pt x="0" y="148"/>
                  </a:cubicBezTo>
                  <a:cubicBezTo>
                    <a:pt x="0" y="66"/>
                    <a:pt x="66" y="0"/>
                    <a:pt x="148" y="0"/>
                  </a:cubicBezTo>
                  <a:cubicBezTo>
                    <a:pt x="229" y="0"/>
                    <a:pt x="295" y="66"/>
                    <a:pt x="295" y="148"/>
                  </a:cubicBezTo>
                  <a:cubicBezTo>
                    <a:pt x="295" y="229"/>
                    <a:pt x="229" y="295"/>
                    <a:pt x="148" y="295"/>
                  </a:cubicBezTo>
                  <a:close/>
                  <a:moveTo>
                    <a:pt x="148" y="31"/>
                  </a:moveTo>
                  <a:cubicBezTo>
                    <a:pt x="83" y="31"/>
                    <a:pt x="31" y="83"/>
                    <a:pt x="31" y="148"/>
                  </a:cubicBezTo>
                  <a:cubicBezTo>
                    <a:pt x="31" y="212"/>
                    <a:pt x="83" y="264"/>
                    <a:pt x="148" y="264"/>
                  </a:cubicBezTo>
                  <a:cubicBezTo>
                    <a:pt x="212" y="264"/>
                    <a:pt x="264" y="212"/>
                    <a:pt x="264" y="148"/>
                  </a:cubicBezTo>
                  <a:cubicBezTo>
                    <a:pt x="264" y="83"/>
                    <a:pt x="212" y="31"/>
                    <a:pt x="148" y="3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291" name="Google Shape;291;p7"/>
          <p:cNvGrpSpPr/>
          <p:nvPr/>
        </p:nvGrpSpPr>
        <p:grpSpPr>
          <a:xfrm>
            <a:off x="715175" y="3353343"/>
            <a:ext cx="8428828" cy="1790153"/>
            <a:chOff x="715175" y="3353343"/>
            <a:chExt cx="8428828" cy="1790153"/>
          </a:xfrm>
        </p:grpSpPr>
        <p:grpSp>
          <p:nvGrpSpPr>
            <p:cNvPr id="292" name="Google Shape;292;p7"/>
            <p:cNvGrpSpPr/>
            <p:nvPr/>
          </p:nvGrpSpPr>
          <p:grpSpPr>
            <a:xfrm>
              <a:off x="7356018" y="3353343"/>
              <a:ext cx="1787985" cy="1790153"/>
              <a:chOff x="4087813" y="1714500"/>
              <a:chExt cx="1309688" cy="1311275"/>
            </a:xfrm>
          </p:grpSpPr>
          <p:sp>
            <p:nvSpPr>
              <p:cNvPr id="293" name="Google Shape;293;p7"/>
              <p:cNvSpPr/>
              <p:nvPr/>
            </p:nvSpPr>
            <p:spPr>
              <a:xfrm>
                <a:off x="5318125" y="2239963"/>
                <a:ext cx="79375" cy="785813"/>
              </a:xfrm>
              <a:custGeom>
                <a:avLst/>
                <a:gdLst/>
                <a:ahLst/>
                <a:cxnLst/>
                <a:rect l="l" t="t" r="r" b="b"/>
                <a:pathLst>
                  <a:path w="50" h="495" extrusionOk="0">
                    <a:moveTo>
                      <a:pt x="50" y="495"/>
                    </a:moveTo>
                    <a:lnTo>
                      <a:pt x="0" y="495"/>
                    </a:lnTo>
                    <a:lnTo>
                      <a:pt x="0" y="50"/>
                    </a:lnTo>
                    <a:lnTo>
                      <a:pt x="50" y="0"/>
                    </a:lnTo>
                    <a:lnTo>
                      <a:pt x="50" y="49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4" name="Google Shape;294;p7"/>
              <p:cNvSpPr/>
              <p:nvPr/>
            </p:nvSpPr>
            <p:spPr>
              <a:xfrm>
                <a:off x="5318125" y="2065338"/>
                <a:ext cx="79375" cy="166688"/>
              </a:xfrm>
              <a:custGeom>
                <a:avLst/>
                <a:gdLst/>
                <a:ahLst/>
                <a:cxnLst/>
                <a:rect l="l" t="t" r="r" b="b"/>
                <a:pathLst>
                  <a:path w="50" h="105" extrusionOk="0">
                    <a:moveTo>
                      <a:pt x="50" y="55"/>
                    </a:moveTo>
                    <a:lnTo>
                      <a:pt x="0" y="105"/>
                    </a:lnTo>
                    <a:lnTo>
                      <a:pt x="0" y="50"/>
                    </a:lnTo>
                    <a:lnTo>
                      <a:pt x="50" y="0"/>
                    </a:lnTo>
                    <a:lnTo>
                      <a:pt x="50" y="5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5" name="Google Shape;295;p7"/>
              <p:cNvSpPr/>
              <p:nvPr/>
            </p:nvSpPr>
            <p:spPr>
              <a:xfrm>
                <a:off x="5318125" y="1889125"/>
                <a:ext cx="79375" cy="166688"/>
              </a:xfrm>
              <a:custGeom>
                <a:avLst/>
                <a:gdLst/>
                <a:ahLst/>
                <a:cxnLst/>
                <a:rect l="l" t="t" r="r" b="b"/>
                <a:pathLst>
                  <a:path w="50" h="105" extrusionOk="0">
                    <a:moveTo>
                      <a:pt x="50" y="56"/>
                    </a:moveTo>
                    <a:lnTo>
                      <a:pt x="0" y="105"/>
                    </a:lnTo>
                    <a:lnTo>
                      <a:pt x="0" y="50"/>
                    </a:lnTo>
                    <a:lnTo>
                      <a:pt x="50" y="0"/>
                    </a:lnTo>
                    <a:lnTo>
                      <a:pt x="50" y="56"/>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6" name="Google Shape;296;p7"/>
              <p:cNvSpPr/>
              <p:nvPr/>
            </p:nvSpPr>
            <p:spPr>
              <a:xfrm>
                <a:off x="5318125" y="1714500"/>
                <a:ext cx="79375" cy="166688"/>
              </a:xfrm>
              <a:custGeom>
                <a:avLst/>
                <a:gdLst/>
                <a:ahLst/>
                <a:cxnLst/>
                <a:rect l="l" t="t" r="r" b="b"/>
                <a:pathLst>
                  <a:path w="50" h="105" extrusionOk="0">
                    <a:moveTo>
                      <a:pt x="0" y="50"/>
                    </a:moveTo>
                    <a:lnTo>
                      <a:pt x="50" y="0"/>
                    </a:lnTo>
                    <a:lnTo>
                      <a:pt x="50" y="55"/>
                    </a:lnTo>
                    <a:lnTo>
                      <a:pt x="0" y="105"/>
                    </a:lnTo>
                    <a:lnTo>
                      <a:pt x="0" y="5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7" name="Google Shape;297;p7"/>
              <p:cNvSpPr/>
              <p:nvPr/>
            </p:nvSpPr>
            <p:spPr>
              <a:xfrm>
                <a:off x="4613275" y="2943225"/>
                <a:ext cx="784225" cy="82550"/>
              </a:xfrm>
              <a:custGeom>
                <a:avLst/>
                <a:gdLst/>
                <a:ahLst/>
                <a:cxnLst/>
                <a:rect l="l" t="t" r="r" b="b"/>
                <a:pathLst>
                  <a:path w="494" h="52" extrusionOk="0">
                    <a:moveTo>
                      <a:pt x="494" y="52"/>
                    </a:moveTo>
                    <a:lnTo>
                      <a:pt x="494" y="0"/>
                    </a:lnTo>
                    <a:lnTo>
                      <a:pt x="51" y="0"/>
                    </a:lnTo>
                    <a:lnTo>
                      <a:pt x="0" y="52"/>
                    </a:lnTo>
                    <a:lnTo>
                      <a:pt x="494"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8" name="Google Shape;298;p7"/>
              <p:cNvSpPr/>
              <p:nvPr/>
            </p:nvSpPr>
            <p:spPr>
              <a:xfrm>
                <a:off x="4438650" y="2943225"/>
                <a:ext cx="168275" cy="82550"/>
              </a:xfrm>
              <a:custGeom>
                <a:avLst/>
                <a:gdLst/>
                <a:ahLst/>
                <a:cxnLst/>
                <a:rect l="l" t="t" r="r" b="b"/>
                <a:pathLst>
                  <a:path w="106" h="52" extrusionOk="0">
                    <a:moveTo>
                      <a:pt x="55" y="52"/>
                    </a:moveTo>
                    <a:lnTo>
                      <a:pt x="106" y="0"/>
                    </a:lnTo>
                    <a:lnTo>
                      <a:pt x="50" y="0"/>
                    </a:lnTo>
                    <a:lnTo>
                      <a:pt x="0" y="52"/>
                    </a:lnTo>
                    <a:lnTo>
                      <a:pt x="55"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9" name="Google Shape;299;p7"/>
              <p:cNvSpPr/>
              <p:nvPr/>
            </p:nvSpPr>
            <p:spPr>
              <a:xfrm>
                <a:off x="4262438" y="2943225"/>
                <a:ext cx="166688" cy="82550"/>
              </a:xfrm>
              <a:custGeom>
                <a:avLst/>
                <a:gdLst/>
                <a:ahLst/>
                <a:cxnLst/>
                <a:rect l="l" t="t" r="r" b="b"/>
                <a:pathLst>
                  <a:path w="105" h="52" extrusionOk="0">
                    <a:moveTo>
                      <a:pt x="56" y="52"/>
                    </a:moveTo>
                    <a:lnTo>
                      <a:pt x="105" y="0"/>
                    </a:lnTo>
                    <a:lnTo>
                      <a:pt x="50" y="0"/>
                    </a:lnTo>
                    <a:lnTo>
                      <a:pt x="0" y="52"/>
                    </a:lnTo>
                    <a:lnTo>
                      <a:pt x="56"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0" name="Google Shape;300;p7"/>
              <p:cNvSpPr/>
              <p:nvPr/>
            </p:nvSpPr>
            <p:spPr>
              <a:xfrm>
                <a:off x="4087813" y="2943225"/>
                <a:ext cx="166688" cy="82550"/>
              </a:xfrm>
              <a:custGeom>
                <a:avLst/>
                <a:gdLst/>
                <a:ahLst/>
                <a:cxnLst/>
                <a:rect l="l" t="t" r="r" b="b"/>
                <a:pathLst>
                  <a:path w="105" h="52" extrusionOk="0">
                    <a:moveTo>
                      <a:pt x="50" y="0"/>
                    </a:moveTo>
                    <a:lnTo>
                      <a:pt x="0" y="52"/>
                    </a:lnTo>
                    <a:lnTo>
                      <a:pt x="55" y="52"/>
                    </a:lnTo>
                    <a:lnTo>
                      <a:pt x="105" y="0"/>
                    </a:lnTo>
                    <a:lnTo>
                      <a:pt x="5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cxnSp>
          <p:nvCxnSpPr>
            <p:cNvPr id="301" name="Google Shape;301;p7"/>
            <p:cNvCxnSpPr/>
            <p:nvPr/>
          </p:nvCxnSpPr>
          <p:spPr>
            <a:xfrm>
              <a:off x="715175" y="4873700"/>
              <a:ext cx="2783100" cy="0"/>
            </a:xfrm>
            <a:prstGeom prst="straightConnector1">
              <a:avLst/>
            </a:prstGeom>
            <a:noFill/>
            <a:ln w="19050" cap="flat" cmpd="sng">
              <a:solidFill>
                <a:schemeClr val="lt2"/>
              </a:solidFill>
              <a:prstDash val="solid"/>
              <a:round/>
              <a:headEnd type="none" w="med" len="med"/>
              <a:tailEnd type="none" w="med" len="med"/>
            </a:ln>
          </p:spPr>
        </p:cxnSp>
      </p:grpSp>
      <p:sp>
        <p:nvSpPr>
          <p:cNvPr id="302" name="Google Shape;302;p7"/>
          <p:cNvSpPr txBox="1">
            <a:spLocks noGrp="1"/>
          </p:cNvSpPr>
          <p:nvPr>
            <p:ph type="title"/>
          </p:nvPr>
        </p:nvSpPr>
        <p:spPr>
          <a:xfrm>
            <a:off x="4135975" y="878850"/>
            <a:ext cx="3703500" cy="1027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atin typeface="Arial" panose="020B0604020202020204" pitchFamily="34" charset="0"/>
                <a:cs typeface="Arial" panose="020B060402020202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3" name="Google Shape;303;p7"/>
          <p:cNvSpPr txBox="1">
            <a:spLocks noGrp="1"/>
          </p:cNvSpPr>
          <p:nvPr>
            <p:ph type="subTitle" idx="1"/>
          </p:nvPr>
        </p:nvSpPr>
        <p:spPr>
          <a:xfrm>
            <a:off x="4135975" y="1966350"/>
            <a:ext cx="4294800" cy="22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AutoNum type="arabicPeriod"/>
              <a:defRPr>
                <a:latin typeface="Arial" panose="020B0604020202020204" pitchFamily="34" charset="0"/>
                <a:cs typeface="Arial" panose="020B0604020202020204" pitchFamily="34" charset="0"/>
              </a:defRPr>
            </a:lvl1pPr>
            <a:lvl2pPr lvl="1" algn="ctr" rtl="0">
              <a:lnSpc>
                <a:spcPct val="100000"/>
              </a:lnSpc>
              <a:spcBef>
                <a:spcPts val="1000"/>
              </a:spcBef>
              <a:spcAft>
                <a:spcPts val="0"/>
              </a:spcAft>
              <a:buClr>
                <a:srgbClr val="E76A28"/>
              </a:buClr>
              <a:buSzPts val="1200"/>
              <a:buFont typeface="Nunito Light"/>
              <a:buAutoNum type="alphaLcPeriod"/>
              <a:defRPr/>
            </a:lvl2pPr>
            <a:lvl3pPr lvl="2" algn="ctr" rtl="0">
              <a:lnSpc>
                <a:spcPct val="100000"/>
              </a:lnSpc>
              <a:spcBef>
                <a:spcPts val="0"/>
              </a:spcBef>
              <a:spcAft>
                <a:spcPts val="0"/>
              </a:spcAft>
              <a:buClr>
                <a:srgbClr val="E76A28"/>
              </a:buClr>
              <a:buSzPts val="1200"/>
              <a:buFont typeface="Nunito Light"/>
              <a:buAutoNum type="romanLcPeriod"/>
              <a:defRPr/>
            </a:lvl3pPr>
            <a:lvl4pPr lvl="3" algn="ctr" rtl="0">
              <a:lnSpc>
                <a:spcPct val="100000"/>
              </a:lnSpc>
              <a:spcBef>
                <a:spcPts val="0"/>
              </a:spcBef>
              <a:spcAft>
                <a:spcPts val="0"/>
              </a:spcAft>
              <a:buClr>
                <a:srgbClr val="E76A28"/>
              </a:buClr>
              <a:buSzPts val="1200"/>
              <a:buFont typeface="Nunito Light"/>
              <a:buAutoNum type="arabicPeriod"/>
              <a:defRPr/>
            </a:lvl4pPr>
            <a:lvl5pPr lvl="4" algn="ctr" rtl="0">
              <a:lnSpc>
                <a:spcPct val="100000"/>
              </a:lnSpc>
              <a:spcBef>
                <a:spcPts val="0"/>
              </a:spcBef>
              <a:spcAft>
                <a:spcPts val="0"/>
              </a:spcAft>
              <a:buClr>
                <a:srgbClr val="E76A28"/>
              </a:buClr>
              <a:buSzPts val="1200"/>
              <a:buFont typeface="Nunito Light"/>
              <a:buAutoNum type="alphaLcPeriod"/>
              <a:defRPr/>
            </a:lvl5pPr>
            <a:lvl6pPr lvl="5" algn="ctr" rtl="0">
              <a:lnSpc>
                <a:spcPct val="100000"/>
              </a:lnSpc>
              <a:spcBef>
                <a:spcPts val="0"/>
              </a:spcBef>
              <a:spcAft>
                <a:spcPts val="0"/>
              </a:spcAft>
              <a:buClr>
                <a:srgbClr val="999999"/>
              </a:buClr>
              <a:buSzPts val="1200"/>
              <a:buFont typeface="Nunito Light"/>
              <a:buAutoNum type="romanLcPeriod"/>
              <a:defRPr/>
            </a:lvl6pPr>
            <a:lvl7pPr lvl="6" algn="ctr" rtl="0">
              <a:lnSpc>
                <a:spcPct val="100000"/>
              </a:lnSpc>
              <a:spcBef>
                <a:spcPts val="0"/>
              </a:spcBef>
              <a:spcAft>
                <a:spcPts val="0"/>
              </a:spcAft>
              <a:buClr>
                <a:srgbClr val="999999"/>
              </a:buClr>
              <a:buSzPts val="1200"/>
              <a:buFont typeface="Nunito Light"/>
              <a:buAutoNum type="arabicPeriod"/>
              <a:defRPr/>
            </a:lvl7pPr>
            <a:lvl8pPr lvl="7" algn="ctr" rtl="0">
              <a:lnSpc>
                <a:spcPct val="100000"/>
              </a:lnSpc>
              <a:spcBef>
                <a:spcPts val="0"/>
              </a:spcBef>
              <a:spcAft>
                <a:spcPts val="0"/>
              </a:spcAft>
              <a:buClr>
                <a:srgbClr val="999999"/>
              </a:buClr>
              <a:buSzPts val="1200"/>
              <a:buFont typeface="Nunito Light"/>
              <a:buAutoNum type="alphaLcPeriod"/>
              <a:defRPr/>
            </a:lvl8pPr>
            <a:lvl9pPr lvl="8" algn="ctr" rtl="0">
              <a:lnSpc>
                <a:spcPct val="100000"/>
              </a:lnSpc>
              <a:spcBef>
                <a:spcPts val="0"/>
              </a:spcBef>
              <a:spcAft>
                <a:spcPts val="0"/>
              </a:spcAft>
              <a:buClr>
                <a:srgbClr val="999999"/>
              </a:buClr>
              <a:buSzPts val="1200"/>
              <a:buFont typeface="Nunito Light"/>
              <a:buAutoNum type="romanLcPeriod"/>
              <a:defRPr/>
            </a:lvl9pPr>
          </a:lstStyle>
          <a:p>
            <a:endParaRPr/>
          </a:p>
        </p:txBody>
      </p:sp>
      <p:sp>
        <p:nvSpPr>
          <p:cNvPr id="304" name="Google Shape;304;p7"/>
          <p:cNvSpPr>
            <a:spLocks noGrp="1"/>
          </p:cNvSpPr>
          <p:nvPr>
            <p:ph type="pic" idx="2"/>
          </p:nvPr>
        </p:nvSpPr>
        <p:spPr>
          <a:xfrm>
            <a:off x="713225" y="539500"/>
            <a:ext cx="2787000" cy="4064400"/>
          </a:xfrm>
          <a:prstGeom prst="snip2DiagRect">
            <a:avLst>
              <a:gd name="adj1" fmla="val 0"/>
              <a:gd name="adj2" fmla="val 16667"/>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5"/>
        <p:cNvGrpSpPr/>
        <p:nvPr/>
      </p:nvGrpSpPr>
      <p:grpSpPr>
        <a:xfrm>
          <a:off x="0" y="0"/>
          <a:ext cx="0" cy="0"/>
          <a:chOff x="0" y="0"/>
          <a:chExt cx="0" cy="0"/>
        </a:xfrm>
      </p:grpSpPr>
      <p:sp>
        <p:nvSpPr>
          <p:cNvPr id="306" name="Google Shape;306;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6000">
                <a:latin typeface="Arial" panose="020B0604020202020204" pitchFamily="34" charset="0"/>
                <a:cs typeface="Arial" panose="020B0604020202020204" pitchFamily="34"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307" name="Google Shape;307;p8"/>
          <p:cNvGrpSpPr/>
          <p:nvPr/>
        </p:nvGrpSpPr>
        <p:grpSpPr>
          <a:xfrm flipH="1">
            <a:off x="6" y="118"/>
            <a:ext cx="8943739" cy="4997799"/>
            <a:chOff x="200264" y="118"/>
            <a:chExt cx="8943739" cy="4997799"/>
          </a:xfrm>
        </p:grpSpPr>
        <p:grpSp>
          <p:nvGrpSpPr>
            <p:cNvPr id="308" name="Google Shape;308;p8"/>
            <p:cNvGrpSpPr/>
            <p:nvPr/>
          </p:nvGrpSpPr>
          <p:grpSpPr>
            <a:xfrm rot="10800000" flipH="1">
              <a:off x="7356018" y="118"/>
              <a:ext cx="1787985" cy="1790153"/>
              <a:chOff x="4087813" y="1714500"/>
              <a:chExt cx="1309688" cy="1311275"/>
            </a:xfrm>
          </p:grpSpPr>
          <p:sp>
            <p:nvSpPr>
              <p:cNvPr id="309" name="Google Shape;309;p8"/>
              <p:cNvSpPr/>
              <p:nvPr/>
            </p:nvSpPr>
            <p:spPr>
              <a:xfrm>
                <a:off x="5318125" y="2239963"/>
                <a:ext cx="79375" cy="785813"/>
              </a:xfrm>
              <a:custGeom>
                <a:avLst/>
                <a:gdLst/>
                <a:ahLst/>
                <a:cxnLst/>
                <a:rect l="l" t="t" r="r" b="b"/>
                <a:pathLst>
                  <a:path w="50" h="495" extrusionOk="0">
                    <a:moveTo>
                      <a:pt x="50" y="495"/>
                    </a:moveTo>
                    <a:lnTo>
                      <a:pt x="0" y="495"/>
                    </a:lnTo>
                    <a:lnTo>
                      <a:pt x="0" y="50"/>
                    </a:lnTo>
                    <a:lnTo>
                      <a:pt x="50" y="0"/>
                    </a:lnTo>
                    <a:lnTo>
                      <a:pt x="50" y="49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10" name="Google Shape;310;p8"/>
              <p:cNvSpPr/>
              <p:nvPr/>
            </p:nvSpPr>
            <p:spPr>
              <a:xfrm>
                <a:off x="5318125" y="2065338"/>
                <a:ext cx="79375" cy="166688"/>
              </a:xfrm>
              <a:custGeom>
                <a:avLst/>
                <a:gdLst/>
                <a:ahLst/>
                <a:cxnLst/>
                <a:rect l="l" t="t" r="r" b="b"/>
                <a:pathLst>
                  <a:path w="50" h="105" extrusionOk="0">
                    <a:moveTo>
                      <a:pt x="50" y="55"/>
                    </a:moveTo>
                    <a:lnTo>
                      <a:pt x="0" y="105"/>
                    </a:lnTo>
                    <a:lnTo>
                      <a:pt x="0" y="50"/>
                    </a:lnTo>
                    <a:lnTo>
                      <a:pt x="50" y="0"/>
                    </a:lnTo>
                    <a:lnTo>
                      <a:pt x="50" y="5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11" name="Google Shape;311;p8"/>
              <p:cNvSpPr/>
              <p:nvPr/>
            </p:nvSpPr>
            <p:spPr>
              <a:xfrm>
                <a:off x="5318125" y="1889125"/>
                <a:ext cx="79375" cy="166688"/>
              </a:xfrm>
              <a:custGeom>
                <a:avLst/>
                <a:gdLst/>
                <a:ahLst/>
                <a:cxnLst/>
                <a:rect l="l" t="t" r="r" b="b"/>
                <a:pathLst>
                  <a:path w="50" h="105" extrusionOk="0">
                    <a:moveTo>
                      <a:pt x="50" y="56"/>
                    </a:moveTo>
                    <a:lnTo>
                      <a:pt x="0" y="105"/>
                    </a:lnTo>
                    <a:lnTo>
                      <a:pt x="0" y="50"/>
                    </a:lnTo>
                    <a:lnTo>
                      <a:pt x="50" y="0"/>
                    </a:lnTo>
                    <a:lnTo>
                      <a:pt x="50" y="56"/>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12" name="Google Shape;312;p8"/>
              <p:cNvSpPr/>
              <p:nvPr/>
            </p:nvSpPr>
            <p:spPr>
              <a:xfrm>
                <a:off x="5318125" y="1714500"/>
                <a:ext cx="79375" cy="166688"/>
              </a:xfrm>
              <a:custGeom>
                <a:avLst/>
                <a:gdLst/>
                <a:ahLst/>
                <a:cxnLst/>
                <a:rect l="l" t="t" r="r" b="b"/>
                <a:pathLst>
                  <a:path w="50" h="105" extrusionOk="0">
                    <a:moveTo>
                      <a:pt x="0" y="50"/>
                    </a:moveTo>
                    <a:lnTo>
                      <a:pt x="50" y="0"/>
                    </a:lnTo>
                    <a:lnTo>
                      <a:pt x="50" y="55"/>
                    </a:lnTo>
                    <a:lnTo>
                      <a:pt x="0" y="105"/>
                    </a:lnTo>
                    <a:lnTo>
                      <a:pt x="0" y="5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13" name="Google Shape;313;p8"/>
              <p:cNvSpPr/>
              <p:nvPr/>
            </p:nvSpPr>
            <p:spPr>
              <a:xfrm>
                <a:off x="4613275" y="2943225"/>
                <a:ext cx="784225" cy="82550"/>
              </a:xfrm>
              <a:custGeom>
                <a:avLst/>
                <a:gdLst/>
                <a:ahLst/>
                <a:cxnLst/>
                <a:rect l="l" t="t" r="r" b="b"/>
                <a:pathLst>
                  <a:path w="494" h="52" extrusionOk="0">
                    <a:moveTo>
                      <a:pt x="494" y="52"/>
                    </a:moveTo>
                    <a:lnTo>
                      <a:pt x="494" y="0"/>
                    </a:lnTo>
                    <a:lnTo>
                      <a:pt x="51" y="0"/>
                    </a:lnTo>
                    <a:lnTo>
                      <a:pt x="0" y="52"/>
                    </a:lnTo>
                    <a:lnTo>
                      <a:pt x="494"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14" name="Google Shape;314;p8"/>
              <p:cNvSpPr/>
              <p:nvPr/>
            </p:nvSpPr>
            <p:spPr>
              <a:xfrm>
                <a:off x="4438650" y="2943225"/>
                <a:ext cx="168275" cy="82550"/>
              </a:xfrm>
              <a:custGeom>
                <a:avLst/>
                <a:gdLst/>
                <a:ahLst/>
                <a:cxnLst/>
                <a:rect l="l" t="t" r="r" b="b"/>
                <a:pathLst>
                  <a:path w="106" h="52" extrusionOk="0">
                    <a:moveTo>
                      <a:pt x="55" y="52"/>
                    </a:moveTo>
                    <a:lnTo>
                      <a:pt x="106" y="0"/>
                    </a:lnTo>
                    <a:lnTo>
                      <a:pt x="50" y="0"/>
                    </a:lnTo>
                    <a:lnTo>
                      <a:pt x="0" y="52"/>
                    </a:lnTo>
                    <a:lnTo>
                      <a:pt x="55"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15" name="Google Shape;315;p8"/>
              <p:cNvSpPr/>
              <p:nvPr/>
            </p:nvSpPr>
            <p:spPr>
              <a:xfrm>
                <a:off x="4262438" y="2943225"/>
                <a:ext cx="166688" cy="82550"/>
              </a:xfrm>
              <a:custGeom>
                <a:avLst/>
                <a:gdLst/>
                <a:ahLst/>
                <a:cxnLst/>
                <a:rect l="l" t="t" r="r" b="b"/>
                <a:pathLst>
                  <a:path w="105" h="52" extrusionOk="0">
                    <a:moveTo>
                      <a:pt x="56" y="52"/>
                    </a:moveTo>
                    <a:lnTo>
                      <a:pt x="105" y="0"/>
                    </a:lnTo>
                    <a:lnTo>
                      <a:pt x="50" y="0"/>
                    </a:lnTo>
                    <a:lnTo>
                      <a:pt x="0" y="52"/>
                    </a:lnTo>
                    <a:lnTo>
                      <a:pt x="56" y="5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16" name="Google Shape;316;p8"/>
              <p:cNvSpPr/>
              <p:nvPr/>
            </p:nvSpPr>
            <p:spPr>
              <a:xfrm>
                <a:off x="4087813" y="2943225"/>
                <a:ext cx="166688" cy="82550"/>
              </a:xfrm>
              <a:custGeom>
                <a:avLst/>
                <a:gdLst/>
                <a:ahLst/>
                <a:cxnLst/>
                <a:rect l="l" t="t" r="r" b="b"/>
                <a:pathLst>
                  <a:path w="105" h="52" extrusionOk="0">
                    <a:moveTo>
                      <a:pt x="50" y="0"/>
                    </a:moveTo>
                    <a:lnTo>
                      <a:pt x="0" y="52"/>
                    </a:lnTo>
                    <a:lnTo>
                      <a:pt x="55" y="52"/>
                    </a:lnTo>
                    <a:lnTo>
                      <a:pt x="105" y="0"/>
                    </a:lnTo>
                    <a:lnTo>
                      <a:pt x="5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317" name="Google Shape;317;p8"/>
            <p:cNvGrpSpPr/>
            <p:nvPr/>
          </p:nvGrpSpPr>
          <p:grpSpPr>
            <a:xfrm>
              <a:off x="200264" y="4749486"/>
              <a:ext cx="1025928" cy="248431"/>
              <a:chOff x="4287838" y="1025525"/>
              <a:chExt cx="708025" cy="171450"/>
            </a:xfrm>
          </p:grpSpPr>
          <p:sp>
            <p:nvSpPr>
              <p:cNvPr id="318" name="Google Shape;318;p8"/>
              <p:cNvSpPr/>
              <p:nvPr/>
            </p:nvSpPr>
            <p:spPr>
              <a:xfrm>
                <a:off x="4914900" y="1025525"/>
                <a:ext cx="80963" cy="171450"/>
              </a:xfrm>
              <a:custGeom>
                <a:avLst/>
                <a:gdLst/>
                <a:ahLst/>
                <a:cxnLst/>
                <a:rect l="l" t="t" r="r" b="b"/>
                <a:pathLst>
                  <a:path w="51" h="108" extrusionOk="0">
                    <a:moveTo>
                      <a:pt x="38" y="0"/>
                    </a:moveTo>
                    <a:lnTo>
                      <a:pt x="51" y="10"/>
                    </a:lnTo>
                    <a:lnTo>
                      <a:pt x="21" y="54"/>
                    </a:lnTo>
                    <a:lnTo>
                      <a:pt x="51" y="99"/>
                    </a:lnTo>
                    <a:lnTo>
                      <a:pt x="38" y="108"/>
                    </a:lnTo>
                    <a:lnTo>
                      <a:pt x="0" y="54"/>
                    </a:lnTo>
                    <a:lnTo>
                      <a:pt x="38"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19" name="Google Shape;319;p8"/>
              <p:cNvSpPr/>
              <p:nvPr/>
            </p:nvSpPr>
            <p:spPr>
              <a:xfrm>
                <a:off x="48466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20" name="Google Shape;320;p8"/>
              <p:cNvSpPr/>
              <p:nvPr/>
            </p:nvSpPr>
            <p:spPr>
              <a:xfrm>
                <a:off x="4776788"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21" name="Google Shape;321;p8"/>
              <p:cNvSpPr/>
              <p:nvPr/>
            </p:nvSpPr>
            <p:spPr>
              <a:xfrm>
                <a:off x="47069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22" name="Google Shape;322;p8"/>
              <p:cNvSpPr/>
              <p:nvPr/>
            </p:nvSpPr>
            <p:spPr>
              <a:xfrm>
                <a:off x="4637088"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23" name="Google Shape;323;p8"/>
              <p:cNvSpPr/>
              <p:nvPr/>
            </p:nvSpPr>
            <p:spPr>
              <a:xfrm>
                <a:off x="4568825" y="1025525"/>
                <a:ext cx="77788" cy="171450"/>
              </a:xfrm>
              <a:custGeom>
                <a:avLst/>
                <a:gdLst/>
                <a:ahLst/>
                <a:cxnLst/>
                <a:rect l="l" t="t" r="r" b="b"/>
                <a:pathLst>
                  <a:path w="49" h="108" extrusionOk="0">
                    <a:moveTo>
                      <a:pt x="37" y="0"/>
                    </a:moveTo>
                    <a:lnTo>
                      <a:pt x="49" y="10"/>
                    </a:lnTo>
                    <a:lnTo>
                      <a:pt x="19" y="54"/>
                    </a:lnTo>
                    <a:lnTo>
                      <a:pt x="49"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24" name="Google Shape;324;p8"/>
              <p:cNvSpPr/>
              <p:nvPr/>
            </p:nvSpPr>
            <p:spPr>
              <a:xfrm>
                <a:off x="449738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25" name="Google Shape;325;p8"/>
              <p:cNvSpPr/>
              <p:nvPr/>
            </p:nvSpPr>
            <p:spPr>
              <a:xfrm>
                <a:off x="4427538" y="1025525"/>
                <a:ext cx="79375" cy="171450"/>
              </a:xfrm>
              <a:custGeom>
                <a:avLst/>
                <a:gdLst/>
                <a:ahLst/>
                <a:cxnLst/>
                <a:rect l="l" t="t" r="r" b="b"/>
                <a:pathLst>
                  <a:path w="50" h="108" extrusionOk="0">
                    <a:moveTo>
                      <a:pt x="38" y="0"/>
                    </a:moveTo>
                    <a:lnTo>
                      <a:pt x="50" y="10"/>
                    </a:lnTo>
                    <a:lnTo>
                      <a:pt x="20" y="54"/>
                    </a:lnTo>
                    <a:lnTo>
                      <a:pt x="50" y="99"/>
                    </a:lnTo>
                    <a:lnTo>
                      <a:pt x="38" y="108"/>
                    </a:lnTo>
                    <a:lnTo>
                      <a:pt x="0" y="54"/>
                    </a:lnTo>
                    <a:lnTo>
                      <a:pt x="38"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26" name="Google Shape;326;p8"/>
              <p:cNvSpPr/>
              <p:nvPr/>
            </p:nvSpPr>
            <p:spPr>
              <a:xfrm>
                <a:off x="4359275"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27" name="Google Shape;327;p8"/>
              <p:cNvSpPr/>
              <p:nvPr/>
            </p:nvSpPr>
            <p:spPr>
              <a:xfrm>
                <a:off x="42878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grpSp>
        <p:nvGrpSpPr>
          <p:cNvPr id="328" name="Google Shape;328;p8"/>
          <p:cNvGrpSpPr/>
          <p:nvPr/>
        </p:nvGrpSpPr>
        <p:grpSpPr>
          <a:xfrm flipH="1">
            <a:off x="8577875" y="170821"/>
            <a:ext cx="738953" cy="737378"/>
            <a:chOff x="1120775" y="368300"/>
            <a:chExt cx="744538" cy="742950"/>
          </a:xfrm>
        </p:grpSpPr>
        <p:sp>
          <p:nvSpPr>
            <p:cNvPr id="329" name="Google Shape;329;p8"/>
            <p:cNvSpPr/>
            <p:nvPr/>
          </p:nvSpPr>
          <p:spPr>
            <a:xfrm>
              <a:off x="1120775" y="739775"/>
              <a:ext cx="60325" cy="157163"/>
            </a:xfrm>
            <a:custGeom>
              <a:avLst/>
              <a:gdLst/>
              <a:ahLst/>
              <a:cxnLst/>
              <a:rect l="l" t="t" r="r" b="b"/>
              <a:pathLst>
                <a:path w="36" h="94" extrusionOk="0">
                  <a:moveTo>
                    <a:pt x="21" y="94"/>
                  </a:moveTo>
                  <a:cubicBezTo>
                    <a:pt x="7" y="64"/>
                    <a:pt x="0" y="33"/>
                    <a:pt x="0" y="0"/>
                  </a:cubicBezTo>
                  <a:cubicBezTo>
                    <a:pt x="17" y="0"/>
                    <a:pt x="17" y="0"/>
                    <a:pt x="17" y="0"/>
                  </a:cubicBezTo>
                  <a:cubicBezTo>
                    <a:pt x="17" y="30"/>
                    <a:pt x="23" y="59"/>
                    <a:pt x="36" y="87"/>
                  </a:cubicBezTo>
                  <a:lnTo>
                    <a:pt x="21" y="94"/>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30" name="Google Shape;330;p8"/>
            <p:cNvSpPr/>
            <p:nvPr/>
          </p:nvSpPr>
          <p:spPr>
            <a:xfrm>
              <a:off x="1184275" y="930275"/>
              <a:ext cx="127000" cy="125413"/>
            </a:xfrm>
            <a:custGeom>
              <a:avLst/>
              <a:gdLst/>
              <a:ahLst/>
              <a:cxnLst/>
              <a:rect l="l" t="t" r="r" b="b"/>
              <a:pathLst>
                <a:path w="76" h="75" extrusionOk="0">
                  <a:moveTo>
                    <a:pt x="67" y="75"/>
                  </a:moveTo>
                  <a:cubicBezTo>
                    <a:pt x="41" y="58"/>
                    <a:pt x="17" y="35"/>
                    <a:pt x="0" y="9"/>
                  </a:cubicBezTo>
                  <a:cubicBezTo>
                    <a:pt x="14" y="0"/>
                    <a:pt x="14" y="0"/>
                    <a:pt x="14" y="0"/>
                  </a:cubicBezTo>
                  <a:cubicBezTo>
                    <a:pt x="30" y="24"/>
                    <a:pt x="51" y="45"/>
                    <a:pt x="76" y="61"/>
                  </a:cubicBezTo>
                  <a:lnTo>
                    <a:pt x="67" y="7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31" name="Google Shape;331;p8"/>
            <p:cNvSpPr/>
            <p:nvPr/>
          </p:nvSpPr>
          <p:spPr>
            <a:xfrm>
              <a:off x="1341438" y="1054100"/>
              <a:ext cx="69850" cy="46037"/>
            </a:xfrm>
            <a:custGeom>
              <a:avLst/>
              <a:gdLst/>
              <a:ahLst/>
              <a:cxnLst/>
              <a:rect l="l" t="t" r="r" b="b"/>
              <a:pathLst>
                <a:path w="41" h="27" extrusionOk="0">
                  <a:moveTo>
                    <a:pt x="37" y="27"/>
                  </a:moveTo>
                  <a:cubicBezTo>
                    <a:pt x="25" y="24"/>
                    <a:pt x="12" y="20"/>
                    <a:pt x="0" y="15"/>
                  </a:cubicBezTo>
                  <a:cubicBezTo>
                    <a:pt x="7" y="0"/>
                    <a:pt x="7" y="0"/>
                    <a:pt x="7" y="0"/>
                  </a:cubicBezTo>
                  <a:cubicBezTo>
                    <a:pt x="18" y="5"/>
                    <a:pt x="30" y="9"/>
                    <a:pt x="41" y="11"/>
                  </a:cubicBezTo>
                  <a:lnTo>
                    <a:pt x="37" y="2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32" name="Google Shape;332;p8"/>
            <p:cNvSpPr/>
            <p:nvPr/>
          </p:nvSpPr>
          <p:spPr>
            <a:xfrm>
              <a:off x="1447800" y="1057275"/>
              <a:ext cx="187325" cy="53975"/>
            </a:xfrm>
            <a:custGeom>
              <a:avLst/>
              <a:gdLst/>
              <a:ahLst/>
              <a:cxnLst/>
              <a:rect l="l" t="t" r="r" b="b"/>
              <a:pathLst>
                <a:path w="111" h="32" extrusionOk="0">
                  <a:moveTo>
                    <a:pt x="27" y="32"/>
                  </a:moveTo>
                  <a:cubicBezTo>
                    <a:pt x="18" y="32"/>
                    <a:pt x="9" y="31"/>
                    <a:pt x="0" y="30"/>
                  </a:cubicBezTo>
                  <a:cubicBezTo>
                    <a:pt x="2" y="14"/>
                    <a:pt x="2" y="14"/>
                    <a:pt x="2" y="14"/>
                  </a:cubicBezTo>
                  <a:cubicBezTo>
                    <a:pt x="10" y="15"/>
                    <a:pt x="18" y="15"/>
                    <a:pt x="27" y="15"/>
                  </a:cubicBezTo>
                  <a:cubicBezTo>
                    <a:pt x="54" y="15"/>
                    <a:pt x="80" y="10"/>
                    <a:pt x="104" y="0"/>
                  </a:cubicBezTo>
                  <a:cubicBezTo>
                    <a:pt x="111" y="15"/>
                    <a:pt x="111" y="15"/>
                    <a:pt x="111" y="15"/>
                  </a:cubicBezTo>
                  <a:cubicBezTo>
                    <a:pt x="84" y="26"/>
                    <a:pt x="56" y="32"/>
                    <a:pt x="27" y="3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33" name="Google Shape;333;p8"/>
            <p:cNvSpPr/>
            <p:nvPr/>
          </p:nvSpPr>
          <p:spPr>
            <a:xfrm>
              <a:off x="1681163" y="923925"/>
              <a:ext cx="127000" cy="127000"/>
            </a:xfrm>
            <a:custGeom>
              <a:avLst/>
              <a:gdLst/>
              <a:ahLst/>
              <a:cxnLst/>
              <a:rect l="l" t="t" r="r" b="b"/>
              <a:pathLst>
                <a:path w="75" h="75" extrusionOk="0">
                  <a:moveTo>
                    <a:pt x="9" y="75"/>
                  </a:moveTo>
                  <a:cubicBezTo>
                    <a:pt x="0" y="61"/>
                    <a:pt x="0" y="61"/>
                    <a:pt x="0" y="61"/>
                  </a:cubicBezTo>
                  <a:cubicBezTo>
                    <a:pt x="24" y="46"/>
                    <a:pt x="45" y="24"/>
                    <a:pt x="61" y="0"/>
                  </a:cubicBezTo>
                  <a:cubicBezTo>
                    <a:pt x="75" y="9"/>
                    <a:pt x="75" y="9"/>
                    <a:pt x="75" y="9"/>
                  </a:cubicBezTo>
                  <a:cubicBezTo>
                    <a:pt x="58" y="35"/>
                    <a:pt x="35" y="58"/>
                    <a:pt x="9" y="7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34" name="Google Shape;334;p8"/>
            <p:cNvSpPr/>
            <p:nvPr/>
          </p:nvSpPr>
          <p:spPr>
            <a:xfrm>
              <a:off x="1830388" y="668338"/>
              <a:ext cx="34925" cy="142875"/>
            </a:xfrm>
            <a:custGeom>
              <a:avLst/>
              <a:gdLst/>
              <a:ahLst/>
              <a:cxnLst/>
              <a:rect l="l" t="t" r="r" b="b"/>
              <a:pathLst>
                <a:path w="20" h="85" extrusionOk="0">
                  <a:moveTo>
                    <a:pt x="16" y="85"/>
                  </a:moveTo>
                  <a:cubicBezTo>
                    <a:pt x="0" y="82"/>
                    <a:pt x="0" y="82"/>
                    <a:pt x="0" y="82"/>
                  </a:cubicBezTo>
                  <a:cubicBezTo>
                    <a:pt x="2" y="69"/>
                    <a:pt x="4" y="56"/>
                    <a:pt x="4" y="42"/>
                  </a:cubicBezTo>
                  <a:cubicBezTo>
                    <a:pt x="4" y="29"/>
                    <a:pt x="2" y="16"/>
                    <a:pt x="0" y="3"/>
                  </a:cubicBezTo>
                  <a:cubicBezTo>
                    <a:pt x="16" y="0"/>
                    <a:pt x="16" y="0"/>
                    <a:pt x="16" y="0"/>
                  </a:cubicBezTo>
                  <a:cubicBezTo>
                    <a:pt x="19" y="14"/>
                    <a:pt x="20" y="28"/>
                    <a:pt x="20" y="42"/>
                  </a:cubicBezTo>
                  <a:cubicBezTo>
                    <a:pt x="20" y="57"/>
                    <a:pt x="19" y="71"/>
                    <a:pt x="16" y="8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35" name="Google Shape;335;p8"/>
            <p:cNvSpPr/>
            <p:nvPr/>
          </p:nvSpPr>
          <p:spPr>
            <a:xfrm>
              <a:off x="1695450" y="438150"/>
              <a:ext cx="144463" cy="174625"/>
            </a:xfrm>
            <a:custGeom>
              <a:avLst/>
              <a:gdLst/>
              <a:ahLst/>
              <a:cxnLst/>
              <a:rect l="l" t="t" r="r" b="b"/>
              <a:pathLst>
                <a:path w="85" h="103" extrusionOk="0">
                  <a:moveTo>
                    <a:pt x="70" y="103"/>
                  </a:moveTo>
                  <a:cubicBezTo>
                    <a:pt x="55" y="67"/>
                    <a:pt x="31" y="36"/>
                    <a:pt x="0" y="13"/>
                  </a:cubicBezTo>
                  <a:cubicBezTo>
                    <a:pt x="10" y="0"/>
                    <a:pt x="10" y="0"/>
                    <a:pt x="10" y="0"/>
                  </a:cubicBezTo>
                  <a:cubicBezTo>
                    <a:pt x="44" y="25"/>
                    <a:pt x="70" y="58"/>
                    <a:pt x="85" y="97"/>
                  </a:cubicBezTo>
                  <a:lnTo>
                    <a:pt x="70" y="10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36" name="Google Shape;336;p8"/>
            <p:cNvSpPr/>
            <p:nvPr/>
          </p:nvSpPr>
          <p:spPr>
            <a:xfrm>
              <a:off x="1449388" y="368300"/>
              <a:ext cx="228600" cy="71438"/>
            </a:xfrm>
            <a:custGeom>
              <a:avLst/>
              <a:gdLst/>
              <a:ahLst/>
              <a:cxnLst/>
              <a:rect l="l" t="t" r="r" b="b"/>
              <a:pathLst>
                <a:path w="135" h="43" extrusionOk="0">
                  <a:moveTo>
                    <a:pt x="127" y="43"/>
                  </a:moveTo>
                  <a:cubicBezTo>
                    <a:pt x="96" y="26"/>
                    <a:pt x="61" y="16"/>
                    <a:pt x="26" y="16"/>
                  </a:cubicBezTo>
                  <a:cubicBezTo>
                    <a:pt x="18" y="16"/>
                    <a:pt x="10" y="17"/>
                    <a:pt x="2" y="18"/>
                  </a:cubicBezTo>
                  <a:cubicBezTo>
                    <a:pt x="0" y="1"/>
                    <a:pt x="0" y="1"/>
                    <a:pt x="0" y="1"/>
                  </a:cubicBezTo>
                  <a:cubicBezTo>
                    <a:pt x="9" y="0"/>
                    <a:pt x="17" y="0"/>
                    <a:pt x="26" y="0"/>
                  </a:cubicBezTo>
                  <a:cubicBezTo>
                    <a:pt x="64" y="0"/>
                    <a:pt x="102" y="10"/>
                    <a:pt x="135" y="29"/>
                  </a:cubicBezTo>
                  <a:lnTo>
                    <a:pt x="127" y="4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37" name="Google Shape;337;p8"/>
            <p:cNvSpPr/>
            <p:nvPr/>
          </p:nvSpPr>
          <p:spPr>
            <a:xfrm>
              <a:off x="1296988" y="377825"/>
              <a:ext cx="114300" cy="69850"/>
            </a:xfrm>
            <a:custGeom>
              <a:avLst/>
              <a:gdLst/>
              <a:ahLst/>
              <a:cxnLst/>
              <a:rect l="l" t="t" r="r" b="b"/>
              <a:pathLst>
                <a:path w="68" h="41" extrusionOk="0">
                  <a:moveTo>
                    <a:pt x="9" y="41"/>
                  </a:moveTo>
                  <a:cubicBezTo>
                    <a:pt x="0" y="27"/>
                    <a:pt x="0" y="27"/>
                    <a:pt x="0" y="27"/>
                  </a:cubicBezTo>
                  <a:cubicBezTo>
                    <a:pt x="20" y="15"/>
                    <a:pt x="42" y="6"/>
                    <a:pt x="64" y="0"/>
                  </a:cubicBezTo>
                  <a:cubicBezTo>
                    <a:pt x="68" y="16"/>
                    <a:pt x="68" y="16"/>
                    <a:pt x="68" y="16"/>
                  </a:cubicBezTo>
                  <a:cubicBezTo>
                    <a:pt x="47" y="21"/>
                    <a:pt x="28" y="30"/>
                    <a:pt x="9" y="4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38" name="Google Shape;338;p8"/>
            <p:cNvSpPr/>
            <p:nvPr/>
          </p:nvSpPr>
          <p:spPr>
            <a:xfrm>
              <a:off x="1127125" y="468313"/>
              <a:ext cx="130175" cy="206375"/>
            </a:xfrm>
            <a:custGeom>
              <a:avLst/>
              <a:gdLst/>
              <a:ahLst/>
              <a:cxnLst/>
              <a:rect l="l" t="t" r="r" b="b"/>
              <a:pathLst>
                <a:path w="77" h="122" extrusionOk="0">
                  <a:moveTo>
                    <a:pt x="16" y="122"/>
                  </a:moveTo>
                  <a:cubicBezTo>
                    <a:pt x="0" y="119"/>
                    <a:pt x="0" y="119"/>
                    <a:pt x="0" y="119"/>
                  </a:cubicBezTo>
                  <a:cubicBezTo>
                    <a:pt x="9" y="73"/>
                    <a:pt x="31" y="32"/>
                    <a:pt x="65" y="0"/>
                  </a:cubicBezTo>
                  <a:cubicBezTo>
                    <a:pt x="77" y="12"/>
                    <a:pt x="77" y="12"/>
                    <a:pt x="77" y="12"/>
                  </a:cubicBezTo>
                  <a:cubicBezTo>
                    <a:pt x="45" y="42"/>
                    <a:pt x="24" y="80"/>
                    <a:pt x="16" y="12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39" name="Google Shape;339;p8"/>
            <p:cNvSpPr/>
            <p:nvPr/>
          </p:nvSpPr>
          <p:spPr>
            <a:xfrm>
              <a:off x="1192213" y="847725"/>
              <a:ext cx="80963" cy="109538"/>
            </a:xfrm>
            <a:custGeom>
              <a:avLst/>
              <a:gdLst/>
              <a:ahLst/>
              <a:cxnLst/>
              <a:rect l="l" t="t" r="r" b="b"/>
              <a:pathLst>
                <a:path w="48" h="65" extrusionOk="0">
                  <a:moveTo>
                    <a:pt x="38" y="65"/>
                  </a:moveTo>
                  <a:cubicBezTo>
                    <a:pt x="21" y="47"/>
                    <a:pt x="9" y="27"/>
                    <a:pt x="0" y="5"/>
                  </a:cubicBezTo>
                  <a:cubicBezTo>
                    <a:pt x="13" y="0"/>
                    <a:pt x="13" y="0"/>
                    <a:pt x="13" y="0"/>
                  </a:cubicBezTo>
                  <a:cubicBezTo>
                    <a:pt x="21" y="21"/>
                    <a:pt x="33" y="39"/>
                    <a:pt x="48" y="56"/>
                  </a:cubicBezTo>
                  <a:lnTo>
                    <a:pt x="38" y="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40" name="Google Shape;340;p8"/>
            <p:cNvSpPr/>
            <p:nvPr/>
          </p:nvSpPr>
          <p:spPr>
            <a:xfrm>
              <a:off x="1284288" y="966788"/>
              <a:ext cx="209550" cy="93663"/>
            </a:xfrm>
            <a:custGeom>
              <a:avLst/>
              <a:gdLst/>
              <a:ahLst/>
              <a:cxnLst/>
              <a:rect l="l" t="t" r="r" b="b"/>
              <a:pathLst>
                <a:path w="124" h="56" extrusionOk="0">
                  <a:moveTo>
                    <a:pt x="124" y="56"/>
                  </a:moveTo>
                  <a:cubicBezTo>
                    <a:pt x="78" y="56"/>
                    <a:pt x="34" y="40"/>
                    <a:pt x="0" y="11"/>
                  </a:cubicBezTo>
                  <a:cubicBezTo>
                    <a:pt x="9" y="0"/>
                    <a:pt x="9" y="0"/>
                    <a:pt x="9" y="0"/>
                  </a:cubicBezTo>
                  <a:cubicBezTo>
                    <a:pt x="41" y="28"/>
                    <a:pt x="82" y="43"/>
                    <a:pt x="124" y="43"/>
                  </a:cubicBezTo>
                  <a:lnTo>
                    <a:pt x="124" y="5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41" name="Google Shape;341;p8"/>
            <p:cNvSpPr/>
            <p:nvPr/>
          </p:nvSpPr>
          <p:spPr>
            <a:xfrm>
              <a:off x="1555750" y="963613"/>
              <a:ext cx="150813" cy="90488"/>
            </a:xfrm>
            <a:custGeom>
              <a:avLst/>
              <a:gdLst/>
              <a:ahLst/>
              <a:cxnLst/>
              <a:rect l="l" t="t" r="r" b="b"/>
              <a:pathLst>
                <a:path w="89" h="54" extrusionOk="0">
                  <a:moveTo>
                    <a:pt x="3" y="54"/>
                  </a:moveTo>
                  <a:cubicBezTo>
                    <a:pt x="0" y="41"/>
                    <a:pt x="0" y="41"/>
                    <a:pt x="0" y="41"/>
                  </a:cubicBezTo>
                  <a:cubicBezTo>
                    <a:pt x="30" y="34"/>
                    <a:pt x="57" y="20"/>
                    <a:pt x="80" y="0"/>
                  </a:cubicBezTo>
                  <a:cubicBezTo>
                    <a:pt x="89" y="10"/>
                    <a:pt x="89" y="10"/>
                    <a:pt x="89" y="10"/>
                  </a:cubicBezTo>
                  <a:cubicBezTo>
                    <a:pt x="65" y="32"/>
                    <a:pt x="35" y="47"/>
                    <a:pt x="3" y="5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42" name="Google Shape;342;p8"/>
            <p:cNvSpPr/>
            <p:nvPr/>
          </p:nvSpPr>
          <p:spPr>
            <a:xfrm>
              <a:off x="1714500" y="839788"/>
              <a:ext cx="82550" cy="117475"/>
            </a:xfrm>
            <a:custGeom>
              <a:avLst/>
              <a:gdLst/>
              <a:ahLst/>
              <a:cxnLst/>
              <a:rect l="l" t="t" r="r" b="b"/>
              <a:pathLst>
                <a:path w="49" h="69" extrusionOk="0">
                  <a:moveTo>
                    <a:pt x="10" y="69"/>
                  </a:moveTo>
                  <a:cubicBezTo>
                    <a:pt x="0" y="60"/>
                    <a:pt x="0" y="60"/>
                    <a:pt x="0" y="60"/>
                  </a:cubicBezTo>
                  <a:cubicBezTo>
                    <a:pt x="16" y="42"/>
                    <a:pt x="28" y="22"/>
                    <a:pt x="36" y="0"/>
                  </a:cubicBezTo>
                  <a:cubicBezTo>
                    <a:pt x="49" y="5"/>
                    <a:pt x="49" y="5"/>
                    <a:pt x="49" y="5"/>
                  </a:cubicBezTo>
                  <a:cubicBezTo>
                    <a:pt x="40" y="29"/>
                    <a:pt x="27" y="50"/>
                    <a:pt x="10" y="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43" name="Google Shape;343;p8"/>
            <p:cNvSpPr/>
            <p:nvPr/>
          </p:nvSpPr>
          <p:spPr>
            <a:xfrm>
              <a:off x="1784350" y="663575"/>
              <a:ext cx="31750" cy="133350"/>
            </a:xfrm>
            <a:custGeom>
              <a:avLst/>
              <a:gdLst/>
              <a:ahLst/>
              <a:cxnLst/>
              <a:rect l="l" t="t" r="r" b="b"/>
              <a:pathLst>
                <a:path w="19" h="79" extrusionOk="0">
                  <a:moveTo>
                    <a:pt x="16" y="79"/>
                  </a:moveTo>
                  <a:cubicBezTo>
                    <a:pt x="2" y="77"/>
                    <a:pt x="2" y="77"/>
                    <a:pt x="2" y="77"/>
                  </a:cubicBezTo>
                  <a:cubicBezTo>
                    <a:pt x="4" y="66"/>
                    <a:pt x="5" y="56"/>
                    <a:pt x="5" y="45"/>
                  </a:cubicBezTo>
                  <a:cubicBezTo>
                    <a:pt x="5" y="31"/>
                    <a:pt x="4" y="17"/>
                    <a:pt x="0" y="3"/>
                  </a:cubicBezTo>
                  <a:cubicBezTo>
                    <a:pt x="14" y="0"/>
                    <a:pt x="14" y="0"/>
                    <a:pt x="14" y="0"/>
                  </a:cubicBezTo>
                  <a:cubicBezTo>
                    <a:pt x="17" y="15"/>
                    <a:pt x="19" y="30"/>
                    <a:pt x="19" y="45"/>
                  </a:cubicBezTo>
                  <a:cubicBezTo>
                    <a:pt x="19" y="57"/>
                    <a:pt x="18" y="68"/>
                    <a:pt x="16" y="7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44" name="Google Shape;344;p8"/>
            <p:cNvSpPr/>
            <p:nvPr/>
          </p:nvSpPr>
          <p:spPr>
            <a:xfrm>
              <a:off x="1714500" y="520700"/>
              <a:ext cx="80963" cy="112712"/>
            </a:xfrm>
            <a:custGeom>
              <a:avLst/>
              <a:gdLst/>
              <a:ahLst/>
              <a:cxnLst/>
              <a:rect l="l" t="t" r="r" b="b"/>
              <a:pathLst>
                <a:path w="48" h="66" extrusionOk="0">
                  <a:moveTo>
                    <a:pt x="35" y="66"/>
                  </a:moveTo>
                  <a:cubicBezTo>
                    <a:pt x="27" y="45"/>
                    <a:pt x="15" y="26"/>
                    <a:pt x="0" y="9"/>
                  </a:cubicBezTo>
                  <a:cubicBezTo>
                    <a:pt x="10" y="0"/>
                    <a:pt x="10" y="0"/>
                    <a:pt x="10" y="0"/>
                  </a:cubicBezTo>
                  <a:cubicBezTo>
                    <a:pt x="26" y="18"/>
                    <a:pt x="39" y="39"/>
                    <a:pt x="48" y="61"/>
                  </a:cubicBezTo>
                  <a:lnTo>
                    <a:pt x="35" y="6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45" name="Google Shape;345;p8"/>
            <p:cNvSpPr/>
            <p:nvPr/>
          </p:nvSpPr>
          <p:spPr>
            <a:xfrm>
              <a:off x="1558925" y="425450"/>
              <a:ext cx="139700" cy="82550"/>
            </a:xfrm>
            <a:custGeom>
              <a:avLst/>
              <a:gdLst/>
              <a:ahLst/>
              <a:cxnLst/>
              <a:rect l="l" t="t" r="r" b="b"/>
              <a:pathLst>
                <a:path w="82" h="49" extrusionOk="0">
                  <a:moveTo>
                    <a:pt x="73" y="49"/>
                  </a:moveTo>
                  <a:cubicBezTo>
                    <a:pt x="52" y="32"/>
                    <a:pt x="27" y="19"/>
                    <a:pt x="0" y="13"/>
                  </a:cubicBezTo>
                  <a:cubicBezTo>
                    <a:pt x="3" y="0"/>
                    <a:pt x="3" y="0"/>
                    <a:pt x="3" y="0"/>
                  </a:cubicBezTo>
                  <a:cubicBezTo>
                    <a:pt x="32" y="6"/>
                    <a:pt x="59" y="20"/>
                    <a:pt x="82" y="38"/>
                  </a:cubicBezTo>
                  <a:lnTo>
                    <a:pt x="73" y="49"/>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46" name="Google Shape;346;p8"/>
            <p:cNvSpPr/>
            <p:nvPr/>
          </p:nvSpPr>
          <p:spPr>
            <a:xfrm>
              <a:off x="1327150" y="417513"/>
              <a:ext cx="198437" cy="66675"/>
            </a:xfrm>
            <a:custGeom>
              <a:avLst/>
              <a:gdLst/>
              <a:ahLst/>
              <a:cxnLst/>
              <a:rect l="l" t="t" r="r" b="b"/>
              <a:pathLst>
                <a:path w="118" h="40" extrusionOk="0">
                  <a:moveTo>
                    <a:pt x="7" y="40"/>
                  </a:moveTo>
                  <a:cubicBezTo>
                    <a:pt x="0" y="28"/>
                    <a:pt x="0" y="28"/>
                    <a:pt x="0" y="28"/>
                  </a:cubicBezTo>
                  <a:cubicBezTo>
                    <a:pt x="30" y="10"/>
                    <a:pt x="64" y="0"/>
                    <a:pt x="99" y="0"/>
                  </a:cubicBezTo>
                  <a:cubicBezTo>
                    <a:pt x="105" y="0"/>
                    <a:pt x="111" y="0"/>
                    <a:pt x="118" y="1"/>
                  </a:cubicBezTo>
                  <a:cubicBezTo>
                    <a:pt x="116" y="15"/>
                    <a:pt x="116" y="15"/>
                    <a:pt x="116" y="15"/>
                  </a:cubicBezTo>
                  <a:cubicBezTo>
                    <a:pt x="111" y="14"/>
                    <a:pt x="105" y="14"/>
                    <a:pt x="99" y="14"/>
                  </a:cubicBezTo>
                  <a:cubicBezTo>
                    <a:pt x="66" y="14"/>
                    <a:pt x="35" y="23"/>
                    <a:pt x="7" y="4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47" name="Google Shape;347;p8"/>
            <p:cNvSpPr/>
            <p:nvPr/>
          </p:nvSpPr>
          <p:spPr>
            <a:xfrm>
              <a:off x="1195388" y="487363"/>
              <a:ext cx="111125" cy="138113"/>
            </a:xfrm>
            <a:custGeom>
              <a:avLst/>
              <a:gdLst/>
              <a:ahLst/>
              <a:cxnLst/>
              <a:rect l="l" t="t" r="r" b="b"/>
              <a:pathLst>
                <a:path w="66" h="82" extrusionOk="0">
                  <a:moveTo>
                    <a:pt x="12" y="82"/>
                  </a:moveTo>
                  <a:cubicBezTo>
                    <a:pt x="0" y="77"/>
                    <a:pt x="0" y="77"/>
                    <a:pt x="0" y="77"/>
                  </a:cubicBezTo>
                  <a:cubicBezTo>
                    <a:pt x="12" y="47"/>
                    <a:pt x="32" y="20"/>
                    <a:pt x="58" y="0"/>
                  </a:cubicBezTo>
                  <a:cubicBezTo>
                    <a:pt x="66" y="11"/>
                    <a:pt x="66" y="11"/>
                    <a:pt x="66" y="11"/>
                  </a:cubicBezTo>
                  <a:cubicBezTo>
                    <a:pt x="43" y="29"/>
                    <a:pt x="24" y="54"/>
                    <a:pt x="12" y="8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48" name="Google Shape;348;p8"/>
            <p:cNvSpPr/>
            <p:nvPr/>
          </p:nvSpPr>
          <p:spPr>
            <a:xfrm>
              <a:off x="1171575" y="661988"/>
              <a:ext cx="31750" cy="152400"/>
            </a:xfrm>
            <a:custGeom>
              <a:avLst/>
              <a:gdLst/>
              <a:ahLst/>
              <a:cxnLst/>
              <a:rect l="l" t="t" r="r" b="b"/>
              <a:pathLst>
                <a:path w="19" h="91" extrusionOk="0">
                  <a:moveTo>
                    <a:pt x="5" y="91"/>
                  </a:moveTo>
                  <a:cubicBezTo>
                    <a:pt x="1" y="76"/>
                    <a:pt x="0" y="61"/>
                    <a:pt x="0" y="46"/>
                  </a:cubicBezTo>
                  <a:cubicBezTo>
                    <a:pt x="0" y="31"/>
                    <a:pt x="2" y="15"/>
                    <a:pt x="5" y="0"/>
                  </a:cubicBezTo>
                  <a:cubicBezTo>
                    <a:pt x="19" y="4"/>
                    <a:pt x="19" y="4"/>
                    <a:pt x="19" y="4"/>
                  </a:cubicBezTo>
                  <a:cubicBezTo>
                    <a:pt x="15" y="17"/>
                    <a:pt x="13" y="32"/>
                    <a:pt x="13" y="46"/>
                  </a:cubicBezTo>
                  <a:cubicBezTo>
                    <a:pt x="13" y="60"/>
                    <a:pt x="15" y="74"/>
                    <a:pt x="18" y="87"/>
                  </a:cubicBezTo>
                  <a:lnTo>
                    <a:pt x="5" y="9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49" name="Google Shape;349;p8"/>
            <p:cNvSpPr/>
            <p:nvPr/>
          </p:nvSpPr>
          <p:spPr>
            <a:xfrm>
              <a:off x="1493838" y="806450"/>
              <a:ext cx="265113" cy="207963"/>
            </a:xfrm>
            <a:custGeom>
              <a:avLst/>
              <a:gdLst/>
              <a:ahLst/>
              <a:cxnLst/>
              <a:rect l="l" t="t" r="r" b="b"/>
              <a:pathLst>
                <a:path w="157" h="123" extrusionOk="0">
                  <a:moveTo>
                    <a:pt x="0" y="123"/>
                  </a:moveTo>
                  <a:cubicBezTo>
                    <a:pt x="0" y="116"/>
                    <a:pt x="0" y="116"/>
                    <a:pt x="0" y="116"/>
                  </a:cubicBezTo>
                  <a:cubicBezTo>
                    <a:pt x="70" y="116"/>
                    <a:pt x="132" y="68"/>
                    <a:pt x="150" y="0"/>
                  </a:cubicBezTo>
                  <a:cubicBezTo>
                    <a:pt x="157" y="2"/>
                    <a:pt x="157" y="2"/>
                    <a:pt x="157" y="2"/>
                  </a:cubicBezTo>
                  <a:cubicBezTo>
                    <a:pt x="138" y="73"/>
                    <a:pt x="73" y="123"/>
                    <a:pt x="0" y="12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50" name="Google Shape;350;p8"/>
            <p:cNvSpPr/>
            <p:nvPr/>
          </p:nvSpPr>
          <p:spPr>
            <a:xfrm>
              <a:off x="1752600" y="693738"/>
              <a:ext cx="14288" cy="46037"/>
            </a:xfrm>
            <a:custGeom>
              <a:avLst/>
              <a:gdLst/>
              <a:ahLst/>
              <a:cxnLst/>
              <a:rect l="l" t="t" r="r" b="b"/>
              <a:pathLst>
                <a:path w="9" h="27" extrusionOk="0">
                  <a:moveTo>
                    <a:pt x="9" y="27"/>
                  </a:moveTo>
                  <a:cubicBezTo>
                    <a:pt x="3" y="27"/>
                    <a:pt x="3" y="27"/>
                    <a:pt x="3" y="27"/>
                  </a:cubicBezTo>
                  <a:cubicBezTo>
                    <a:pt x="3" y="19"/>
                    <a:pt x="2" y="10"/>
                    <a:pt x="0" y="1"/>
                  </a:cubicBezTo>
                  <a:cubicBezTo>
                    <a:pt x="7" y="0"/>
                    <a:pt x="7" y="0"/>
                    <a:pt x="7" y="0"/>
                  </a:cubicBezTo>
                  <a:cubicBezTo>
                    <a:pt x="9" y="9"/>
                    <a:pt x="9" y="18"/>
                    <a:pt x="9" y="2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51" name="Google Shape;351;p8"/>
            <p:cNvSpPr/>
            <p:nvPr/>
          </p:nvSpPr>
          <p:spPr>
            <a:xfrm>
              <a:off x="1658938" y="527050"/>
              <a:ext cx="46037" cy="44450"/>
            </a:xfrm>
            <a:custGeom>
              <a:avLst/>
              <a:gdLst/>
              <a:ahLst/>
              <a:cxnLst/>
              <a:rect l="l" t="t" r="r" b="b"/>
              <a:pathLst>
                <a:path w="27" h="27" extrusionOk="0">
                  <a:moveTo>
                    <a:pt x="21" y="27"/>
                  </a:moveTo>
                  <a:cubicBezTo>
                    <a:pt x="15" y="19"/>
                    <a:pt x="8" y="12"/>
                    <a:pt x="0" y="6"/>
                  </a:cubicBezTo>
                  <a:cubicBezTo>
                    <a:pt x="5" y="0"/>
                    <a:pt x="5" y="0"/>
                    <a:pt x="5" y="0"/>
                  </a:cubicBezTo>
                  <a:cubicBezTo>
                    <a:pt x="13" y="7"/>
                    <a:pt x="20" y="14"/>
                    <a:pt x="27" y="22"/>
                  </a:cubicBezTo>
                  <a:lnTo>
                    <a:pt x="21" y="27"/>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52" name="Google Shape;352;p8"/>
            <p:cNvSpPr/>
            <p:nvPr/>
          </p:nvSpPr>
          <p:spPr>
            <a:xfrm>
              <a:off x="1524000" y="466725"/>
              <a:ext cx="123825" cy="55563"/>
            </a:xfrm>
            <a:custGeom>
              <a:avLst/>
              <a:gdLst/>
              <a:ahLst/>
              <a:cxnLst/>
              <a:rect l="l" t="t" r="r" b="b"/>
              <a:pathLst>
                <a:path w="73" h="33" extrusionOk="0">
                  <a:moveTo>
                    <a:pt x="70" y="33"/>
                  </a:moveTo>
                  <a:cubicBezTo>
                    <a:pt x="49" y="18"/>
                    <a:pt x="25" y="9"/>
                    <a:pt x="0" y="7"/>
                  </a:cubicBezTo>
                  <a:cubicBezTo>
                    <a:pt x="0" y="0"/>
                    <a:pt x="0" y="0"/>
                    <a:pt x="0" y="0"/>
                  </a:cubicBezTo>
                  <a:cubicBezTo>
                    <a:pt x="26" y="3"/>
                    <a:pt x="52" y="12"/>
                    <a:pt x="73" y="27"/>
                  </a:cubicBezTo>
                  <a:lnTo>
                    <a:pt x="70" y="33"/>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53" name="Google Shape;353;p8"/>
            <p:cNvSpPr/>
            <p:nvPr/>
          </p:nvSpPr>
          <p:spPr>
            <a:xfrm>
              <a:off x="1436688" y="465138"/>
              <a:ext cx="57150" cy="17463"/>
            </a:xfrm>
            <a:custGeom>
              <a:avLst/>
              <a:gdLst/>
              <a:ahLst/>
              <a:cxnLst/>
              <a:rect l="l" t="t" r="r" b="b"/>
              <a:pathLst>
                <a:path w="34" h="10" extrusionOk="0">
                  <a:moveTo>
                    <a:pt x="1" y="10"/>
                  </a:moveTo>
                  <a:cubicBezTo>
                    <a:pt x="0" y="3"/>
                    <a:pt x="0" y="3"/>
                    <a:pt x="0" y="3"/>
                  </a:cubicBezTo>
                  <a:cubicBezTo>
                    <a:pt x="11" y="1"/>
                    <a:pt x="22" y="0"/>
                    <a:pt x="34" y="0"/>
                  </a:cubicBezTo>
                  <a:cubicBezTo>
                    <a:pt x="34" y="7"/>
                    <a:pt x="34" y="7"/>
                    <a:pt x="34" y="7"/>
                  </a:cubicBezTo>
                  <a:cubicBezTo>
                    <a:pt x="23" y="7"/>
                    <a:pt x="12" y="8"/>
                    <a:pt x="1" y="1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54" name="Google Shape;354;p8"/>
            <p:cNvSpPr/>
            <p:nvPr/>
          </p:nvSpPr>
          <p:spPr>
            <a:xfrm>
              <a:off x="1231900" y="487363"/>
              <a:ext cx="158750" cy="173037"/>
            </a:xfrm>
            <a:custGeom>
              <a:avLst/>
              <a:gdLst/>
              <a:ahLst/>
              <a:cxnLst/>
              <a:rect l="l" t="t" r="r" b="b"/>
              <a:pathLst>
                <a:path w="94" h="102" extrusionOk="0">
                  <a:moveTo>
                    <a:pt x="6" y="102"/>
                  </a:moveTo>
                  <a:cubicBezTo>
                    <a:pt x="0" y="100"/>
                    <a:pt x="0" y="100"/>
                    <a:pt x="0" y="100"/>
                  </a:cubicBezTo>
                  <a:cubicBezTo>
                    <a:pt x="14" y="55"/>
                    <a:pt x="47" y="18"/>
                    <a:pt x="91" y="0"/>
                  </a:cubicBezTo>
                  <a:cubicBezTo>
                    <a:pt x="94" y="6"/>
                    <a:pt x="94" y="6"/>
                    <a:pt x="94" y="6"/>
                  </a:cubicBezTo>
                  <a:cubicBezTo>
                    <a:pt x="52" y="24"/>
                    <a:pt x="20" y="59"/>
                    <a:pt x="6" y="10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55" name="Google Shape;355;p8"/>
            <p:cNvSpPr/>
            <p:nvPr/>
          </p:nvSpPr>
          <p:spPr>
            <a:xfrm>
              <a:off x="1219200" y="685800"/>
              <a:ext cx="15875" cy="53975"/>
            </a:xfrm>
            <a:custGeom>
              <a:avLst/>
              <a:gdLst/>
              <a:ahLst/>
              <a:cxnLst/>
              <a:rect l="l" t="t" r="r" b="b"/>
              <a:pathLst>
                <a:path w="10" h="32" extrusionOk="0">
                  <a:moveTo>
                    <a:pt x="7" y="32"/>
                  </a:moveTo>
                  <a:cubicBezTo>
                    <a:pt x="0" y="32"/>
                    <a:pt x="0" y="32"/>
                    <a:pt x="0" y="32"/>
                  </a:cubicBezTo>
                  <a:cubicBezTo>
                    <a:pt x="0" y="21"/>
                    <a:pt x="1" y="10"/>
                    <a:pt x="4" y="0"/>
                  </a:cubicBezTo>
                  <a:cubicBezTo>
                    <a:pt x="10" y="1"/>
                    <a:pt x="10" y="1"/>
                    <a:pt x="10" y="1"/>
                  </a:cubicBezTo>
                  <a:cubicBezTo>
                    <a:pt x="8" y="11"/>
                    <a:pt x="7" y="22"/>
                    <a:pt x="7" y="3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56" name="Google Shape;356;p8"/>
            <p:cNvSpPr/>
            <p:nvPr/>
          </p:nvSpPr>
          <p:spPr>
            <a:xfrm>
              <a:off x="1231900" y="820738"/>
              <a:ext cx="111125" cy="144463"/>
            </a:xfrm>
            <a:custGeom>
              <a:avLst/>
              <a:gdLst/>
              <a:ahLst/>
              <a:cxnLst/>
              <a:rect l="l" t="t" r="r" b="b"/>
              <a:pathLst>
                <a:path w="66" h="86" extrusionOk="0">
                  <a:moveTo>
                    <a:pt x="62" y="86"/>
                  </a:moveTo>
                  <a:cubicBezTo>
                    <a:pt x="33" y="66"/>
                    <a:pt x="11" y="36"/>
                    <a:pt x="0" y="2"/>
                  </a:cubicBezTo>
                  <a:cubicBezTo>
                    <a:pt x="6" y="0"/>
                    <a:pt x="6" y="0"/>
                    <a:pt x="6" y="0"/>
                  </a:cubicBezTo>
                  <a:cubicBezTo>
                    <a:pt x="17" y="32"/>
                    <a:pt x="38" y="61"/>
                    <a:pt x="66" y="80"/>
                  </a:cubicBezTo>
                  <a:lnTo>
                    <a:pt x="62" y="86"/>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57" name="Google Shape;357;p8"/>
            <p:cNvSpPr/>
            <p:nvPr/>
          </p:nvSpPr>
          <p:spPr>
            <a:xfrm>
              <a:off x="1377950" y="976313"/>
              <a:ext cx="38100" cy="25400"/>
            </a:xfrm>
            <a:custGeom>
              <a:avLst/>
              <a:gdLst/>
              <a:ahLst/>
              <a:cxnLst/>
              <a:rect l="l" t="t" r="r" b="b"/>
              <a:pathLst>
                <a:path w="23" h="15" extrusionOk="0">
                  <a:moveTo>
                    <a:pt x="21" y="15"/>
                  </a:moveTo>
                  <a:cubicBezTo>
                    <a:pt x="14" y="12"/>
                    <a:pt x="7" y="10"/>
                    <a:pt x="0" y="7"/>
                  </a:cubicBezTo>
                  <a:cubicBezTo>
                    <a:pt x="3" y="0"/>
                    <a:pt x="3" y="0"/>
                    <a:pt x="3" y="0"/>
                  </a:cubicBezTo>
                  <a:cubicBezTo>
                    <a:pt x="9" y="3"/>
                    <a:pt x="16" y="6"/>
                    <a:pt x="23" y="8"/>
                  </a:cubicBezTo>
                  <a:lnTo>
                    <a:pt x="21" y="1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58" name="Google Shape;358;p8"/>
            <p:cNvSpPr/>
            <p:nvPr/>
          </p:nvSpPr>
          <p:spPr>
            <a:xfrm>
              <a:off x="1325563" y="739775"/>
              <a:ext cx="26988" cy="69850"/>
            </a:xfrm>
            <a:custGeom>
              <a:avLst/>
              <a:gdLst/>
              <a:ahLst/>
              <a:cxnLst/>
              <a:rect l="l" t="t" r="r" b="b"/>
              <a:pathLst>
                <a:path w="16" h="42" extrusionOk="0">
                  <a:moveTo>
                    <a:pt x="9" y="42"/>
                  </a:moveTo>
                  <a:cubicBezTo>
                    <a:pt x="3" y="29"/>
                    <a:pt x="0" y="15"/>
                    <a:pt x="0" y="0"/>
                  </a:cubicBezTo>
                  <a:cubicBezTo>
                    <a:pt x="8" y="0"/>
                    <a:pt x="8" y="0"/>
                    <a:pt x="8" y="0"/>
                  </a:cubicBezTo>
                  <a:cubicBezTo>
                    <a:pt x="8" y="14"/>
                    <a:pt x="11" y="27"/>
                    <a:pt x="16" y="39"/>
                  </a:cubicBezTo>
                  <a:lnTo>
                    <a:pt x="9" y="42"/>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59" name="Google Shape;359;p8"/>
            <p:cNvSpPr/>
            <p:nvPr/>
          </p:nvSpPr>
          <p:spPr>
            <a:xfrm>
              <a:off x="1354138" y="825500"/>
              <a:ext cx="57150" cy="57150"/>
            </a:xfrm>
            <a:custGeom>
              <a:avLst/>
              <a:gdLst/>
              <a:ahLst/>
              <a:cxnLst/>
              <a:rect l="l" t="t" r="r" b="b"/>
              <a:pathLst>
                <a:path w="34" h="34" extrusionOk="0">
                  <a:moveTo>
                    <a:pt x="30" y="34"/>
                  </a:moveTo>
                  <a:cubicBezTo>
                    <a:pt x="18" y="26"/>
                    <a:pt x="8" y="16"/>
                    <a:pt x="0" y="4"/>
                  </a:cubicBezTo>
                  <a:cubicBezTo>
                    <a:pt x="6" y="0"/>
                    <a:pt x="6" y="0"/>
                    <a:pt x="6" y="0"/>
                  </a:cubicBezTo>
                  <a:cubicBezTo>
                    <a:pt x="13" y="11"/>
                    <a:pt x="23" y="21"/>
                    <a:pt x="34" y="28"/>
                  </a:cubicBezTo>
                  <a:lnTo>
                    <a:pt x="30" y="34"/>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60" name="Google Shape;360;p8"/>
            <p:cNvSpPr/>
            <p:nvPr/>
          </p:nvSpPr>
          <p:spPr>
            <a:xfrm>
              <a:off x="1423988" y="882650"/>
              <a:ext cx="33337" cy="20638"/>
            </a:xfrm>
            <a:custGeom>
              <a:avLst/>
              <a:gdLst/>
              <a:ahLst/>
              <a:cxnLst/>
              <a:rect l="l" t="t" r="r" b="b"/>
              <a:pathLst>
                <a:path w="19" h="12" extrusionOk="0">
                  <a:moveTo>
                    <a:pt x="17" y="12"/>
                  </a:moveTo>
                  <a:cubicBezTo>
                    <a:pt x="11" y="11"/>
                    <a:pt x="6" y="9"/>
                    <a:pt x="0" y="6"/>
                  </a:cubicBezTo>
                  <a:cubicBezTo>
                    <a:pt x="3" y="0"/>
                    <a:pt x="3" y="0"/>
                    <a:pt x="3" y="0"/>
                  </a:cubicBezTo>
                  <a:cubicBezTo>
                    <a:pt x="8" y="2"/>
                    <a:pt x="14" y="4"/>
                    <a:pt x="19" y="5"/>
                  </a:cubicBezTo>
                  <a:lnTo>
                    <a:pt x="17" y="12"/>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61" name="Google Shape;361;p8"/>
            <p:cNvSpPr/>
            <p:nvPr/>
          </p:nvSpPr>
          <p:spPr>
            <a:xfrm>
              <a:off x="1473200" y="884238"/>
              <a:ext cx="84138" cy="23812"/>
            </a:xfrm>
            <a:custGeom>
              <a:avLst/>
              <a:gdLst/>
              <a:ahLst/>
              <a:cxnLst/>
              <a:rect l="l" t="t" r="r" b="b"/>
              <a:pathLst>
                <a:path w="50" h="14" extrusionOk="0">
                  <a:moveTo>
                    <a:pt x="12" y="14"/>
                  </a:moveTo>
                  <a:cubicBezTo>
                    <a:pt x="8" y="14"/>
                    <a:pt x="4" y="14"/>
                    <a:pt x="0" y="13"/>
                  </a:cubicBezTo>
                  <a:cubicBezTo>
                    <a:pt x="1" y="6"/>
                    <a:pt x="1" y="6"/>
                    <a:pt x="1" y="6"/>
                  </a:cubicBezTo>
                  <a:cubicBezTo>
                    <a:pt x="4" y="6"/>
                    <a:pt x="8" y="6"/>
                    <a:pt x="12" y="6"/>
                  </a:cubicBezTo>
                  <a:cubicBezTo>
                    <a:pt x="24" y="6"/>
                    <a:pt x="36" y="4"/>
                    <a:pt x="47" y="0"/>
                  </a:cubicBezTo>
                  <a:cubicBezTo>
                    <a:pt x="50" y="7"/>
                    <a:pt x="50" y="7"/>
                    <a:pt x="50" y="7"/>
                  </a:cubicBezTo>
                  <a:cubicBezTo>
                    <a:pt x="38" y="11"/>
                    <a:pt x="25" y="14"/>
                    <a:pt x="12" y="1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62" name="Google Shape;362;p8"/>
            <p:cNvSpPr/>
            <p:nvPr/>
          </p:nvSpPr>
          <p:spPr>
            <a:xfrm>
              <a:off x="1577975" y="823913"/>
              <a:ext cx="57150" cy="57150"/>
            </a:xfrm>
            <a:custGeom>
              <a:avLst/>
              <a:gdLst/>
              <a:ahLst/>
              <a:cxnLst/>
              <a:rect l="l" t="t" r="r" b="b"/>
              <a:pathLst>
                <a:path w="34" h="34" extrusionOk="0">
                  <a:moveTo>
                    <a:pt x="4" y="34"/>
                  </a:moveTo>
                  <a:cubicBezTo>
                    <a:pt x="0" y="28"/>
                    <a:pt x="0" y="28"/>
                    <a:pt x="0" y="28"/>
                  </a:cubicBezTo>
                  <a:cubicBezTo>
                    <a:pt x="11" y="21"/>
                    <a:pt x="20" y="11"/>
                    <a:pt x="28" y="0"/>
                  </a:cubicBezTo>
                  <a:cubicBezTo>
                    <a:pt x="34" y="4"/>
                    <a:pt x="34" y="4"/>
                    <a:pt x="34" y="4"/>
                  </a:cubicBezTo>
                  <a:cubicBezTo>
                    <a:pt x="26" y="16"/>
                    <a:pt x="16" y="26"/>
                    <a:pt x="4" y="3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63" name="Google Shape;363;p8"/>
            <p:cNvSpPr/>
            <p:nvPr/>
          </p:nvSpPr>
          <p:spPr>
            <a:xfrm>
              <a:off x="1646238" y="706438"/>
              <a:ext cx="14288" cy="65088"/>
            </a:xfrm>
            <a:custGeom>
              <a:avLst/>
              <a:gdLst/>
              <a:ahLst/>
              <a:cxnLst/>
              <a:rect l="l" t="t" r="r" b="b"/>
              <a:pathLst>
                <a:path w="9" h="38" extrusionOk="0">
                  <a:moveTo>
                    <a:pt x="8" y="38"/>
                  </a:moveTo>
                  <a:cubicBezTo>
                    <a:pt x="0" y="37"/>
                    <a:pt x="0" y="37"/>
                    <a:pt x="0" y="37"/>
                  </a:cubicBezTo>
                  <a:cubicBezTo>
                    <a:pt x="1" y="31"/>
                    <a:pt x="2" y="25"/>
                    <a:pt x="2" y="19"/>
                  </a:cubicBezTo>
                  <a:cubicBezTo>
                    <a:pt x="2" y="13"/>
                    <a:pt x="1" y="7"/>
                    <a:pt x="0" y="2"/>
                  </a:cubicBezTo>
                  <a:cubicBezTo>
                    <a:pt x="8" y="0"/>
                    <a:pt x="8" y="0"/>
                    <a:pt x="8" y="0"/>
                  </a:cubicBezTo>
                  <a:cubicBezTo>
                    <a:pt x="9" y="6"/>
                    <a:pt x="9" y="13"/>
                    <a:pt x="9" y="19"/>
                  </a:cubicBezTo>
                  <a:cubicBezTo>
                    <a:pt x="9" y="26"/>
                    <a:pt x="9" y="32"/>
                    <a:pt x="8" y="3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64" name="Google Shape;364;p8"/>
            <p:cNvSpPr/>
            <p:nvPr/>
          </p:nvSpPr>
          <p:spPr>
            <a:xfrm>
              <a:off x="1584325" y="603250"/>
              <a:ext cx="66675" cy="77787"/>
            </a:xfrm>
            <a:custGeom>
              <a:avLst/>
              <a:gdLst/>
              <a:ahLst/>
              <a:cxnLst/>
              <a:rect l="l" t="t" r="r" b="b"/>
              <a:pathLst>
                <a:path w="39" h="46" extrusionOk="0">
                  <a:moveTo>
                    <a:pt x="32" y="46"/>
                  </a:moveTo>
                  <a:cubicBezTo>
                    <a:pt x="25" y="30"/>
                    <a:pt x="14" y="16"/>
                    <a:pt x="0" y="6"/>
                  </a:cubicBezTo>
                  <a:cubicBezTo>
                    <a:pt x="5" y="0"/>
                    <a:pt x="5" y="0"/>
                    <a:pt x="5" y="0"/>
                  </a:cubicBezTo>
                  <a:cubicBezTo>
                    <a:pt x="20" y="11"/>
                    <a:pt x="32" y="26"/>
                    <a:pt x="39" y="44"/>
                  </a:cubicBezTo>
                  <a:lnTo>
                    <a:pt x="32" y="4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65" name="Google Shape;365;p8"/>
            <p:cNvSpPr/>
            <p:nvPr/>
          </p:nvSpPr>
          <p:spPr>
            <a:xfrm>
              <a:off x="1473200" y="571500"/>
              <a:ext cx="103187" cy="31750"/>
            </a:xfrm>
            <a:custGeom>
              <a:avLst/>
              <a:gdLst/>
              <a:ahLst/>
              <a:cxnLst/>
              <a:rect l="l" t="t" r="r" b="b"/>
              <a:pathLst>
                <a:path w="61" h="19" extrusionOk="0">
                  <a:moveTo>
                    <a:pt x="58" y="19"/>
                  </a:moveTo>
                  <a:cubicBezTo>
                    <a:pt x="44" y="11"/>
                    <a:pt x="28" y="7"/>
                    <a:pt x="12" y="7"/>
                  </a:cubicBezTo>
                  <a:cubicBezTo>
                    <a:pt x="8" y="7"/>
                    <a:pt x="5" y="7"/>
                    <a:pt x="1" y="8"/>
                  </a:cubicBezTo>
                  <a:cubicBezTo>
                    <a:pt x="0" y="0"/>
                    <a:pt x="0" y="0"/>
                    <a:pt x="0" y="0"/>
                  </a:cubicBezTo>
                  <a:cubicBezTo>
                    <a:pt x="4" y="0"/>
                    <a:pt x="8" y="0"/>
                    <a:pt x="12" y="0"/>
                  </a:cubicBezTo>
                  <a:cubicBezTo>
                    <a:pt x="29" y="0"/>
                    <a:pt x="46" y="4"/>
                    <a:pt x="61" y="13"/>
                  </a:cubicBezTo>
                  <a:lnTo>
                    <a:pt x="58" y="1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66" name="Google Shape;366;p8"/>
            <p:cNvSpPr/>
            <p:nvPr/>
          </p:nvSpPr>
          <p:spPr>
            <a:xfrm>
              <a:off x="1404938" y="574675"/>
              <a:ext cx="52388" cy="33337"/>
            </a:xfrm>
            <a:custGeom>
              <a:avLst/>
              <a:gdLst/>
              <a:ahLst/>
              <a:cxnLst/>
              <a:rect l="l" t="t" r="r" b="b"/>
              <a:pathLst>
                <a:path w="31" h="19" extrusionOk="0">
                  <a:moveTo>
                    <a:pt x="4" y="19"/>
                  </a:moveTo>
                  <a:cubicBezTo>
                    <a:pt x="0" y="13"/>
                    <a:pt x="0" y="13"/>
                    <a:pt x="0" y="13"/>
                  </a:cubicBezTo>
                  <a:cubicBezTo>
                    <a:pt x="9" y="7"/>
                    <a:pt x="19" y="3"/>
                    <a:pt x="29" y="0"/>
                  </a:cubicBezTo>
                  <a:cubicBezTo>
                    <a:pt x="31" y="8"/>
                    <a:pt x="31" y="8"/>
                    <a:pt x="31" y="8"/>
                  </a:cubicBezTo>
                  <a:cubicBezTo>
                    <a:pt x="21" y="10"/>
                    <a:pt x="12" y="14"/>
                    <a:pt x="4" y="1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67" name="Google Shape;367;p8"/>
            <p:cNvSpPr/>
            <p:nvPr/>
          </p:nvSpPr>
          <p:spPr>
            <a:xfrm>
              <a:off x="1328738" y="617538"/>
              <a:ext cx="57150" cy="92075"/>
            </a:xfrm>
            <a:custGeom>
              <a:avLst/>
              <a:gdLst/>
              <a:ahLst/>
              <a:cxnLst/>
              <a:rect l="l" t="t" r="r" b="b"/>
              <a:pathLst>
                <a:path w="34" h="55" extrusionOk="0">
                  <a:moveTo>
                    <a:pt x="7" y="55"/>
                  </a:moveTo>
                  <a:cubicBezTo>
                    <a:pt x="0" y="54"/>
                    <a:pt x="0" y="54"/>
                    <a:pt x="0" y="54"/>
                  </a:cubicBezTo>
                  <a:cubicBezTo>
                    <a:pt x="4" y="33"/>
                    <a:pt x="14" y="14"/>
                    <a:pt x="29" y="0"/>
                  </a:cubicBezTo>
                  <a:cubicBezTo>
                    <a:pt x="34" y="5"/>
                    <a:pt x="34" y="5"/>
                    <a:pt x="34" y="5"/>
                  </a:cubicBezTo>
                  <a:cubicBezTo>
                    <a:pt x="20" y="19"/>
                    <a:pt x="11" y="36"/>
                    <a:pt x="7" y="5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68" name="Google Shape;368;p8"/>
            <p:cNvSpPr/>
            <p:nvPr/>
          </p:nvSpPr>
          <p:spPr>
            <a:xfrm>
              <a:off x="1357313" y="787400"/>
              <a:ext cx="36513" cy="50800"/>
            </a:xfrm>
            <a:custGeom>
              <a:avLst/>
              <a:gdLst/>
              <a:ahLst/>
              <a:cxnLst/>
              <a:rect l="l" t="t" r="r" b="b"/>
              <a:pathLst>
                <a:path w="22" h="30" extrusionOk="0">
                  <a:moveTo>
                    <a:pt x="17" y="30"/>
                  </a:moveTo>
                  <a:cubicBezTo>
                    <a:pt x="10" y="21"/>
                    <a:pt x="4" y="12"/>
                    <a:pt x="0" y="2"/>
                  </a:cubicBezTo>
                  <a:cubicBezTo>
                    <a:pt x="6" y="0"/>
                    <a:pt x="6" y="0"/>
                    <a:pt x="6" y="0"/>
                  </a:cubicBezTo>
                  <a:cubicBezTo>
                    <a:pt x="10" y="9"/>
                    <a:pt x="15" y="18"/>
                    <a:pt x="22" y="25"/>
                  </a:cubicBezTo>
                  <a:lnTo>
                    <a:pt x="17" y="3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69" name="Google Shape;369;p8"/>
            <p:cNvSpPr/>
            <p:nvPr/>
          </p:nvSpPr>
          <p:spPr>
            <a:xfrm>
              <a:off x="1400175" y="841375"/>
              <a:ext cx="93663" cy="44450"/>
            </a:xfrm>
            <a:custGeom>
              <a:avLst/>
              <a:gdLst/>
              <a:ahLst/>
              <a:cxnLst/>
              <a:rect l="l" t="t" r="r" b="b"/>
              <a:pathLst>
                <a:path w="56" h="26" extrusionOk="0">
                  <a:moveTo>
                    <a:pt x="56" y="26"/>
                  </a:moveTo>
                  <a:cubicBezTo>
                    <a:pt x="35" y="26"/>
                    <a:pt x="15" y="18"/>
                    <a:pt x="0" y="5"/>
                  </a:cubicBezTo>
                  <a:cubicBezTo>
                    <a:pt x="4" y="0"/>
                    <a:pt x="4" y="0"/>
                    <a:pt x="4" y="0"/>
                  </a:cubicBezTo>
                  <a:cubicBezTo>
                    <a:pt x="18" y="13"/>
                    <a:pt x="37" y="19"/>
                    <a:pt x="56" y="19"/>
                  </a:cubicBezTo>
                  <a:lnTo>
                    <a:pt x="56" y="26"/>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70" name="Google Shape;370;p8"/>
            <p:cNvSpPr/>
            <p:nvPr/>
          </p:nvSpPr>
          <p:spPr>
            <a:xfrm>
              <a:off x="1522413" y="839788"/>
              <a:ext cx="68263" cy="42863"/>
            </a:xfrm>
            <a:custGeom>
              <a:avLst/>
              <a:gdLst/>
              <a:ahLst/>
              <a:cxnLst/>
              <a:rect l="l" t="t" r="r" b="b"/>
              <a:pathLst>
                <a:path w="40" h="25" extrusionOk="0">
                  <a:moveTo>
                    <a:pt x="1" y="25"/>
                  </a:moveTo>
                  <a:cubicBezTo>
                    <a:pt x="0" y="19"/>
                    <a:pt x="0" y="19"/>
                    <a:pt x="0" y="19"/>
                  </a:cubicBezTo>
                  <a:cubicBezTo>
                    <a:pt x="13" y="16"/>
                    <a:pt x="26" y="10"/>
                    <a:pt x="36" y="0"/>
                  </a:cubicBezTo>
                  <a:cubicBezTo>
                    <a:pt x="40" y="5"/>
                    <a:pt x="40" y="5"/>
                    <a:pt x="40" y="5"/>
                  </a:cubicBezTo>
                  <a:cubicBezTo>
                    <a:pt x="29" y="15"/>
                    <a:pt x="15" y="22"/>
                    <a:pt x="1" y="2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71" name="Google Shape;371;p8"/>
            <p:cNvSpPr/>
            <p:nvPr/>
          </p:nvSpPr>
          <p:spPr>
            <a:xfrm>
              <a:off x="1593850" y="784225"/>
              <a:ext cx="36513" cy="53975"/>
            </a:xfrm>
            <a:custGeom>
              <a:avLst/>
              <a:gdLst/>
              <a:ahLst/>
              <a:cxnLst/>
              <a:rect l="l" t="t" r="r" b="b"/>
              <a:pathLst>
                <a:path w="22" h="32" extrusionOk="0">
                  <a:moveTo>
                    <a:pt x="5" y="32"/>
                  </a:moveTo>
                  <a:cubicBezTo>
                    <a:pt x="0" y="27"/>
                    <a:pt x="0" y="27"/>
                    <a:pt x="0" y="27"/>
                  </a:cubicBezTo>
                  <a:cubicBezTo>
                    <a:pt x="7" y="19"/>
                    <a:pt x="13" y="10"/>
                    <a:pt x="16" y="0"/>
                  </a:cubicBezTo>
                  <a:cubicBezTo>
                    <a:pt x="22" y="3"/>
                    <a:pt x="22" y="3"/>
                    <a:pt x="22" y="3"/>
                  </a:cubicBezTo>
                  <a:cubicBezTo>
                    <a:pt x="18" y="13"/>
                    <a:pt x="12" y="23"/>
                    <a:pt x="5" y="3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72" name="Google Shape;372;p8"/>
            <p:cNvSpPr/>
            <p:nvPr/>
          </p:nvSpPr>
          <p:spPr>
            <a:xfrm>
              <a:off x="1625600" y="704850"/>
              <a:ext cx="12700" cy="61913"/>
            </a:xfrm>
            <a:custGeom>
              <a:avLst/>
              <a:gdLst/>
              <a:ahLst/>
              <a:cxnLst/>
              <a:rect l="l" t="t" r="r" b="b"/>
              <a:pathLst>
                <a:path w="8" h="36" extrusionOk="0">
                  <a:moveTo>
                    <a:pt x="7" y="36"/>
                  </a:moveTo>
                  <a:cubicBezTo>
                    <a:pt x="1" y="34"/>
                    <a:pt x="1" y="34"/>
                    <a:pt x="1" y="34"/>
                  </a:cubicBezTo>
                  <a:cubicBezTo>
                    <a:pt x="2" y="30"/>
                    <a:pt x="2" y="25"/>
                    <a:pt x="2" y="20"/>
                  </a:cubicBezTo>
                  <a:cubicBezTo>
                    <a:pt x="2" y="14"/>
                    <a:pt x="1" y="7"/>
                    <a:pt x="0" y="1"/>
                  </a:cubicBezTo>
                  <a:cubicBezTo>
                    <a:pt x="6" y="0"/>
                    <a:pt x="6" y="0"/>
                    <a:pt x="6" y="0"/>
                  </a:cubicBezTo>
                  <a:cubicBezTo>
                    <a:pt x="7" y="6"/>
                    <a:pt x="8" y="13"/>
                    <a:pt x="8" y="20"/>
                  </a:cubicBezTo>
                  <a:cubicBezTo>
                    <a:pt x="8" y="25"/>
                    <a:pt x="8" y="31"/>
                    <a:pt x="7" y="3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73" name="Google Shape;373;p8"/>
            <p:cNvSpPr/>
            <p:nvPr/>
          </p:nvSpPr>
          <p:spPr>
            <a:xfrm>
              <a:off x="1593850" y="641350"/>
              <a:ext cx="36513" cy="50800"/>
            </a:xfrm>
            <a:custGeom>
              <a:avLst/>
              <a:gdLst/>
              <a:ahLst/>
              <a:cxnLst/>
              <a:rect l="l" t="t" r="r" b="b"/>
              <a:pathLst>
                <a:path w="22" h="30" extrusionOk="0">
                  <a:moveTo>
                    <a:pt x="16" y="30"/>
                  </a:moveTo>
                  <a:cubicBezTo>
                    <a:pt x="12" y="20"/>
                    <a:pt x="7" y="12"/>
                    <a:pt x="0" y="4"/>
                  </a:cubicBezTo>
                  <a:cubicBezTo>
                    <a:pt x="5" y="0"/>
                    <a:pt x="5" y="0"/>
                    <a:pt x="5" y="0"/>
                  </a:cubicBezTo>
                  <a:cubicBezTo>
                    <a:pt x="12" y="8"/>
                    <a:pt x="18" y="17"/>
                    <a:pt x="22" y="28"/>
                  </a:cubicBezTo>
                  <a:lnTo>
                    <a:pt x="16" y="3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74" name="Google Shape;374;p8"/>
            <p:cNvSpPr/>
            <p:nvPr/>
          </p:nvSpPr>
          <p:spPr>
            <a:xfrm>
              <a:off x="1524000" y="596900"/>
              <a:ext cx="61912" cy="38100"/>
            </a:xfrm>
            <a:custGeom>
              <a:avLst/>
              <a:gdLst/>
              <a:ahLst/>
              <a:cxnLst/>
              <a:rect l="l" t="t" r="r" b="b"/>
              <a:pathLst>
                <a:path w="37" h="22" extrusionOk="0">
                  <a:moveTo>
                    <a:pt x="33" y="22"/>
                  </a:moveTo>
                  <a:cubicBezTo>
                    <a:pt x="23" y="14"/>
                    <a:pt x="12" y="9"/>
                    <a:pt x="0" y="6"/>
                  </a:cubicBezTo>
                  <a:cubicBezTo>
                    <a:pt x="1" y="0"/>
                    <a:pt x="1" y="0"/>
                    <a:pt x="1" y="0"/>
                  </a:cubicBezTo>
                  <a:cubicBezTo>
                    <a:pt x="14" y="3"/>
                    <a:pt x="26" y="9"/>
                    <a:pt x="37" y="17"/>
                  </a:cubicBezTo>
                  <a:lnTo>
                    <a:pt x="33" y="2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75" name="Google Shape;375;p8"/>
            <p:cNvSpPr/>
            <p:nvPr/>
          </p:nvSpPr>
          <p:spPr>
            <a:xfrm>
              <a:off x="1417638" y="593725"/>
              <a:ext cx="90488" cy="30163"/>
            </a:xfrm>
            <a:custGeom>
              <a:avLst/>
              <a:gdLst/>
              <a:ahLst/>
              <a:cxnLst/>
              <a:rect l="l" t="t" r="r" b="b"/>
              <a:pathLst>
                <a:path w="53" h="18" extrusionOk="0">
                  <a:moveTo>
                    <a:pt x="3" y="18"/>
                  </a:moveTo>
                  <a:cubicBezTo>
                    <a:pt x="0" y="12"/>
                    <a:pt x="0" y="12"/>
                    <a:pt x="0" y="12"/>
                  </a:cubicBezTo>
                  <a:cubicBezTo>
                    <a:pt x="14" y="4"/>
                    <a:pt x="29" y="0"/>
                    <a:pt x="45" y="0"/>
                  </a:cubicBezTo>
                  <a:cubicBezTo>
                    <a:pt x="48" y="0"/>
                    <a:pt x="51" y="0"/>
                    <a:pt x="53" y="0"/>
                  </a:cubicBezTo>
                  <a:cubicBezTo>
                    <a:pt x="53" y="6"/>
                    <a:pt x="53" y="6"/>
                    <a:pt x="53" y="6"/>
                  </a:cubicBezTo>
                  <a:cubicBezTo>
                    <a:pt x="50" y="6"/>
                    <a:pt x="47" y="6"/>
                    <a:pt x="45" y="6"/>
                  </a:cubicBezTo>
                  <a:cubicBezTo>
                    <a:pt x="30" y="6"/>
                    <a:pt x="16" y="10"/>
                    <a:pt x="3" y="1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76" name="Google Shape;376;p8"/>
            <p:cNvSpPr/>
            <p:nvPr/>
          </p:nvSpPr>
          <p:spPr>
            <a:xfrm>
              <a:off x="1358900" y="625475"/>
              <a:ext cx="50800" cy="63500"/>
            </a:xfrm>
            <a:custGeom>
              <a:avLst/>
              <a:gdLst/>
              <a:ahLst/>
              <a:cxnLst/>
              <a:rect l="l" t="t" r="r" b="b"/>
              <a:pathLst>
                <a:path w="30" h="37" extrusionOk="0">
                  <a:moveTo>
                    <a:pt x="6" y="37"/>
                  </a:moveTo>
                  <a:cubicBezTo>
                    <a:pt x="0" y="35"/>
                    <a:pt x="0" y="35"/>
                    <a:pt x="0" y="35"/>
                  </a:cubicBezTo>
                  <a:cubicBezTo>
                    <a:pt x="5" y="21"/>
                    <a:pt x="14" y="9"/>
                    <a:pt x="26" y="0"/>
                  </a:cubicBezTo>
                  <a:cubicBezTo>
                    <a:pt x="30" y="5"/>
                    <a:pt x="30" y="5"/>
                    <a:pt x="30" y="5"/>
                  </a:cubicBezTo>
                  <a:cubicBezTo>
                    <a:pt x="19" y="13"/>
                    <a:pt x="11" y="24"/>
                    <a:pt x="6" y="3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77" name="Google Shape;377;p8"/>
            <p:cNvSpPr/>
            <p:nvPr/>
          </p:nvSpPr>
          <p:spPr>
            <a:xfrm>
              <a:off x="1347788" y="703263"/>
              <a:ext cx="14288" cy="69850"/>
            </a:xfrm>
            <a:custGeom>
              <a:avLst/>
              <a:gdLst/>
              <a:ahLst/>
              <a:cxnLst/>
              <a:rect l="l" t="t" r="r" b="b"/>
              <a:pathLst>
                <a:path w="9" h="41" extrusionOk="0">
                  <a:moveTo>
                    <a:pt x="3" y="41"/>
                  </a:moveTo>
                  <a:cubicBezTo>
                    <a:pt x="1" y="35"/>
                    <a:pt x="0" y="28"/>
                    <a:pt x="0" y="21"/>
                  </a:cubicBezTo>
                  <a:cubicBezTo>
                    <a:pt x="0" y="14"/>
                    <a:pt x="1" y="7"/>
                    <a:pt x="3" y="0"/>
                  </a:cubicBezTo>
                  <a:cubicBezTo>
                    <a:pt x="9" y="2"/>
                    <a:pt x="9" y="2"/>
                    <a:pt x="9" y="2"/>
                  </a:cubicBezTo>
                  <a:cubicBezTo>
                    <a:pt x="7" y="8"/>
                    <a:pt x="7" y="15"/>
                    <a:pt x="7" y="21"/>
                  </a:cubicBezTo>
                  <a:cubicBezTo>
                    <a:pt x="7" y="28"/>
                    <a:pt x="7" y="34"/>
                    <a:pt x="9" y="40"/>
                  </a:cubicBezTo>
                  <a:lnTo>
                    <a:pt x="3" y="41"/>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78" name="Google Shape;378;p8"/>
            <p:cNvSpPr/>
            <p:nvPr/>
          </p:nvSpPr>
          <p:spPr>
            <a:xfrm>
              <a:off x="1493838" y="769938"/>
              <a:ext cx="119063" cy="93663"/>
            </a:xfrm>
            <a:custGeom>
              <a:avLst/>
              <a:gdLst/>
              <a:ahLst/>
              <a:cxnLst/>
              <a:rect l="l" t="t" r="r" b="b"/>
              <a:pathLst>
                <a:path w="71" h="56" extrusionOk="0">
                  <a:moveTo>
                    <a:pt x="0" y="56"/>
                  </a:moveTo>
                  <a:cubicBezTo>
                    <a:pt x="0" y="53"/>
                    <a:pt x="0" y="53"/>
                    <a:pt x="0" y="53"/>
                  </a:cubicBezTo>
                  <a:cubicBezTo>
                    <a:pt x="32" y="53"/>
                    <a:pt x="60" y="31"/>
                    <a:pt x="68" y="0"/>
                  </a:cubicBezTo>
                  <a:cubicBezTo>
                    <a:pt x="71" y="1"/>
                    <a:pt x="71" y="1"/>
                    <a:pt x="71" y="1"/>
                  </a:cubicBezTo>
                  <a:cubicBezTo>
                    <a:pt x="62" y="33"/>
                    <a:pt x="33" y="56"/>
                    <a:pt x="0" y="5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79" name="Google Shape;379;p8"/>
            <p:cNvSpPr/>
            <p:nvPr/>
          </p:nvSpPr>
          <p:spPr>
            <a:xfrm>
              <a:off x="1609725" y="719138"/>
              <a:ext cx="7938" cy="20638"/>
            </a:xfrm>
            <a:custGeom>
              <a:avLst/>
              <a:gdLst/>
              <a:ahLst/>
              <a:cxnLst/>
              <a:rect l="l" t="t" r="r" b="b"/>
              <a:pathLst>
                <a:path w="4" h="12" extrusionOk="0">
                  <a:moveTo>
                    <a:pt x="4" y="12"/>
                  </a:moveTo>
                  <a:cubicBezTo>
                    <a:pt x="1" y="12"/>
                    <a:pt x="1" y="12"/>
                    <a:pt x="1" y="12"/>
                  </a:cubicBezTo>
                  <a:cubicBezTo>
                    <a:pt x="1" y="8"/>
                    <a:pt x="1" y="4"/>
                    <a:pt x="0" y="1"/>
                  </a:cubicBezTo>
                  <a:cubicBezTo>
                    <a:pt x="3" y="0"/>
                    <a:pt x="3" y="0"/>
                    <a:pt x="3" y="0"/>
                  </a:cubicBezTo>
                  <a:cubicBezTo>
                    <a:pt x="4" y="4"/>
                    <a:pt x="4" y="8"/>
                    <a:pt x="4" y="1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80" name="Google Shape;380;p8"/>
            <p:cNvSpPr/>
            <p:nvPr/>
          </p:nvSpPr>
          <p:spPr>
            <a:xfrm>
              <a:off x="1568450" y="642938"/>
              <a:ext cx="20638" cy="20638"/>
            </a:xfrm>
            <a:custGeom>
              <a:avLst/>
              <a:gdLst/>
              <a:ahLst/>
              <a:cxnLst/>
              <a:rect l="l" t="t" r="r" b="b"/>
              <a:pathLst>
                <a:path w="12" h="12" extrusionOk="0">
                  <a:moveTo>
                    <a:pt x="10" y="12"/>
                  </a:moveTo>
                  <a:cubicBezTo>
                    <a:pt x="7" y="9"/>
                    <a:pt x="4" y="6"/>
                    <a:pt x="0" y="3"/>
                  </a:cubicBezTo>
                  <a:cubicBezTo>
                    <a:pt x="2" y="0"/>
                    <a:pt x="2" y="0"/>
                    <a:pt x="2" y="0"/>
                  </a:cubicBezTo>
                  <a:cubicBezTo>
                    <a:pt x="6" y="3"/>
                    <a:pt x="9" y="7"/>
                    <a:pt x="12" y="10"/>
                  </a:cubicBezTo>
                  <a:lnTo>
                    <a:pt x="10" y="1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81" name="Google Shape;381;p8"/>
            <p:cNvSpPr/>
            <p:nvPr/>
          </p:nvSpPr>
          <p:spPr>
            <a:xfrm>
              <a:off x="1508125" y="615950"/>
              <a:ext cx="55563" cy="25400"/>
            </a:xfrm>
            <a:custGeom>
              <a:avLst/>
              <a:gdLst/>
              <a:ahLst/>
              <a:cxnLst/>
              <a:rect l="l" t="t" r="r" b="b"/>
              <a:pathLst>
                <a:path w="33" h="15" extrusionOk="0">
                  <a:moveTo>
                    <a:pt x="31" y="15"/>
                  </a:moveTo>
                  <a:cubicBezTo>
                    <a:pt x="22" y="9"/>
                    <a:pt x="11" y="5"/>
                    <a:pt x="0" y="3"/>
                  </a:cubicBezTo>
                  <a:cubicBezTo>
                    <a:pt x="0" y="0"/>
                    <a:pt x="0" y="0"/>
                    <a:pt x="0" y="0"/>
                  </a:cubicBezTo>
                  <a:cubicBezTo>
                    <a:pt x="12" y="2"/>
                    <a:pt x="23" y="6"/>
                    <a:pt x="33" y="13"/>
                  </a:cubicBezTo>
                  <a:lnTo>
                    <a:pt x="31" y="1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82" name="Google Shape;382;p8"/>
            <p:cNvSpPr/>
            <p:nvPr/>
          </p:nvSpPr>
          <p:spPr>
            <a:xfrm>
              <a:off x="1466850" y="615950"/>
              <a:ext cx="26988" cy="6350"/>
            </a:xfrm>
            <a:custGeom>
              <a:avLst/>
              <a:gdLst/>
              <a:ahLst/>
              <a:cxnLst/>
              <a:rect l="l" t="t" r="r" b="b"/>
              <a:pathLst>
                <a:path w="16" h="4" extrusionOk="0">
                  <a:moveTo>
                    <a:pt x="1" y="4"/>
                  </a:moveTo>
                  <a:cubicBezTo>
                    <a:pt x="0" y="1"/>
                    <a:pt x="0" y="1"/>
                    <a:pt x="0" y="1"/>
                  </a:cubicBezTo>
                  <a:cubicBezTo>
                    <a:pt x="5" y="0"/>
                    <a:pt x="11" y="0"/>
                    <a:pt x="16" y="0"/>
                  </a:cubicBezTo>
                  <a:cubicBezTo>
                    <a:pt x="16" y="3"/>
                    <a:pt x="16" y="3"/>
                    <a:pt x="16" y="3"/>
                  </a:cubicBezTo>
                  <a:cubicBezTo>
                    <a:pt x="11" y="3"/>
                    <a:pt x="6" y="3"/>
                    <a:pt x="1" y="4"/>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83" name="Google Shape;383;p8"/>
            <p:cNvSpPr/>
            <p:nvPr/>
          </p:nvSpPr>
          <p:spPr>
            <a:xfrm>
              <a:off x="1376363" y="625475"/>
              <a:ext cx="69850" cy="77787"/>
            </a:xfrm>
            <a:custGeom>
              <a:avLst/>
              <a:gdLst/>
              <a:ahLst/>
              <a:cxnLst/>
              <a:rect l="l" t="t" r="r" b="b"/>
              <a:pathLst>
                <a:path w="42" h="46" extrusionOk="0">
                  <a:moveTo>
                    <a:pt x="3" y="46"/>
                  </a:moveTo>
                  <a:cubicBezTo>
                    <a:pt x="0" y="45"/>
                    <a:pt x="0" y="45"/>
                    <a:pt x="0" y="45"/>
                  </a:cubicBezTo>
                  <a:cubicBezTo>
                    <a:pt x="6" y="25"/>
                    <a:pt x="21" y="8"/>
                    <a:pt x="41" y="0"/>
                  </a:cubicBezTo>
                  <a:cubicBezTo>
                    <a:pt x="42" y="3"/>
                    <a:pt x="42" y="3"/>
                    <a:pt x="42" y="3"/>
                  </a:cubicBezTo>
                  <a:cubicBezTo>
                    <a:pt x="23" y="11"/>
                    <a:pt x="9" y="26"/>
                    <a:pt x="3" y="4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84" name="Google Shape;384;p8"/>
            <p:cNvSpPr/>
            <p:nvPr/>
          </p:nvSpPr>
          <p:spPr>
            <a:xfrm>
              <a:off x="1368425" y="714375"/>
              <a:ext cx="9525" cy="25400"/>
            </a:xfrm>
            <a:custGeom>
              <a:avLst/>
              <a:gdLst/>
              <a:ahLst/>
              <a:cxnLst/>
              <a:rect l="l" t="t" r="r" b="b"/>
              <a:pathLst>
                <a:path w="5" h="15" extrusionOk="0">
                  <a:moveTo>
                    <a:pt x="3" y="15"/>
                  </a:moveTo>
                  <a:cubicBezTo>
                    <a:pt x="0" y="15"/>
                    <a:pt x="0" y="15"/>
                    <a:pt x="0" y="15"/>
                  </a:cubicBezTo>
                  <a:cubicBezTo>
                    <a:pt x="0" y="10"/>
                    <a:pt x="1" y="5"/>
                    <a:pt x="2" y="0"/>
                  </a:cubicBezTo>
                  <a:cubicBezTo>
                    <a:pt x="5" y="1"/>
                    <a:pt x="5" y="1"/>
                    <a:pt x="5" y="1"/>
                  </a:cubicBezTo>
                  <a:cubicBezTo>
                    <a:pt x="4" y="6"/>
                    <a:pt x="3" y="11"/>
                    <a:pt x="3" y="1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85" name="Google Shape;385;p8"/>
            <p:cNvSpPr/>
            <p:nvPr/>
          </p:nvSpPr>
          <p:spPr>
            <a:xfrm>
              <a:off x="1376363" y="776288"/>
              <a:ext cx="50800" cy="65087"/>
            </a:xfrm>
            <a:custGeom>
              <a:avLst/>
              <a:gdLst/>
              <a:ahLst/>
              <a:cxnLst/>
              <a:rect l="l" t="t" r="r" b="b"/>
              <a:pathLst>
                <a:path w="30" h="39" extrusionOk="0">
                  <a:moveTo>
                    <a:pt x="28" y="39"/>
                  </a:moveTo>
                  <a:cubicBezTo>
                    <a:pt x="15" y="30"/>
                    <a:pt x="5" y="16"/>
                    <a:pt x="0" y="1"/>
                  </a:cubicBezTo>
                  <a:cubicBezTo>
                    <a:pt x="3" y="0"/>
                    <a:pt x="3" y="0"/>
                    <a:pt x="3" y="0"/>
                  </a:cubicBezTo>
                  <a:cubicBezTo>
                    <a:pt x="7" y="14"/>
                    <a:pt x="17" y="27"/>
                    <a:pt x="30" y="36"/>
                  </a:cubicBezTo>
                  <a:lnTo>
                    <a:pt x="28" y="39"/>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86" name="Google Shape;386;p8"/>
            <p:cNvSpPr/>
            <p:nvPr/>
          </p:nvSpPr>
          <p:spPr>
            <a:xfrm>
              <a:off x="1441450" y="847725"/>
              <a:ext cx="17463" cy="11113"/>
            </a:xfrm>
            <a:custGeom>
              <a:avLst/>
              <a:gdLst/>
              <a:ahLst/>
              <a:cxnLst/>
              <a:rect l="l" t="t" r="r" b="b"/>
              <a:pathLst>
                <a:path w="10" h="7" extrusionOk="0">
                  <a:moveTo>
                    <a:pt x="9" y="7"/>
                  </a:moveTo>
                  <a:cubicBezTo>
                    <a:pt x="6" y="6"/>
                    <a:pt x="3" y="4"/>
                    <a:pt x="0" y="3"/>
                  </a:cubicBezTo>
                  <a:cubicBezTo>
                    <a:pt x="1" y="0"/>
                    <a:pt x="1" y="0"/>
                    <a:pt x="1" y="0"/>
                  </a:cubicBezTo>
                  <a:cubicBezTo>
                    <a:pt x="4" y="1"/>
                    <a:pt x="7" y="3"/>
                    <a:pt x="10" y="4"/>
                  </a:cubicBezTo>
                  <a:lnTo>
                    <a:pt x="9" y="7"/>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7"/>
        <p:cNvGrpSpPr/>
        <p:nvPr/>
      </p:nvGrpSpPr>
      <p:grpSpPr>
        <a:xfrm>
          <a:off x="0" y="0"/>
          <a:ext cx="0" cy="0"/>
          <a:chOff x="0" y="0"/>
          <a:chExt cx="0" cy="0"/>
        </a:xfrm>
      </p:grpSpPr>
      <p:sp>
        <p:nvSpPr>
          <p:cNvPr id="388" name="Google Shape;388;p9"/>
          <p:cNvSpPr txBox="1">
            <a:spLocks noGrp="1"/>
          </p:cNvSpPr>
          <p:nvPr>
            <p:ph type="title"/>
          </p:nvPr>
        </p:nvSpPr>
        <p:spPr>
          <a:xfrm>
            <a:off x="2135550" y="1189100"/>
            <a:ext cx="4872900" cy="196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atin typeface="Arial" panose="020B0604020202020204" pitchFamily="34" charset="0"/>
                <a:cs typeface="Arial" panose="020B0604020202020204" pitchFamily="34" charset="0"/>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389" name="Google Shape;389;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390" name="Google Shape;390;p9"/>
          <p:cNvGrpSpPr/>
          <p:nvPr/>
        </p:nvGrpSpPr>
        <p:grpSpPr>
          <a:xfrm flipH="1">
            <a:off x="-11473" y="-184400"/>
            <a:ext cx="1449389" cy="1447800"/>
            <a:chOff x="5502275" y="4098925"/>
            <a:chExt cx="1449389" cy="1447800"/>
          </a:xfrm>
        </p:grpSpPr>
        <p:sp>
          <p:nvSpPr>
            <p:cNvPr id="391" name="Google Shape;391;p9"/>
            <p:cNvSpPr/>
            <p:nvPr/>
          </p:nvSpPr>
          <p:spPr>
            <a:xfrm>
              <a:off x="5502275" y="4098925"/>
              <a:ext cx="1449389" cy="1447800"/>
            </a:xfrm>
            <a:custGeom>
              <a:avLst/>
              <a:gdLst/>
              <a:ahLst/>
              <a:cxnLst/>
              <a:rect l="l" t="t" r="r" b="b"/>
              <a:pathLst>
                <a:path w="859" h="858" extrusionOk="0">
                  <a:moveTo>
                    <a:pt x="430" y="858"/>
                  </a:moveTo>
                  <a:cubicBezTo>
                    <a:pt x="193" y="858"/>
                    <a:pt x="0" y="665"/>
                    <a:pt x="0" y="429"/>
                  </a:cubicBezTo>
                  <a:cubicBezTo>
                    <a:pt x="0" y="192"/>
                    <a:pt x="193" y="0"/>
                    <a:pt x="430" y="0"/>
                  </a:cubicBezTo>
                  <a:cubicBezTo>
                    <a:pt x="666" y="0"/>
                    <a:pt x="859" y="192"/>
                    <a:pt x="859" y="429"/>
                  </a:cubicBezTo>
                  <a:cubicBezTo>
                    <a:pt x="859" y="665"/>
                    <a:pt x="666" y="858"/>
                    <a:pt x="430" y="858"/>
                  </a:cubicBezTo>
                  <a:close/>
                  <a:moveTo>
                    <a:pt x="430" y="10"/>
                  </a:moveTo>
                  <a:cubicBezTo>
                    <a:pt x="199" y="10"/>
                    <a:pt x="11" y="198"/>
                    <a:pt x="11" y="429"/>
                  </a:cubicBezTo>
                  <a:cubicBezTo>
                    <a:pt x="11" y="659"/>
                    <a:pt x="199" y="847"/>
                    <a:pt x="430" y="847"/>
                  </a:cubicBezTo>
                  <a:cubicBezTo>
                    <a:pt x="660" y="847"/>
                    <a:pt x="848" y="659"/>
                    <a:pt x="848" y="429"/>
                  </a:cubicBezTo>
                  <a:cubicBezTo>
                    <a:pt x="848" y="198"/>
                    <a:pt x="660" y="10"/>
                    <a:pt x="430" y="1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2" name="Google Shape;392;p9"/>
            <p:cNvSpPr/>
            <p:nvPr/>
          </p:nvSpPr>
          <p:spPr>
            <a:xfrm>
              <a:off x="5548313" y="4143375"/>
              <a:ext cx="1357313" cy="1358900"/>
            </a:xfrm>
            <a:custGeom>
              <a:avLst/>
              <a:gdLst/>
              <a:ahLst/>
              <a:cxnLst/>
              <a:rect l="l" t="t" r="r" b="b"/>
              <a:pathLst>
                <a:path w="805" h="805" extrusionOk="0">
                  <a:moveTo>
                    <a:pt x="403" y="805"/>
                  </a:moveTo>
                  <a:cubicBezTo>
                    <a:pt x="180" y="805"/>
                    <a:pt x="0" y="625"/>
                    <a:pt x="0" y="403"/>
                  </a:cubicBezTo>
                  <a:cubicBezTo>
                    <a:pt x="0" y="181"/>
                    <a:pt x="180" y="0"/>
                    <a:pt x="403" y="0"/>
                  </a:cubicBezTo>
                  <a:cubicBezTo>
                    <a:pt x="625" y="0"/>
                    <a:pt x="805" y="181"/>
                    <a:pt x="805" y="403"/>
                  </a:cubicBezTo>
                  <a:cubicBezTo>
                    <a:pt x="805" y="625"/>
                    <a:pt x="625" y="805"/>
                    <a:pt x="403" y="805"/>
                  </a:cubicBezTo>
                  <a:close/>
                  <a:moveTo>
                    <a:pt x="403" y="7"/>
                  </a:moveTo>
                  <a:cubicBezTo>
                    <a:pt x="184" y="7"/>
                    <a:pt x="7" y="185"/>
                    <a:pt x="7" y="403"/>
                  </a:cubicBezTo>
                  <a:cubicBezTo>
                    <a:pt x="7" y="621"/>
                    <a:pt x="184" y="798"/>
                    <a:pt x="403" y="798"/>
                  </a:cubicBezTo>
                  <a:cubicBezTo>
                    <a:pt x="621" y="798"/>
                    <a:pt x="798" y="621"/>
                    <a:pt x="798" y="403"/>
                  </a:cubicBezTo>
                  <a:cubicBezTo>
                    <a:pt x="798" y="185"/>
                    <a:pt x="621" y="7"/>
                    <a:pt x="403" y="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3" name="Google Shape;393;p9"/>
            <p:cNvSpPr/>
            <p:nvPr/>
          </p:nvSpPr>
          <p:spPr>
            <a:xfrm>
              <a:off x="5595938" y="4192588"/>
              <a:ext cx="1262063" cy="1262063"/>
            </a:xfrm>
            <a:custGeom>
              <a:avLst/>
              <a:gdLst/>
              <a:ahLst/>
              <a:cxnLst/>
              <a:rect l="l" t="t" r="r" b="b"/>
              <a:pathLst>
                <a:path w="749" h="748" extrusionOk="0">
                  <a:moveTo>
                    <a:pt x="375" y="748"/>
                  </a:moveTo>
                  <a:cubicBezTo>
                    <a:pt x="375" y="748"/>
                    <a:pt x="375" y="748"/>
                    <a:pt x="375" y="748"/>
                  </a:cubicBezTo>
                  <a:cubicBezTo>
                    <a:pt x="372" y="748"/>
                    <a:pt x="369" y="748"/>
                    <a:pt x="366" y="748"/>
                  </a:cubicBezTo>
                  <a:cubicBezTo>
                    <a:pt x="367" y="689"/>
                    <a:pt x="367" y="689"/>
                    <a:pt x="367" y="689"/>
                  </a:cubicBezTo>
                  <a:cubicBezTo>
                    <a:pt x="370" y="689"/>
                    <a:pt x="372" y="689"/>
                    <a:pt x="375" y="689"/>
                  </a:cubicBezTo>
                  <a:lnTo>
                    <a:pt x="375" y="748"/>
                  </a:lnTo>
                  <a:close/>
                  <a:moveTo>
                    <a:pt x="382" y="748"/>
                  </a:moveTo>
                  <a:cubicBezTo>
                    <a:pt x="381" y="689"/>
                    <a:pt x="381" y="689"/>
                    <a:pt x="381" y="689"/>
                  </a:cubicBezTo>
                  <a:cubicBezTo>
                    <a:pt x="383" y="689"/>
                    <a:pt x="386" y="689"/>
                    <a:pt x="388" y="689"/>
                  </a:cubicBezTo>
                  <a:cubicBezTo>
                    <a:pt x="390" y="747"/>
                    <a:pt x="390" y="747"/>
                    <a:pt x="390" y="747"/>
                  </a:cubicBezTo>
                  <a:cubicBezTo>
                    <a:pt x="388" y="747"/>
                    <a:pt x="385" y="748"/>
                    <a:pt x="382" y="748"/>
                  </a:cubicBezTo>
                  <a:close/>
                  <a:moveTo>
                    <a:pt x="359" y="747"/>
                  </a:moveTo>
                  <a:cubicBezTo>
                    <a:pt x="356" y="747"/>
                    <a:pt x="353" y="747"/>
                    <a:pt x="350" y="747"/>
                  </a:cubicBezTo>
                  <a:cubicBezTo>
                    <a:pt x="354" y="689"/>
                    <a:pt x="354" y="689"/>
                    <a:pt x="354" y="689"/>
                  </a:cubicBezTo>
                  <a:cubicBezTo>
                    <a:pt x="356" y="689"/>
                    <a:pt x="359" y="689"/>
                    <a:pt x="361" y="689"/>
                  </a:cubicBezTo>
                  <a:lnTo>
                    <a:pt x="359" y="747"/>
                  </a:lnTo>
                  <a:close/>
                  <a:moveTo>
                    <a:pt x="398" y="747"/>
                  </a:moveTo>
                  <a:cubicBezTo>
                    <a:pt x="394" y="689"/>
                    <a:pt x="394" y="689"/>
                    <a:pt x="394" y="689"/>
                  </a:cubicBezTo>
                  <a:cubicBezTo>
                    <a:pt x="397" y="688"/>
                    <a:pt x="399" y="688"/>
                    <a:pt x="401" y="688"/>
                  </a:cubicBezTo>
                  <a:cubicBezTo>
                    <a:pt x="406" y="746"/>
                    <a:pt x="406" y="746"/>
                    <a:pt x="406" y="746"/>
                  </a:cubicBezTo>
                  <a:cubicBezTo>
                    <a:pt x="403" y="747"/>
                    <a:pt x="401" y="747"/>
                    <a:pt x="398" y="747"/>
                  </a:cubicBezTo>
                  <a:close/>
                  <a:moveTo>
                    <a:pt x="343" y="746"/>
                  </a:moveTo>
                  <a:cubicBezTo>
                    <a:pt x="340" y="746"/>
                    <a:pt x="337" y="746"/>
                    <a:pt x="334" y="746"/>
                  </a:cubicBezTo>
                  <a:cubicBezTo>
                    <a:pt x="341" y="687"/>
                    <a:pt x="341" y="687"/>
                    <a:pt x="341" y="687"/>
                  </a:cubicBezTo>
                  <a:cubicBezTo>
                    <a:pt x="343" y="688"/>
                    <a:pt x="345" y="688"/>
                    <a:pt x="348" y="688"/>
                  </a:cubicBezTo>
                  <a:lnTo>
                    <a:pt x="343" y="746"/>
                  </a:lnTo>
                  <a:close/>
                  <a:moveTo>
                    <a:pt x="414" y="746"/>
                  </a:moveTo>
                  <a:cubicBezTo>
                    <a:pt x="407" y="688"/>
                    <a:pt x="407" y="688"/>
                    <a:pt x="407" y="688"/>
                  </a:cubicBezTo>
                  <a:cubicBezTo>
                    <a:pt x="410" y="687"/>
                    <a:pt x="412" y="687"/>
                    <a:pt x="415" y="687"/>
                  </a:cubicBezTo>
                  <a:cubicBezTo>
                    <a:pt x="422" y="745"/>
                    <a:pt x="422" y="745"/>
                    <a:pt x="422" y="745"/>
                  </a:cubicBezTo>
                  <a:cubicBezTo>
                    <a:pt x="419" y="745"/>
                    <a:pt x="416" y="745"/>
                    <a:pt x="414" y="746"/>
                  </a:cubicBezTo>
                  <a:close/>
                  <a:moveTo>
                    <a:pt x="327" y="745"/>
                  </a:moveTo>
                  <a:cubicBezTo>
                    <a:pt x="324" y="744"/>
                    <a:pt x="321" y="744"/>
                    <a:pt x="319" y="744"/>
                  </a:cubicBezTo>
                  <a:cubicBezTo>
                    <a:pt x="327" y="686"/>
                    <a:pt x="327" y="686"/>
                    <a:pt x="327" y="686"/>
                  </a:cubicBezTo>
                  <a:cubicBezTo>
                    <a:pt x="330" y="686"/>
                    <a:pt x="332" y="686"/>
                    <a:pt x="334" y="687"/>
                  </a:cubicBezTo>
                  <a:lnTo>
                    <a:pt x="327" y="745"/>
                  </a:lnTo>
                  <a:close/>
                  <a:moveTo>
                    <a:pt x="429" y="744"/>
                  </a:moveTo>
                  <a:cubicBezTo>
                    <a:pt x="421" y="686"/>
                    <a:pt x="421" y="686"/>
                    <a:pt x="421" y="686"/>
                  </a:cubicBezTo>
                  <a:cubicBezTo>
                    <a:pt x="423" y="686"/>
                    <a:pt x="426" y="685"/>
                    <a:pt x="428" y="685"/>
                  </a:cubicBezTo>
                  <a:cubicBezTo>
                    <a:pt x="438" y="742"/>
                    <a:pt x="438" y="742"/>
                    <a:pt x="438" y="742"/>
                  </a:cubicBezTo>
                  <a:cubicBezTo>
                    <a:pt x="435" y="743"/>
                    <a:pt x="432" y="743"/>
                    <a:pt x="429" y="744"/>
                  </a:cubicBezTo>
                  <a:close/>
                  <a:moveTo>
                    <a:pt x="311" y="742"/>
                  </a:moveTo>
                  <a:cubicBezTo>
                    <a:pt x="309" y="742"/>
                    <a:pt x="306" y="741"/>
                    <a:pt x="303" y="741"/>
                  </a:cubicBezTo>
                  <a:cubicBezTo>
                    <a:pt x="314" y="683"/>
                    <a:pt x="314" y="683"/>
                    <a:pt x="314" y="683"/>
                  </a:cubicBezTo>
                  <a:cubicBezTo>
                    <a:pt x="316" y="684"/>
                    <a:pt x="319" y="684"/>
                    <a:pt x="321" y="685"/>
                  </a:cubicBezTo>
                  <a:lnTo>
                    <a:pt x="311" y="742"/>
                  </a:lnTo>
                  <a:close/>
                  <a:moveTo>
                    <a:pt x="445" y="741"/>
                  </a:moveTo>
                  <a:cubicBezTo>
                    <a:pt x="434" y="684"/>
                    <a:pt x="434" y="684"/>
                    <a:pt x="434" y="684"/>
                  </a:cubicBezTo>
                  <a:cubicBezTo>
                    <a:pt x="436" y="683"/>
                    <a:pt x="439" y="683"/>
                    <a:pt x="441" y="682"/>
                  </a:cubicBezTo>
                  <a:cubicBezTo>
                    <a:pt x="453" y="739"/>
                    <a:pt x="453" y="739"/>
                    <a:pt x="453" y="739"/>
                  </a:cubicBezTo>
                  <a:cubicBezTo>
                    <a:pt x="451" y="740"/>
                    <a:pt x="448" y="741"/>
                    <a:pt x="445" y="741"/>
                  </a:cubicBezTo>
                  <a:close/>
                  <a:moveTo>
                    <a:pt x="296" y="739"/>
                  </a:moveTo>
                  <a:cubicBezTo>
                    <a:pt x="293" y="739"/>
                    <a:pt x="290" y="738"/>
                    <a:pt x="287" y="737"/>
                  </a:cubicBezTo>
                  <a:cubicBezTo>
                    <a:pt x="301" y="681"/>
                    <a:pt x="301" y="681"/>
                    <a:pt x="301" y="681"/>
                  </a:cubicBezTo>
                  <a:cubicBezTo>
                    <a:pt x="303" y="681"/>
                    <a:pt x="306" y="682"/>
                    <a:pt x="308" y="682"/>
                  </a:cubicBezTo>
                  <a:lnTo>
                    <a:pt x="296" y="739"/>
                  </a:lnTo>
                  <a:close/>
                  <a:moveTo>
                    <a:pt x="460" y="738"/>
                  </a:moveTo>
                  <a:cubicBezTo>
                    <a:pt x="447" y="681"/>
                    <a:pt x="447" y="681"/>
                    <a:pt x="447" y="681"/>
                  </a:cubicBezTo>
                  <a:cubicBezTo>
                    <a:pt x="449" y="680"/>
                    <a:pt x="452" y="680"/>
                    <a:pt x="454" y="679"/>
                  </a:cubicBezTo>
                  <a:cubicBezTo>
                    <a:pt x="469" y="736"/>
                    <a:pt x="469" y="736"/>
                    <a:pt x="469" y="736"/>
                  </a:cubicBezTo>
                  <a:cubicBezTo>
                    <a:pt x="466" y="736"/>
                    <a:pt x="463" y="737"/>
                    <a:pt x="460" y="738"/>
                  </a:cubicBezTo>
                  <a:close/>
                  <a:moveTo>
                    <a:pt x="280" y="736"/>
                  </a:moveTo>
                  <a:cubicBezTo>
                    <a:pt x="278" y="735"/>
                    <a:pt x="275" y="734"/>
                    <a:pt x="272" y="733"/>
                  </a:cubicBezTo>
                  <a:cubicBezTo>
                    <a:pt x="288" y="677"/>
                    <a:pt x="288" y="677"/>
                    <a:pt x="288" y="677"/>
                  </a:cubicBezTo>
                  <a:cubicBezTo>
                    <a:pt x="290" y="678"/>
                    <a:pt x="293" y="679"/>
                    <a:pt x="295" y="679"/>
                  </a:cubicBezTo>
                  <a:lnTo>
                    <a:pt x="280" y="736"/>
                  </a:lnTo>
                  <a:close/>
                  <a:moveTo>
                    <a:pt x="476" y="734"/>
                  </a:moveTo>
                  <a:cubicBezTo>
                    <a:pt x="460" y="678"/>
                    <a:pt x="460" y="678"/>
                    <a:pt x="460" y="678"/>
                  </a:cubicBezTo>
                  <a:cubicBezTo>
                    <a:pt x="462" y="677"/>
                    <a:pt x="465" y="676"/>
                    <a:pt x="467" y="675"/>
                  </a:cubicBezTo>
                  <a:cubicBezTo>
                    <a:pt x="484" y="731"/>
                    <a:pt x="484" y="731"/>
                    <a:pt x="484" y="731"/>
                  </a:cubicBezTo>
                  <a:cubicBezTo>
                    <a:pt x="481" y="732"/>
                    <a:pt x="479" y="733"/>
                    <a:pt x="476" y="734"/>
                  </a:cubicBezTo>
                  <a:close/>
                  <a:moveTo>
                    <a:pt x="265" y="731"/>
                  </a:moveTo>
                  <a:cubicBezTo>
                    <a:pt x="262" y="731"/>
                    <a:pt x="260" y="730"/>
                    <a:pt x="257" y="729"/>
                  </a:cubicBezTo>
                  <a:cubicBezTo>
                    <a:pt x="275" y="673"/>
                    <a:pt x="275" y="673"/>
                    <a:pt x="275" y="673"/>
                  </a:cubicBezTo>
                  <a:cubicBezTo>
                    <a:pt x="278" y="674"/>
                    <a:pt x="280" y="675"/>
                    <a:pt x="282" y="676"/>
                  </a:cubicBezTo>
                  <a:lnTo>
                    <a:pt x="265" y="731"/>
                  </a:lnTo>
                  <a:close/>
                  <a:moveTo>
                    <a:pt x="491" y="729"/>
                  </a:moveTo>
                  <a:cubicBezTo>
                    <a:pt x="473" y="674"/>
                    <a:pt x="473" y="674"/>
                    <a:pt x="473" y="674"/>
                  </a:cubicBezTo>
                  <a:cubicBezTo>
                    <a:pt x="475" y="673"/>
                    <a:pt x="477" y="672"/>
                    <a:pt x="480" y="671"/>
                  </a:cubicBezTo>
                  <a:cubicBezTo>
                    <a:pt x="499" y="726"/>
                    <a:pt x="499" y="726"/>
                    <a:pt x="499" y="726"/>
                  </a:cubicBezTo>
                  <a:cubicBezTo>
                    <a:pt x="496" y="727"/>
                    <a:pt x="494" y="728"/>
                    <a:pt x="491" y="729"/>
                  </a:cubicBezTo>
                  <a:close/>
                  <a:moveTo>
                    <a:pt x="250" y="726"/>
                  </a:moveTo>
                  <a:cubicBezTo>
                    <a:pt x="247" y="725"/>
                    <a:pt x="244" y="724"/>
                    <a:pt x="242" y="723"/>
                  </a:cubicBezTo>
                  <a:cubicBezTo>
                    <a:pt x="263" y="669"/>
                    <a:pt x="263" y="669"/>
                    <a:pt x="263" y="669"/>
                  </a:cubicBezTo>
                  <a:cubicBezTo>
                    <a:pt x="265" y="670"/>
                    <a:pt x="267" y="671"/>
                    <a:pt x="269" y="671"/>
                  </a:cubicBezTo>
                  <a:lnTo>
                    <a:pt x="250" y="726"/>
                  </a:lnTo>
                  <a:close/>
                  <a:moveTo>
                    <a:pt x="506" y="724"/>
                  </a:moveTo>
                  <a:cubicBezTo>
                    <a:pt x="485" y="669"/>
                    <a:pt x="485" y="669"/>
                    <a:pt x="485" y="669"/>
                  </a:cubicBezTo>
                  <a:cubicBezTo>
                    <a:pt x="488" y="668"/>
                    <a:pt x="490" y="667"/>
                    <a:pt x="492" y="667"/>
                  </a:cubicBezTo>
                  <a:cubicBezTo>
                    <a:pt x="514" y="721"/>
                    <a:pt x="514" y="721"/>
                    <a:pt x="514" y="721"/>
                  </a:cubicBezTo>
                  <a:cubicBezTo>
                    <a:pt x="511" y="722"/>
                    <a:pt x="509" y="723"/>
                    <a:pt x="506" y="724"/>
                  </a:cubicBezTo>
                  <a:close/>
                  <a:moveTo>
                    <a:pt x="235" y="721"/>
                  </a:moveTo>
                  <a:cubicBezTo>
                    <a:pt x="232" y="720"/>
                    <a:pt x="230" y="719"/>
                    <a:pt x="227" y="718"/>
                  </a:cubicBezTo>
                  <a:cubicBezTo>
                    <a:pt x="250" y="664"/>
                    <a:pt x="250" y="664"/>
                    <a:pt x="250" y="664"/>
                  </a:cubicBezTo>
                  <a:cubicBezTo>
                    <a:pt x="252" y="665"/>
                    <a:pt x="255" y="666"/>
                    <a:pt x="257" y="667"/>
                  </a:cubicBezTo>
                  <a:lnTo>
                    <a:pt x="235" y="721"/>
                  </a:lnTo>
                  <a:close/>
                  <a:moveTo>
                    <a:pt x="521" y="718"/>
                  </a:moveTo>
                  <a:cubicBezTo>
                    <a:pt x="498" y="664"/>
                    <a:pt x="498" y="664"/>
                    <a:pt x="498" y="664"/>
                  </a:cubicBezTo>
                  <a:cubicBezTo>
                    <a:pt x="500" y="663"/>
                    <a:pt x="502" y="662"/>
                    <a:pt x="504" y="661"/>
                  </a:cubicBezTo>
                  <a:cubicBezTo>
                    <a:pt x="529" y="715"/>
                    <a:pt x="529" y="715"/>
                    <a:pt x="529" y="715"/>
                  </a:cubicBezTo>
                  <a:cubicBezTo>
                    <a:pt x="526" y="716"/>
                    <a:pt x="523" y="717"/>
                    <a:pt x="521" y="718"/>
                  </a:cubicBezTo>
                  <a:close/>
                  <a:moveTo>
                    <a:pt x="220" y="715"/>
                  </a:moveTo>
                  <a:cubicBezTo>
                    <a:pt x="218" y="713"/>
                    <a:pt x="215" y="712"/>
                    <a:pt x="213" y="711"/>
                  </a:cubicBezTo>
                  <a:cubicBezTo>
                    <a:pt x="238" y="658"/>
                    <a:pt x="238" y="658"/>
                    <a:pt x="238" y="658"/>
                  </a:cubicBezTo>
                  <a:cubicBezTo>
                    <a:pt x="240" y="659"/>
                    <a:pt x="242" y="660"/>
                    <a:pt x="245" y="661"/>
                  </a:cubicBezTo>
                  <a:lnTo>
                    <a:pt x="220" y="715"/>
                  </a:lnTo>
                  <a:close/>
                  <a:moveTo>
                    <a:pt x="535" y="712"/>
                  </a:moveTo>
                  <a:cubicBezTo>
                    <a:pt x="510" y="659"/>
                    <a:pt x="510" y="659"/>
                    <a:pt x="510" y="659"/>
                  </a:cubicBezTo>
                  <a:cubicBezTo>
                    <a:pt x="512" y="658"/>
                    <a:pt x="514" y="657"/>
                    <a:pt x="517" y="656"/>
                  </a:cubicBezTo>
                  <a:cubicBezTo>
                    <a:pt x="543" y="708"/>
                    <a:pt x="543" y="708"/>
                    <a:pt x="543" y="708"/>
                  </a:cubicBezTo>
                  <a:cubicBezTo>
                    <a:pt x="540" y="709"/>
                    <a:pt x="538" y="710"/>
                    <a:pt x="535" y="712"/>
                  </a:cubicBezTo>
                  <a:close/>
                  <a:moveTo>
                    <a:pt x="206" y="708"/>
                  </a:moveTo>
                  <a:cubicBezTo>
                    <a:pt x="203" y="706"/>
                    <a:pt x="201" y="705"/>
                    <a:pt x="198" y="704"/>
                  </a:cubicBezTo>
                  <a:cubicBezTo>
                    <a:pt x="226" y="652"/>
                    <a:pt x="226" y="652"/>
                    <a:pt x="226" y="652"/>
                  </a:cubicBezTo>
                  <a:cubicBezTo>
                    <a:pt x="228" y="653"/>
                    <a:pt x="230" y="654"/>
                    <a:pt x="232" y="656"/>
                  </a:cubicBezTo>
                  <a:lnTo>
                    <a:pt x="206" y="708"/>
                  </a:lnTo>
                  <a:close/>
                  <a:moveTo>
                    <a:pt x="549" y="704"/>
                  </a:moveTo>
                  <a:cubicBezTo>
                    <a:pt x="522" y="653"/>
                    <a:pt x="522" y="653"/>
                    <a:pt x="522" y="653"/>
                  </a:cubicBezTo>
                  <a:cubicBezTo>
                    <a:pt x="524" y="652"/>
                    <a:pt x="526" y="650"/>
                    <a:pt x="528" y="649"/>
                  </a:cubicBezTo>
                  <a:cubicBezTo>
                    <a:pt x="557" y="700"/>
                    <a:pt x="557" y="700"/>
                    <a:pt x="557" y="700"/>
                  </a:cubicBezTo>
                  <a:cubicBezTo>
                    <a:pt x="554" y="702"/>
                    <a:pt x="552" y="703"/>
                    <a:pt x="549" y="704"/>
                  </a:cubicBezTo>
                  <a:close/>
                  <a:moveTo>
                    <a:pt x="192" y="700"/>
                  </a:moveTo>
                  <a:cubicBezTo>
                    <a:pt x="189" y="699"/>
                    <a:pt x="187" y="697"/>
                    <a:pt x="184" y="696"/>
                  </a:cubicBezTo>
                  <a:cubicBezTo>
                    <a:pt x="214" y="646"/>
                    <a:pt x="214" y="646"/>
                    <a:pt x="214" y="646"/>
                  </a:cubicBezTo>
                  <a:cubicBezTo>
                    <a:pt x="216" y="647"/>
                    <a:pt x="218" y="648"/>
                    <a:pt x="221" y="649"/>
                  </a:cubicBezTo>
                  <a:lnTo>
                    <a:pt x="192" y="700"/>
                  </a:lnTo>
                  <a:close/>
                  <a:moveTo>
                    <a:pt x="563" y="697"/>
                  </a:moveTo>
                  <a:cubicBezTo>
                    <a:pt x="534" y="646"/>
                    <a:pt x="534" y="646"/>
                    <a:pt x="534" y="646"/>
                  </a:cubicBezTo>
                  <a:cubicBezTo>
                    <a:pt x="536" y="645"/>
                    <a:pt x="538" y="644"/>
                    <a:pt x="540" y="642"/>
                  </a:cubicBezTo>
                  <a:cubicBezTo>
                    <a:pt x="571" y="692"/>
                    <a:pt x="571" y="692"/>
                    <a:pt x="571" y="692"/>
                  </a:cubicBezTo>
                  <a:cubicBezTo>
                    <a:pt x="568" y="694"/>
                    <a:pt x="566" y="695"/>
                    <a:pt x="563" y="697"/>
                  </a:cubicBezTo>
                  <a:close/>
                  <a:moveTo>
                    <a:pt x="178" y="692"/>
                  </a:moveTo>
                  <a:cubicBezTo>
                    <a:pt x="176" y="691"/>
                    <a:pt x="173" y="689"/>
                    <a:pt x="171" y="688"/>
                  </a:cubicBezTo>
                  <a:cubicBezTo>
                    <a:pt x="203" y="638"/>
                    <a:pt x="203" y="638"/>
                    <a:pt x="203" y="638"/>
                  </a:cubicBezTo>
                  <a:cubicBezTo>
                    <a:pt x="205" y="640"/>
                    <a:pt x="207" y="641"/>
                    <a:pt x="209" y="642"/>
                  </a:cubicBezTo>
                  <a:lnTo>
                    <a:pt x="178" y="692"/>
                  </a:lnTo>
                  <a:close/>
                  <a:moveTo>
                    <a:pt x="577" y="688"/>
                  </a:moveTo>
                  <a:cubicBezTo>
                    <a:pt x="545" y="639"/>
                    <a:pt x="545" y="639"/>
                    <a:pt x="545" y="639"/>
                  </a:cubicBezTo>
                  <a:cubicBezTo>
                    <a:pt x="547" y="638"/>
                    <a:pt x="549" y="637"/>
                    <a:pt x="551" y="635"/>
                  </a:cubicBezTo>
                  <a:cubicBezTo>
                    <a:pt x="584" y="684"/>
                    <a:pt x="584" y="684"/>
                    <a:pt x="584" y="684"/>
                  </a:cubicBezTo>
                  <a:cubicBezTo>
                    <a:pt x="581" y="685"/>
                    <a:pt x="579" y="687"/>
                    <a:pt x="577" y="688"/>
                  </a:cubicBezTo>
                  <a:close/>
                  <a:moveTo>
                    <a:pt x="165" y="684"/>
                  </a:moveTo>
                  <a:cubicBezTo>
                    <a:pt x="163" y="682"/>
                    <a:pt x="160" y="680"/>
                    <a:pt x="158" y="679"/>
                  </a:cubicBezTo>
                  <a:cubicBezTo>
                    <a:pt x="192" y="631"/>
                    <a:pt x="192" y="631"/>
                    <a:pt x="192" y="631"/>
                  </a:cubicBezTo>
                  <a:cubicBezTo>
                    <a:pt x="194" y="632"/>
                    <a:pt x="196" y="634"/>
                    <a:pt x="198" y="635"/>
                  </a:cubicBezTo>
                  <a:lnTo>
                    <a:pt x="165" y="684"/>
                  </a:lnTo>
                  <a:close/>
                  <a:moveTo>
                    <a:pt x="590" y="680"/>
                  </a:moveTo>
                  <a:cubicBezTo>
                    <a:pt x="556" y="632"/>
                    <a:pt x="556" y="632"/>
                    <a:pt x="556" y="632"/>
                  </a:cubicBezTo>
                  <a:cubicBezTo>
                    <a:pt x="558" y="630"/>
                    <a:pt x="560" y="629"/>
                    <a:pt x="562" y="628"/>
                  </a:cubicBezTo>
                  <a:cubicBezTo>
                    <a:pt x="597" y="675"/>
                    <a:pt x="597" y="675"/>
                    <a:pt x="597" y="675"/>
                  </a:cubicBezTo>
                  <a:cubicBezTo>
                    <a:pt x="594" y="676"/>
                    <a:pt x="592" y="678"/>
                    <a:pt x="590" y="680"/>
                  </a:cubicBezTo>
                  <a:close/>
                  <a:moveTo>
                    <a:pt x="152" y="674"/>
                  </a:moveTo>
                  <a:cubicBezTo>
                    <a:pt x="150" y="673"/>
                    <a:pt x="147" y="671"/>
                    <a:pt x="145" y="669"/>
                  </a:cubicBezTo>
                  <a:cubicBezTo>
                    <a:pt x="181" y="623"/>
                    <a:pt x="181" y="623"/>
                    <a:pt x="181" y="623"/>
                  </a:cubicBezTo>
                  <a:cubicBezTo>
                    <a:pt x="183" y="624"/>
                    <a:pt x="185" y="626"/>
                    <a:pt x="187" y="627"/>
                  </a:cubicBezTo>
                  <a:lnTo>
                    <a:pt x="152" y="674"/>
                  </a:lnTo>
                  <a:close/>
                  <a:moveTo>
                    <a:pt x="603" y="670"/>
                  </a:moveTo>
                  <a:cubicBezTo>
                    <a:pt x="567" y="624"/>
                    <a:pt x="567" y="624"/>
                    <a:pt x="567" y="624"/>
                  </a:cubicBezTo>
                  <a:cubicBezTo>
                    <a:pt x="569" y="622"/>
                    <a:pt x="571" y="621"/>
                    <a:pt x="573" y="619"/>
                  </a:cubicBezTo>
                  <a:cubicBezTo>
                    <a:pt x="609" y="665"/>
                    <a:pt x="609" y="665"/>
                    <a:pt x="609" y="665"/>
                  </a:cubicBezTo>
                  <a:cubicBezTo>
                    <a:pt x="607" y="667"/>
                    <a:pt x="605" y="668"/>
                    <a:pt x="603" y="670"/>
                  </a:cubicBezTo>
                  <a:close/>
                  <a:moveTo>
                    <a:pt x="139" y="665"/>
                  </a:moveTo>
                  <a:cubicBezTo>
                    <a:pt x="137" y="663"/>
                    <a:pt x="135" y="661"/>
                    <a:pt x="133" y="659"/>
                  </a:cubicBezTo>
                  <a:cubicBezTo>
                    <a:pt x="171" y="614"/>
                    <a:pt x="171" y="614"/>
                    <a:pt x="171" y="614"/>
                  </a:cubicBezTo>
                  <a:cubicBezTo>
                    <a:pt x="172" y="616"/>
                    <a:pt x="174" y="618"/>
                    <a:pt x="176" y="619"/>
                  </a:cubicBezTo>
                  <a:lnTo>
                    <a:pt x="139" y="665"/>
                  </a:lnTo>
                  <a:close/>
                  <a:moveTo>
                    <a:pt x="615" y="660"/>
                  </a:moveTo>
                  <a:cubicBezTo>
                    <a:pt x="577" y="615"/>
                    <a:pt x="577" y="615"/>
                    <a:pt x="577" y="615"/>
                  </a:cubicBezTo>
                  <a:cubicBezTo>
                    <a:pt x="579" y="614"/>
                    <a:pt x="581" y="612"/>
                    <a:pt x="583" y="611"/>
                  </a:cubicBezTo>
                  <a:cubicBezTo>
                    <a:pt x="621" y="655"/>
                    <a:pt x="621" y="655"/>
                    <a:pt x="621" y="655"/>
                  </a:cubicBezTo>
                  <a:cubicBezTo>
                    <a:pt x="619" y="656"/>
                    <a:pt x="617" y="658"/>
                    <a:pt x="615" y="660"/>
                  </a:cubicBezTo>
                  <a:close/>
                  <a:moveTo>
                    <a:pt x="127" y="654"/>
                  </a:moveTo>
                  <a:cubicBezTo>
                    <a:pt x="125" y="652"/>
                    <a:pt x="123" y="651"/>
                    <a:pt x="121" y="649"/>
                  </a:cubicBezTo>
                  <a:cubicBezTo>
                    <a:pt x="161" y="606"/>
                    <a:pt x="161" y="606"/>
                    <a:pt x="161" y="606"/>
                  </a:cubicBezTo>
                  <a:cubicBezTo>
                    <a:pt x="162" y="607"/>
                    <a:pt x="164" y="609"/>
                    <a:pt x="166" y="610"/>
                  </a:cubicBezTo>
                  <a:lnTo>
                    <a:pt x="127" y="654"/>
                  </a:lnTo>
                  <a:close/>
                  <a:moveTo>
                    <a:pt x="627" y="650"/>
                  </a:moveTo>
                  <a:cubicBezTo>
                    <a:pt x="587" y="607"/>
                    <a:pt x="587" y="607"/>
                    <a:pt x="587" y="607"/>
                  </a:cubicBezTo>
                  <a:cubicBezTo>
                    <a:pt x="589" y="605"/>
                    <a:pt x="591" y="603"/>
                    <a:pt x="593" y="602"/>
                  </a:cubicBezTo>
                  <a:cubicBezTo>
                    <a:pt x="633" y="644"/>
                    <a:pt x="633" y="644"/>
                    <a:pt x="633" y="644"/>
                  </a:cubicBezTo>
                  <a:cubicBezTo>
                    <a:pt x="631" y="646"/>
                    <a:pt x="629" y="648"/>
                    <a:pt x="627" y="650"/>
                  </a:cubicBezTo>
                  <a:close/>
                  <a:moveTo>
                    <a:pt x="116" y="644"/>
                  </a:moveTo>
                  <a:cubicBezTo>
                    <a:pt x="114" y="642"/>
                    <a:pt x="111" y="640"/>
                    <a:pt x="109" y="638"/>
                  </a:cubicBezTo>
                  <a:cubicBezTo>
                    <a:pt x="151" y="596"/>
                    <a:pt x="151" y="596"/>
                    <a:pt x="151" y="596"/>
                  </a:cubicBezTo>
                  <a:cubicBezTo>
                    <a:pt x="153" y="598"/>
                    <a:pt x="154" y="600"/>
                    <a:pt x="156" y="601"/>
                  </a:cubicBezTo>
                  <a:lnTo>
                    <a:pt x="116" y="644"/>
                  </a:lnTo>
                  <a:close/>
                  <a:moveTo>
                    <a:pt x="638" y="639"/>
                  </a:moveTo>
                  <a:cubicBezTo>
                    <a:pt x="597" y="597"/>
                    <a:pt x="597" y="597"/>
                    <a:pt x="597" y="597"/>
                  </a:cubicBezTo>
                  <a:cubicBezTo>
                    <a:pt x="599" y="596"/>
                    <a:pt x="601" y="594"/>
                    <a:pt x="602" y="592"/>
                  </a:cubicBezTo>
                  <a:cubicBezTo>
                    <a:pt x="644" y="633"/>
                    <a:pt x="644" y="633"/>
                    <a:pt x="644" y="633"/>
                  </a:cubicBezTo>
                  <a:cubicBezTo>
                    <a:pt x="642" y="635"/>
                    <a:pt x="640" y="637"/>
                    <a:pt x="638" y="639"/>
                  </a:cubicBezTo>
                  <a:close/>
                  <a:moveTo>
                    <a:pt x="104" y="632"/>
                  </a:moveTo>
                  <a:cubicBezTo>
                    <a:pt x="102" y="630"/>
                    <a:pt x="100" y="628"/>
                    <a:pt x="98" y="626"/>
                  </a:cubicBezTo>
                  <a:cubicBezTo>
                    <a:pt x="142" y="587"/>
                    <a:pt x="142" y="587"/>
                    <a:pt x="142" y="587"/>
                  </a:cubicBezTo>
                  <a:cubicBezTo>
                    <a:pt x="143" y="588"/>
                    <a:pt x="145" y="590"/>
                    <a:pt x="147" y="592"/>
                  </a:cubicBezTo>
                  <a:lnTo>
                    <a:pt x="104" y="632"/>
                  </a:lnTo>
                  <a:close/>
                  <a:moveTo>
                    <a:pt x="649" y="627"/>
                  </a:moveTo>
                  <a:cubicBezTo>
                    <a:pt x="606" y="588"/>
                    <a:pt x="606" y="588"/>
                    <a:pt x="606" y="588"/>
                  </a:cubicBezTo>
                  <a:cubicBezTo>
                    <a:pt x="608" y="586"/>
                    <a:pt x="610" y="584"/>
                    <a:pt x="611" y="582"/>
                  </a:cubicBezTo>
                  <a:cubicBezTo>
                    <a:pt x="655" y="621"/>
                    <a:pt x="655" y="621"/>
                    <a:pt x="655" y="621"/>
                  </a:cubicBezTo>
                  <a:cubicBezTo>
                    <a:pt x="653" y="623"/>
                    <a:pt x="651" y="625"/>
                    <a:pt x="649" y="627"/>
                  </a:cubicBezTo>
                  <a:close/>
                  <a:moveTo>
                    <a:pt x="94" y="621"/>
                  </a:moveTo>
                  <a:cubicBezTo>
                    <a:pt x="92" y="619"/>
                    <a:pt x="90" y="616"/>
                    <a:pt x="88" y="614"/>
                  </a:cubicBezTo>
                  <a:cubicBezTo>
                    <a:pt x="133" y="577"/>
                    <a:pt x="133" y="577"/>
                    <a:pt x="133" y="577"/>
                  </a:cubicBezTo>
                  <a:cubicBezTo>
                    <a:pt x="134" y="578"/>
                    <a:pt x="136" y="580"/>
                    <a:pt x="138" y="582"/>
                  </a:cubicBezTo>
                  <a:lnTo>
                    <a:pt x="94" y="621"/>
                  </a:lnTo>
                  <a:close/>
                  <a:moveTo>
                    <a:pt x="660" y="616"/>
                  </a:moveTo>
                  <a:cubicBezTo>
                    <a:pt x="615" y="578"/>
                    <a:pt x="615" y="578"/>
                    <a:pt x="615" y="578"/>
                  </a:cubicBezTo>
                  <a:cubicBezTo>
                    <a:pt x="617" y="576"/>
                    <a:pt x="618" y="574"/>
                    <a:pt x="620" y="572"/>
                  </a:cubicBezTo>
                  <a:cubicBezTo>
                    <a:pt x="665" y="609"/>
                    <a:pt x="665" y="609"/>
                    <a:pt x="665" y="609"/>
                  </a:cubicBezTo>
                  <a:cubicBezTo>
                    <a:pt x="664" y="611"/>
                    <a:pt x="662" y="613"/>
                    <a:pt x="660" y="616"/>
                  </a:cubicBezTo>
                  <a:close/>
                  <a:moveTo>
                    <a:pt x="83" y="609"/>
                  </a:moveTo>
                  <a:cubicBezTo>
                    <a:pt x="82" y="606"/>
                    <a:pt x="80" y="604"/>
                    <a:pt x="78" y="602"/>
                  </a:cubicBezTo>
                  <a:cubicBezTo>
                    <a:pt x="124" y="566"/>
                    <a:pt x="124" y="566"/>
                    <a:pt x="124" y="566"/>
                  </a:cubicBezTo>
                  <a:cubicBezTo>
                    <a:pt x="126" y="568"/>
                    <a:pt x="127" y="570"/>
                    <a:pt x="129" y="572"/>
                  </a:cubicBezTo>
                  <a:lnTo>
                    <a:pt x="83" y="609"/>
                  </a:lnTo>
                  <a:close/>
                  <a:moveTo>
                    <a:pt x="670" y="603"/>
                  </a:moveTo>
                  <a:cubicBezTo>
                    <a:pt x="624" y="567"/>
                    <a:pt x="624" y="567"/>
                    <a:pt x="624" y="567"/>
                  </a:cubicBezTo>
                  <a:cubicBezTo>
                    <a:pt x="625" y="565"/>
                    <a:pt x="627" y="563"/>
                    <a:pt x="628" y="561"/>
                  </a:cubicBezTo>
                  <a:cubicBezTo>
                    <a:pt x="675" y="596"/>
                    <a:pt x="675" y="596"/>
                    <a:pt x="675" y="596"/>
                  </a:cubicBezTo>
                  <a:cubicBezTo>
                    <a:pt x="673" y="599"/>
                    <a:pt x="672" y="601"/>
                    <a:pt x="670" y="603"/>
                  </a:cubicBezTo>
                  <a:close/>
                  <a:moveTo>
                    <a:pt x="74" y="596"/>
                  </a:moveTo>
                  <a:cubicBezTo>
                    <a:pt x="72" y="594"/>
                    <a:pt x="70" y="591"/>
                    <a:pt x="69" y="589"/>
                  </a:cubicBezTo>
                  <a:cubicBezTo>
                    <a:pt x="116" y="555"/>
                    <a:pt x="116" y="555"/>
                    <a:pt x="116" y="555"/>
                  </a:cubicBezTo>
                  <a:cubicBezTo>
                    <a:pt x="118" y="557"/>
                    <a:pt x="119" y="559"/>
                    <a:pt x="121" y="561"/>
                  </a:cubicBezTo>
                  <a:lnTo>
                    <a:pt x="74" y="596"/>
                  </a:lnTo>
                  <a:close/>
                  <a:moveTo>
                    <a:pt x="679" y="590"/>
                  </a:moveTo>
                  <a:cubicBezTo>
                    <a:pt x="632" y="557"/>
                    <a:pt x="632" y="557"/>
                    <a:pt x="632" y="557"/>
                  </a:cubicBezTo>
                  <a:cubicBezTo>
                    <a:pt x="633" y="555"/>
                    <a:pt x="635" y="553"/>
                    <a:pt x="636" y="551"/>
                  </a:cubicBezTo>
                  <a:cubicBezTo>
                    <a:pt x="684" y="583"/>
                    <a:pt x="684" y="583"/>
                    <a:pt x="684" y="583"/>
                  </a:cubicBezTo>
                  <a:cubicBezTo>
                    <a:pt x="683" y="586"/>
                    <a:pt x="681" y="588"/>
                    <a:pt x="679" y="590"/>
                  </a:cubicBezTo>
                  <a:close/>
                  <a:moveTo>
                    <a:pt x="65" y="583"/>
                  </a:moveTo>
                  <a:cubicBezTo>
                    <a:pt x="63" y="581"/>
                    <a:pt x="61" y="578"/>
                    <a:pt x="60" y="576"/>
                  </a:cubicBezTo>
                  <a:cubicBezTo>
                    <a:pt x="109" y="544"/>
                    <a:pt x="109" y="544"/>
                    <a:pt x="109" y="544"/>
                  </a:cubicBezTo>
                  <a:cubicBezTo>
                    <a:pt x="110" y="546"/>
                    <a:pt x="112" y="548"/>
                    <a:pt x="113" y="550"/>
                  </a:cubicBezTo>
                  <a:lnTo>
                    <a:pt x="65" y="583"/>
                  </a:lnTo>
                  <a:close/>
                  <a:moveTo>
                    <a:pt x="688" y="577"/>
                  </a:moveTo>
                  <a:cubicBezTo>
                    <a:pt x="639" y="545"/>
                    <a:pt x="639" y="545"/>
                    <a:pt x="639" y="545"/>
                  </a:cubicBezTo>
                  <a:cubicBezTo>
                    <a:pt x="641" y="543"/>
                    <a:pt x="642" y="541"/>
                    <a:pt x="643" y="539"/>
                  </a:cubicBezTo>
                  <a:cubicBezTo>
                    <a:pt x="693" y="570"/>
                    <a:pt x="693" y="570"/>
                    <a:pt x="693" y="570"/>
                  </a:cubicBezTo>
                  <a:cubicBezTo>
                    <a:pt x="691" y="572"/>
                    <a:pt x="690" y="575"/>
                    <a:pt x="688" y="577"/>
                  </a:cubicBezTo>
                  <a:close/>
                  <a:moveTo>
                    <a:pt x="56" y="570"/>
                  </a:moveTo>
                  <a:cubicBezTo>
                    <a:pt x="54" y="567"/>
                    <a:pt x="53" y="565"/>
                    <a:pt x="52" y="562"/>
                  </a:cubicBezTo>
                  <a:cubicBezTo>
                    <a:pt x="102" y="533"/>
                    <a:pt x="102" y="533"/>
                    <a:pt x="102" y="533"/>
                  </a:cubicBezTo>
                  <a:cubicBezTo>
                    <a:pt x="103" y="535"/>
                    <a:pt x="104" y="537"/>
                    <a:pt x="106" y="539"/>
                  </a:cubicBezTo>
                  <a:lnTo>
                    <a:pt x="56" y="570"/>
                  </a:lnTo>
                  <a:close/>
                  <a:moveTo>
                    <a:pt x="697" y="564"/>
                  </a:moveTo>
                  <a:cubicBezTo>
                    <a:pt x="646" y="534"/>
                    <a:pt x="646" y="534"/>
                    <a:pt x="646" y="534"/>
                  </a:cubicBezTo>
                  <a:cubicBezTo>
                    <a:pt x="648" y="532"/>
                    <a:pt x="649" y="530"/>
                    <a:pt x="650" y="528"/>
                  </a:cubicBezTo>
                  <a:cubicBezTo>
                    <a:pt x="701" y="556"/>
                    <a:pt x="701" y="556"/>
                    <a:pt x="701" y="556"/>
                  </a:cubicBezTo>
                  <a:cubicBezTo>
                    <a:pt x="700" y="559"/>
                    <a:pt x="698" y="561"/>
                    <a:pt x="697" y="564"/>
                  </a:cubicBezTo>
                  <a:close/>
                  <a:moveTo>
                    <a:pt x="48" y="556"/>
                  </a:moveTo>
                  <a:cubicBezTo>
                    <a:pt x="47" y="554"/>
                    <a:pt x="45" y="551"/>
                    <a:pt x="44" y="549"/>
                  </a:cubicBezTo>
                  <a:cubicBezTo>
                    <a:pt x="95" y="521"/>
                    <a:pt x="95" y="521"/>
                    <a:pt x="95" y="521"/>
                  </a:cubicBezTo>
                  <a:cubicBezTo>
                    <a:pt x="97" y="523"/>
                    <a:pt x="98" y="525"/>
                    <a:pt x="99" y="528"/>
                  </a:cubicBezTo>
                  <a:lnTo>
                    <a:pt x="48" y="556"/>
                  </a:lnTo>
                  <a:close/>
                  <a:moveTo>
                    <a:pt x="704" y="550"/>
                  </a:moveTo>
                  <a:cubicBezTo>
                    <a:pt x="653" y="522"/>
                    <a:pt x="653" y="522"/>
                    <a:pt x="653" y="522"/>
                  </a:cubicBezTo>
                  <a:cubicBezTo>
                    <a:pt x="654" y="520"/>
                    <a:pt x="655" y="518"/>
                    <a:pt x="656" y="516"/>
                  </a:cubicBezTo>
                  <a:cubicBezTo>
                    <a:pt x="708" y="542"/>
                    <a:pt x="708" y="542"/>
                    <a:pt x="708" y="542"/>
                  </a:cubicBezTo>
                  <a:cubicBezTo>
                    <a:pt x="707" y="545"/>
                    <a:pt x="706" y="547"/>
                    <a:pt x="704" y="550"/>
                  </a:cubicBezTo>
                  <a:close/>
                  <a:moveTo>
                    <a:pt x="40" y="542"/>
                  </a:moveTo>
                  <a:cubicBezTo>
                    <a:pt x="39" y="540"/>
                    <a:pt x="38" y="537"/>
                    <a:pt x="37" y="534"/>
                  </a:cubicBezTo>
                  <a:cubicBezTo>
                    <a:pt x="89" y="509"/>
                    <a:pt x="89" y="509"/>
                    <a:pt x="89" y="509"/>
                  </a:cubicBezTo>
                  <a:cubicBezTo>
                    <a:pt x="91" y="511"/>
                    <a:pt x="92" y="514"/>
                    <a:pt x="93" y="516"/>
                  </a:cubicBezTo>
                  <a:lnTo>
                    <a:pt x="40" y="542"/>
                  </a:lnTo>
                  <a:close/>
                  <a:moveTo>
                    <a:pt x="712" y="536"/>
                  </a:moveTo>
                  <a:cubicBezTo>
                    <a:pt x="659" y="510"/>
                    <a:pt x="659" y="510"/>
                    <a:pt x="659" y="510"/>
                  </a:cubicBezTo>
                  <a:cubicBezTo>
                    <a:pt x="660" y="508"/>
                    <a:pt x="661" y="506"/>
                    <a:pt x="662" y="504"/>
                  </a:cubicBezTo>
                  <a:cubicBezTo>
                    <a:pt x="715" y="528"/>
                    <a:pt x="715" y="528"/>
                    <a:pt x="715" y="528"/>
                  </a:cubicBezTo>
                  <a:cubicBezTo>
                    <a:pt x="714" y="531"/>
                    <a:pt x="713" y="533"/>
                    <a:pt x="712" y="536"/>
                  </a:cubicBezTo>
                  <a:close/>
                  <a:moveTo>
                    <a:pt x="34" y="528"/>
                  </a:moveTo>
                  <a:cubicBezTo>
                    <a:pt x="32" y="525"/>
                    <a:pt x="31" y="523"/>
                    <a:pt x="30" y="520"/>
                  </a:cubicBezTo>
                  <a:cubicBezTo>
                    <a:pt x="84" y="497"/>
                    <a:pt x="84" y="497"/>
                    <a:pt x="84" y="497"/>
                  </a:cubicBezTo>
                  <a:cubicBezTo>
                    <a:pt x="85" y="499"/>
                    <a:pt x="86" y="502"/>
                    <a:pt x="87" y="504"/>
                  </a:cubicBezTo>
                  <a:lnTo>
                    <a:pt x="34" y="528"/>
                  </a:lnTo>
                  <a:close/>
                  <a:moveTo>
                    <a:pt x="718" y="521"/>
                  </a:moveTo>
                  <a:cubicBezTo>
                    <a:pt x="665" y="498"/>
                    <a:pt x="665" y="498"/>
                    <a:pt x="665" y="498"/>
                  </a:cubicBezTo>
                  <a:cubicBezTo>
                    <a:pt x="666" y="496"/>
                    <a:pt x="666" y="494"/>
                    <a:pt x="667" y="491"/>
                  </a:cubicBezTo>
                  <a:cubicBezTo>
                    <a:pt x="722" y="513"/>
                    <a:pt x="722" y="513"/>
                    <a:pt x="722" y="513"/>
                  </a:cubicBezTo>
                  <a:cubicBezTo>
                    <a:pt x="721" y="516"/>
                    <a:pt x="719" y="519"/>
                    <a:pt x="718" y="521"/>
                  </a:cubicBezTo>
                  <a:close/>
                  <a:moveTo>
                    <a:pt x="27" y="513"/>
                  </a:moveTo>
                  <a:cubicBezTo>
                    <a:pt x="26" y="511"/>
                    <a:pt x="25" y="508"/>
                    <a:pt x="24" y="505"/>
                  </a:cubicBezTo>
                  <a:cubicBezTo>
                    <a:pt x="79" y="485"/>
                    <a:pt x="79" y="485"/>
                    <a:pt x="79" y="485"/>
                  </a:cubicBezTo>
                  <a:cubicBezTo>
                    <a:pt x="80" y="487"/>
                    <a:pt x="81" y="489"/>
                    <a:pt x="82" y="491"/>
                  </a:cubicBezTo>
                  <a:lnTo>
                    <a:pt x="27" y="513"/>
                  </a:lnTo>
                  <a:close/>
                  <a:moveTo>
                    <a:pt x="724" y="506"/>
                  </a:moveTo>
                  <a:cubicBezTo>
                    <a:pt x="670" y="486"/>
                    <a:pt x="670" y="486"/>
                    <a:pt x="670" y="486"/>
                  </a:cubicBezTo>
                  <a:cubicBezTo>
                    <a:pt x="670" y="483"/>
                    <a:pt x="671" y="481"/>
                    <a:pt x="672" y="479"/>
                  </a:cubicBezTo>
                  <a:cubicBezTo>
                    <a:pt x="727" y="498"/>
                    <a:pt x="727" y="498"/>
                    <a:pt x="727" y="498"/>
                  </a:cubicBezTo>
                  <a:cubicBezTo>
                    <a:pt x="726" y="501"/>
                    <a:pt x="725" y="504"/>
                    <a:pt x="724" y="506"/>
                  </a:cubicBezTo>
                  <a:close/>
                  <a:moveTo>
                    <a:pt x="22" y="498"/>
                  </a:moveTo>
                  <a:cubicBezTo>
                    <a:pt x="21" y="496"/>
                    <a:pt x="20" y="493"/>
                    <a:pt x="19" y="490"/>
                  </a:cubicBezTo>
                  <a:cubicBezTo>
                    <a:pt x="75" y="472"/>
                    <a:pt x="75" y="472"/>
                    <a:pt x="75" y="472"/>
                  </a:cubicBezTo>
                  <a:cubicBezTo>
                    <a:pt x="75" y="474"/>
                    <a:pt x="76" y="477"/>
                    <a:pt x="77" y="479"/>
                  </a:cubicBezTo>
                  <a:lnTo>
                    <a:pt x="22" y="498"/>
                  </a:lnTo>
                  <a:close/>
                  <a:moveTo>
                    <a:pt x="730" y="491"/>
                  </a:moveTo>
                  <a:cubicBezTo>
                    <a:pt x="674" y="473"/>
                    <a:pt x="674" y="473"/>
                    <a:pt x="674" y="473"/>
                  </a:cubicBezTo>
                  <a:cubicBezTo>
                    <a:pt x="675" y="471"/>
                    <a:pt x="676" y="468"/>
                    <a:pt x="676" y="466"/>
                  </a:cubicBezTo>
                  <a:cubicBezTo>
                    <a:pt x="732" y="483"/>
                    <a:pt x="732" y="483"/>
                    <a:pt x="732" y="483"/>
                  </a:cubicBezTo>
                  <a:cubicBezTo>
                    <a:pt x="731" y="486"/>
                    <a:pt x="731" y="489"/>
                    <a:pt x="730" y="491"/>
                  </a:cubicBezTo>
                  <a:close/>
                  <a:moveTo>
                    <a:pt x="17" y="483"/>
                  </a:moveTo>
                  <a:cubicBezTo>
                    <a:pt x="16" y="481"/>
                    <a:pt x="15" y="478"/>
                    <a:pt x="14" y="475"/>
                  </a:cubicBezTo>
                  <a:cubicBezTo>
                    <a:pt x="71" y="459"/>
                    <a:pt x="71" y="459"/>
                    <a:pt x="71" y="459"/>
                  </a:cubicBezTo>
                  <a:cubicBezTo>
                    <a:pt x="71" y="462"/>
                    <a:pt x="72" y="464"/>
                    <a:pt x="73" y="466"/>
                  </a:cubicBezTo>
                  <a:lnTo>
                    <a:pt x="17" y="483"/>
                  </a:lnTo>
                  <a:close/>
                  <a:moveTo>
                    <a:pt x="734" y="476"/>
                  </a:moveTo>
                  <a:cubicBezTo>
                    <a:pt x="678" y="460"/>
                    <a:pt x="678" y="460"/>
                    <a:pt x="678" y="460"/>
                  </a:cubicBezTo>
                  <a:cubicBezTo>
                    <a:pt x="679" y="458"/>
                    <a:pt x="679" y="456"/>
                    <a:pt x="680" y="453"/>
                  </a:cubicBezTo>
                  <a:cubicBezTo>
                    <a:pt x="737" y="468"/>
                    <a:pt x="737" y="468"/>
                    <a:pt x="737" y="468"/>
                  </a:cubicBezTo>
                  <a:cubicBezTo>
                    <a:pt x="736" y="471"/>
                    <a:pt x="735" y="473"/>
                    <a:pt x="734" y="476"/>
                  </a:cubicBezTo>
                  <a:close/>
                  <a:moveTo>
                    <a:pt x="12" y="468"/>
                  </a:moveTo>
                  <a:cubicBezTo>
                    <a:pt x="12" y="465"/>
                    <a:pt x="11" y="463"/>
                    <a:pt x="10" y="460"/>
                  </a:cubicBezTo>
                  <a:cubicBezTo>
                    <a:pt x="67" y="446"/>
                    <a:pt x="67" y="446"/>
                    <a:pt x="67" y="446"/>
                  </a:cubicBezTo>
                  <a:cubicBezTo>
                    <a:pt x="68" y="449"/>
                    <a:pt x="68" y="451"/>
                    <a:pt x="69" y="453"/>
                  </a:cubicBezTo>
                  <a:lnTo>
                    <a:pt x="12" y="468"/>
                  </a:lnTo>
                  <a:close/>
                  <a:moveTo>
                    <a:pt x="738" y="461"/>
                  </a:moveTo>
                  <a:cubicBezTo>
                    <a:pt x="681" y="447"/>
                    <a:pt x="681" y="447"/>
                    <a:pt x="681" y="447"/>
                  </a:cubicBezTo>
                  <a:cubicBezTo>
                    <a:pt x="682" y="445"/>
                    <a:pt x="683" y="443"/>
                    <a:pt x="683" y="440"/>
                  </a:cubicBezTo>
                  <a:cubicBezTo>
                    <a:pt x="740" y="452"/>
                    <a:pt x="740" y="452"/>
                    <a:pt x="740" y="452"/>
                  </a:cubicBezTo>
                  <a:cubicBezTo>
                    <a:pt x="740" y="455"/>
                    <a:pt x="739" y="458"/>
                    <a:pt x="738" y="461"/>
                  </a:cubicBezTo>
                  <a:close/>
                  <a:moveTo>
                    <a:pt x="9" y="453"/>
                  </a:moveTo>
                  <a:cubicBezTo>
                    <a:pt x="8" y="450"/>
                    <a:pt x="8" y="447"/>
                    <a:pt x="7" y="444"/>
                  </a:cubicBezTo>
                  <a:cubicBezTo>
                    <a:pt x="65" y="433"/>
                    <a:pt x="65" y="433"/>
                    <a:pt x="65" y="433"/>
                  </a:cubicBezTo>
                  <a:cubicBezTo>
                    <a:pt x="65" y="436"/>
                    <a:pt x="65" y="438"/>
                    <a:pt x="66" y="440"/>
                  </a:cubicBezTo>
                  <a:lnTo>
                    <a:pt x="9" y="453"/>
                  </a:lnTo>
                  <a:close/>
                  <a:moveTo>
                    <a:pt x="742" y="445"/>
                  </a:moveTo>
                  <a:cubicBezTo>
                    <a:pt x="684" y="434"/>
                    <a:pt x="684" y="434"/>
                    <a:pt x="684" y="434"/>
                  </a:cubicBezTo>
                  <a:cubicBezTo>
                    <a:pt x="685" y="432"/>
                    <a:pt x="685" y="429"/>
                    <a:pt x="686" y="427"/>
                  </a:cubicBezTo>
                  <a:cubicBezTo>
                    <a:pt x="743" y="437"/>
                    <a:pt x="743" y="437"/>
                    <a:pt x="743" y="437"/>
                  </a:cubicBezTo>
                  <a:cubicBezTo>
                    <a:pt x="743" y="440"/>
                    <a:pt x="742" y="443"/>
                    <a:pt x="742" y="445"/>
                  </a:cubicBezTo>
                  <a:close/>
                  <a:moveTo>
                    <a:pt x="6" y="437"/>
                  </a:moveTo>
                  <a:cubicBezTo>
                    <a:pt x="5" y="434"/>
                    <a:pt x="5" y="431"/>
                    <a:pt x="4" y="429"/>
                  </a:cubicBezTo>
                  <a:cubicBezTo>
                    <a:pt x="62" y="420"/>
                    <a:pt x="62" y="420"/>
                    <a:pt x="62" y="420"/>
                  </a:cubicBezTo>
                  <a:cubicBezTo>
                    <a:pt x="63" y="422"/>
                    <a:pt x="63" y="425"/>
                    <a:pt x="63" y="427"/>
                  </a:cubicBezTo>
                  <a:lnTo>
                    <a:pt x="6" y="437"/>
                  </a:lnTo>
                  <a:close/>
                  <a:moveTo>
                    <a:pt x="744" y="430"/>
                  </a:moveTo>
                  <a:cubicBezTo>
                    <a:pt x="687" y="421"/>
                    <a:pt x="687" y="421"/>
                    <a:pt x="687" y="421"/>
                  </a:cubicBezTo>
                  <a:cubicBezTo>
                    <a:pt x="687" y="419"/>
                    <a:pt x="687" y="416"/>
                    <a:pt x="688" y="414"/>
                  </a:cubicBezTo>
                  <a:cubicBezTo>
                    <a:pt x="746" y="421"/>
                    <a:pt x="746" y="421"/>
                    <a:pt x="746" y="421"/>
                  </a:cubicBezTo>
                  <a:cubicBezTo>
                    <a:pt x="745" y="424"/>
                    <a:pt x="745" y="427"/>
                    <a:pt x="744" y="430"/>
                  </a:cubicBezTo>
                  <a:close/>
                  <a:moveTo>
                    <a:pt x="3" y="421"/>
                  </a:moveTo>
                  <a:cubicBezTo>
                    <a:pt x="3" y="418"/>
                    <a:pt x="3" y="416"/>
                    <a:pt x="2" y="413"/>
                  </a:cubicBezTo>
                  <a:cubicBezTo>
                    <a:pt x="61" y="407"/>
                    <a:pt x="61" y="407"/>
                    <a:pt x="61" y="407"/>
                  </a:cubicBezTo>
                  <a:cubicBezTo>
                    <a:pt x="61" y="409"/>
                    <a:pt x="61" y="412"/>
                    <a:pt x="61" y="414"/>
                  </a:cubicBezTo>
                  <a:lnTo>
                    <a:pt x="3" y="421"/>
                  </a:lnTo>
                  <a:close/>
                  <a:moveTo>
                    <a:pt x="746" y="414"/>
                  </a:moveTo>
                  <a:cubicBezTo>
                    <a:pt x="688" y="408"/>
                    <a:pt x="688" y="408"/>
                    <a:pt x="688" y="408"/>
                  </a:cubicBezTo>
                  <a:cubicBezTo>
                    <a:pt x="689" y="405"/>
                    <a:pt x="689" y="403"/>
                    <a:pt x="689" y="400"/>
                  </a:cubicBezTo>
                  <a:cubicBezTo>
                    <a:pt x="747" y="405"/>
                    <a:pt x="747" y="405"/>
                    <a:pt x="747" y="405"/>
                  </a:cubicBezTo>
                  <a:cubicBezTo>
                    <a:pt x="747" y="408"/>
                    <a:pt x="747" y="411"/>
                    <a:pt x="746" y="414"/>
                  </a:cubicBezTo>
                  <a:close/>
                  <a:moveTo>
                    <a:pt x="2" y="406"/>
                  </a:moveTo>
                  <a:cubicBezTo>
                    <a:pt x="2" y="403"/>
                    <a:pt x="1" y="400"/>
                    <a:pt x="1" y="397"/>
                  </a:cubicBezTo>
                  <a:cubicBezTo>
                    <a:pt x="60" y="393"/>
                    <a:pt x="60" y="393"/>
                    <a:pt x="60" y="393"/>
                  </a:cubicBezTo>
                  <a:cubicBezTo>
                    <a:pt x="60" y="396"/>
                    <a:pt x="60" y="398"/>
                    <a:pt x="60" y="401"/>
                  </a:cubicBezTo>
                  <a:lnTo>
                    <a:pt x="2" y="406"/>
                  </a:lnTo>
                  <a:close/>
                  <a:moveTo>
                    <a:pt x="748" y="398"/>
                  </a:moveTo>
                  <a:cubicBezTo>
                    <a:pt x="689" y="394"/>
                    <a:pt x="689" y="394"/>
                    <a:pt x="689" y="394"/>
                  </a:cubicBezTo>
                  <a:cubicBezTo>
                    <a:pt x="690" y="392"/>
                    <a:pt x="690" y="390"/>
                    <a:pt x="690" y="387"/>
                  </a:cubicBezTo>
                  <a:cubicBezTo>
                    <a:pt x="748" y="390"/>
                    <a:pt x="748" y="390"/>
                    <a:pt x="748" y="390"/>
                  </a:cubicBezTo>
                  <a:cubicBezTo>
                    <a:pt x="748" y="392"/>
                    <a:pt x="748" y="395"/>
                    <a:pt x="748" y="398"/>
                  </a:cubicBezTo>
                  <a:close/>
                  <a:moveTo>
                    <a:pt x="1" y="390"/>
                  </a:moveTo>
                  <a:cubicBezTo>
                    <a:pt x="1" y="387"/>
                    <a:pt x="1" y="384"/>
                    <a:pt x="1" y="381"/>
                  </a:cubicBezTo>
                  <a:cubicBezTo>
                    <a:pt x="59" y="380"/>
                    <a:pt x="59" y="380"/>
                    <a:pt x="59" y="380"/>
                  </a:cubicBezTo>
                  <a:cubicBezTo>
                    <a:pt x="59" y="382"/>
                    <a:pt x="59" y="385"/>
                    <a:pt x="59" y="387"/>
                  </a:cubicBezTo>
                  <a:lnTo>
                    <a:pt x="1" y="390"/>
                  </a:lnTo>
                  <a:close/>
                  <a:moveTo>
                    <a:pt x="748" y="382"/>
                  </a:moveTo>
                  <a:cubicBezTo>
                    <a:pt x="690" y="381"/>
                    <a:pt x="690" y="381"/>
                    <a:pt x="690" y="381"/>
                  </a:cubicBezTo>
                  <a:cubicBezTo>
                    <a:pt x="690" y="379"/>
                    <a:pt x="690" y="376"/>
                    <a:pt x="690" y="374"/>
                  </a:cubicBezTo>
                  <a:cubicBezTo>
                    <a:pt x="690" y="373"/>
                    <a:pt x="690" y="373"/>
                    <a:pt x="690" y="373"/>
                  </a:cubicBezTo>
                  <a:cubicBezTo>
                    <a:pt x="749" y="373"/>
                    <a:pt x="749" y="373"/>
                    <a:pt x="749" y="373"/>
                  </a:cubicBezTo>
                  <a:cubicBezTo>
                    <a:pt x="749" y="374"/>
                    <a:pt x="749" y="374"/>
                    <a:pt x="749" y="374"/>
                  </a:cubicBezTo>
                  <a:cubicBezTo>
                    <a:pt x="749" y="377"/>
                    <a:pt x="749" y="379"/>
                    <a:pt x="748" y="382"/>
                  </a:cubicBezTo>
                  <a:close/>
                  <a:moveTo>
                    <a:pt x="59" y="374"/>
                  </a:moveTo>
                  <a:cubicBezTo>
                    <a:pt x="42" y="374"/>
                    <a:pt x="42" y="374"/>
                    <a:pt x="42" y="374"/>
                  </a:cubicBezTo>
                  <a:cubicBezTo>
                    <a:pt x="0" y="374"/>
                    <a:pt x="0" y="374"/>
                    <a:pt x="0" y="374"/>
                  </a:cubicBezTo>
                  <a:cubicBezTo>
                    <a:pt x="0" y="374"/>
                    <a:pt x="0" y="374"/>
                    <a:pt x="0" y="374"/>
                  </a:cubicBezTo>
                  <a:cubicBezTo>
                    <a:pt x="0" y="371"/>
                    <a:pt x="0" y="368"/>
                    <a:pt x="1" y="365"/>
                  </a:cubicBezTo>
                  <a:cubicBezTo>
                    <a:pt x="59" y="367"/>
                    <a:pt x="59" y="367"/>
                    <a:pt x="59" y="367"/>
                  </a:cubicBezTo>
                  <a:cubicBezTo>
                    <a:pt x="59" y="369"/>
                    <a:pt x="59" y="371"/>
                    <a:pt x="59" y="374"/>
                  </a:cubicBezTo>
                  <a:close/>
                  <a:moveTo>
                    <a:pt x="690" y="367"/>
                  </a:moveTo>
                  <a:cubicBezTo>
                    <a:pt x="690" y="365"/>
                    <a:pt x="690" y="362"/>
                    <a:pt x="690" y="360"/>
                  </a:cubicBezTo>
                  <a:cubicBezTo>
                    <a:pt x="748" y="357"/>
                    <a:pt x="748" y="357"/>
                    <a:pt x="748" y="357"/>
                  </a:cubicBezTo>
                  <a:cubicBezTo>
                    <a:pt x="748" y="360"/>
                    <a:pt x="748" y="363"/>
                    <a:pt x="748" y="366"/>
                  </a:cubicBezTo>
                  <a:lnTo>
                    <a:pt x="690" y="367"/>
                  </a:lnTo>
                  <a:close/>
                  <a:moveTo>
                    <a:pt x="59" y="360"/>
                  </a:moveTo>
                  <a:cubicBezTo>
                    <a:pt x="1" y="358"/>
                    <a:pt x="1" y="358"/>
                    <a:pt x="1" y="358"/>
                  </a:cubicBezTo>
                  <a:cubicBezTo>
                    <a:pt x="1" y="355"/>
                    <a:pt x="1" y="352"/>
                    <a:pt x="1" y="349"/>
                  </a:cubicBezTo>
                  <a:cubicBezTo>
                    <a:pt x="60" y="353"/>
                    <a:pt x="60" y="353"/>
                    <a:pt x="60" y="353"/>
                  </a:cubicBezTo>
                  <a:cubicBezTo>
                    <a:pt x="59" y="356"/>
                    <a:pt x="59" y="358"/>
                    <a:pt x="59" y="360"/>
                  </a:cubicBezTo>
                  <a:close/>
                  <a:moveTo>
                    <a:pt x="689" y="354"/>
                  </a:moveTo>
                  <a:cubicBezTo>
                    <a:pt x="689" y="351"/>
                    <a:pt x="689" y="349"/>
                    <a:pt x="689" y="346"/>
                  </a:cubicBezTo>
                  <a:cubicBezTo>
                    <a:pt x="747" y="342"/>
                    <a:pt x="747" y="342"/>
                    <a:pt x="747" y="342"/>
                  </a:cubicBezTo>
                  <a:cubicBezTo>
                    <a:pt x="747" y="344"/>
                    <a:pt x="748" y="347"/>
                    <a:pt x="748" y="350"/>
                  </a:cubicBezTo>
                  <a:lnTo>
                    <a:pt x="689" y="354"/>
                  </a:lnTo>
                  <a:close/>
                  <a:moveTo>
                    <a:pt x="60" y="347"/>
                  </a:moveTo>
                  <a:cubicBezTo>
                    <a:pt x="2" y="342"/>
                    <a:pt x="2" y="342"/>
                    <a:pt x="2" y="342"/>
                  </a:cubicBezTo>
                  <a:cubicBezTo>
                    <a:pt x="2" y="339"/>
                    <a:pt x="2" y="336"/>
                    <a:pt x="3" y="334"/>
                  </a:cubicBezTo>
                  <a:cubicBezTo>
                    <a:pt x="61" y="340"/>
                    <a:pt x="61" y="340"/>
                    <a:pt x="61" y="340"/>
                  </a:cubicBezTo>
                  <a:cubicBezTo>
                    <a:pt x="60" y="342"/>
                    <a:pt x="60" y="345"/>
                    <a:pt x="60" y="347"/>
                  </a:cubicBezTo>
                  <a:close/>
                  <a:moveTo>
                    <a:pt x="688" y="340"/>
                  </a:moveTo>
                  <a:cubicBezTo>
                    <a:pt x="688" y="338"/>
                    <a:pt x="688" y="336"/>
                    <a:pt x="688" y="333"/>
                  </a:cubicBezTo>
                  <a:cubicBezTo>
                    <a:pt x="746" y="326"/>
                    <a:pt x="746" y="326"/>
                    <a:pt x="746" y="326"/>
                  </a:cubicBezTo>
                  <a:cubicBezTo>
                    <a:pt x="746" y="329"/>
                    <a:pt x="746" y="331"/>
                    <a:pt x="747" y="334"/>
                  </a:cubicBezTo>
                  <a:lnTo>
                    <a:pt x="688" y="340"/>
                  </a:lnTo>
                  <a:close/>
                  <a:moveTo>
                    <a:pt x="61" y="334"/>
                  </a:moveTo>
                  <a:cubicBezTo>
                    <a:pt x="3" y="326"/>
                    <a:pt x="3" y="326"/>
                    <a:pt x="3" y="326"/>
                  </a:cubicBezTo>
                  <a:cubicBezTo>
                    <a:pt x="4" y="324"/>
                    <a:pt x="4" y="321"/>
                    <a:pt x="5" y="318"/>
                  </a:cubicBezTo>
                  <a:cubicBezTo>
                    <a:pt x="62" y="327"/>
                    <a:pt x="62" y="327"/>
                    <a:pt x="62" y="327"/>
                  </a:cubicBezTo>
                  <a:cubicBezTo>
                    <a:pt x="62" y="329"/>
                    <a:pt x="62" y="331"/>
                    <a:pt x="61" y="334"/>
                  </a:cubicBezTo>
                  <a:close/>
                  <a:moveTo>
                    <a:pt x="687" y="327"/>
                  </a:moveTo>
                  <a:cubicBezTo>
                    <a:pt x="686" y="325"/>
                    <a:pt x="686" y="322"/>
                    <a:pt x="686" y="320"/>
                  </a:cubicBezTo>
                  <a:cubicBezTo>
                    <a:pt x="743" y="310"/>
                    <a:pt x="743" y="310"/>
                    <a:pt x="743" y="310"/>
                  </a:cubicBezTo>
                  <a:cubicBezTo>
                    <a:pt x="744" y="313"/>
                    <a:pt x="744" y="316"/>
                    <a:pt x="745" y="319"/>
                  </a:cubicBezTo>
                  <a:lnTo>
                    <a:pt x="687" y="327"/>
                  </a:lnTo>
                  <a:close/>
                  <a:moveTo>
                    <a:pt x="63" y="320"/>
                  </a:moveTo>
                  <a:cubicBezTo>
                    <a:pt x="6" y="311"/>
                    <a:pt x="6" y="311"/>
                    <a:pt x="6" y="311"/>
                  </a:cubicBezTo>
                  <a:cubicBezTo>
                    <a:pt x="6" y="308"/>
                    <a:pt x="7" y="305"/>
                    <a:pt x="7" y="302"/>
                  </a:cubicBezTo>
                  <a:cubicBezTo>
                    <a:pt x="65" y="313"/>
                    <a:pt x="65" y="313"/>
                    <a:pt x="65" y="313"/>
                  </a:cubicBezTo>
                  <a:cubicBezTo>
                    <a:pt x="64" y="316"/>
                    <a:pt x="64" y="318"/>
                    <a:pt x="63" y="320"/>
                  </a:cubicBezTo>
                  <a:close/>
                  <a:moveTo>
                    <a:pt x="684" y="314"/>
                  </a:moveTo>
                  <a:cubicBezTo>
                    <a:pt x="684" y="312"/>
                    <a:pt x="683" y="309"/>
                    <a:pt x="683" y="307"/>
                  </a:cubicBezTo>
                  <a:cubicBezTo>
                    <a:pt x="740" y="294"/>
                    <a:pt x="740" y="294"/>
                    <a:pt x="740" y="294"/>
                  </a:cubicBezTo>
                  <a:cubicBezTo>
                    <a:pt x="741" y="297"/>
                    <a:pt x="741" y="300"/>
                    <a:pt x="742" y="303"/>
                  </a:cubicBezTo>
                  <a:lnTo>
                    <a:pt x="684" y="314"/>
                  </a:lnTo>
                  <a:close/>
                  <a:moveTo>
                    <a:pt x="66" y="307"/>
                  </a:moveTo>
                  <a:cubicBezTo>
                    <a:pt x="9" y="295"/>
                    <a:pt x="9" y="295"/>
                    <a:pt x="9" y="295"/>
                  </a:cubicBezTo>
                  <a:cubicBezTo>
                    <a:pt x="9" y="292"/>
                    <a:pt x="10" y="289"/>
                    <a:pt x="11" y="287"/>
                  </a:cubicBezTo>
                  <a:cubicBezTo>
                    <a:pt x="68" y="300"/>
                    <a:pt x="68" y="300"/>
                    <a:pt x="68" y="300"/>
                  </a:cubicBezTo>
                  <a:cubicBezTo>
                    <a:pt x="67" y="303"/>
                    <a:pt x="66" y="305"/>
                    <a:pt x="66" y="307"/>
                  </a:cubicBezTo>
                  <a:close/>
                  <a:moveTo>
                    <a:pt x="682" y="301"/>
                  </a:moveTo>
                  <a:cubicBezTo>
                    <a:pt x="681" y="298"/>
                    <a:pt x="680" y="296"/>
                    <a:pt x="680" y="294"/>
                  </a:cubicBezTo>
                  <a:cubicBezTo>
                    <a:pt x="736" y="279"/>
                    <a:pt x="736" y="279"/>
                    <a:pt x="736" y="279"/>
                  </a:cubicBezTo>
                  <a:cubicBezTo>
                    <a:pt x="737" y="282"/>
                    <a:pt x="738" y="285"/>
                    <a:pt x="739" y="287"/>
                  </a:cubicBezTo>
                  <a:lnTo>
                    <a:pt x="682" y="301"/>
                  </a:lnTo>
                  <a:close/>
                  <a:moveTo>
                    <a:pt x="69" y="294"/>
                  </a:moveTo>
                  <a:cubicBezTo>
                    <a:pt x="12" y="280"/>
                    <a:pt x="12" y="280"/>
                    <a:pt x="12" y="280"/>
                  </a:cubicBezTo>
                  <a:cubicBezTo>
                    <a:pt x="13" y="277"/>
                    <a:pt x="14" y="274"/>
                    <a:pt x="15" y="271"/>
                  </a:cubicBezTo>
                  <a:cubicBezTo>
                    <a:pt x="71" y="287"/>
                    <a:pt x="71" y="287"/>
                    <a:pt x="71" y="287"/>
                  </a:cubicBezTo>
                  <a:cubicBezTo>
                    <a:pt x="70" y="290"/>
                    <a:pt x="70" y="292"/>
                    <a:pt x="69" y="294"/>
                  </a:cubicBezTo>
                  <a:close/>
                  <a:moveTo>
                    <a:pt x="678" y="288"/>
                  </a:moveTo>
                  <a:cubicBezTo>
                    <a:pt x="678" y="286"/>
                    <a:pt x="677" y="283"/>
                    <a:pt x="676" y="281"/>
                  </a:cubicBezTo>
                  <a:cubicBezTo>
                    <a:pt x="732" y="264"/>
                    <a:pt x="732" y="264"/>
                    <a:pt x="732" y="264"/>
                  </a:cubicBezTo>
                  <a:cubicBezTo>
                    <a:pt x="733" y="266"/>
                    <a:pt x="734" y="269"/>
                    <a:pt x="735" y="272"/>
                  </a:cubicBezTo>
                  <a:lnTo>
                    <a:pt x="678" y="288"/>
                  </a:lnTo>
                  <a:close/>
                  <a:moveTo>
                    <a:pt x="73" y="281"/>
                  </a:moveTo>
                  <a:cubicBezTo>
                    <a:pt x="17" y="264"/>
                    <a:pt x="17" y="264"/>
                    <a:pt x="17" y="264"/>
                  </a:cubicBezTo>
                  <a:cubicBezTo>
                    <a:pt x="18" y="262"/>
                    <a:pt x="18" y="259"/>
                    <a:pt x="19" y="256"/>
                  </a:cubicBezTo>
                  <a:cubicBezTo>
                    <a:pt x="75" y="274"/>
                    <a:pt x="75" y="274"/>
                    <a:pt x="75" y="274"/>
                  </a:cubicBezTo>
                  <a:cubicBezTo>
                    <a:pt x="74" y="277"/>
                    <a:pt x="73" y="279"/>
                    <a:pt x="73" y="281"/>
                  </a:cubicBezTo>
                  <a:close/>
                  <a:moveTo>
                    <a:pt x="674" y="275"/>
                  </a:moveTo>
                  <a:cubicBezTo>
                    <a:pt x="674" y="273"/>
                    <a:pt x="673" y="270"/>
                    <a:pt x="672" y="268"/>
                  </a:cubicBezTo>
                  <a:cubicBezTo>
                    <a:pt x="727" y="249"/>
                    <a:pt x="727" y="249"/>
                    <a:pt x="727" y="249"/>
                  </a:cubicBezTo>
                  <a:cubicBezTo>
                    <a:pt x="728" y="251"/>
                    <a:pt x="729" y="254"/>
                    <a:pt x="730" y="257"/>
                  </a:cubicBezTo>
                  <a:lnTo>
                    <a:pt x="674" y="275"/>
                  </a:lnTo>
                  <a:close/>
                  <a:moveTo>
                    <a:pt x="77" y="269"/>
                  </a:moveTo>
                  <a:cubicBezTo>
                    <a:pt x="22" y="249"/>
                    <a:pt x="22" y="249"/>
                    <a:pt x="22" y="249"/>
                  </a:cubicBezTo>
                  <a:cubicBezTo>
                    <a:pt x="23" y="246"/>
                    <a:pt x="24" y="244"/>
                    <a:pt x="25" y="241"/>
                  </a:cubicBezTo>
                  <a:cubicBezTo>
                    <a:pt x="79" y="262"/>
                    <a:pt x="79" y="262"/>
                    <a:pt x="79" y="262"/>
                  </a:cubicBezTo>
                  <a:cubicBezTo>
                    <a:pt x="78" y="264"/>
                    <a:pt x="78" y="266"/>
                    <a:pt x="77" y="269"/>
                  </a:cubicBezTo>
                  <a:close/>
                  <a:moveTo>
                    <a:pt x="670" y="262"/>
                  </a:moveTo>
                  <a:cubicBezTo>
                    <a:pt x="669" y="260"/>
                    <a:pt x="668" y="258"/>
                    <a:pt x="667" y="256"/>
                  </a:cubicBezTo>
                  <a:cubicBezTo>
                    <a:pt x="722" y="234"/>
                    <a:pt x="722" y="234"/>
                    <a:pt x="722" y="234"/>
                  </a:cubicBezTo>
                  <a:cubicBezTo>
                    <a:pt x="723" y="236"/>
                    <a:pt x="724" y="239"/>
                    <a:pt x="725" y="242"/>
                  </a:cubicBezTo>
                  <a:lnTo>
                    <a:pt x="670" y="262"/>
                  </a:lnTo>
                  <a:close/>
                  <a:moveTo>
                    <a:pt x="82" y="256"/>
                  </a:moveTo>
                  <a:cubicBezTo>
                    <a:pt x="27" y="234"/>
                    <a:pt x="27" y="234"/>
                    <a:pt x="27" y="234"/>
                  </a:cubicBezTo>
                  <a:cubicBezTo>
                    <a:pt x="28" y="232"/>
                    <a:pt x="29" y="229"/>
                    <a:pt x="31" y="226"/>
                  </a:cubicBezTo>
                  <a:cubicBezTo>
                    <a:pt x="84" y="249"/>
                    <a:pt x="84" y="249"/>
                    <a:pt x="84" y="249"/>
                  </a:cubicBezTo>
                  <a:cubicBezTo>
                    <a:pt x="83" y="252"/>
                    <a:pt x="82" y="254"/>
                    <a:pt x="82" y="256"/>
                  </a:cubicBezTo>
                  <a:close/>
                  <a:moveTo>
                    <a:pt x="665" y="250"/>
                  </a:moveTo>
                  <a:cubicBezTo>
                    <a:pt x="664" y="248"/>
                    <a:pt x="663" y="246"/>
                    <a:pt x="662" y="243"/>
                  </a:cubicBezTo>
                  <a:cubicBezTo>
                    <a:pt x="715" y="219"/>
                    <a:pt x="715" y="219"/>
                    <a:pt x="715" y="219"/>
                  </a:cubicBezTo>
                  <a:cubicBezTo>
                    <a:pt x="716" y="222"/>
                    <a:pt x="718" y="224"/>
                    <a:pt x="719" y="227"/>
                  </a:cubicBezTo>
                  <a:lnTo>
                    <a:pt x="665" y="250"/>
                  </a:lnTo>
                  <a:close/>
                  <a:moveTo>
                    <a:pt x="87" y="244"/>
                  </a:moveTo>
                  <a:cubicBezTo>
                    <a:pt x="34" y="220"/>
                    <a:pt x="34" y="220"/>
                    <a:pt x="34" y="220"/>
                  </a:cubicBezTo>
                  <a:cubicBezTo>
                    <a:pt x="35" y="217"/>
                    <a:pt x="36" y="214"/>
                    <a:pt x="37" y="212"/>
                  </a:cubicBezTo>
                  <a:cubicBezTo>
                    <a:pt x="90" y="237"/>
                    <a:pt x="90" y="237"/>
                    <a:pt x="90" y="237"/>
                  </a:cubicBezTo>
                  <a:cubicBezTo>
                    <a:pt x="89" y="239"/>
                    <a:pt x="88" y="242"/>
                    <a:pt x="87" y="244"/>
                  </a:cubicBezTo>
                  <a:close/>
                  <a:moveTo>
                    <a:pt x="659" y="238"/>
                  </a:moveTo>
                  <a:cubicBezTo>
                    <a:pt x="658" y="236"/>
                    <a:pt x="657" y="234"/>
                    <a:pt x="656" y="231"/>
                  </a:cubicBezTo>
                  <a:cubicBezTo>
                    <a:pt x="708" y="205"/>
                    <a:pt x="708" y="205"/>
                    <a:pt x="708" y="205"/>
                  </a:cubicBezTo>
                  <a:cubicBezTo>
                    <a:pt x="710" y="208"/>
                    <a:pt x="711" y="210"/>
                    <a:pt x="712" y="213"/>
                  </a:cubicBezTo>
                  <a:lnTo>
                    <a:pt x="659" y="238"/>
                  </a:lnTo>
                  <a:close/>
                  <a:moveTo>
                    <a:pt x="93" y="232"/>
                  </a:moveTo>
                  <a:cubicBezTo>
                    <a:pt x="40" y="205"/>
                    <a:pt x="40" y="205"/>
                    <a:pt x="40" y="205"/>
                  </a:cubicBezTo>
                  <a:cubicBezTo>
                    <a:pt x="42" y="203"/>
                    <a:pt x="43" y="200"/>
                    <a:pt x="44" y="198"/>
                  </a:cubicBezTo>
                  <a:cubicBezTo>
                    <a:pt x="96" y="225"/>
                    <a:pt x="96" y="225"/>
                    <a:pt x="96" y="225"/>
                  </a:cubicBezTo>
                  <a:cubicBezTo>
                    <a:pt x="95" y="227"/>
                    <a:pt x="94" y="229"/>
                    <a:pt x="93" y="232"/>
                  </a:cubicBezTo>
                  <a:close/>
                  <a:moveTo>
                    <a:pt x="653" y="226"/>
                  </a:moveTo>
                  <a:cubicBezTo>
                    <a:pt x="652" y="224"/>
                    <a:pt x="651" y="222"/>
                    <a:pt x="650" y="220"/>
                  </a:cubicBezTo>
                  <a:cubicBezTo>
                    <a:pt x="701" y="191"/>
                    <a:pt x="701" y="191"/>
                    <a:pt x="701" y="191"/>
                  </a:cubicBezTo>
                  <a:cubicBezTo>
                    <a:pt x="702" y="193"/>
                    <a:pt x="704" y="196"/>
                    <a:pt x="705" y="199"/>
                  </a:cubicBezTo>
                  <a:lnTo>
                    <a:pt x="653" y="226"/>
                  </a:lnTo>
                  <a:close/>
                  <a:moveTo>
                    <a:pt x="99" y="220"/>
                  </a:moveTo>
                  <a:cubicBezTo>
                    <a:pt x="48" y="191"/>
                    <a:pt x="48" y="191"/>
                    <a:pt x="48" y="191"/>
                  </a:cubicBezTo>
                  <a:cubicBezTo>
                    <a:pt x="49" y="189"/>
                    <a:pt x="51" y="186"/>
                    <a:pt x="52" y="184"/>
                  </a:cubicBezTo>
                  <a:cubicBezTo>
                    <a:pt x="103" y="213"/>
                    <a:pt x="103" y="213"/>
                    <a:pt x="103" y="213"/>
                  </a:cubicBezTo>
                  <a:cubicBezTo>
                    <a:pt x="101" y="216"/>
                    <a:pt x="100" y="218"/>
                    <a:pt x="99" y="220"/>
                  </a:cubicBezTo>
                  <a:close/>
                  <a:moveTo>
                    <a:pt x="647" y="214"/>
                  </a:moveTo>
                  <a:cubicBezTo>
                    <a:pt x="646" y="212"/>
                    <a:pt x="644" y="210"/>
                    <a:pt x="643" y="208"/>
                  </a:cubicBezTo>
                  <a:cubicBezTo>
                    <a:pt x="693" y="177"/>
                    <a:pt x="693" y="177"/>
                    <a:pt x="693" y="177"/>
                  </a:cubicBezTo>
                  <a:cubicBezTo>
                    <a:pt x="694" y="180"/>
                    <a:pt x="696" y="182"/>
                    <a:pt x="697" y="185"/>
                  </a:cubicBezTo>
                  <a:lnTo>
                    <a:pt x="647" y="214"/>
                  </a:lnTo>
                  <a:close/>
                  <a:moveTo>
                    <a:pt x="106" y="208"/>
                  </a:moveTo>
                  <a:cubicBezTo>
                    <a:pt x="56" y="178"/>
                    <a:pt x="56" y="178"/>
                    <a:pt x="56" y="178"/>
                  </a:cubicBezTo>
                  <a:cubicBezTo>
                    <a:pt x="57" y="175"/>
                    <a:pt x="59" y="173"/>
                    <a:pt x="61" y="170"/>
                  </a:cubicBezTo>
                  <a:cubicBezTo>
                    <a:pt x="110" y="202"/>
                    <a:pt x="110" y="202"/>
                    <a:pt x="110" y="202"/>
                  </a:cubicBezTo>
                  <a:cubicBezTo>
                    <a:pt x="108" y="204"/>
                    <a:pt x="107" y="206"/>
                    <a:pt x="106" y="208"/>
                  </a:cubicBezTo>
                  <a:close/>
                  <a:moveTo>
                    <a:pt x="640" y="203"/>
                  </a:moveTo>
                  <a:cubicBezTo>
                    <a:pt x="639" y="201"/>
                    <a:pt x="637" y="199"/>
                    <a:pt x="636" y="197"/>
                  </a:cubicBezTo>
                  <a:cubicBezTo>
                    <a:pt x="684" y="164"/>
                    <a:pt x="684" y="164"/>
                    <a:pt x="684" y="164"/>
                  </a:cubicBezTo>
                  <a:cubicBezTo>
                    <a:pt x="686" y="166"/>
                    <a:pt x="688" y="169"/>
                    <a:pt x="689" y="171"/>
                  </a:cubicBezTo>
                  <a:lnTo>
                    <a:pt x="640" y="203"/>
                  </a:lnTo>
                  <a:close/>
                  <a:moveTo>
                    <a:pt x="113" y="197"/>
                  </a:moveTo>
                  <a:cubicBezTo>
                    <a:pt x="65" y="164"/>
                    <a:pt x="65" y="164"/>
                    <a:pt x="65" y="164"/>
                  </a:cubicBezTo>
                  <a:cubicBezTo>
                    <a:pt x="66" y="162"/>
                    <a:pt x="68" y="159"/>
                    <a:pt x="70" y="157"/>
                  </a:cubicBezTo>
                  <a:cubicBezTo>
                    <a:pt x="117" y="191"/>
                    <a:pt x="117" y="191"/>
                    <a:pt x="117" y="191"/>
                  </a:cubicBezTo>
                  <a:cubicBezTo>
                    <a:pt x="116" y="193"/>
                    <a:pt x="114" y="195"/>
                    <a:pt x="113" y="197"/>
                  </a:cubicBezTo>
                  <a:close/>
                  <a:moveTo>
                    <a:pt x="632" y="192"/>
                  </a:moveTo>
                  <a:cubicBezTo>
                    <a:pt x="631" y="190"/>
                    <a:pt x="630" y="188"/>
                    <a:pt x="628" y="186"/>
                  </a:cubicBezTo>
                  <a:cubicBezTo>
                    <a:pt x="675" y="151"/>
                    <a:pt x="675" y="151"/>
                    <a:pt x="675" y="151"/>
                  </a:cubicBezTo>
                  <a:cubicBezTo>
                    <a:pt x="677" y="153"/>
                    <a:pt x="679" y="156"/>
                    <a:pt x="680" y="158"/>
                  </a:cubicBezTo>
                  <a:lnTo>
                    <a:pt x="632" y="192"/>
                  </a:lnTo>
                  <a:close/>
                  <a:moveTo>
                    <a:pt x="121" y="186"/>
                  </a:moveTo>
                  <a:cubicBezTo>
                    <a:pt x="74" y="151"/>
                    <a:pt x="74" y="151"/>
                    <a:pt x="74" y="151"/>
                  </a:cubicBezTo>
                  <a:cubicBezTo>
                    <a:pt x="75" y="149"/>
                    <a:pt x="77" y="147"/>
                    <a:pt x="79" y="144"/>
                  </a:cubicBezTo>
                  <a:cubicBezTo>
                    <a:pt x="125" y="180"/>
                    <a:pt x="125" y="180"/>
                    <a:pt x="125" y="180"/>
                  </a:cubicBezTo>
                  <a:cubicBezTo>
                    <a:pt x="124" y="182"/>
                    <a:pt x="122" y="184"/>
                    <a:pt x="121" y="186"/>
                  </a:cubicBezTo>
                  <a:close/>
                  <a:moveTo>
                    <a:pt x="624" y="181"/>
                  </a:moveTo>
                  <a:cubicBezTo>
                    <a:pt x="623" y="179"/>
                    <a:pt x="622" y="177"/>
                    <a:pt x="620" y="175"/>
                  </a:cubicBezTo>
                  <a:cubicBezTo>
                    <a:pt x="665" y="139"/>
                    <a:pt x="665" y="139"/>
                    <a:pt x="665" y="139"/>
                  </a:cubicBezTo>
                  <a:cubicBezTo>
                    <a:pt x="667" y="141"/>
                    <a:pt x="669" y="143"/>
                    <a:pt x="671" y="145"/>
                  </a:cubicBezTo>
                  <a:lnTo>
                    <a:pt x="624" y="181"/>
                  </a:lnTo>
                  <a:close/>
                  <a:moveTo>
                    <a:pt x="129" y="175"/>
                  </a:moveTo>
                  <a:cubicBezTo>
                    <a:pt x="83" y="139"/>
                    <a:pt x="83" y="139"/>
                    <a:pt x="83" y="139"/>
                  </a:cubicBezTo>
                  <a:cubicBezTo>
                    <a:pt x="85" y="136"/>
                    <a:pt x="87" y="134"/>
                    <a:pt x="89" y="132"/>
                  </a:cubicBezTo>
                  <a:cubicBezTo>
                    <a:pt x="134" y="170"/>
                    <a:pt x="134" y="170"/>
                    <a:pt x="134" y="170"/>
                  </a:cubicBezTo>
                  <a:cubicBezTo>
                    <a:pt x="132" y="172"/>
                    <a:pt x="130" y="174"/>
                    <a:pt x="129" y="175"/>
                  </a:cubicBezTo>
                  <a:close/>
                  <a:moveTo>
                    <a:pt x="616" y="171"/>
                  </a:moveTo>
                  <a:cubicBezTo>
                    <a:pt x="615" y="169"/>
                    <a:pt x="613" y="167"/>
                    <a:pt x="611" y="165"/>
                  </a:cubicBezTo>
                  <a:cubicBezTo>
                    <a:pt x="655" y="126"/>
                    <a:pt x="655" y="126"/>
                    <a:pt x="655" y="126"/>
                  </a:cubicBezTo>
                  <a:cubicBezTo>
                    <a:pt x="657" y="129"/>
                    <a:pt x="659" y="131"/>
                    <a:pt x="661" y="133"/>
                  </a:cubicBezTo>
                  <a:lnTo>
                    <a:pt x="616" y="171"/>
                  </a:lnTo>
                  <a:close/>
                  <a:moveTo>
                    <a:pt x="138" y="165"/>
                  </a:moveTo>
                  <a:cubicBezTo>
                    <a:pt x="94" y="127"/>
                    <a:pt x="94" y="127"/>
                    <a:pt x="94" y="127"/>
                  </a:cubicBezTo>
                  <a:cubicBezTo>
                    <a:pt x="96" y="124"/>
                    <a:pt x="98" y="122"/>
                    <a:pt x="100" y="120"/>
                  </a:cubicBezTo>
                  <a:cubicBezTo>
                    <a:pt x="142" y="160"/>
                    <a:pt x="142" y="160"/>
                    <a:pt x="142" y="160"/>
                  </a:cubicBezTo>
                  <a:cubicBezTo>
                    <a:pt x="141" y="162"/>
                    <a:pt x="139" y="163"/>
                    <a:pt x="138" y="165"/>
                  </a:cubicBezTo>
                  <a:close/>
                  <a:moveTo>
                    <a:pt x="607" y="161"/>
                  </a:moveTo>
                  <a:cubicBezTo>
                    <a:pt x="606" y="159"/>
                    <a:pt x="604" y="157"/>
                    <a:pt x="602" y="155"/>
                  </a:cubicBezTo>
                  <a:cubicBezTo>
                    <a:pt x="644" y="115"/>
                    <a:pt x="644" y="115"/>
                    <a:pt x="644" y="115"/>
                  </a:cubicBezTo>
                  <a:cubicBezTo>
                    <a:pt x="646" y="117"/>
                    <a:pt x="648" y="119"/>
                    <a:pt x="650" y="121"/>
                  </a:cubicBezTo>
                  <a:lnTo>
                    <a:pt x="607" y="161"/>
                  </a:lnTo>
                  <a:close/>
                  <a:moveTo>
                    <a:pt x="147" y="155"/>
                  </a:moveTo>
                  <a:cubicBezTo>
                    <a:pt x="104" y="115"/>
                    <a:pt x="104" y="115"/>
                    <a:pt x="104" y="115"/>
                  </a:cubicBezTo>
                  <a:cubicBezTo>
                    <a:pt x="106" y="113"/>
                    <a:pt x="108" y="111"/>
                    <a:pt x="111" y="109"/>
                  </a:cubicBezTo>
                  <a:cubicBezTo>
                    <a:pt x="152" y="150"/>
                    <a:pt x="152" y="150"/>
                    <a:pt x="152" y="150"/>
                  </a:cubicBezTo>
                  <a:cubicBezTo>
                    <a:pt x="150" y="152"/>
                    <a:pt x="148" y="154"/>
                    <a:pt x="147" y="155"/>
                  </a:cubicBezTo>
                  <a:close/>
                  <a:moveTo>
                    <a:pt x="598" y="151"/>
                  </a:moveTo>
                  <a:cubicBezTo>
                    <a:pt x="596" y="149"/>
                    <a:pt x="595" y="147"/>
                    <a:pt x="593" y="146"/>
                  </a:cubicBezTo>
                  <a:cubicBezTo>
                    <a:pt x="633" y="104"/>
                    <a:pt x="633" y="104"/>
                    <a:pt x="633" y="104"/>
                  </a:cubicBezTo>
                  <a:cubicBezTo>
                    <a:pt x="635" y="106"/>
                    <a:pt x="637" y="108"/>
                    <a:pt x="639" y="110"/>
                  </a:cubicBezTo>
                  <a:lnTo>
                    <a:pt x="598" y="151"/>
                  </a:lnTo>
                  <a:close/>
                  <a:moveTo>
                    <a:pt x="156" y="146"/>
                  </a:moveTo>
                  <a:cubicBezTo>
                    <a:pt x="116" y="104"/>
                    <a:pt x="116" y="104"/>
                    <a:pt x="116" y="104"/>
                  </a:cubicBezTo>
                  <a:cubicBezTo>
                    <a:pt x="118" y="102"/>
                    <a:pt x="120" y="100"/>
                    <a:pt x="122" y="98"/>
                  </a:cubicBezTo>
                  <a:cubicBezTo>
                    <a:pt x="161" y="141"/>
                    <a:pt x="161" y="141"/>
                    <a:pt x="161" y="141"/>
                  </a:cubicBezTo>
                  <a:cubicBezTo>
                    <a:pt x="160" y="142"/>
                    <a:pt x="158" y="144"/>
                    <a:pt x="156" y="146"/>
                  </a:cubicBezTo>
                  <a:close/>
                  <a:moveTo>
                    <a:pt x="588" y="142"/>
                  </a:moveTo>
                  <a:cubicBezTo>
                    <a:pt x="587" y="140"/>
                    <a:pt x="585" y="138"/>
                    <a:pt x="583" y="137"/>
                  </a:cubicBezTo>
                  <a:cubicBezTo>
                    <a:pt x="622" y="93"/>
                    <a:pt x="622" y="93"/>
                    <a:pt x="622" y="93"/>
                  </a:cubicBezTo>
                  <a:cubicBezTo>
                    <a:pt x="624" y="95"/>
                    <a:pt x="626" y="97"/>
                    <a:pt x="628" y="99"/>
                  </a:cubicBezTo>
                  <a:lnTo>
                    <a:pt x="588" y="142"/>
                  </a:lnTo>
                  <a:close/>
                  <a:moveTo>
                    <a:pt x="166" y="137"/>
                  </a:moveTo>
                  <a:cubicBezTo>
                    <a:pt x="127" y="93"/>
                    <a:pt x="127" y="93"/>
                    <a:pt x="127" y="93"/>
                  </a:cubicBezTo>
                  <a:cubicBezTo>
                    <a:pt x="130" y="91"/>
                    <a:pt x="132" y="89"/>
                    <a:pt x="134" y="87"/>
                  </a:cubicBezTo>
                  <a:cubicBezTo>
                    <a:pt x="172" y="132"/>
                    <a:pt x="172" y="132"/>
                    <a:pt x="172" y="132"/>
                  </a:cubicBezTo>
                  <a:cubicBezTo>
                    <a:pt x="170" y="134"/>
                    <a:pt x="168" y="135"/>
                    <a:pt x="166" y="137"/>
                  </a:cubicBezTo>
                  <a:close/>
                  <a:moveTo>
                    <a:pt x="578" y="133"/>
                  </a:moveTo>
                  <a:cubicBezTo>
                    <a:pt x="576" y="131"/>
                    <a:pt x="575" y="130"/>
                    <a:pt x="573" y="128"/>
                  </a:cubicBezTo>
                  <a:cubicBezTo>
                    <a:pt x="609" y="83"/>
                    <a:pt x="609" y="83"/>
                    <a:pt x="609" y="83"/>
                  </a:cubicBezTo>
                  <a:cubicBezTo>
                    <a:pt x="612" y="84"/>
                    <a:pt x="614" y="86"/>
                    <a:pt x="616" y="88"/>
                  </a:cubicBezTo>
                  <a:lnTo>
                    <a:pt x="578" y="133"/>
                  </a:lnTo>
                  <a:close/>
                  <a:moveTo>
                    <a:pt x="176" y="128"/>
                  </a:moveTo>
                  <a:cubicBezTo>
                    <a:pt x="139" y="83"/>
                    <a:pt x="139" y="83"/>
                    <a:pt x="139" y="83"/>
                  </a:cubicBezTo>
                  <a:cubicBezTo>
                    <a:pt x="142" y="81"/>
                    <a:pt x="144" y="79"/>
                    <a:pt x="146" y="77"/>
                  </a:cubicBezTo>
                  <a:cubicBezTo>
                    <a:pt x="182" y="124"/>
                    <a:pt x="182" y="124"/>
                    <a:pt x="182" y="124"/>
                  </a:cubicBezTo>
                  <a:cubicBezTo>
                    <a:pt x="180" y="125"/>
                    <a:pt x="178" y="127"/>
                    <a:pt x="176" y="128"/>
                  </a:cubicBezTo>
                  <a:close/>
                  <a:moveTo>
                    <a:pt x="568" y="124"/>
                  </a:moveTo>
                  <a:cubicBezTo>
                    <a:pt x="566" y="123"/>
                    <a:pt x="564" y="121"/>
                    <a:pt x="562" y="120"/>
                  </a:cubicBezTo>
                  <a:cubicBezTo>
                    <a:pt x="597" y="73"/>
                    <a:pt x="597" y="73"/>
                    <a:pt x="597" y="73"/>
                  </a:cubicBezTo>
                  <a:cubicBezTo>
                    <a:pt x="599" y="75"/>
                    <a:pt x="601" y="76"/>
                    <a:pt x="604" y="78"/>
                  </a:cubicBezTo>
                  <a:lnTo>
                    <a:pt x="568" y="124"/>
                  </a:lnTo>
                  <a:close/>
                  <a:moveTo>
                    <a:pt x="187" y="120"/>
                  </a:moveTo>
                  <a:cubicBezTo>
                    <a:pt x="152" y="73"/>
                    <a:pt x="152" y="73"/>
                    <a:pt x="152" y="73"/>
                  </a:cubicBezTo>
                  <a:cubicBezTo>
                    <a:pt x="154" y="71"/>
                    <a:pt x="157" y="70"/>
                    <a:pt x="159" y="68"/>
                  </a:cubicBezTo>
                  <a:cubicBezTo>
                    <a:pt x="193" y="116"/>
                    <a:pt x="193" y="116"/>
                    <a:pt x="193" y="116"/>
                  </a:cubicBezTo>
                  <a:cubicBezTo>
                    <a:pt x="191" y="117"/>
                    <a:pt x="189" y="118"/>
                    <a:pt x="187" y="120"/>
                  </a:cubicBezTo>
                  <a:close/>
                  <a:moveTo>
                    <a:pt x="557" y="116"/>
                  </a:moveTo>
                  <a:cubicBezTo>
                    <a:pt x="555" y="115"/>
                    <a:pt x="553" y="113"/>
                    <a:pt x="551" y="112"/>
                  </a:cubicBezTo>
                  <a:cubicBezTo>
                    <a:pt x="584" y="64"/>
                    <a:pt x="584" y="64"/>
                    <a:pt x="584" y="64"/>
                  </a:cubicBezTo>
                  <a:cubicBezTo>
                    <a:pt x="586" y="65"/>
                    <a:pt x="589" y="67"/>
                    <a:pt x="591" y="69"/>
                  </a:cubicBezTo>
                  <a:lnTo>
                    <a:pt x="557" y="116"/>
                  </a:lnTo>
                  <a:close/>
                  <a:moveTo>
                    <a:pt x="198" y="112"/>
                  </a:moveTo>
                  <a:cubicBezTo>
                    <a:pt x="165" y="64"/>
                    <a:pt x="165" y="64"/>
                    <a:pt x="165" y="64"/>
                  </a:cubicBezTo>
                  <a:cubicBezTo>
                    <a:pt x="167" y="62"/>
                    <a:pt x="170" y="61"/>
                    <a:pt x="172" y="59"/>
                  </a:cubicBezTo>
                  <a:cubicBezTo>
                    <a:pt x="204" y="108"/>
                    <a:pt x="204" y="108"/>
                    <a:pt x="204" y="108"/>
                  </a:cubicBezTo>
                  <a:cubicBezTo>
                    <a:pt x="202" y="109"/>
                    <a:pt x="200" y="111"/>
                    <a:pt x="198" y="112"/>
                  </a:cubicBezTo>
                  <a:close/>
                  <a:moveTo>
                    <a:pt x="546" y="109"/>
                  </a:moveTo>
                  <a:cubicBezTo>
                    <a:pt x="544" y="107"/>
                    <a:pt x="542" y="106"/>
                    <a:pt x="540" y="105"/>
                  </a:cubicBezTo>
                  <a:cubicBezTo>
                    <a:pt x="571" y="55"/>
                    <a:pt x="571" y="55"/>
                    <a:pt x="571" y="55"/>
                  </a:cubicBezTo>
                  <a:cubicBezTo>
                    <a:pt x="573" y="57"/>
                    <a:pt x="575" y="58"/>
                    <a:pt x="578" y="60"/>
                  </a:cubicBezTo>
                  <a:lnTo>
                    <a:pt x="546" y="109"/>
                  </a:lnTo>
                  <a:close/>
                  <a:moveTo>
                    <a:pt x="209" y="105"/>
                  </a:moveTo>
                  <a:cubicBezTo>
                    <a:pt x="178" y="55"/>
                    <a:pt x="178" y="55"/>
                    <a:pt x="178" y="55"/>
                  </a:cubicBezTo>
                  <a:cubicBezTo>
                    <a:pt x="181" y="54"/>
                    <a:pt x="183" y="52"/>
                    <a:pt x="186" y="51"/>
                  </a:cubicBezTo>
                  <a:cubicBezTo>
                    <a:pt x="215" y="101"/>
                    <a:pt x="215" y="101"/>
                    <a:pt x="215" y="101"/>
                  </a:cubicBezTo>
                  <a:cubicBezTo>
                    <a:pt x="213" y="102"/>
                    <a:pt x="211" y="104"/>
                    <a:pt x="209" y="105"/>
                  </a:cubicBezTo>
                  <a:close/>
                  <a:moveTo>
                    <a:pt x="535" y="102"/>
                  </a:moveTo>
                  <a:cubicBezTo>
                    <a:pt x="533" y="100"/>
                    <a:pt x="530" y="99"/>
                    <a:pt x="528" y="98"/>
                  </a:cubicBezTo>
                  <a:cubicBezTo>
                    <a:pt x="557" y="47"/>
                    <a:pt x="557" y="47"/>
                    <a:pt x="557" y="47"/>
                  </a:cubicBezTo>
                  <a:cubicBezTo>
                    <a:pt x="559" y="48"/>
                    <a:pt x="562" y="50"/>
                    <a:pt x="564" y="51"/>
                  </a:cubicBezTo>
                  <a:lnTo>
                    <a:pt x="535" y="102"/>
                  </a:lnTo>
                  <a:close/>
                  <a:moveTo>
                    <a:pt x="220" y="98"/>
                  </a:moveTo>
                  <a:cubicBezTo>
                    <a:pt x="192" y="47"/>
                    <a:pt x="192" y="47"/>
                    <a:pt x="192" y="47"/>
                  </a:cubicBezTo>
                  <a:cubicBezTo>
                    <a:pt x="194" y="46"/>
                    <a:pt x="197" y="44"/>
                    <a:pt x="199" y="43"/>
                  </a:cubicBezTo>
                  <a:cubicBezTo>
                    <a:pt x="227" y="95"/>
                    <a:pt x="227" y="95"/>
                    <a:pt x="227" y="95"/>
                  </a:cubicBezTo>
                  <a:cubicBezTo>
                    <a:pt x="225" y="96"/>
                    <a:pt x="223" y="97"/>
                    <a:pt x="220" y="98"/>
                  </a:cubicBezTo>
                  <a:close/>
                  <a:moveTo>
                    <a:pt x="523" y="95"/>
                  </a:moveTo>
                  <a:cubicBezTo>
                    <a:pt x="521" y="94"/>
                    <a:pt x="519" y="93"/>
                    <a:pt x="516" y="92"/>
                  </a:cubicBezTo>
                  <a:cubicBezTo>
                    <a:pt x="543" y="40"/>
                    <a:pt x="543" y="40"/>
                    <a:pt x="543" y="40"/>
                  </a:cubicBezTo>
                  <a:cubicBezTo>
                    <a:pt x="545" y="41"/>
                    <a:pt x="548" y="42"/>
                    <a:pt x="550" y="44"/>
                  </a:cubicBezTo>
                  <a:lnTo>
                    <a:pt x="523" y="95"/>
                  </a:lnTo>
                  <a:close/>
                  <a:moveTo>
                    <a:pt x="232" y="92"/>
                  </a:moveTo>
                  <a:cubicBezTo>
                    <a:pt x="206" y="40"/>
                    <a:pt x="206" y="40"/>
                    <a:pt x="206" y="40"/>
                  </a:cubicBezTo>
                  <a:cubicBezTo>
                    <a:pt x="208" y="38"/>
                    <a:pt x="211" y="37"/>
                    <a:pt x="214" y="36"/>
                  </a:cubicBezTo>
                  <a:cubicBezTo>
                    <a:pt x="239" y="89"/>
                    <a:pt x="239" y="89"/>
                    <a:pt x="239" y="89"/>
                  </a:cubicBezTo>
                  <a:cubicBezTo>
                    <a:pt x="237" y="90"/>
                    <a:pt x="234" y="91"/>
                    <a:pt x="232" y="92"/>
                  </a:cubicBezTo>
                  <a:close/>
                  <a:moveTo>
                    <a:pt x="511" y="89"/>
                  </a:moveTo>
                  <a:cubicBezTo>
                    <a:pt x="509" y="88"/>
                    <a:pt x="507" y="87"/>
                    <a:pt x="504" y="86"/>
                  </a:cubicBezTo>
                  <a:cubicBezTo>
                    <a:pt x="528" y="33"/>
                    <a:pt x="528" y="33"/>
                    <a:pt x="528" y="33"/>
                  </a:cubicBezTo>
                  <a:cubicBezTo>
                    <a:pt x="531" y="34"/>
                    <a:pt x="534" y="35"/>
                    <a:pt x="536" y="36"/>
                  </a:cubicBezTo>
                  <a:lnTo>
                    <a:pt x="511" y="89"/>
                  </a:lnTo>
                  <a:close/>
                  <a:moveTo>
                    <a:pt x="244" y="86"/>
                  </a:moveTo>
                  <a:cubicBezTo>
                    <a:pt x="220" y="33"/>
                    <a:pt x="220" y="33"/>
                    <a:pt x="220" y="33"/>
                  </a:cubicBezTo>
                  <a:cubicBezTo>
                    <a:pt x="223" y="32"/>
                    <a:pt x="225" y="31"/>
                    <a:pt x="228" y="29"/>
                  </a:cubicBezTo>
                  <a:cubicBezTo>
                    <a:pt x="251" y="83"/>
                    <a:pt x="251" y="83"/>
                    <a:pt x="251" y="83"/>
                  </a:cubicBezTo>
                  <a:cubicBezTo>
                    <a:pt x="249" y="84"/>
                    <a:pt x="247" y="85"/>
                    <a:pt x="244" y="86"/>
                  </a:cubicBezTo>
                  <a:close/>
                  <a:moveTo>
                    <a:pt x="499" y="83"/>
                  </a:moveTo>
                  <a:cubicBezTo>
                    <a:pt x="496" y="83"/>
                    <a:pt x="494" y="82"/>
                    <a:pt x="492" y="81"/>
                  </a:cubicBezTo>
                  <a:cubicBezTo>
                    <a:pt x="514" y="26"/>
                    <a:pt x="514" y="26"/>
                    <a:pt x="514" y="26"/>
                  </a:cubicBezTo>
                  <a:cubicBezTo>
                    <a:pt x="516" y="27"/>
                    <a:pt x="519" y="29"/>
                    <a:pt x="522" y="30"/>
                  </a:cubicBezTo>
                  <a:lnTo>
                    <a:pt x="499" y="83"/>
                  </a:lnTo>
                  <a:close/>
                  <a:moveTo>
                    <a:pt x="257" y="81"/>
                  </a:moveTo>
                  <a:cubicBezTo>
                    <a:pt x="235" y="27"/>
                    <a:pt x="235" y="27"/>
                    <a:pt x="235" y="27"/>
                  </a:cubicBezTo>
                  <a:cubicBezTo>
                    <a:pt x="237" y="26"/>
                    <a:pt x="240" y="24"/>
                    <a:pt x="243" y="23"/>
                  </a:cubicBezTo>
                  <a:cubicBezTo>
                    <a:pt x="263" y="78"/>
                    <a:pt x="263" y="78"/>
                    <a:pt x="263" y="78"/>
                  </a:cubicBezTo>
                  <a:cubicBezTo>
                    <a:pt x="261" y="79"/>
                    <a:pt x="259" y="80"/>
                    <a:pt x="257" y="81"/>
                  </a:cubicBezTo>
                  <a:close/>
                  <a:moveTo>
                    <a:pt x="486" y="78"/>
                  </a:moveTo>
                  <a:cubicBezTo>
                    <a:pt x="484" y="78"/>
                    <a:pt x="482" y="77"/>
                    <a:pt x="479" y="76"/>
                  </a:cubicBezTo>
                  <a:cubicBezTo>
                    <a:pt x="499" y="21"/>
                    <a:pt x="499" y="21"/>
                    <a:pt x="499" y="21"/>
                  </a:cubicBezTo>
                  <a:cubicBezTo>
                    <a:pt x="502" y="22"/>
                    <a:pt x="504" y="23"/>
                    <a:pt x="507" y="24"/>
                  </a:cubicBezTo>
                  <a:lnTo>
                    <a:pt x="486" y="78"/>
                  </a:lnTo>
                  <a:close/>
                  <a:moveTo>
                    <a:pt x="269" y="76"/>
                  </a:moveTo>
                  <a:cubicBezTo>
                    <a:pt x="250" y="21"/>
                    <a:pt x="250" y="21"/>
                    <a:pt x="250" y="21"/>
                  </a:cubicBezTo>
                  <a:cubicBezTo>
                    <a:pt x="252" y="20"/>
                    <a:pt x="255" y="19"/>
                    <a:pt x="258" y="18"/>
                  </a:cubicBezTo>
                  <a:cubicBezTo>
                    <a:pt x="276" y="74"/>
                    <a:pt x="276" y="74"/>
                    <a:pt x="276" y="74"/>
                  </a:cubicBezTo>
                  <a:cubicBezTo>
                    <a:pt x="274" y="75"/>
                    <a:pt x="271" y="75"/>
                    <a:pt x="269" y="76"/>
                  </a:cubicBezTo>
                  <a:close/>
                  <a:moveTo>
                    <a:pt x="474" y="74"/>
                  </a:moveTo>
                  <a:cubicBezTo>
                    <a:pt x="471" y="73"/>
                    <a:pt x="469" y="72"/>
                    <a:pt x="467" y="72"/>
                  </a:cubicBezTo>
                  <a:cubicBezTo>
                    <a:pt x="484" y="16"/>
                    <a:pt x="484" y="16"/>
                    <a:pt x="484" y="16"/>
                  </a:cubicBezTo>
                  <a:cubicBezTo>
                    <a:pt x="486" y="17"/>
                    <a:pt x="489" y="18"/>
                    <a:pt x="492" y="18"/>
                  </a:cubicBezTo>
                  <a:lnTo>
                    <a:pt x="474" y="74"/>
                  </a:lnTo>
                  <a:close/>
                  <a:moveTo>
                    <a:pt x="282" y="72"/>
                  </a:moveTo>
                  <a:cubicBezTo>
                    <a:pt x="265" y="16"/>
                    <a:pt x="265" y="16"/>
                    <a:pt x="265" y="16"/>
                  </a:cubicBezTo>
                  <a:cubicBezTo>
                    <a:pt x="267" y="15"/>
                    <a:pt x="270" y="14"/>
                    <a:pt x="273" y="14"/>
                  </a:cubicBezTo>
                  <a:cubicBezTo>
                    <a:pt x="289" y="70"/>
                    <a:pt x="289" y="70"/>
                    <a:pt x="289" y="70"/>
                  </a:cubicBezTo>
                  <a:cubicBezTo>
                    <a:pt x="286" y="71"/>
                    <a:pt x="284" y="71"/>
                    <a:pt x="282" y="72"/>
                  </a:cubicBezTo>
                  <a:close/>
                  <a:moveTo>
                    <a:pt x="461" y="70"/>
                  </a:moveTo>
                  <a:cubicBezTo>
                    <a:pt x="458" y="69"/>
                    <a:pt x="456" y="69"/>
                    <a:pt x="454" y="68"/>
                  </a:cubicBezTo>
                  <a:cubicBezTo>
                    <a:pt x="468" y="12"/>
                    <a:pt x="468" y="12"/>
                    <a:pt x="468" y="12"/>
                  </a:cubicBezTo>
                  <a:cubicBezTo>
                    <a:pt x="471" y="12"/>
                    <a:pt x="474" y="13"/>
                    <a:pt x="477" y="14"/>
                  </a:cubicBezTo>
                  <a:lnTo>
                    <a:pt x="461" y="70"/>
                  </a:lnTo>
                  <a:close/>
                  <a:moveTo>
                    <a:pt x="295" y="68"/>
                  </a:moveTo>
                  <a:cubicBezTo>
                    <a:pt x="280" y="12"/>
                    <a:pt x="280" y="12"/>
                    <a:pt x="280" y="12"/>
                  </a:cubicBezTo>
                  <a:cubicBezTo>
                    <a:pt x="283" y="11"/>
                    <a:pt x="286" y="10"/>
                    <a:pt x="288" y="10"/>
                  </a:cubicBezTo>
                  <a:cubicBezTo>
                    <a:pt x="302" y="67"/>
                    <a:pt x="302" y="67"/>
                    <a:pt x="302" y="67"/>
                  </a:cubicBezTo>
                  <a:cubicBezTo>
                    <a:pt x="299" y="67"/>
                    <a:pt x="297" y="68"/>
                    <a:pt x="295" y="68"/>
                  </a:cubicBezTo>
                  <a:close/>
                  <a:moveTo>
                    <a:pt x="448" y="67"/>
                  </a:moveTo>
                  <a:cubicBezTo>
                    <a:pt x="445" y="66"/>
                    <a:pt x="443" y="66"/>
                    <a:pt x="441" y="65"/>
                  </a:cubicBezTo>
                  <a:cubicBezTo>
                    <a:pt x="453" y="8"/>
                    <a:pt x="453" y="8"/>
                    <a:pt x="453" y="8"/>
                  </a:cubicBezTo>
                  <a:cubicBezTo>
                    <a:pt x="456" y="8"/>
                    <a:pt x="459" y="9"/>
                    <a:pt x="461" y="10"/>
                  </a:cubicBezTo>
                  <a:lnTo>
                    <a:pt x="448" y="67"/>
                  </a:lnTo>
                  <a:close/>
                  <a:moveTo>
                    <a:pt x="308" y="65"/>
                  </a:moveTo>
                  <a:cubicBezTo>
                    <a:pt x="295" y="8"/>
                    <a:pt x="295" y="8"/>
                    <a:pt x="295" y="8"/>
                  </a:cubicBezTo>
                  <a:cubicBezTo>
                    <a:pt x="298" y="7"/>
                    <a:pt x="301" y="7"/>
                    <a:pt x="304" y="6"/>
                  </a:cubicBezTo>
                  <a:cubicBezTo>
                    <a:pt x="315" y="64"/>
                    <a:pt x="315" y="64"/>
                    <a:pt x="315" y="64"/>
                  </a:cubicBezTo>
                  <a:cubicBezTo>
                    <a:pt x="312" y="64"/>
                    <a:pt x="310" y="65"/>
                    <a:pt x="308" y="65"/>
                  </a:cubicBezTo>
                  <a:close/>
                  <a:moveTo>
                    <a:pt x="435" y="64"/>
                  </a:moveTo>
                  <a:cubicBezTo>
                    <a:pt x="432" y="63"/>
                    <a:pt x="430" y="63"/>
                    <a:pt x="428" y="63"/>
                  </a:cubicBezTo>
                  <a:cubicBezTo>
                    <a:pt x="437" y="5"/>
                    <a:pt x="437" y="5"/>
                    <a:pt x="437" y="5"/>
                  </a:cubicBezTo>
                  <a:cubicBezTo>
                    <a:pt x="440" y="5"/>
                    <a:pt x="443" y="6"/>
                    <a:pt x="446" y="6"/>
                  </a:cubicBezTo>
                  <a:lnTo>
                    <a:pt x="435" y="64"/>
                  </a:lnTo>
                  <a:close/>
                  <a:moveTo>
                    <a:pt x="321" y="63"/>
                  </a:moveTo>
                  <a:cubicBezTo>
                    <a:pt x="311" y="5"/>
                    <a:pt x="311" y="5"/>
                    <a:pt x="311" y="5"/>
                  </a:cubicBezTo>
                  <a:cubicBezTo>
                    <a:pt x="314" y="5"/>
                    <a:pt x="317" y="4"/>
                    <a:pt x="320" y="4"/>
                  </a:cubicBezTo>
                  <a:cubicBezTo>
                    <a:pt x="328" y="61"/>
                    <a:pt x="328" y="61"/>
                    <a:pt x="328" y="61"/>
                  </a:cubicBezTo>
                  <a:cubicBezTo>
                    <a:pt x="326" y="62"/>
                    <a:pt x="323" y="62"/>
                    <a:pt x="321" y="63"/>
                  </a:cubicBezTo>
                  <a:close/>
                  <a:moveTo>
                    <a:pt x="422" y="62"/>
                  </a:moveTo>
                  <a:cubicBezTo>
                    <a:pt x="419" y="61"/>
                    <a:pt x="417" y="61"/>
                    <a:pt x="414" y="61"/>
                  </a:cubicBezTo>
                  <a:cubicBezTo>
                    <a:pt x="422" y="3"/>
                    <a:pt x="422" y="3"/>
                    <a:pt x="422" y="3"/>
                  </a:cubicBezTo>
                  <a:cubicBezTo>
                    <a:pt x="424" y="3"/>
                    <a:pt x="427" y="3"/>
                    <a:pt x="430" y="4"/>
                  </a:cubicBezTo>
                  <a:lnTo>
                    <a:pt x="422" y="62"/>
                  </a:lnTo>
                  <a:close/>
                  <a:moveTo>
                    <a:pt x="334" y="61"/>
                  </a:moveTo>
                  <a:cubicBezTo>
                    <a:pt x="327" y="3"/>
                    <a:pt x="327" y="3"/>
                    <a:pt x="327" y="3"/>
                  </a:cubicBezTo>
                  <a:cubicBezTo>
                    <a:pt x="330" y="2"/>
                    <a:pt x="332" y="2"/>
                    <a:pt x="335" y="2"/>
                  </a:cubicBezTo>
                  <a:cubicBezTo>
                    <a:pt x="341" y="60"/>
                    <a:pt x="341" y="60"/>
                    <a:pt x="341" y="60"/>
                  </a:cubicBezTo>
                  <a:cubicBezTo>
                    <a:pt x="339" y="60"/>
                    <a:pt x="337" y="60"/>
                    <a:pt x="334" y="61"/>
                  </a:cubicBezTo>
                  <a:close/>
                  <a:moveTo>
                    <a:pt x="408" y="60"/>
                  </a:moveTo>
                  <a:cubicBezTo>
                    <a:pt x="406" y="60"/>
                    <a:pt x="403" y="59"/>
                    <a:pt x="401" y="59"/>
                  </a:cubicBezTo>
                  <a:cubicBezTo>
                    <a:pt x="406" y="1"/>
                    <a:pt x="406" y="1"/>
                    <a:pt x="406" y="1"/>
                  </a:cubicBezTo>
                  <a:cubicBezTo>
                    <a:pt x="409" y="1"/>
                    <a:pt x="412" y="1"/>
                    <a:pt x="414" y="2"/>
                  </a:cubicBezTo>
                  <a:lnTo>
                    <a:pt x="408" y="60"/>
                  </a:lnTo>
                  <a:close/>
                  <a:moveTo>
                    <a:pt x="347" y="59"/>
                  </a:moveTo>
                  <a:cubicBezTo>
                    <a:pt x="342" y="1"/>
                    <a:pt x="342" y="1"/>
                    <a:pt x="342" y="1"/>
                  </a:cubicBezTo>
                  <a:cubicBezTo>
                    <a:pt x="345" y="1"/>
                    <a:pt x="348" y="1"/>
                    <a:pt x="351" y="0"/>
                  </a:cubicBezTo>
                  <a:cubicBezTo>
                    <a:pt x="355" y="59"/>
                    <a:pt x="355" y="59"/>
                    <a:pt x="355" y="59"/>
                  </a:cubicBezTo>
                  <a:cubicBezTo>
                    <a:pt x="352" y="59"/>
                    <a:pt x="350" y="59"/>
                    <a:pt x="347" y="59"/>
                  </a:cubicBezTo>
                  <a:close/>
                  <a:moveTo>
                    <a:pt x="395" y="59"/>
                  </a:moveTo>
                  <a:cubicBezTo>
                    <a:pt x="392" y="59"/>
                    <a:pt x="390" y="58"/>
                    <a:pt x="388" y="58"/>
                  </a:cubicBezTo>
                  <a:cubicBezTo>
                    <a:pt x="390" y="0"/>
                    <a:pt x="390" y="0"/>
                    <a:pt x="390" y="0"/>
                  </a:cubicBezTo>
                  <a:cubicBezTo>
                    <a:pt x="393" y="0"/>
                    <a:pt x="396" y="0"/>
                    <a:pt x="399" y="0"/>
                  </a:cubicBezTo>
                  <a:lnTo>
                    <a:pt x="395" y="59"/>
                  </a:lnTo>
                  <a:close/>
                  <a:moveTo>
                    <a:pt x="361" y="58"/>
                  </a:moveTo>
                  <a:cubicBezTo>
                    <a:pt x="358" y="0"/>
                    <a:pt x="358" y="0"/>
                    <a:pt x="358" y="0"/>
                  </a:cubicBezTo>
                  <a:cubicBezTo>
                    <a:pt x="361" y="0"/>
                    <a:pt x="364" y="0"/>
                    <a:pt x="367" y="0"/>
                  </a:cubicBezTo>
                  <a:cubicBezTo>
                    <a:pt x="368" y="58"/>
                    <a:pt x="368" y="58"/>
                    <a:pt x="368" y="58"/>
                  </a:cubicBezTo>
                  <a:cubicBezTo>
                    <a:pt x="366" y="58"/>
                    <a:pt x="363" y="58"/>
                    <a:pt x="361" y="58"/>
                  </a:cubicBezTo>
                  <a:close/>
                  <a:moveTo>
                    <a:pt x="382" y="58"/>
                  </a:moveTo>
                  <a:cubicBezTo>
                    <a:pt x="379" y="58"/>
                    <a:pt x="377" y="58"/>
                    <a:pt x="375" y="58"/>
                  </a:cubicBezTo>
                  <a:cubicBezTo>
                    <a:pt x="374" y="58"/>
                    <a:pt x="374" y="58"/>
                    <a:pt x="374" y="58"/>
                  </a:cubicBezTo>
                  <a:cubicBezTo>
                    <a:pt x="374" y="23"/>
                    <a:pt x="374" y="23"/>
                    <a:pt x="374" y="23"/>
                  </a:cubicBezTo>
                  <a:cubicBezTo>
                    <a:pt x="374" y="0"/>
                    <a:pt x="374" y="0"/>
                    <a:pt x="374" y="0"/>
                  </a:cubicBezTo>
                  <a:cubicBezTo>
                    <a:pt x="375" y="0"/>
                    <a:pt x="375" y="0"/>
                    <a:pt x="375" y="0"/>
                  </a:cubicBezTo>
                  <a:cubicBezTo>
                    <a:pt x="377" y="0"/>
                    <a:pt x="380" y="0"/>
                    <a:pt x="383" y="0"/>
                  </a:cubicBezTo>
                  <a:lnTo>
                    <a:pt x="382" y="58"/>
                  </a:lnTo>
                  <a:close/>
                  <a:moveTo>
                    <a:pt x="374" y="23"/>
                  </a:moveTo>
                  <a:cubicBezTo>
                    <a:pt x="374" y="29"/>
                    <a:pt x="374" y="29"/>
                    <a:pt x="374" y="29"/>
                  </a:cubicBezTo>
                  <a:cubicBezTo>
                    <a:pt x="374" y="24"/>
                    <a:pt x="374" y="24"/>
                    <a:pt x="374" y="24"/>
                  </a:cubicBezTo>
                  <a:lnTo>
                    <a:pt x="374" y="2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4" name="Google Shape;394;p9"/>
            <p:cNvSpPr/>
            <p:nvPr/>
          </p:nvSpPr>
          <p:spPr>
            <a:xfrm>
              <a:off x="5734050" y="4329113"/>
              <a:ext cx="985838" cy="987424"/>
            </a:xfrm>
            <a:custGeom>
              <a:avLst/>
              <a:gdLst/>
              <a:ahLst/>
              <a:cxnLst/>
              <a:rect l="l" t="t" r="r" b="b"/>
              <a:pathLst>
                <a:path w="585" h="585" extrusionOk="0">
                  <a:moveTo>
                    <a:pt x="293" y="585"/>
                  </a:moveTo>
                  <a:cubicBezTo>
                    <a:pt x="131" y="585"/>
                    <a:pt x="0" y="454"/>
                    <a:pt x="0" y="293"/>
                  </a:cubicBezTo>
                  <a:cubicBezTo>
                    <a:pt x="0" y="131"/>
                    <a:pt x="131" y="0"/>
                    <a:pt x="293" y="0"/>
                  </a:cubicBezTo>
                  <a:cubicBezTo>
                    <a:pt x="454" y="0"/>
                    <a:pt x="585" y="131"/>
                    <a:pt x="585" y="293"/>
                  </a:cubicBezTo>
                  <a:cubicBezTo>
                    <a:pt x="585" y="454"/>
                    <a:pt x="454" y="585"/>
                    <a:pt x="293" y="585"/>
                  </a:cubicBezTo>
                  <a:close/>
                  <a:moveTo>
                    <a:pt x="293" y="5"/>
                  </a:moveTo>
                  <a:cubicBezTo>
                    <a:pt x="134" y="5"/>
                    <a:pt x="5" y="134"/>
                    <a:pt x="5" y="293"/>
                  </a:cubicBezTo>
                  <a:cubicBezTo>
                    <a:pt x="5" y="451"/>
                    <a:pt x="134" y="580"/>
                    <a:pt x="293" y="580"/>
                  </a:cubicBezTo>
                  <a:cubicBezTo>
                    <a:pt x="451" y="580"/>
                    <a:pt x="580" y="451"/>
                    <a:pt x="580" y="293"/>
                  </a:cubicBezTo>
                  <a:cubicBezTo>
                    <a:pt x="580" y="134"/>
                    <a:pt x="451" y="5"/>
                    <a:pt x="293" y="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5" name="Google Shape;395;p9"/>
            <p:cNvSpPr/>
            <p:nvPr/>
          </p:nvSpPr>
          <p:spPr>
            <a:xfrm>
              <a:off x="5738813" y="4333875"/>
              <a:ext cx="974725" cy="976313"/>
            </a:xfrm>
            <a:custGeom>
              <a:avLst/>
              <a:gdLst/>
              <a:ahLst/>
              <a:cxnLst/>
              <a:rect l="l" t="t" r="r" b="b"/>
              <a:pathLst>
                <a:path w="578" h="579" extrusionOk="0">
                  <a:moveTo>
                    <a:pt x="290" y="0"/>
                  </a:moveTo>
                  <a:cubicBezTo>
                    <a:pt x="289" y="0"/>
                    <a:pt x="289" y="0"/>
                    <a:pt x="289" y="0"/>
                  </a:cubicBezTo>
                  <a:cubicBezTo>
                    <a:pt x="289" y="0"/>
                    <a:pt x="289" y="0"/>
                    <a:pt x="289" y="0"/>
                  </a:cubicBezTo>
                  <a:cubicBezTo>
                    <a:pt x="289" y="0"/>
                    <a:pt x="289" y="0"/>
                    <a:pt x="289" y="0"/>
                  </a:cubicBezTo>
                  <a:cubicBezTo>
                    <a:pt x="289" y="0"/>
                    <a:pt x="289" y="0"/>
                    <a:pt x="289" y="0"/>
                  </a:cubicBezTo>
                  <a:cubicBezTo>
                    <a:pt x="289" y="0"/>
                    <a:pt x="289" y="0"/>
                    <a:pt x="289" y="0"/>
                  </a:cubicBezTo>
                  <a:cubicBezTo>
                    <a:pt x="288" y="0"/>
                    <a:pt x="287" y="0"/>
                    <a:pt x="287" y="0"/>
                  </a:cubicBezTo>
                  <a:cubicBezTo>
                    <a:pt x="287" y="49"/>
                    <a:pt x="287" y="49"/>
                    <a:pt x="287" y="49"/>
                  </a:cubicBezTo>
                  <a:cubicBezTo>
                    <a:pt x="288" y="49"/>
                    <a:pt x="289" y="49"/>
                    <a:pt x="290" y="49"/>
                  </a:cubicBezTo>
                  <a:lnTo>
                    <a:pt x="290" y="0"/>
                  </a:lnTo>
                  <a:close/>
                  <a:moveTo>
                    <a:pt x="234" y="5"/>
                  </a:moveTo>
                  <a:cubicBezTo>
                    <a:pt x="233" y="6"/>
                    <a:pt x="233" y="6"/>
                    <a:pt x="232" y="6"/>
                  </a:cubicBezTo>
                  <a:cubicBezTo>
                    <a:pt x="232" y="6"/>
                    <a:pt x="232" y="6"/>
                    <a:pt x="232" y="6"/>
                  </a:cubicBezTo>
                  <a:cubicBezTo>
                    <a:pt x="232" y="6"/>
                    <a:pt x="232" y="6"/>
                    <a:pt x="232" y="6"/>
                  </a:cubicBezTo>
                  <a:cubicBezTo>
                    <a:pt x="232" y="6"/>
                    <a:pt x="232" y="6"/>
                    <a:pt x="232" y="6"/>
                  </a:cubicBezTo>
                  <a:cubicBezTo>
                    <a:pt x="232" y="6"/>
                    <a:pt x="232" y="6"/>
                    <a:pt x="232" y="6"/>
                  </a:cubicBezTo>
                  <a:cubicBezTo>
                    <a:pt x="231" y="6"/>
                    <a:pt x="231" y="6"/>
                    <a:pt x="231" y="6"/>
                  </a:cubicBezTo>
                  <a:cubicBezTo>
                    <a:pt x="241" y="54"/>
                    <a:pt x="241" y="54"/>
                    <a:pt x="241" y="54"/>
                  </a:cubicBezTo>
                  <a:cubicBezTo>
                    <a:pt x="242" y="54"/>
                    <a:pt x="243" y="54"/>
                    <a:pt x="243" y="54"/>
                  </a:cubicBezTo>
                  <a:lnTo>
                    <a:pt x="234" y="5"/>
                  </a:lnTo>
                  <a:close/>
                  <a:moveTo>
                    <a:pt x="181" y="21"/>
                  </a:moveTo>
                  <a:cubicBezTo>
                    <a:pt x="180" y="22"/>
                    <a:pt x="179" y="22"/>
                    <a:pt x="179" y="22"/>
                  </a:cubicBezTo>
                  <a:cubicBezTo>
                    <a:pt x="179" y="22"/>
                    <a:pt x="179" y="22"/>
                    <a:pt x="179" y="22"/>
                  </a:cubicBezTo>
                  <a:cubicBezTo>
                    <a:pt x="179" y="22"/>
                    <a:pt x="179" y="22"/>
                    <a:pt x="179" y="22"/>
                  </a:cubicBezTo>
                  <a:cubicBezTo>
                    <a:pt x="179" y="22"/>
                    <a:pt x="179" y="22"/>
                    <a:pt x="179" y="22"/>
                  </a:cubicBezTo>
                  <a:cubicBezTo>
                    <a:pt x="179" y="22"/>
                    <a:pt x="179" y="22"/>
                    <a:pt x="179" y="22"/>
                  </a:cubicBezTo>
                  <a:cubicBezTo>
                    <a:pt x="178" y="22"/>
                    <a:pt x="178" y="22"/>
                    <a:pt x="178" y="22"/>
                  </a:cubicBezTo>
                  <a:cubicBezTo>
                    <a:pt x="197" y="68"/>
                    <a:pt x="197" y="68"/>
                    <a:pt x="197" y="68"/>
                  </a:cubicBezTo>
                  <a:cubicBezTo>
                    <a:pt x="198" y="67"/>
                    <a:pt x="198" y="67"/>
                    <a:pt x="199" y="67"/>
                  </a:cubicBezTo>
                  <a:lnTo>
                    <a:pt x="181" y="21"/>
                  </a:lnTo>
                  <a:close/>
                  <a:moveTo>
                    <a:pt x="131" y="47"/>
                  </a:moveTo>
                  <a:cubicBezTo>
                    <a:pt x="131" y="47"/>
                    <a:pt x="130" y="48"/>
                    <a:pt x="130" y="48"/>
                  </a:cubicBezTo>
                  <a:cubicBezTo>
                    <a:pt x="130" y="48"/>
                    <a:pt x="130" y="48"/>
                    <a:pt x="130" y="48"/>
                  </a:cubicBezTo>
                  <a:cubicBezTo>
                    <a:pt x="130" y="48"/>
                    <a:pt x="130" y="48"/>
                    <a:pt x="130" y="48"/>
                  </a:cubicBezTo>
                  <a:cubicBezTo>
                    <a:pt x="130" y="48"/>
                    <a:pt x="130" y="48"/>
                    <a:pt x="130" y="48"/>
                  </a:cubicBezTo>
                  <a:cubicBezTo>
                    <a:pt x="130" y="48"/>
                    <a:pt x="130" y="48"/>
                    <a:pt x="130" y="48"/>
                  </a:cubicBezTo>
                  <a:cubicBezTo>
                    <a:pt x="129" y="48"/>
                    <a:pt x="129" y="48"/>
                    <a:pt x="129" y="48"/>
                  </a:cubicBezTo>
                  <a:cubicBezTo>
                    <a:pt x="129" y="48"/>
                    <a:pt x="129" y="48"/>
                    <a:pt x="129" y="48"/>
                  </a:cubicBezTo>
                  <a:cubicBezTo>
                    <a:pt x="129" y="49"/>
                    <a:pt x="129" y="49"/>
                    <a:pt x="129" y="49"/>
                  </a:cubicBezTo>
                  <a:cubicBezTo>
                    <a:pt x="156" y="90"/>
                    <a:pt x="156" y="90"/>
                    <a:pt x="156" y="90"/>
                  </a:cubicBezTo>
                  <a:cubicBezTo>
                    <a:pt x="157" y="89"/>
                    <a:pt x="157" y="89"/>
                    <a:pt x="158" y="88"/>
                  </a:cubicBezTo>
                  <a:lnTo>
                    <a:pt x="131" y="47"/>
                  </a:lnTo>
                  <a:close/>
                  <a:moveTo>
                    <a:pt x="88" y="82"/>
                  </a:moveTo>
                  <a:cubicBezTo>
                    <a:pt x="87" y="82"/>
                    <a:pt x="87" y="83"/>
                    <a:pt x="87" y="83"/>
                  </a:cubicBezTo>
                  <a:cubicBezTo>
                    <a:pt x="87" y="83"/>
                    <a:pt x="87" y="83"/>
                    <a:pt x="87" y="83"/>
                  </a:cubicBezTo>
                  <a:cubicBezTo>
                    <a:pt x="86" y="83"/>
                    <a:pt x="86" y="83"/>
                    <a:pt x="86" y="83"/>
                  </a:cubicBezTo>
                  <a:cubicBezTo>
                    <a:pt x="86" y="83"/>
                    <a:pt x="86" y="83"/>
                    <a:pt x="86" y="83"/>
                  </a:cubicBezTo>
                  <a:cubicBezTo>
                    <a:pt x="86" y="83"/>
                    <a:pt x="86" y="83"/>
                    <a:pt x="86" y="83"/>
                  </a:cubicBezTo>
                  <a:cubicBezTo>
                    <a:pt x="86" y="84"/>
                    <a:pt x="86" y="84"/>
                    <a:pt x="86" y="84"/>
                  </a:cubicBezTo>
                  <a:cubicBezTo>
                    <a:pt x="120" y="119"/>
                    <a:pt x="120" y="119"/>
                    <a:pt x="120" y="119"/>
                  </a:cubicBezTo>
                  <a:cubicBezTo>
                    <a:pt x="121" y="118"/>
                    <a:pt x="121" y="118"/>
                    <a:pt x="122" y="117"/>
                  </a:cubicBezTo>
                  <a:lnTo>
                    <a:pt x="88" y="82"/>
                  </a:lnTo>
                  <a:close/>
                  <a:moveTo>
                    <a:pt x="52" y="125"/>
                  </a:moveTo>
                  <a:cubicBezTo>
                    <a:pt x="51" y="125"/>
                    <a:pt x="51" y="125"/>
                    <a:pt x="51" y="125"/>
                  </a:cubicBezTo>
                  <a:cubicBezTo>
                    <a:pt x="51" y="125"/>
                    <a:pt x="51" y="125"/>
                    <a:pt x="51" y="125"/>
                  </a:cubicBezTo>
                  <a:cubicBezTo>
                    <a:pt x="51" y="125"/>
                    <a:pt x="51" y="125"/>
                    <a:pt x="51" y="125"/>
                  </a:cubicBezTo>
                  <a:cubicBezTo>
                    <a:pt x="51" y="125"/>
                    <a:pt x="51" y="125"/>
                    <a:pt x="51" y="125"/>
                  </a:cubicBezTo>
                  <a:cubicBezTo>
                    <a:pt x="51" y="125"/>
                    <a:pt x="51" y="125"/>
                    <a:pt x="51" y="125"/>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0" y="127"/>
                    <a:pt x="50" y="127"/>
                    <a:pt x="50" y="127"/>
                  </a:cubicBezTo>
                  <a:cubicBezTo>
                    <a:pt x="91" y="155"/>
                    <a:pt x="91" y="155"/>
                    <a:pt x="91" y="155"/>
                  </a:cubicBezTo>
                  <a:cubicBezTo>
                    <a:pt x="91" y="154"/>
                    <a:pt x="92" y="153"/>
                    <a:pt x="92" y="153"/>
                  </a:cubicBezTo>
                  <a:lnTo>
                    <a:pt x="52" y="125"/>
                  </a:lnTo>
                  <a:close/>
                  <a:moveTo>
                    <a:pt x="24" y="173"/>
                  </a:moveTo>
                  <a:cubicBezTo>
                    <a:pt x="24" y="173"/>
                    <a:pt x="24" y="173"/>
                    <a:pt x="24" y="173"/>
                  </a:cubicBezTo>
                  <a:cubicBezTo>
                    <a:pt x="24" y="173"/>
                    <a:pt x="24" y="173"/>
                    <a:pt x="24" y="173"/>
                  </a:cubicBezTo>
                  <a:cubicBezTo>
                    <a:pt x="24" y="173"/>
                    <a:pt x="24" y="173"/>
                    <a:pt x="24" y="173"/>
                  </a:cubicBezTo>
                  <a:cubicBezTo>
                    <a:pt x="24" y="174"/>
                    <a:pt x="24" y="175"/>
                    <a:pt x="23" y="176"/>
                  </a:cubicBezTo>
                  <a:cubicBezTo>
                    <a:pt x="23" y="176"/>
                    <a:pt x="23" y="176"/>
                    <a:pt x="23" y="176"/>
                  </a:cubicBezTo>
                  <a:cubicBezTo>
                    <a:pt x="23" y="176"/>
                    <a:pt x="23" y="176"/>
                    <a:pt x="23" y="176"/>
                  </a:cubicBezTo>
                  <a:cubicBezTo>
                    <a:pt x="23" y="176"/>
                    <a:pt x="23" y="176"/>
                    <a:pt x="23" y="176"/>
                  </a:cubicBezTo>
                  <a:cubicBezTo>
                    <a:pt x="23" y="176"/>
                    <a:pt x="23" y="176"/>
                    <a:pt x="23" y="176"/>
                  </a:cubicBezTo>
                  <a:cubicBezTo>
                    <a:pt x="68" y="195"/>
                    <a:pt x="68" y="195"/>
                    <a:pt x="68" y="195"/>
                  </a:cubicBezTo>
                  <a:cubicBezTo>
                    <a:pt x="69" y="194"/>
                    <a:pt x="69" y="194"/>
                    <a:pt x="69" y="193"/>
                  </a:cubicBezTo>
                  <a:lnTo>
                    <a:pt x="24" y="173"/>
                  </a:lnTo>
                  <a:close/>
                  <a:moveTo>
                    <a:pt x="7" y="226"/>
                  </a:moveTo>
                  <a:cubicBezTo>
                    <a:pt x="7" y="227"/>
                    <a:pt x="7" y="227"/>
                    <a:pt x="7" y="228"/>
                  </a:cubicBezTo>
                  <a:cubicBezTo>
                    <a:pt x="7" y="228"/>
                    <a:pt x="7" y="228"/>
                    <a:pt x="7" y="228"/>
                  </a:cubicBezTo>
                  <a:cubicBezTo>
                    <a:pt x="7" y="228"/>
                    <a:pt x="7" y="228"/>
                    <a:pt x="7" y="228"/>
                  </a:cubicBezTo>
                  <a:cubicBezTo>
                    <a:pt x="6" y="229"/>
                    <a:pt x="6" y="229"/>
                    <a:pt x="6" y="229"/>
                  </a:cubicBezTo>
                  <a:cubicBezTo>
                    <a:pt x="54" y="239"/>
                    <a:pt x="54" y="239"/>
                    <a:pt x="54" y="239"/>
                  </a:cubicBezTo>
                  <a:cubicBezTo>
                    <a:pt x="55" y="238"/>
                    <a:pt x="55" y="238"/>
                    <a:pt x="55" y="237"/>
                  </a:cubicBezTo>
                  <a:cubicBezTo>
                    <a:pt x="7" y="226"/>
                    <a:pt x="7" y="226"/>
                    <a:pt x="7" y="226"/>
                  </a:cubicBezTo>
                  <a:close/>
                  <a:moveTo>
                    <a:pt x="0" y="281"/>
                  </a:moveTo>
                  <a:cubicBezTo>
                    <a:pt x="0" y="281"/>
                    <a:pt x="0" y="281"/>
                    <a:pt x="0" y="281"/>
                  </a:cubicBezTo>
                  <a:cubicBezTo>
                    <a:pt x="0" y="282"/>
                    <a:pt x="0" y="282"/>
                    <a:pt x="0" y="282"/>
                  </a:cubicBezTo>
                  <a:cubicBezTo>
                    <a:pt x="0" y="282"/>
                    <a:pt x="0" y="282"/>
                    <a:pt x="0" y="282"/>
                  </a:cubicBezTo>
                  <a:cubicBezTo>
                    <a:pt x="0" y="282"/>
                    <a:pt x="0" y="282"/>
                    <a:pt x="0" y="282"/>
                  </a:cubicBezTo>
                  <a:cubicBezTo>
                    <a:pt x="0" y="282"/>
                    <a:pt x="0" y="282"/>
                    <a:pt x="0" y="282"/>
                  </a:cubicBezTo>
                  <a:cubicBezTo>
                    <a:pt x="0" y="282"/>
                    <a:pt x="0" y="282"/>
                    <a:pt x="0" y="282"/>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4"/>
                    <a:pt x="0" y="284"/>
                    <a:pt x="0" y="284"/>
                  </a:cubicBezTo>
                  <a:cubicBezTo>
                    <a:pt x="0" y="284"/>
                    <a:pt x="0" y="284"/>
                    <a:pt x="0" y="284"/>
                  </a:cubicBezTo>
                  <a:cubicBezTo>
                    <a:pt x="0" y="284"/>
                    <a:pt x="0" y="284"/>
                    <a:pt x="0" y="284"/>
                  </a:cubicBezTo>
                  <a:cubicBezTo>
                    <a:pt x="0" y="284"/>
                    <a:pt x="0" y="284"/>
                    <a:pt x="0" y="284"/>
                  </a:cubicBezTo>
                  <a:cubicBezTo>
                    <a:pt x="0" y="284"/>
                    <a:pt x="0" y="284"/>
                    <a:pt x="0" y="284"/>
                  </a:cubicBezTo>
                  <a:cubicBezTo>
                    <a:pt x="0" y="284"/>
                    <a:pt x="0" y="284"/>
                    <a:pt x="0" y="284"/>
                  </a:cubicBezTo>
                  <a:cubicBezTo>
                    <a:pt x="49" y="285"/>
                    <a:pt x="49" y="285"/>
                    <a:pt x="49" y="285"/>
                  </a:cubicBezTo>
                  <a:cubicBezTo>
                    <a:pt x="49" y="284"/>
                    <a:pt x="49" y="284"/>
                    <a:pt x="49" y="283"/>
                  </a:cubicBezTo>
                  <a:lnTo>
                    <a:pt x="0" y="281"/>
                  </a:lnTo>
                  <a:close/>
                  <a:moveTo>
                    <a:pt x="52" y="329"/>
                  </a:moveTo>
                  <a:cubicBezTo>
                    <a:pt x="4" y="337"/>
                    <a:pt x="4" y="337"/>
                    <a:pt x="4" y="337"/>
                  </a:cubicBezTo>
                  <a:cubicBezTo>
                    <a:pt x="4" y="338"/>
                    <a:pt x="4" y="338"/>
                    <a:pt x="4" y="338"/>
                  </a:cubicBezTo>
                  <a:cubicBezTo>
                    <a:pt x="4" y="338"/>
                    <a:pt x="4" y="338"/>
                    <a:pt x="4" y="338"/>
                  </a:cubicBezTo>
                  <a:cubicBezTo>
                    <a:pt x="4" y="339"/>
                    <a:pt x="4" y="339"/>
                    <a:pt x="4" y="340"/>
                  </a:cubicBezTo>
                  <a:cubicBezTo>
                    <a:pt x="4" y="340"/>
                    <a:pt x="4" y="340"/>
                    <a:pt x="4" y="340"/>
                  </a:cubicBezTo>
                  <a:cubicBezTo>
                    <a:pt x="4" y="340"/>
                    <a:pt x="4" y="340"/>
                    <a:pt x="4" y="340"/>
                  </a:cubicBezTo>
                  <a:cubicBezTo>
                    <a:pt x="53" y="331"/>
                    <a:pt x="53" y="331"/>
                    <a:pt x="53" y="331"/>
                  </a:cubicBezTo>
                  <a:cubicBezTo>
                    <a:pt x="53" y="331"/>
                    <a:pt x="52" y="330"/>
                    <a:pt x="52" y="329"/>
                  </a:cubicBezTo>
                  <a:close/>
                  <a:moveTo>
                    <a:pt x="64" y="374"/>
                  </a:moveTo>
                  <a:cubicBezTo>
                    <a:pt x="18" y="391"/>
                    <a:pt x="18" y="391"/>
                    <a:pt x="18" y="391"/>
                  </a:cubicBezTo>
                  <a:cubicBezTo>
                    <a:pt x="19" y="392"/>
                    <a:pt x="19" y="393"/>
                    <a:pt x="19" y="394"/>
                  </a:cubicBezTo>
                  <a:cubicBezTo>
                    <a:pt x="65" y="376"/>
                    <a:pt x="65" y="376"/>
                    <a:pt x="65" y="376"/>
                  </a:cubicBezTo>
                  <a:cubicBezTo>
                    <a:pt x="65" y="375"/>
                    <a:pt x="64" y="374"/>
                    <a:pt x="64" y="374"/>
                  </a:cubicBezTo>
                  <a:close/>
                  <a:moveTo>
                    <a:pt x="84" y="415"/>
                  </a:moveTo>
                  <a:cubicBezTo>
                    <a:pt x="43" y="441"/>
                    <a:pt x="43" y="441"/>
                    <a:pt x="43" y="441"/>
                  </a:cubicBezTo>
                  <a:cubicBezTo>
                    <a:pt x="43" y="441"/>
                    <a:pt x="43" y="442"/>
                    <a:pt x="44" y="442"/>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86" y="417"/>
                    <a:pt x="86" y="417"/>
                    <a:pt x="86" y="417"/>
                  </a:cubicBezTo>
                  <a:cubicBezTo>
                    <a:pt x="85" y="417"/>
                    <a:pt x="85" y="416"/>
                    <a:pt x="84" y="415"/>
                  </a:cubicBezTo>
                  <a:close/>
                  <a:moveTo>
                    <a:pt x="112" y="452"/>
                  </a:moveTo>
                  <a:cubicBezTo>
                    <a:pt x="76" y="485"/>
                    <a:pt x="76" y="485"/>
                    <a:pt x="76" y="485"/>
                  </a:cubicBezTo>
                  <a:cubicBezTo>
                    <a:pt x="77" y="486"/>
                    <a:pt x="77" y="486"/>
                    <a:pt x="77" y="486"/>
                  </a:cubicBezTo>
                  <a:cubicBezTo>
                    <a:pt x="77" y="486"/>
                    <a:pt x="77" y="486"/>
                    <a:pt x="77" y="486"/>
                  </a:cubicBezTo>
                  <a:cubicBezTo>
                    <a:pt x="77" y="486"/>
                    <a:pt x="77" y="486"/>
                    <a:pt x="77" y="486"/>
                  </a:cubicBezTo>
                  <a:cubicBezTo>
                    <a:pt x="77" y="486"/>
                    <a:pt x="77" y="486"/>
                    <a:pt x="77" y="486"/>
                  </a:cubicBezTo>
                  <a:cubicBezTo>
                    <a:pt x="77" y="486"/>
                    <a:pt x="77" y="486"/>
                    <a:pt x="77" y="486"/>
                  </a:cubicBezTo>
                  <a:cubicBezTo>
                    <a:pt x="77" y="487"/>
                    <a:pt x="78" y="487"/>
                    <a:pt x="78" y="487"/>
                  </a:cubicBezTo>
                  <a:cubicBezTo>
                    <a:pt x="78" y="487"/>
                    <a:pt x="78" y="487"/>
                    <a:pt x="78" y="487"/>
                  </a:cubicBezTo>
                  <a:cubicBezTo>
                    <a:pt x="78" y="487"/>
                    <a:pt x="78" y="487"/>
                    <a:pt x="78" y="487"/>
                  </a:cubicBezTo>
                  <a:cubicBezTo>
                    <a:pt x="78" y="488"/>
                    <a:pt x="78" y="488"/>
                    <a:pt x="78" y="488"/>
                  </a:cubicBezTo>
                  <a:cubicBezTo>
                    <a:pt x="78" y="488"/>
                    <a:pt x="78" y="488"/>
                    <a:pt x="78" y="488"/>
                  </a:cubicBezTo>
                  <a:cubicBezTo>
                    <a:pt x="114" y="454"/>
                    <a:pt x="114" y="454"/>
                    <a:pt x="114" y="454"/>
                  </a:cubicBezTo>
                  <a:cubicBezTo>
                    <a:pt x="113" y="453"/>
                    <a:pt x="113" y="453"/>
                    <a:pt x="112" y="452"/>
                  </a:cubicBezTo>
                  <a:close/>
                  <a:moveTo>
                    <a:pt x="147" y="483"/>
                  </a:moveTo>
                  <a:cubicBezTo>
                    <a:pt x="118" y="523"/>
                    <a:pt x="118" y="523"/>
                    <a:pt x="118" y="523"/>
                  </a:cubicBezTo>
                  <a:cubicBezTo>
                    <a:pt x="119" y="523"/>
                    <a:pt x="119" y="523"/>
                    <a:pt x="119" y="523"/>
                  </a:cubicBezTo>
                  <a:cubicBezTo>
                    <a:pt x="119" y="523"/>
                    <a:pt x="119" y="523"/>
                    <a:pt x="119" y="523"/>
                  </a:cubicBezTo>
                  <a:cubicBezTo>
                    <a:pt x="119" y="523"/>
                    <a:pt x="119" y="523"/>
                    <a:pt x="119" y="523"/>
                  </a:cubicBezTo>
                  <a:cubicBezTo>
                    <a:pt x="119" y="524"/>
                    <a:pt x="119" y="524"/>
                    <a:pt x="119" y="524"/>
                  </a:cubicBezTo>
                  <a:cubicBezTo>
                    <a:pt x="119" y="524"/>
                    <a:pt x="119" y="524"/>
                    <a:pt x="119" y="524"/>
                  </a:cubicBezTo>
                  <a:cubicBezTo>
                    <a:pt x="120" y="524"/>
                    <a:pt x="120" y="524"/>
                    <a:pt x="120" y="524"/>
                  </a:cubicBezTo>
                  <a:cubicBezTo>
                    <a:pt x="120" y="524"/>
                    <a:pt x="120" y="524"/>
                    <a:pt x="120" y="524"/>
                  </a:cubicBezTo>
                  <a:cubicBezTo>
                    <a:pt x="149" y="485"/>
                    <a:pt x="149" y="485"/>
                    <a:pt x="149" y="485"/>
                  </a:cubicBezTo>
                  <a:cubicBezTo>
                    <a:pt x="148" y="484"/>
                    <a:pt x="147" y="484"/>
                    <a:pt x="147" y="483"/>
                  </a:cubicBezTo>
                  <a:close/>
                  <a:moveTo>
                    <a:pt x="187" y="507"/>
                  </a:moveTo>
                  <a:cubicBezTo>
                    <a:pt x="165" y="551"/>
                    <a:pt x="165" y="551"/>
                    <a:pt x="165" y="551"/>
                  </a:cubicBezTo>
                  <a:cubicBezTo>
                    <a:pt x="166" y="552"/>
                    <a:pt x="167" y="552"/>
                    <a:pt x="167" y="552"/>
                  </a:cubicBezTo>
                  <a:cubicBezTo>
                    <a:pt x="167" y="552"/>
                    <a:pt x="167" y="552"/>
                    <a:pt x="167" y="552"/>
                  </a:cubicBezTo>
                  <a:cubicBezTo>
                    <a:pt x="168" y="552"/>
                    <a:pt x="168" y="552"/>
                    <a:pt x="168" y="552"/>
                  </a:cubicBezTo>
                  <a:cubicBezTo>
                    <a:pt x="168" y="552"/>
                    <a:pt x="168" y="552"/>
                    <a:pt x="168" y="552"/>
                  </a:cubicBezTo>
                  <a:cubicBezTo>
                    <a:pt x="168" y="552"/>
                    <a:pt x="168" y="552"/>
                    <a:pt x="168" y="552"/>
                  </a:cubicBezTo>
                  <a:cubicBezTo>
                    <a:pt x="168" y="553"/>
                    <a:pt x="168" y="553"/>
                    <a:pt x="168" y="553"/>
                  </a:cubicBezTo>
                  <a:cubicBezTo>
                    <a:pt x="189" y="508"/>
                    <a:pt x="189" y="508"/>
                    <a:pt x="189" y="508"/>
                  </a:cubicBezTo>
                  <a:cubicBezTo>
                    <a:pt x="188" y="508"/>
                    <a:pt x="187" y="507"/>
                    <a:pt x="187" y="507"/>
                  </a:cubicBezTo>
                  <a:close/>
                  <a:moveTo>
                    <a:pt x="230" y="523"/>
                  </a:move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9" y="570"/>
                    <a:pt x="219" y="570"/>
                    <a:pt x="219" y="570"/>
                  </a:cubicBezTo>
                  <a:cubicBezTo>
                    <a:pt x="219" y="570"/>
                    <a:pt x="219" y="570"/>
                    <a:pt x="219" y="570"/>
                  </a:cubicBezTo>
                  <a:cubicBezTo>
                    <a:pt x="219" y="570"/>
                    <a:pt x="219" y="570"/>
                    <a:pt x="219" y="570"/>
                  </a:cubicBezTo>
                  <a:cubicBezTo>
                    <a:pt x="219" y="570"/>
                    <a:pt x="219" y="570"/>
                    <a:pt x="219" y="570"/>
                  </a:cubicBezTo>
                  <a:cubicBezTo>
                    <a:pt x="219" y="571"/>
                    <a:pt x="219" y="571"/>
                    <a:pt x="219" y="571"/>
                  </a:cubicBezTo>
                  <a:cubicBezTo>
                    <a:pt x="219" y="571"/>
                    <a:pt x="219" y="571"/>
                    <a:pt x="219" y="571"/>
                  </a:cubicBezTo>
                  <a:cubicBezTo>
                    <a:pt x="219" y="571"/>
                    <a:pt x="219" y="571"/>
                    <a:pt x="219" y="571"/>
                  </a:cubicBezTo>
                  <a:cubicBezTo>
                    <a:pt x="220" y="571"/>
                    <a:pt x="220" y="571"/>
                    <a:pt x="221" y="571"/>
                  </a:cubicBezTo>
                  <a:cubicBezTo>
                    <a:pt x="232" y="523"/>
                    <a:pt x="232" y="523"/>
                    <a:pt x="232" y="523"/>
                  </a:cubicBezTo>
                  <a:cubicBezTo>
                    <a:pt x="232" y="523"/>
                    <a:pt x="231" y="523"/>
                    <a:pt x="230" y="523"/>
                  </a:cubicBezTo>
                  <a:close/>
                  <a:moveTo>
                    <a:pt x="276" y="530"/>
                  </a:moveTo>
                  <a:cubicBezTo>
                    <a:pt x="273" y="579"/>
                    <a:pt x="273" y="579"/>
                    <a:pt x="273" y="579"/>
                  </a:cubicBezTo>
                  <a:cubicBezTo>
                    <a:pt x="273" y="579"/>
                    <a:pt x="273" y="579"/>
                    <a:pt x="273" y="579"/>
                  </a:cubicBezTo>
                  <a:cubicBezTo>
                    <a:pt x="273" y="579"/>
                    <a:pt x="273" y="579"/>
                    <a:pt x="273" y="579"/>
                  </a:cubicBezTo>
                  <a:cubicBezTo>
                    <a:pt x="274" y="579"/>
                    <a:pt x="274" y="579"/>
                    <a:pt x="274" y="579"/>
                  </a:cubicBezTo>
                  <a:cubicBezTo>
                    <a:pt x="274" y="579"/>
                    <a:pt x="274" y="579"/>
                    <a:pt x="274" y="579"/>
                  </a:cubicBezTo>
                  <a:cubicBezTo>
                    <a:pt x="274" y="579"/>
                    <a:pt x="274" y="579"/>
                    <a:pt x="274" y="579"/>
                  </a:cubicBezTo>
                  <a:cubicBezTo>
                    <a:pt x="274" y="579"/>
                    <a:pt x="275" y="579"/>
                    <a:pt x="276" y="579"/>
                  </a:cubicBezTo>
                  <a:cubicBezTo>
                    <a:pt x="278" y="530"/>
                    <a:pt x="278" y="530"/>
                    <a:pt x="278" y="530"/>
                  </a:cubicBezTo>
                  <a:cubicBezTo>
                    <a:pt x="277" y="530"/>
                    <a:pt x="277" y="530"/>
                    <a:pt x="276" y="530"/>
                  </a:cubicBezTo>
                  <a:close/>
                  <a:moveTo>
                    <a:pt x="325" y="528"/>
                  </a:moveTo>
                  <a:cubicBezTo>
                    <a:pt x="324" y="528"/>
                    <a:pt x="323" y="528"/>
                    <a:pt x="322" y="528"/>
                  </a:cubicBezTo>
                  <a:cubicBezTo>
                    <a:pt x="329" y="577"/>
                    <a:pt x="329" y="577"/>
                    <a:pt x="329" y="577"/>
                  </a:cubicBezTo>
                  <a:cubicBezTo>
                    <a:pt x="329" y="577"/>
                    <a:pt x="329" y="577"/>
                    <a:pt x="329" y="577"/>
                  </a:cubicBezTo>
                  <a:cubicBezTo>
                    <a:pt x="330" y="576"/>
                    <a:pt x="331" y="576"/>
                    <a:pt x="332" y="576"/>
                  </a:cubicBezTo>
                  <a:lnTo>
                    <a:pt x="325" y="528"/>
                  </a:lnTo>
                  <a:close/>
                  <a:moveTo>
                    <a:pt x="369" y="516"/>
                  </a:moveTo>
                  <a:cubicBezTo>
                    <a:pt x="369" y="517"/>
                    <a:pt x="368" y="517"/>
                    <a:pt x="367" y="517"/>
                  </a:cubicBezTo>
                  <a:cubicBezTo>
                    <a:pt x="383" y="564"/>
                    <a:pt x="383" y="564"/>
                    <a:pt x="383" y="564"/>
                  </a:cubicBezTo>
                  <a:cubicBezTo>
                    <a:pt x="384" y="563"/>
                    <a:pt x="384" y="563"/>
                    <a:pt x="384" y="563"/>
                  </a:cubicBezTo>
                  <a:cubicBezTo>
                    <a:pt x="384" y="563"/>
                    <a:pt x="384" y="563"/>
                    <a:pt x="384" y="563"/>
                  </a:cubicBezTo>
                  <a:cubicBezTo>
                    <a:pt x="384" y="563"/>
                    <a:pt x="384" y="563"/>
                    <a:pt x="384" y="563"/>
                  </a:cubicBezTo>
                  <a:cubicBezTo>
                    <a:pt x="385" y="563"/>
                    <a:pt x="385" y="563"/>
                    <a:pt x="386" y="563"/>
                  </a:cubicBezTo>
                  <a:lnTo>
                    <a:pt x="369" y="516"/>
                  </a:lnTo>
                  <a:close/>
                  <a:moveTo>
                    <a:pt x="411" y="497"/>
                  </a:moveTo>
                  <a:cubicBezTo>
                    <a:pt x="411" y="497"/>
                    <a:pt x="410" y="498"/>
                    <a:pt x="409" y="498"/>
                  </a:cubicBezTo>
                  <a:cubicBezTo>
                    <a:pt x="434" y="541"/>
                    <a:pt x="434" y="541"/>
                    <a:pt x="434" y="541"/>
                  </a:cubicBezTo>
                  <a:cubicBezTo>
                    <a:pt x="434" y="541"/>
                    <a:pt x="434" y="541"/>
                    <a:pt x="434" y="541"/>
                  </a:cubicBezTo>
                  <a:cubicBezTo>
                    <a:pt x="434" y="541"/>
                    <a:pt x="434" y="541"/>
                    <a:pt x="434" y="541"/>
                  </a:cubicBezTo>
                  <a:cubicBezTo>
                    <a:pt x="434" y="541"/>
                    <a:pt x="434" y="541"/>
                    <a:pt x="434" y="541"/>
                  </a:cubicBezTo>
                  <a:cubicBezTo>
                    <a:pt x="435" y="540"/>
                    <a:pt x="436" y="540"/>
                    <a:pt x="436" y="539"/>
                  </a:cubicBezTo>
                  <a:lnTo>
                    <a:pt x="411" y="497"/>
                  </a:lnTo>
                  <a:close/>
                  <a:moveTo>
                    <a:pt x="449" y="470"/>
                  </a:moveTo>
                  <a:cubicBezTo>
                    <a:pt x="448" y="470"/>
                    <a:pt x="448" y="471"/>
                    <a:pt x="447" y="471"/>
                  </a:cubicBezTo>
                  <a:cubicBezTo>
                    <a:pt x="479" y="508"/>
                    <a:pt x="479" y="508"/>
                    <a:pt x="479" y="508"/>
                  </a:cubicBezTo>
                  <a:cubicBezTo>
                    <a:pt x="480" y="508"/>
                    <a:pt x="480" y="508"/>
                    <a:pt x="480" y="508"/>
                  </a:cubicBezTo>
                  <a:cubicBezTo>
                    <a:pt x="480" y="507"/>
                    <a:pt x="480" y="507"/>
                    <a:pt x="480" y="507"/>
                  </a:cubicBezTo>
                  <a:cubicBezTo>
                    <a:pt x="480" y="507"/>
                    <a:pt x="480" y="507"/>
                    <a:pt x="480" y="507"/>
                  </a:cubicBezTo>
                  <a:cubicBezTo>
                    <a:pt x="481" y="507"/>
                    <a:pt x="481" y="507"/>
                    <a:pt x="481" y="507"/>
                  </a:cubicBezTo>
                  <a:lnTo>
                    <a:pt x="449" y="470"/>
                  </a:lnTo>
                  <a:close/>
                  <a:moveTo>
                    <a:pt x="480" y="436"/>
                  </a:moveTo>
                  <a:cubicBezTo>
                    <a:pt x="480" y="437"/>
                    <a:pt x="479" y="437"/>
                    <a:pt x="479" y="438"/>
                  </a:cubicBezTo>
                  <a:cubicBezTo>
                    <a:pt x="518" y="468"/>
                    <a:pt x="518" y="468"/>
                    <a:pt x="518" y="468"/>
                  </a:cubicBezTo>
                  <a:cubicBezTo>
                    <a:pt x="518" y="467"/>
                    <a:pt x="519" y="467"/>
                    <a:pt x="519" y="466"/>
                  </a:cubicBezTo>
                  <a:cubicBezTo>
                    <a:pt x="519" y="466"/>
                    <a:pt x="519" y="466"/>
                    <a:pt x="519" y="466"/>
                  </a:cubicBezTo>
                  <a:cubicBezTo>
                    <a:pt x="519" y="466"/>
                    <a:pt x="519" y="466"/>
                    <a:pt x="519" y="466"/>
                  </a:cubicBezTo>
                  <a:cubicBezTo>
                    <a:pt x="519" y="466"/>
                    <a:pt x="519" y="466"/>
                    <a:pt x="519" y="466"/>
                  </a:cubicBezTo>
                  <a:cubicBezTo>
                    <a:pt x="519" y="466"/>
                    <a:pt x="519" y="466"/>
                    <a:pt x="519" y="466"/>
                  </a:cubicBezTo>
                  <a:lnTo>
                    <a:pt x="480" y="436"/>
                  </a:lnTo>
                  <a:close/>
                  <a:moveTo>
                    <a:pt x="505" y="397"/>
                  </a:moveTo>
                  <a:cubicBezTo>
                    <a:pt x="505" y="397"/>
                    <a:pt x="504" y="398"/>
                    <a:pt x="504" y="399"/>
                  </a:cubicBezTo>
                  <a:cubicBezTo>
                    <a:pt x="548" y="421"/>
                    <a:pt x="548" y="421"/>
                    <a:pt x="548" y="421"/>
                  </a:cubicBezTo>
                  <a:cubicBezTo>
                    <a:pt x="548" y="421"/>
                    <a:pt x="548" y="420"/>
                    <a:pt x="548" y="420"/>
                  </a:cubicBezTo>
                  <a:cubicBezTo>
                    <a:pt x="548" y="420"/>
                    <a:pt x="548" y="420"/>
                    <a:pt x="548" y="420"/>
                  </a:cubicBezTo>
                  <a:cubicBezTo>
                    <a:pt x="548" y="419"/>
                    <a:pt x="548" y="419"/>
                    <a:pt x="548" y="419"/>
                  </a:cubicBezTo>
                  <a:cubicBezTo>
                    <a:pt x="548" y="419"/>
                    <a:pt x="548" y="419"/>
                    <a:pt x="548" y="419"/>
                  </a:cubicBezTo>
                  <a:cubicBezTo>
                    <a:pt x="548" y="419"/>
                    <a:pt x="548" y="419"/>
                    <a:pt x="548" y="419"/>
                  </a:cubicBezTo>
                  <a:cubicBezTo>
                    <a:pt x="549" y="418"/>
                    <a:pt x="549" y="418"/>
                    <a:pt x="549" y="418"/>
                  </a:cubicBezTo>
                  <a:lnTo>
                    <a:pt x="505" y="397"/>
                  </a:lnTo>
                  <a:close/>
                  <a:moveTo>
                    <a:pt x="521" y="353"/>
                  </a:moveTo>
                  <a:cubicBezTo>
                    <a:pt x="521" y="354"/>
                    <a:pt x="521" y="355"/>
                    <a:pt x="521" y="356"/>
                  </a:cubicBezTo>
                  <a:cubicBezTo>
                    <a:pt x="568" y="369"/>
                    <a:pt x="568" y="369"/>
                    <a:pt x="568" y="369"/>
                  </a:cubicBezTo>
                  <a:cubicBezTo>
                    <a:pt x="568" y="368"/>
                    <a:pt x="568" y="367"/>
                    <a:pt x="569" y="366"/>
                  </a:cubicBezTo>
                  <a:lnTo>
                    <a:pt x="521" y="353"/>
                  </a:lnTo>
                  <a:close/>
                  <a:moveTo>
                    <a:pt x="529" y="308"/>
                  </a:moveTo>
                  <a:cubicBezTo>
                    <a:pt x="529" y="309"/>
                    <a:pt x="529" y="309"/>
                    <a:pt x="529" y="310"/>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3"/>
                    <a:pt x="578" y="312"/>
                    <a:pt x="578" y="311"/>
                  </a:cubicBezTo>
                  <a:lnTo>
                    <a:pt x="529" y="308"/>
                  </a:lnTo>
                  <a:close/>
                  <a:moveTo>
                    <a:pt x="577" y="256"/>
                  </a:moveTo>
                  <a:cubicBezTo>
                    <a:pt x="528" y="261"/>
                    <a:pt x="528" y="261"/>
                    <a:pt x="528" y="261"/>
                  </a:cubicBezTo>
                  <a:cubicBezTo>
                    <a:pt x="528" y="262"/>
                    <a:pt x="528" y="263"/>
                    <a:pt x="529" y="264"/>
                  </a:cubicBezTo>
                  <a:cubicBezTo>
                    <a:pt x="577" y="259"/>
                    <a:pt x="577" y="259"/>
                    <a:pt x="577" y="259"/>
                  </a:cubicBezTo>
                  <a:cubicBezTo>
                    <a:pt x="577" y="258"/>
                    <a:pt x="577" y="257"/>
                    <a:pt x="577" y="256"/>
                  </a:cubicBezTo>
                  <a:cubicBezTo>
                    <a:pt x="577" y="256"/>
                    <a:pt x="577" y="256"/>
                    <a:pt x="577" y="256"/>
                  </a:cubicBezTo>
                  <a:cubicBezTo>
                    <a:pt x="577" y="256"/>
                    <a:pt x="577" y="256"/>
                    <a:pt x="577" y="256"/>
                  </a:cubicBezTo>
                  <a:cubicBezTo>
                    <a:pt x="577" y="256"/>
                    <a:pt x="577" y="256"/>
                    <a:pt x="577" y="256"/>
                  </a:cubicBezTo>
                  <a:close/>
                  <a:moveTo>
                    <a:pt x="565" y="201"/>
                  </a:moveTo>
                  <a:cubicBezTo>
                    <a:pt x="519" y="216"/>
                    <a:pt x="519" y="216"/>
                    <a:pt x="519" y="216"/>
                  </a:cubicBezTo>
                  <a:cubicBezTo>
                    <a:pt x="519" y="217"/>
                    <a:pt x="519" y="218"/>
                    <a:pt x="519" y="219"/>
                  </a:cubicBezTo>
                  <a:cubicBezTo>
                    <a:pt x="566" y="204"/>
                    <a:pt x="566" y="204"/>
                    <a:pt x="566" y="204"/>
                  </a:cubicBezTo>
                  <a:cubicBezTo>
                    <a:pt x="566" y="203"/>
                    <a:pt x="566" y="202"/>
                    <a:pt x="565" y="201"/>
                  </a:cubicBezTo>
                  <a:close/>
                  <a:moveTo>
                    <a:pt x="543" y="150"/>
                  </a:moveTo>
                  <a:cubicBezTo>
                    <a:pt x="500" y="174"/>
                    <a:pt x="500" y="174"/>
                    <a:pt x="500" y="174"/>
                  </a:cubicBezTo>
                  <a:cubicBezTo>
                    <a:pt x="501" y="175"/>
                    <a:pt x="501" y="175"/>
                    <a:pt x="501" y="176"/>
                  </a:cubicBezTo>
                  <a:cubicBezTo>
                    <a:pt x="545" y="153"/>
                    <a:pt x="545" y="153"/>
                    <a:pt x="545" y="153"/>
                  </a:cubicBezTo>
                  <a:cubicBezTo>
                    <a:pt x="544" y="152"/>
                    <a:pt x="544" y="151"/>
                    <a:pt x="543" y="150"/>
                  </a:cubicBezTo>
                  <a:close/>
                  <a:moveTo>
                    <a:pt x="512" y="104"/>
                  </a:moveTo>
                  <a:cubicBezTo>
                    <a:pt x="474" y="136"/>
                    <a:pt x="474" y="136"/>
                    <a:pt x="474" y="136"/>
                  </a:cubicBezTo>
                  <a:cubicBezTo>
                    <a:pt x="475" y="136"/>
                    <a:pt x="475" y="137"/>
                    <a:pt x="476" y="137"/>
                  </a:cubicBezTo>
                  <a:cubicBezTo>
                    <a:pt x="514" y="106"/>
                    <a:pt x="514" y="106"/>
                    <a:pt x="514"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5"/>
                    <a:pt x="512" y="105"/>
                    <a:pt x="512" y="104"/>
                  </a:cubicBezTo>
                  <a:close/>
                  <a:moveTo>
                    <a:pt x="472" y="65"/>
                  </a:moveTo>
                  <a:cubicBezTo>
                    <a:pt x="441" y="103"/>
                    <a:pt x="441" y="103"/>
                    <a:pt x="441" y="103"/>
                  </a:cubicBezTo>
                  <a:cubicBezTo>
                    <a:pt x="442" y="104"/>
                    <a:pt x="442" y="104"/>
                    <a:pt x="443" y="105"/>
                  </a:cubicBezTo>
                  <a:cubicBezTo>
                    <a:pt x="474" y="67"/>
                    <a:pt x="474" y="67"/>
                    <a:pt x="474" y="67"/>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5"/>
                    <a:pt x="473" y="65"/>
                    <a:pt x="473" y="65"/>
                  </a:cubicBezTo>
                  <a:cubicBezTo>
                    <a:pt x="473" y="65"/>
                    <a:pt x="473" y="65"/>
                    <a:pt x="473" y="65"/>
                  </a:cubicBezTo>
                  <a:lnTo>
                    <a:pt x="472" y="65"/>
                  </a:lnTo>
                  <a:close/>
                  <a:moveTo>
                    <a:pt x="426" y="34"/>
                  </a:moveTo>
                  <a:cubicBezTo>
                    <a:pt x="403" y="77"/>
                    <a:pt x="403" y="77"/>
                    <a:pt x="403" y="77"/>
                  </a:cubicBezTo>
                  <a:cubicBezTo>
                    <a:pt x="403" y="78"/>
                    <a:pt x="404" y="78"/>
                    <a:pt x="405" y="79"/>
                  </a:cubicBezTo>
                  <a:cubicBezTo>
                    <a:pt x="428" y="35"/>
                    <a:pt x="428" y="35"/>
                    <a:pt x="428" y="35"/>
                  </a:cubicBezTo>
                  <a:cubicBezTo>
                    <a:pt x="428" y="35"/>
                    <a:pt x="428" y="35"/>
                    <a:pt x="428" y="35"/>
                  </a:cubicBezTo>
                  <a:cubicBezTo>
                    <a:pt x="428" y="35"/>
                    <a:pt x="428" y="35"/>
                    <a:pt x="428" y="35"/>
                  </a:cubicBezTo>
                  <a:cubicBezTo>
                    <a:pt x="428" y="35"/>
                    <a:pt x="428" y="35"/>
                    <a:pt x="428" y="35"/>
                  </a:cubicBezTo>
                  <a:cubicBezTo>
                    <a:pt x="427" y="35"/>
                    <a:pt x="426" y="35"/>
                    <a:pt x="426" y="34"/>
                  </a:cubicBezTo>
                  <a:close/>
                  <a:moveTo>
                    <a:pt x="374" y="13"/>
                  </a:moveTo>
                  <a:cubicBezTo>
                    <a:pt x="360" y="60"/>
                    <a:pt x="360" y="60"/>
                    <a:pt x="360" y="60"/>
                  </a:cubicBezTo>
                  <a:cubicBezTo>
                    <a:pt x="361" y="60"/>
                    <a:pt x="361" y="60"/>
                    <a:pt x="362" y="60"/>
                  </a:cubicBezTo>
                  <a:cubicBezTo>
                    <a:pt x="377" y="14"/>
                    <a:pt x="377" y="14"/>
                    <a:pt x="377" y="14"/>
                  </a:cubicBezTo>
                  <a:cubicBezTo>
                    <a:pt x="376" y="13"/>
                    <a:pt x="376"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lnTo>
                    <a:pt x="374" y="13"/>
                  </a:lnTo>
                  <a:close/>
                  <a:moveTo>
                    <a:pt x="320" y="2"/>
                  </a:moveTo>
                  <a:cubicBezTo>
                    <a:pt x="315" y="51"/>
                    <a:pt x="315" y="51"/>
                    <a:pt x="315" y="51"/>
                  </a:cubicBezTo>
                  <a:cubicBezTo>
                    <a:pt x="315" y="51"/>
                    <a:pt x="316" y="51"/>
                    <a:pt x="317" y="51"/>
                  </a:cubicBezTo>
                  <a:cubicBezTo>
                    <a:pt x="322" y="2"/>
                    <a:pt x="322" y="2"/>
                    <a:pt x="322" y="2"/>
                  </a:cubicBezTo>
                  <a:cubicBezTo>
                    <a:pt x="322" y="2"/>
                    <a:pt x="321" y="2"/>
                    <a:pt x="320" y="2"/>
                  </a:cubicBezTo>
                  <a:cubicBezTo>
                    <a:pt x="320" y="2"/>
                    <a:pt x="320" y="2"/>
                    <a:pt x="320" y="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6" name="Google Shape;396;p9"/>
            <p:cNvSpPr/>
            <p:nvPr/>
          </p:nvSpPr>
          <p:spPr>
            <a:xfrm>
              <a:off x="5867400" y="4462463"/>
              <a:ext cx="720725" cy="722312"/>
            </a:xfrm>
            <a:custGeom>
              <a:avLst/>
              <a:gdLst/>
              <a:ahLst/>
              <a:cxnLst/>
              <a:rect l="l" t="t" r="r" b="b"/>
              <a:pathLst>
                <a:path w="428" h="428" extrusionOk="0">
                  <a:moveTo>
                    <a:pt x="214" y="422"/>
                  </a:moveTo>
                  <a:cubicBezTo>
                    <a:pt x="214" y="419"/>
                    <a:pt x="217" y="416"/>
                    <a:pt x="220" y="416"/>
                  </a:cubicBezTo>
                  <a:cubicBezTo>
                    <a:pt x="223" y="416"/>
                    <a:pt x="226" y="418"/>
                    <a:pt x="226" y="422"/>
                  </a:cubicBezTo>
                  <a:cubicBezTo>
                    <a:pt x="226" y="425"/>
                    <a:pt x="223" y="428"/>
                    <a:pt x="220" y="428"/>
                  </a:cubicBezTo>
                  <a:cubicBezTo>
                    <a:pt x="220" y="428"/>
                    <a:pt x="220" y="428"/>
                    <a:pt x="220" y="428"/>
                  </a:cubicBezTo>
                  <a:cubicBezTo>
                    <a:pt x="217" y="428"/>
                    <a:pt x="214" y="425"/>
                    <a:pt x="214" y="422"/>
                  </a:cubicBezTo>
                  <a:close/>
                  <a:moveTo>
                    <a:pt x="187" y="426"/>
                  </a:moveTo>
                  <a:cubicBezTo>
                    <a:pt x="187" y="426"/>
                    <a:pt x="187" y="426"/>
                    <a:pt x="187" y="426"/>
                  </a:cubicBezTo>
                  <a:cubicBezTo>
                    <a:pt x="184" y="426"/>
                    <a:pt x="182" y="423"/>
                    <a:pt x="182" y="420"/>
                  </a:cubicBezTo>
                  <a:cubicBezTo>
                    <a:pt x="182" y="416"/>
                    <a:pt x="185" y="414"/>
                    <a:pt x="189" y="415"/>
                  </a:cubicBezTo>
                  <a:cubicBezTo>
                    <a:pt x="189" y="415"/>
                    <a:pt x="189" y="415"/>
                    <a:pt x="189" y="415"/>
                  </a:cubicBezTo>
                  <a:cubicBezTo>
                    <a:pt x="192" y="415"/>
                    <a:pt x="194" y="418"/>
                    <a:pt x="194" y="421"/>
                  </a:cubicBezTo>
                  <a:cubicBezTo>
                    <a:pt x="193" y="424"/>
                    <a:pt x="191" y="426"/>
                    <a:pt x="188" y="426"/>
                  </a:cubicBezTo>
                  <a:lnTo>
                    <a:pt x="187" y="426"/>
                  </a:lnTo>
                  <a:close/>
                  <a:moveTo>
                    <a:pt x="246" y="419"/>
                  </a:moveTo>
                  <a:cubicBezTo>
                    <a:pt x="245" y="416"/>
                    <a:pt x="248" y="413"/>
                    <a:pt x="251" y="413"/>
                  </a:cubicBezTo>
                  <a:cubicBezTo>
                    <a:pt x="254" y="412"/>
                    <a:pt x="257" y="414"/>
                    <a:pt x="257" y="417"/>
                  </a:cubicBezTo>
                  <a:cubicBezTo>
                    <a:pt x="258" y="420"/>
                    <a:pt x="256" y="424"/>
                    <a:pt x="253" y="424"/>
                  </a:cubicBezTo>
                  <a:cubicBezTo>
                    <a:pt x="252" y="424"/>
                    <a:pt x="252" y="424"/>
                    <a:pt x="252" y="424"/>
                  </a:cubicBezTo>
                  <a:cubicBezTo>
                    <a:pt x="249" y="424"/>
                    <a:pt x="247" y="422"/>
                    <a:pt x="246" y="419"/>
                  </a:cubicBezTo>
                  <a:close/>
                  <a:moveTo>
                    <a:pt x="155" y="420"/>
                  </a:moveTo>
                  <a:cubicBezTo>
                    <a:pt x="152" y="419"/>
                    <a:pt x="150" y="415"/>
                    <a:pt x="151" y="412"/>
                  </a:cubicBezTo>
                  <a:cubicBezTo>
                    <a:pt x="152" y="409"/>
                    <a:pt x="155" y="407"/>
                    <a:pt x="158" y="408"/>
                  </a:cubicBezTo>
                  <a:cubicBezTo>
                    <a:pt x="158" y="408"/>
                    <a:pt x="158" y="408"/>
                    <a:pt x="158" y="408"/>
                  </a:cubicBezTo>
                  <a:cubicBezTo>
                    <a:pt x="161" y="409"/>
                    <a:pt x="163" y="412"/>
                    <a:pt x="162" y="416"/>
                  </a:cubicBezTo>
                  <a:cubicBezTo>
                    <a:pt x="161" y="418"/>
                    <a:pt x="159" y="420"/>
                    <a:pt x="157" y="420"/>
                  </a:cubicBezTo>
                  <a:cubicBezTo>
                    <a:pt x="156" y="420"/>
                    <a:pt x="155" y="420"/>
                    <a:pt x="155" y="420"/>
                  </a:cubicBezTo>
                  <a:close/>
                  <a:moveTo>
                    <a:pt x="277" y="412"/>
                  </a:moveTo>
                  <a:cubicBezTo>
                    <a:pt x="276" y="409"/>
                    <a:pt x="278" y="406"/>
                    <a:pt x="281" y="405"/>
                  </a:cubicBezTo>
                  <a:cubicBezTo>
                    <a:pt x="284" y="404"/>
                    <a:pt x="287" y="405"/>
                    <a:pt x="288" y="408"/>
                  </a:cubicBezTo>
                  <a:cubicBezTo>
                    <a:pt x="289" y="411"/>
                    <a:pt x="288" y="415"/>
                    <a:pt x="285" y="416"/>
                  </a:cubicBezTo>
                  <a:cubicBezTo>
                    <a:pt x="284" y="416"/>
                    <a:pt x="283" y="416"/>
                    <a:pt x="283" y="416"/>
                  </a:cubicBezTo>
                  <a:cubicBezTo>
                    <a:pt x="280" y="416"/>
                    <a:pt x="278" y="414"/>
                    <a:pt x="277" y="412"/>
                  </a:cubicBezTo>
                  <a:close/>
                  <a:moveTo>
                    <a:pt x="124" y="408"/>
                  </a:moveTo>
                  <a:cubicBezTo>
                    <a:pt x="121" y="407"/>
                    <a:pt x="120" y="403"/>
                    <a:pt x="121" y="400"/>
                  </a:cubicBezTo>
                  <a:cubicBezTo>
                    <a:pt x="122" y="397"/>
                    <a:pt x="126" y="396"/>
                    <a:pt x="129" y="398"/>
                  </a:cubicBezTo>
                  <a:cubicBezTo>
                    <a:pt x="132" y="399"/>
                    <a:pt x="133" y="402"/>
                    <a:pt x="132" y="405"/>
                  </a:cubicBezTo>
                  <a:cubicBezTo>
                    <a:pt x="131" y="407"/>
                    <a:pt x="129" y="409"/>
                    <a:pt x="126" y="409"/>
                  </a:cubicBezTo>
                  <a:cubicBezTo>
                    <a:pt x="126" y="409"/>
                    <a:pt x="125" y="409"/>
                    <a:pt x="124" y="408"/>
                  </a:cubicBezTo>
                  <a:close/>
                  <a:moveTo>
                    <a:pt x="307" y="400"/>
                  </a:moveTo>
                  <a:cubicBezTo>
                    <a:pt x="305" y="397"/>
                    <a:pt x="306" y="394"/>
                    <a:pt x="309" y="392"/>
                  </a:cubicBezTo>
                  <a:cubicBezTo>
                    <a:pt x="312" y="391"/>
                    <a:pt x="316" y="392"/>
                    <a:pt x="317" y="394"/>
                  </a:cubicBezTo>
                  <a:cubicBezTo>
                    <a:pt x="319" y="397"/>
                    <a:pt x="318" y="401"/>
                    <a:pt x="315" y="402"/>
                  </a:cubicBezTo>
                  <a:cubicBezTo>
                    <a:pt x="314" y="403"/>
                    <a:pt x="313" y="403"/>
                    <a:pt x="312" y="403"/>
                  </a:cubicBezTo>
                  <a:cubicBezTo>
                    <a:pt x="310" y="403"/>
                    <a:pt x="308" y="402"/>
                    <a:pt x="307" y="400"/>
                  </a:cubicBezTo>
                  <a:close/>
                  <a:moveTo>
                    <a:pt x="95" y="392"/>
                  </a:moveTo>
                  <a:cubicBezTo>
                    <a:pt x="93" y="390"/>
                    <a:pt x="92" y="387"/>
                    <a:pt x="94" y="384"/>
                  </a:cubicBezTo>
                  <a:cubicBezTo>
                    <a:pt x="95" y="381"/>
                    <a:pt x="99" y="381"/>
                    <a:pt x="102" y="382"/>
                  </a:cubicBezTo>
                  <a:cubicBezTo>
                    <a:pt x="104" y="384"/>
                    <a:pt x="105" y="388"/>
                    <a:pt x="103" y="390"/>
                  </a:cubicBezTo>
                  <a:cubicBezTo>
                    <a:pt x="102" y="392"/>
                    <a:pt x="100" y="393"/>
                    <a:pt x="98" y="393"/>
                  </a:cubicBezTo>
                  <a:cubicBezTo>
                    <a:pt x="97" y="393"/>
                    <a:pt x="96" y="393"/>
                    <a:pt x="95" y="392"/>
                  </a:cubicBezTo>
                  <a:close/>
                  <a:moveTo>
                    <a:pt x="334" y="383"/>
                  </a:moveTo>
                  <a:cubicBezTo>
                    <a:pt x="332" y="381"/>
                    <a:pt x="333" y="377"/>
                    <a:pt x="335" y="375"/>
                  </a:cubicBezTo>
                  <a:cubicBezTo>
                    <a:pt x="338" y="373"/>
                    <a:pt x="342" y="374"/>
                    <a:pt x="344" y="376"/>
                  </a:cubicBezTo>
                  <a:cubicBezTo>
                    <a:pt x="346" y="379"/>
                    <a:pt x="345" y="383"/>
                    <a:pt x="342" y="385"/>
                  </a:cubicBezTo>
                  <a:cubicBezTo>
                    <a:pt x="341" y="385"/>
                    <a:pt x="340" y="386"/>
                    <a:pt x="339" y="386"/>
                  </a:cubicBezTo>
                  <a:cubicBezTo>
                    <a:pt x="337" y="386"/>
                    <a:pt x="335" y="385"/>
                    <a:pt x="334" y="383"/>
                  </a:cubicBezTo>
                  <a:close/>
                  <a:moveTo>
                    <a:pt x="69" y="372"/>
                  </a:moveTo>
                  <a:cubicBezTo>
                    <a:pt x="69" y="372"/>
                    <a:pt x="69" y="372"/>
                    <a:pt x="69" y="372"/>
                  </a:cubicBezTo>
                  <a:cubicBezTo>
                    <a:pt x="67" y="370"/>
                    <a:pt x="67" y="366"/>
                    <a:pt x="69" y="364"/>
                  </a:cubicBezTo>
                  <a:cubicBezTo>
                    <a:pt x="71" y="361"/>
                    <a:pt x="75" y="361"/>
                    <a:pt x="77" y="363"/>
                  </a:cubicBezTo>
                  <a:cubicBezTo>
                    <a:pt x="79" y="365"/>
                    <a:pt x="80" y="369"/>
                    <a:pt x="77" y="371"/>
                  </a:cubicBezTo>
                  <a:cubicBezTo>
                    <a:pt x="76" y="373"/>
                    <a:pt x="75" y="373"/>
                    <a:pt x="73" y="373"/>
                  </a:cubicBezTo>
                  <a:cubicBezTo>
                    <a:pt x="72" y="373"/>
                    <a:pt x="70" y="373"/>
                    <a:pt x="69" y="372"/>
                  </a:cubicBezTo>
                  <a:close/>
                  <a:moveTo>
                    <a:pt x="359" y="363"/>
                  </a:moveTo>
                  <a:cubicBezTo>
                    <a:pt x="357" y="361"/>
                    <a:pt x="357" y="357"/>
                    <a:pt x="359" y="355"/>
                  </a:cubicBezTo>
                  <a:cubicBezTo>
                    <a:pt x="359" y="355"/>
                    <a:pt x="359" y="355"/>
                    <a:pt x="359" y="355"/>
                  </a:cubicBezTo>
                  <a:cubicBezTo>
                    <a:pt x="361" y="352"/>
                    <a:pt x="365" y="352"/>
                    <a:pt x="367" y="354"/>
                  </a:cubicBezTo>
                  <a:cubicBezTo>
                    <a:pt x="369" y="357"/>
                    <a:pt x="369" y="360"/>
                    <a:pt x="367" y="363"/>
                  </a:cubicBezTo>
                  <a:cubicBezTo>
                    <a:pt x="366" y="364"/>
                    <a:pt x="364" y="364"/>
                    <a:pt x="363" y="364"/>
                  </a:cubicBezTo>
                  <a:cubicBezTo>
                    <a:pt x="361" y="364"/>
                    <a:pt x="360" y="364"/>
                    <a:pt x="359" y="363"/>
                  </a:cubicBezTo>
                  <a:close/>
                  <a:moveTo>
                    <a:pt x="47" y="348"/>
                  </a:moveTo>
                  <a:cubicBezTo>
                    <a:pt x="45" y="345"/>
                    <a:pt x="45" y="342"/>
                    <a:pt x="48" y="340"/>
                  </a:cubicBezTo>
                  <a:cubicBezTo>
                    <a:pt x="50" y="338"/>
                    <a:pt x="54" y="338"/>
                    <a:pt x="56" y="340"/>
                  </a:cubicBezTo>
                  <a:cubicBezTo>
                    <a:pt x="58" y="343"/>
                    <a:pt x="57" y="347"/>
                    <a:pt x="55" y="349"/>
                  </a:cubicBezTo>
                  <a:cubicBezTo>
                    <a:pt x="54" y="350"/>
                    <a:pt x="53" y="350"/>
                    <a:pt x="51" y="350"/>
                  </a:cubicBezTo>
                  <a:cubicBezTo>
                    <a:pt x="50" y="350"/>
                    <a:pt x="48" y="349"/>
                    <a:pt x="47" y="348"/>
                  </a:cubicBezTo>
                  <a:close/>
                  <a:moveTo>
                    <a:pt x="380" y="339"/>
                  </a:moveTo>
                  <a:cubicBezTo>
                    <a:pt x="377" y="337"/>
                    <a:pt x="377" y="333"/>
                    <a:pt x="379" y="331"/>
                  </a:cubicBezTo>
                  <a:cubicBezTo>
                    <a:pt x="381" y="328"/>
                    <a:pt x="384" y="327"/>
                    <a:pt x="387" y="329"/>
                  </a:cubicBezTo>
                  <a:cubicBezTo>
                    <a:pt x="389" y="331"/>
                    <a:pt x="390" y="335"/>
                    <a:pt x="388" y="337"/>
                  </a:cubicBezTo>
                  <a:cubicBezTo>
                    <a:pt x="387" y="339"/>
                    <a:pt x="385" y="340"/>
                    <a:pt x="383" y="340"/>
                  </a:cubicBezTo>
                  <a:cubicBezTo>
                    <a:pt x="382" y="340"/>
                    <a:pt x="381" y="339"/>
                    <a:pt x="380" y="339"/>
                  </a:cubicBezTo>
                  <a:close/>
                  <a:moveTo>
                    <a:pt x="28" y="321"/>
                  </a:moveTo>
                  <a:cubicBezTo>
                    <a:pt x="26" y="318"/>
                    <a:pt x="27" y="314"/>
                    <a:pt x="30" y="313"/>
                  </a:cubicBezTo>
                  <a:cubicBezTo>
                    <a:pt x="33" y="311"/>
                    <a:pt x="37" y="312"/>
                    <a:pt x="38" y="315"/>
                  </a:cubicBezTo>
                  <a:cubicBezTo>
                    <a:pt x="40" y="318"/>
                    <a:pt x="39" y="321"/>
                    <a:pt x="36" y="323"/>
                  </a:cubicBezTo>
                  <a:cubicBezTo>
                    <a:pt x="35" y="323"/>
                    <a:pt x="34" y="324"/>
                    <a:pt x="33" y="324"/>
                  </a:cubicBezTo>
                  <a:cubicBezTo>
                    <a:pt x="31" y="324"/>
                    <a:pt x="29" y="323"/>
                    <a:pt x="28" y="321"/>
                  </a:cubicBezTo>
                  <a:close/>
                  <a:moveTo>
                    <a:pt x="397" y="312"/>
                  </a:moveTo>
                  <a:cubicBezTo>
                    <a:pt x="394" y="310"/>
                    <a:pt x="393" y="307"/>
                    <a:pt x="395" y="304"/>
                  </a:cubicBezTo>
                  <a:cubicBezTo>
                    <a:pt x="396" y="301"/>
                    <a:pt x="400" y="300"/>
                    <a:pt x="403" y="301"/>
                  </a:cubicBezTo>
                  <a:cubicBezTo>
                    <a:pt x="405" y="303"/>
                    <a:pt x="407" y="306"/>
                    <a:pt x="405" y="309"/>
                  </a:cubicBezTo>
                  <a:cubicBezTo>
                    <a:pt x="404" y="311"/>
                    <a:pt x="402" y="312"/>
                    <a:pt x="400" y="312"/>
                  </a:cubicBezTo>
                  <a:cubicBezTo>
                    <a:pt x="399" y="312"/>
                    <a:pt x="398" y="312"/>
                    <a:pt x="397" y="312"/>
                  </a:cubicBezTo>
                  <a:close/>
                  <a:moveTo>
                    <a:pt x="14" y="291"/>
                  </a:moveTo>
                  <a:cubicBezTo>
                    <a:pt x="13" y="288"/>
                    <a:pt x="14" y="285"/>
                    <a:pt x="17" y="283"/>
                  </a:cubicBezTo>
                  <a:cubicBezTo>
                    <a:pt x="20" y="282"/>
                    <a:pt x="24" y="284"/>
                    <a:pt x="25" y="287"/>
                  </a:cubicBezTo>
                  <a:cubicBezTo>
                    <a:pt x="26" y="290"/>
                    <a:pt x="24" y="293"/>
                    <a:pt x="21" y="294"/>
                  </a:cubicBezTo>
                  <a:cubicBezTo>
                    <a:pt x="21" y="295"/>
                    <a:pt x="20" y="295"/>
                    <a:pt x="19" y="295"/>
                  </a:cubicBezTo>
                  <a:cubicBezTo>
                    <a:pt x="17" y="295"/>
                    <a:pt x="15" y="293"/>
                    <a:pt x="14" y="291"/>
                  </a:cubicBezTo>
                  <a:close/>
                  <a:moveTo>
                    <a:pt x="410" y="282"/>
                  </a:moveTo>
                  <a:cubicBezTo>
                    <a:pt x="407" y="281"/>
                    <a:pt x="405" y="278"/>
                    <a:pt x="406" y="275"/>
                  </a:cubicBezTo>
                  <a:cubicBezTo>
                    <a:pt x="407" y="272"/>
                    <a:pt x="411" y="270"/>
                    <a:pt x="414" y="271"/>
                  </a:cubicBezTo>
                  <a:cubicBezTo>
                    <a:pt x="417" y="272"/>
                    <a:pt x="419" y="275"/>
                    <a:pt x="418" y="279"/>
                  </a:cubicBezTo>
                  <a:cubicBezTo>
                    <a:pt x="417" y="281"/>
                    <a:pt x="414" y="283"/>
                    <a:pt x="412" y="283"/>
                  </a:cubicBezTo>
                  <a:cubicBezTo>
                    <a:pt x="411" y="283"/>
                    <a:pt x="411" y="283"/>
                    <a:pt x="410" y="282"/>
                  </a:cubicBezTo>
                  <a:close/>
                  <a:moveTo>
                    <a:pt x="4" y="259"/>
                  </a:moveTo>
                  <a:cubicBezTo>
                    <a:pt x="4" y="256"/>
                    <a:pt x="6" y="253"/>
                    <a:pt x="9" y="252"/>
                  </a:cubicBezTo>
                  <a:cubicBezTo>
                    <a:pt x="12" y="252"/>
                    <a:pt x="15" y="254"/>
                    <a:pt x="16" y="257"/>
                  </a:cubicBezTo>
                  <a:cubicBezTo>
                    <a:pt x="16" y="260"/>
                    <a:pt x="14" y="263"/>
                    <a:pt x="11" y="264"/>
                  </a:cubicBezTo>
                  <a:cubicBezTo>
                    <a:pt x="11" y="264"/>
                    <a:pt x="10" y="264"/>
                    <a:pt x="10" y="264"/>
                  </a:cubicBezTo>
                  <a:cubicBezTo>
                    <a:pt x="7" y="264"/>
                    <a:pt x="5" y="262"/>
                    <a:pt x="4" y="259"/>
                  </a:cubicBezTo>
                  <a:close/>
                  <a:moveTo>
                    <a:pt x="418" y="251"/>
                  </a:moveTo>
                  <a:cubicBezTo>
                    <a:pt x="415" y="251"/>
                    <a:pt x="413" y="248"/>
                    <a:pt x="414" y="245"/>
                  </a:cubicBezTo>
                  <a:cubicBezTo>
                    <a:pt x="414" y="242"/>
                    <a:pt x="417" y="239"/>
                    <a:pt x="420" y="240"/>
                  </a:cubicBezTo>
                  <a:cubicBezTo>
                    <a:pt x="423" y="240"/>
                    <a:pt x="426" y="243"/>
                    <a:pt x="425" y="246"/>
                  </a:cubicBezTo>
                  <a:cubicBezTo>
                    <a:pt x="425" y="249"/>
                    <a:pt x="422" y="251"/>
                    <a:pt x="419" y="251"/>
                  </a:cubicBezTo>
                  <a:lnTo>
                    <a:pt x="418" y="251"/>
                  </a:lnTo>
                  <a:close/>
                  <a:moveTo>
                    <a:pt x="0" y="227"/>
                  </a:moveTo>
                  <a:cubicBezTo>
                    <a:pt x="0" y="227"/>
                    <a:pt x="0" y="227"/>
                    <a:pt x="0" y="227"/>
                  </a:cubicBezTo>
                  <a:cubicBezTo>
                    <a:pt x="0" y="224"/>
                    <a:pt x="2" y="221"/>
                    <a:pt x="5" y="221"/>
                  </a:cubicBezTo>
                  <a:cubicBezTo>
                    <a:pt x="9" y="220"/>
                    <a:pt x="11" y="223"/>
                    <a:pt x="11" y="226"/>
                  </a:cubicBezTo>
                  <a:cubicBezTo>
                    <a:pt x="11" y="226"/>
                    <a:pt x="11" y="226"/>
                    <a:pt x="11" y="226"/>
                  </a:cubicBezTo>
                  <a:cubicBezTo>
                    <a:pt x="12" y="229"/>
                    <a:pt x="9" y="232"/>
                    <a:pt x="6" y="232"/>
                  </a:cubicBezTo>
                  <a:cubicBezTo>
                    <a:pt x="6" y="232"/>
                    <a:pt x="6" y="232"/>
                    <a:pt x="6" y="232"/>
                  </a:cubicBezTo>
                  <a:cubicBezTo>
                    <a:pt x="3" y="232"/>
                    <a:pt x="0" y="230"/>
                    <a:pt x="0" y="227"/>
                  </a:cubicBezTo>
                  <a:close/>
                  <a:moveTo>
                    <a:pt x="416" y="214"/>
                  </a:moveTo>
                  <a:cubicBezTo>
                    <a:pt x="416" y="210"/>
                    <a:pt x="419" y="208"/>
                    <a:pt x="422" y="208"/>
                  </a:cubicBezTo>
                  <a:cubicBezTo>
                    <a:pt x="425" y="208"/>
                    <a:pt x="428" y="210"/>
                    <a:pt x="428" y="214"/>
                  </a:cubicBezTo>
                  <a:cubicBezTo>
                    <a:pt x="428" y="217"/>
                    <a:pt x="425" y="219"/>
                    <a:pt x="422" y="219"/>
                  </a:cubicBezTo>
                  <a:cubicBezTo>
                    <a:pt x="419" y="219"/>
                    <a:pt x="416" y="217"/>
                    <a:pt x="416" y="214"/>
                  </a:cubicBezTo>
                  <a:close/>
                  <a:moveTo>
                    <a:pt x="6" y="200"/>
                  </a:moveTo>
                  <a:cubicBezTo>
                    <a:pt x="2" y="200"/>
                    <a:pt x="0" y="197"/>
                    <a:pt x="0" y="194"/>
                  </a:cubicBezTo>
                  <a:cubicBezTo>
                    <a:pt x="1" y="191"/>
                    <a:pt x="3" y="188"/>
                    <a:pt x="7" y="189"/>
                  </a:cubicBezTo>
                  <a:cubicBezTo>
                    <a:pt x="10" y="189"/>
                    <a:pt x="12" y="192"/>
                    <a:pt x="12" y="195"/>
                  </a:cubicBezTo>
                  <a:cubicBezTo>
                    <a:pt x="12" y="198"/>
                    <a:pt x="9" y="200"/>
                    <a:pt x="6" y="200"/>
                  </a:cubicBezTo>
                  <a:close/>
                  <a:moveTo>
                    <a:pt x="414" y="189"/>
                  </a:moveTo>
                  <a:cubicBezTo>
                    <a:pt x="414" y="189"/>
                    <a:pt x="414" y="189"/>
                    <a:pt x="414" y="189"/>
                  </a:cubicBezTo>
                  <a:cubicBezTo>
                    <a:pt x="414" y="186"/>
                    <a:pt x="416" y="183"/>
                    <a:pt x="419" y="182"/>
                  </a:cubicBezTo>
                  <a:cubicBezTo>
                    <a:pt x="423" y="182"/>
                    <a:pt x="426" y="184"/>
                    <a:pt x="426" y="187"/>
                  </a:cubicBezTo>
                  <a:cubicBezTo>
                    <a:pt x="426" y="191"/>
                    <a:pt x="424" y="194"/>
                    <a:pt x="421" y="194"/>
                  </a:cubicBezTo>
                  <a:cubicBezTo>
                    <a:pt x="420" y="194"/>
                    <a:pt x="420" y="194"/>
                    <a:pt x="420" y="194"/>
                  </a:cubicBezTo>
                  <a:cubicBezTo>
                    <a:pt x="417" y="194"/>
                    <a:pt x="415" y="192"/>
                    <a:pt x="414" y="189"/>
                  </a:cubicBezTo>
                  <a:close/>
                  <a:moveTo>
                    <a:pt x="10" y="168"/>
                  </a:moveTo>
                  <a:cubicBezTo>
                    <a:pt x="7" y="168"/>
                    <a:pt x="5" y="165"/>
                    <a:pt x="6" y="161"/>
                  </a:cubicBezTo>
                  <a:cubicBezTo>
                    <a:pt x="7" y="158"/>
                    <a:pt x="10" y="156"/>
                    <a:pt x="13" y="157"/>
                  </a:cubicBezTo>
                  <a:cubicBezTo>
                    <a:pt x="16" y="158"/>
                    <a:pt x="18" y="161"/>
                    <a:pt x="17" y="164"/>
                  </a:cubicBezTo>
                  <a:cubicBezTo>
                    <a:pt x="17" y="167"/>
                    <a:pt x="14" y="169"/>
                    <a:pt x="12" y="169"/>
                  </a:cubicBezTo>
                  <a:cubicBezTo>
                    <a:pt x="11" y="169"/>
                    <a:pt x="11" y="169"/>
                    <a:pt x="10" y="168"/>
                  </a:cubicBezTo>
                  <a:close/>
                  <a:moveTo>
                    <a:pt x="408" y="158"/>
                  </a:moveTo>
                  <a:cubicBezTo>
                    <a:pt x="408" y="158"/>
                    <a:pt x="408" y="158"/>
                    <a:pt x="408" y="158"/>
                  </a:cubicBezTo>
                  <a:cubicBezTo>
                    <a:pt x="407" y="155"/>
                    <a:pt x="409" y="152"/>
                    <a:pt x="412" y="151"/>
                  </a:cubicBezTo>
                  <a:cubicBezTo>
                    <a:pt x="415" y="150"/>
                    <a:pt x="419" y="152"/>
                    <a:pt x="419" y="155"/>
                  </a:cubicBezTo>
                  <a:cubicBezTo>
                    <a:pt x="420" y="158"/>
                    <a:pt x="419" y="162"/>
                    <a:pt x="415" y="162"/>
                  </a:cubicBezTo>
                  <a:cubicBezTo>
                    <a:pt x="415" y="163"/>
                    <a:pt x="414" y="163"/>
                    <a:pt x="414" y="163"/>
                  </a:cubicBezTo>
                  <a:cubicBezTo>
                    <a:pt x="411" y="163"/>
                    <a:pt x="409" y="161"/>
                    <a:pt x="408" y="158"/>
                  </a:cubicBezTo>
                  <a:close/>
                  <a:moveTo>
                    <a:pt x="19" y="138"/>
                  </a:moveTo>
                  <a:cubicBezTo>
                    <a:pt x="16" y="137"/>
                    <a:pt x="15" y="133"/>
                    <a:pt x="16" y="130"/>
                  </a:cubicBezTo>
                  <a:cubicBezTo>
                    <a:pt x="18" y="127"/>
                    <a:pt x="21" y="126"/>
                    <a:pt x="24" y="127"/>
                  </a:cubicBezTo>
                  <a:cubicBezTo>
                    <a:pt x="27" y="128"/>
                    <a:pt x="28" y="132"/>
                    <a:pt x="27" y="135"/>
                  </a:cubicBezTo>
                  <a:cubicBezTo>
                    <a:pt x="26" y="137"/>
                    <a:pt x="24" y="138"/>
                    <a:pt x="22" y="138"/>
                  </a:cubicBezTo>
                  <a:cubicBezTo>
                    <a:pt x="21" y="138"/>
                    <a:pt x="20" y="138"/>
                    <a:pt x="19" y="138"/>
                  </a:cubicBezTo>
                  <a:close/>
                  <a:moveTo>
                    <a:pt x="397" y="129"/>
                  </a:moveTo>
                  <a:cubicBezTo>
                    <a:pt x="396" y="126"/>
                    <a:pt x="397" y="123"/>
                    <a:pt x="400" y="121"/>
                  </a:cubicBezTo>
                  <a:cubicBezTo>
                    <a:pt x="403" y="120"/>
                    <a:pt x="407" y="121"/>
                    <a:pt x="408" y="124"/>
                  </a:cubicBezTo>
                  <a:cubicBezTo>
                    <a:pt x="408" y="124"/>
                    <a:pt x="408" y="124"/>
                    <a:pt x="408" y="124"/>
                  </a:cubicBezTo>
                  <a:cubicBezTo>
                    <a:pt x="409" y="127"/>
                    <a:pt x="408" y="131"/>
                    <a:pt x="405" y="132"/>
                  </a:cubicBezTo>
                  <a:cubicBezTo>
                    <a:pt x="404" y="132"/>
                    <a:pt x="404" y="133"/>
                    <a:pt x="403" y="133"/>
                  </a:cubicBezTo>
                  <a:cubicBezTo>
                    <a:pt x="401" y="133"/>
                    <a:pt x="398" y="131"/>
                    <a:pt x="397" y="129"/>
                  </a:cubicBezTo>
                  <a:close/>
                  <a:moveTo>
                    <a:pt x="33" y="109"/>
                  </a:moveTo>
                  <a:cubicBezTo>
                    <a:pt x="31" y="107"/>
                    <a:pt x="30" y="104"/>
                    <a:pt x="32" y="101"/>
                  </a:cubicBezTo>
                  <a:cubicBezTo>
                    <a:pt x="33" y="98"/>
                    <a:pt x="37" y="97"/>
                    <a:pt x="40" y="99"/>
                  </a:cubicBezTo>
                  <a:cubicBezTo>
                    <a:pt x="42" y="101"/>
                    <a:pt x="43" y="104"/>
                    <a:pt x="41" y="107"/>
                  </a:cubicBezTo>
                  <a:cubicBezTo>
                    <a:pt x="40" y="109"/>
                    <a:pt x="38" y="110"/>
                    <a:pt x="36" y="110"/>
                  </a:cubicBezTo>
                  <a:cubicBezTo>
                    <a:pt x="35" y="110"/>
                    <a:pt x="34" y="110"/>
                    <a:pt x="33" y="109"/>
                  </a:cubicBezTo>
                  <a:close/>
                  <a:moveTo>
                    <a:pt x="382" y="102"/>
                  </a:moveTo>
                  <a:cubicBezTo>
                    <a:pt x="381" y="99"/>
                    <a:pt x="381" y="96"/>
                    <a:pt x="384" y="94"/>
                  </a:cubicBezTo>
                  <a:cubicBezTo>
                    <a:pt x="387" y="92"/>
                    <a:pt x="390" y="93"/>
                    <a:pt x="392" y="96"/>
                  </a:cubicBezTo>
                  <a:cubicBezTo>
                    <a:pt x="394" y="98"/>
                    <a:pt x="393" y="102"/>
                    <a:pt x="390" y="104"/>
                  </a:cubicBezTo>
                  <a:cubicBezTo>
                    <a:pt x="389" y="104"/>
                    <a:pt x="388" y="105"/>
                    <a:pt x="387" y="105"/>
                  </a:cubicBezTo>
                  <a:cubicBezTo>
                    <a:pt x="385" y="105"/>
                    <a:pt x="383" y="104"/>
                    <a:pt x="382" y="102"/>
                  </a:cubicBezTo>
                  <a:close/>
                  <a:moveTo>
                    <a:pt x="52" y="83"/>
                  </a:moveTo>
                  <a:cubicBezTo>
                    <a:pt x="49" y="80"/>
                    <a:pt x="49" y="77"/>
                    <a:pt x="51" y="74"/>
                  </a:cubicBezTo>
                  <a:cubicBezTo>
                    <a:pt x="53" y="72"/>
                    <a:pt x="57" y="72"/>
                    <a:pt x="59" y="74"/>
                  </a:cubicBezTo>
                  <a:cubicBezTo>
                    <a:pt x="62" y="76"/>
                    <a:pt x="62" y="79"/>
                    <a:pt x="60" y="82"/>
                  </a:cubicBezTo>
                  <a:cubicBezTo>
                    <a:pt x="59" y="83"/>
                    <a:pt x="57" y="84"/>
                    <a:pt x="55" y="84"/>
                  </a:cubicBezTo>
                  <a:cubicBezTo>
                    <a:pt x="54" y="84"/>
                    <a:pt x="53" y="83"/>
                    <a:pt x="52" y="83"/>
                  </a:cubicBezTo>
                  <a:close/>
                  <a:moveTo>
                    <a:pt x="363" y="77"/>
                  </a:moveTo>
                  <a:cubicBezTo>
                    <a:pt x="363" y="77"/>
                    <a:pt x="363" y="77"/>
                    <a:pt x="363" y="77"/>
                  </a:cubicBezTo>
                  <a:cubicBezTo>
                    <a:pt x="361" y="75"/>
                    <a:pt x="361" y="71"/>
                    <a:pt x="364" y="69"/>
                  </a:cubicBezTo>
                  <a:cubicBezTo>
                    <a:pt x="366" y="67"/>
                    <a:pt x="370" y="67"/>
                    <a:pt x="372" y="70"/>
                  </a:cubicBezTo>
                  <a:cubicBezTo>
                    <a:pt x="374" y="72"/>
                    <a:pt x="374" y="76"/>
                    <a:pt x="371" y="78"/>
                  </a:cubicBezTo>
                  <a:cubicBezTo>
                    <a:pt x="370" y="79"/>
                    <a:pt x="369" y="79"/>
                    <a:pt x="367" y="79"/>
                  </a:cubicBezTo>
                  <a:cubicBezTo>
                    <a:pt x="366" y="79"/>
                    <a:pt x="364" y="79"/>
                    <a:pt x="363" y="77"/>
                  </a:cubicBezTo>
                  <a:close/>
                  <a:moveTo>
                    <a:pt x="74" y="59"/>
                  </a:moveTo>
                  <a:cubicBezTo>
                    <a:pt x="72" y="57"/>
                    <a:pt x="72" y="53"/>
                    <a:pt x="74" y="51"/>
                  </a:cubicBezTo>
                  <a:cubicBezTo>
                    <a:pt x="74" y="51"/>
                    <a:pt x="74" y="51"/>
                    <a:pt x="74" y="51"/>
                  </a:cubicBezTo>
                  <a:cubicBezTo>
                    <a:pt x="77" y="49"/>
                    <a:pt x="80" y="49"/>
                    <a:pt x="83" y="52"/>
                  </a:cubicBezTo>
                  <a:cubicBezTo>
                    <a:pt x="85" y="54"/>
                    <a:pt x="84" y="58"/>
                    <a:pt x="82" y="60"/>
                  </a:cubicBezTo>
                  <a:cubicBezTo>
                    <a:pt x="81" y="61"/>
                    <a:pt x="79" y="61"/>
                    <a:pt x="78" y="61"/>
                  </a:cubicBezTo>
                  <a:cubicBezTo>
                    <a:pt x="76" y="61"/>
                    <a:pt x="75" y="61"/>
                    <a:pt x="74" y="59"/>
                  </a:cubicBezTo>
                  <a:close/>
                  <a:moveTo>
                    <a:pt x="340" y="56"/>
                  </a:moveTo>
                  <a:cubicBezTo>
                    <a:pt x="338" y="54"/>
                    <a:pt x="338" y="50"/>
                    <a:pt x="340" y="48"/>
                  </a:cubicBezTo>
                  <a:cubicBezTo>
                    <a:pt x="342" y="45"/>
                    <a:pt x="345" y="45"/>
                    <a:pt x="348" y="47"/>
                  </a:cubicBezTo>
                  <a:cubicBezTo>
                    <a:pt x="350" y="49"/>
                    <a:pt x="351" y="53"/>
                    <a:pt x="349" y="55"/>
                  </a:cubicBezTo>
                  <a:cubicBezTo>
                    <a:pt x="348" y="57"/>
                    <a:pt x="346" y="57"/>
                    <a:pt x="344" y="57"/>
                  </a:cubicBezTo>
                  <a:cubicBezTo>
                    <a:pt x="343" y="57"/>
                    <a:pt x="342" y="57"/>
                    <a:pt x="340" y="56"/>
                  </a:cubicBezTo>
                  <a:close/>
                  <a:moveTo>
                    <a:pt x="99" y="40"/>
                  </a:moveTo>
                  <a:cubicBezTo>
                    <a:pt x="97" y="37"/>
                    <a:pt x="98" y="33"/>
                    <a:pt x="101" y="32"/>
                  </a:cubicBezTo>
                  <a:cubicBezTo>
                    <a:pt x="104" y="30"/>
                    <a:pt x="107" y="31"/>
                    <a:pt x="109" y="33"/>
                  </a:cubicBezTo>
                  <a:cubicBezTo>
                    <a:pt x="111" y="36"/>
                    <a:pt x="110" y="40"/>
                    <a:pt x="107" y="42"/>
                  </a:cubicBezTo>
                  <a:cubicBezTo>
                    <a:pt x="106" y="42"/>
                    <a:pt x="105" y="42"/>
                    <a:pt x="104" y="42"/>
                  </a:cubicBezTo>
                  <a:cubicBezTo>
                    <a:pt x="102" y="42"/>
                    <a:pt x="100" y="41"/>
                    <a:pt x="99" y="40"/>
                  </a:cubicBezTo>
                  <a:close/>
                  <a:moveTo>
                    <a:pt x="315" y="38"/>
                  </a:moveTo>
                  <a:cubicBezTo>
                    <a:pt x="312" y="37"/>
                    <a:pt x="311" y="33"/>
                    <a:pt x="313" y="30"/>
                  </a:cubicBezTo>
                  <a:cubicBezTo>
                    <a:pt x="314" y="28"/>
                    <a:pt x="318" y="27"/>
                    <a:pt x="321" y="28"/>
                  </a:cubicBezTo>
                  <a:cubicBezTo>
                    <a:pt x="323" y="30"/>
                    <a:pt x="324" y="33"/>
                    <a:pt x="323" y="36"/>
                  </a:cubicBezTo>
                  <a:cubicBezTo>
                    <a:pt x="322" y="38"/>
                    <a:pt x="320" y="39"/>
                    <a:pt x="318" y="39"/>
                  </a:cubicBezTo>
                  <a:cubicBezTo>
                    <a:pt x="317" y="39"/>
                    <a:pt x="316" y="39"/>
                    <a:pt x="315" y="38"/>
                  </a:cubicBezTo>
                  <a:close/>
                  <a:moveTo>
                    <a:pt x="127" y="24"/>
                  </a:moveTo>
                  <a:cubicBezTo>
                    <a:pt x="126" y="21"/>
                    <a:pt x="127" y="18"/>
                    <a:pt x="130" y="16"/>
                  </a:cubicBezTo>
                  <a:cubicBezTo>
                    <a:pt x="133" y="15"/>
                    <a:pt x="136" y="17"/>
                    <a:pt x="138" y="20"/>
                  </a:cubicBezTo>
                  <a:cubicBezTo>
                    <a:pt x="139" y="23"/>
                    <a:pt x="138" y="26"/>
                    <a:pt x="135" y="27"/>
                  </a:cubicBezTo>
                  <a:cubicBezTo>
                    <a:pt x="134" y="28"/>
                    <a:pt x="133" y="28"/>
                    <a:pt x="132" y="28"/>
                  </a:cubicBezTo>
                  <a:cubicBezTo>
                    <a:pt x="130" y="28"/>
                    <a:pt x="128" y="26"/>
                    <a:pt x="127" y="24"/>
                  </a:cubicBezTo>
                  <a:close/>
                  <a:moveTo>
                    <a:pt x="287" y="25"/>
                  </a:moveTo>
                  <a:cubicBezTo>
                    <a:pt x="284" y="24"/>
                    <a:pt x="282" y="20"/>
                    <a:pt x="283" y="17"/>
                  </a:cubicBezTo>
                  <a:cubicBezTo>
                    <a:pt x="285" y="14"/>
                    <a:pt x="288" y="13"/>
                    <a:pt x="291" y="14"/>
                  </a:cubicBezTo>
                  <a:cubicBezTo>
                    <a:pt x="294" y="15"/>
                    <a:pt x="295" y="19"/>
                    <a:pt x="294" y="22"/>
                  </a:cubicBezTo>
                  <a:cubicBezTo>
                    <a:pt x="293" y="24"/>
                    <a:pt x="291" y="25"/>
                    <a:pt x="289" y="25"/>
                  </a:cubicBezTo>
                  <a:cubicBezTo>
                    <a:pt x="288" y="25"/>
                    <a:pt x="287" y="25"/>
                    <a:pt x="287" y="25"/>
                  </a:cubicBezTo>
                  <a:close/>
                  <a:moveTo>
                    <a:pt x="157" y="13"/>
                  </a:moveTo>
                  <a:cubicBezTo>
                    <a:pt x="156" y="10"/>
                    <a:pt x="158" y="7"/>
                    <a:pt x="161" y="6"/>
                  </a:cubicBezTo>
                  <a:cubicBezTo>
                    <a:pt x="164" y="5"/>
                    <a:pt x="168" y="7"/>
                    <a:pt x="168" y="10"/>
                  </a:cubicBezTo>
                  <a:cubicBezTo>
                    <a:pt x="169" y="13"/>
                    <a:pt x="167" y="17"/>
                    <a:pt x="164" y="17"/>
                  </a:cubicBezTo>
                  <a:cubicBezTo>
                    <a:pt x="164" y="17"/>
                    <a:pt x="163" y="17"/>
                    <a:pt x="163" y="17"/>
                  </a:cubicBezTo>
                  <a:cubicBezTo>
                    <a:pt x="160" y="17"/>
                    <a:pt x="158" y="16"/>
                    <a:pt x="157" y="13"/>
                  </a:cubicBezTo>
                  <a:close/>
                  <a:moveTo>
                    <a:pt x="257" y="16"/>
                  </a:moveTo>
                  <a:cubicBezTo>
                    <a:pt x="254" y="15"/>
                    <a:pt x="252" y="12"/>
                    <a:pt x="252" y="9"/>
                  </a:cubicBezTo>
                  <a:cubicBezTo>
                    <a:pt x="253" y="6"/>
                    <a:pt x="256" y="4"/>
                    <a:pt x="259" y="5"/>
                  </a:cubicBezTo>
                  <a:cubicBezTo>
                    <a:pt x="263" y="5"/>
                    <a:pt x="265" y="8"/>
                    <a:pt x="264" y="11"/>
                  </a:cubicBezTo>
                  <a:cubicBezTo>
                    <a:pt x="263" y="14"/>
                    <a:pt x="261" y="16"/>
                    <a:pt x="258" y="16"/>
                  </a:cubicBezTo>
                  <a:cubicBezTo>
                    <a:pt x="258" y="16"/>
                    <a:pt x="257" y="16"/>
                    <a:pt x="257" y="16"/>
                  </a:cubicBezTo>
                  <a:close/>
                  <a:moveTo>
                    <a:pt x="189" y="7"/>
                  </a:moveTo>
                  <a:cubicBezTo>
                    <a:pt x="188" y="4"/>
                    <a:pt x="191" y="1"/>
                    <a:pt x="194" y="0"/>
                  </a:cubicBezTo>
                  <a:cubicBezTo>
                    <a:pt x="197" y="0"/>
                    <a:pt x="200" y="3"/>
                    <a:pt x="200" y="6"/>
                  </a:cubicBezTo>
                  <a:cubicBezTo>
                    <a:pt x="200" y="9"/>
                    <a:pt x="198" y="12"/>
                    <a:pt x="195" y="12"/>
                  </a:cubicBezTo>
                  <a:cubicBezTo>
                    <a:pt x="194" y="12"/>
                    <a:pt x="194" y="12"/>
                    <a:pt x="194" y="12"/>
                  </a:cubicBezTo>
                  <a:cubicBezTo>
                    <a:pt x="191" y="12"/>
                    <a:pt x="189" y="10"/>
                    <a:pt x="189" y="7"/>
                  </a:cubicBezTo>
                  <a:close/>
                  <a:moveTo>
                    <a:pt x="226" y="12"/>
                  </a:moveTo>
                  <a:cubicBezTo>
                    <a:pt x="223" y="11"/>
                    <a:pt x="220" y="9"/>
                    <a:pt x="221" y="5"/>
                  </a:cubicBezTo>
                  <a:cubicBezTo>
                    <a:pt x="221" y="2"/>
                    <a:pt x="224" y="0"/>
                    <a:pt x="227" y="0"/>
                  </a:cubicBezTo>
                  <a:cubicBezTo>
                    <a:pt x="230" y="0"/>
                    <a:pt x="232" y="3"/>
                    <a:pt x="232" y="6"/>
                  </a:cubicBezTo>
                  <a:cubicBezTo>
                    <a:pt x="232" y="9"/>
                    <a:pt x="229" y="12"/>
                    <a:pt x="226" y="1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7" name="Google Shape;397;p9"/>
            <p:cNvSpPr/>
            <p:nvPr/>
          </p:nvSpPr>
          <p:spPr>
            <a:xfrm>
              <a:off x="5913438" y="4510088"/>
              <a:ext cx="625475" cy="625475"/>
            </a:xfrm>
            <a:custGeom>
              <a:avLst/>
              <a:gdLst/>
              <a:ahLst/>
              <a:cxnLst/>
              <a:rect l="l" t="t" r="r" b="b"/>
              <a:pathLst>
                <a:path w="371" h="371" extrusionOk="0">
                  <a:moveTo>
                    <a:pt x="186" y="371"/>
                  </a:moveTo>
                  <a:cubicBezTo>
                    <a:pt x="83" y="371"/>
                    <a:pt x="0" y="288"/>
                    <a:pt x="0" y="186"/>
                  </a:cubicBezTo>
                  <a:cubicBezTo>
                    <a:pt x="0" y="83"/>
                    <a:pt x="83" y="0"/>
                    <a:pt x="186" y="0"/>
                  </a:cubicBezTo>
                  <a:cubicBezTo>
                    <a:pt x="288" y="0"/>
                    <a:pt x="371" y="83"/>
                    <a:pt x="371" y="186"/>
                  </a:cubicBezTo>
                  <a:cubicBezTo>
                    <a:pt x="371" y="288"/>
                    <a:pt x="288" y="371"/>
                    <a:pt x="186" y="371"/>
                  </a:cubicBezTo>
                  <a:close/>
                  <a:moveTo>
                    <a:pt x="186" y="8"/>
                  </a:moveTo>
                  <a:cubicBezTo>
                    <a:pt x="88" y="8"/>
                    <a:pt x="8" y="88"/>
                    <a:pt x="8" y="186"/>
                  </a:cubicBezTo>
                  <a:cubicBezTo>
                    <a:pt x="8" y="283"/>
                    <a:pt x="88" y="363"/>
                    <a:pt x="186" y="363"/>
                  </a:cubicBezTo>
                  <a:cubicBezTo>
                    <a:pt x="283" y="363"/>
                    <a:pt x="363" y="283"/>
                    <a:pt x="363" y="186"/>
                  </a:cubicBezTo>
                  <a:cubicBezTo>
                    <a:pt x="363" y="88"/>
                    <a:pt x="283" y="8"/>
                    <a:pt x="186" y="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8" name="Google Shape;398;p9"/>
            <p:cNvSpPr/>
            <p:nvPr/>
          </p:nvSpPr>
          <p:spPr>
            <a:xfrm>
              <a:off x="5978525" y="4573588"/>
              <a:ext cx="496888" cy="498475"/>
            </a:xfrm>
            <a:custGeom>
              <a:avLst/>
              <a:gdLst/>
              <a:ahLst/>
              <a:cxnLst/>
              <a:rect l="l" t="t" r="r" b="b"/>
              <a:pathLst>
                <a:path w="295" h="295" extrusionOk="0">
                  <a:moveTo>
                    <a:pt x="148" y="295"/>
                  </a:moveTo>
                  <a:cubicBezTo>
                    <a:pt x="66" y="295"/>
                    <a:pt x="0" y="229"/>
                    <a:pt x="0" y="148"/>
                  </a:cubicBezTo>
                  <a:cubicBezTo>
                    <a:pt x="0" y="66"/>
                    <a:pt x="66" y="0"/>
                    <a:pt x="148" y="0"/>
                  </a:cubicBezTo>
                  <a:cubicBezTo>
                    <a:pt x="229" y="0"/>
                    <a:pt x="295" y="66"/>
                    <a:pt x="295" y="148"/>
                  </a:cubicBezTo>
                  <a:cubicBezTo>
                    <a:pt x="295" y="229"/>
                    <a:pt x="229" y="295"/>
                    <a:pt x="148" y="295"/>
                  </a:cubicBezTo>
                  <a:close/>
                  <a:moveTo>
                    <a:pt x="148" y="31"/>
                  </a:moveTo>
                  <a:cubicBezTo>
                    <a:pt x="83" y="31"/>
                    <a:pt x="31" y="83"/>
                    <a:pt x="31" y="148"/>
                  </a:cubicBezTo>
                  <a:cubicBezTo>
                    <a:pt x="31" y="212"/>
                    <a:pt x="83" y="264"/>
                    <a:pt x="148" y="264"/>
                  </a:cubicBezTo>
                  <a:cubicBezTo>
                    <a:pt x="212" y="264"/>
                    <a:pt x="264" y="212"/>
                    <a:pt x="264" y="148"/>
                  </a:cubicBezTo>
                  <a:cubicBezTo>
                    <a:pt x="264" y="83"/>
                    <a:pt x="212" y="31"/>
                    <a:pt x="148" y="3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399" name="Google Shape;399;p9"/>
          <p:cNvGrpSpPr/>
          <p:nvPr/>
        </p:nvGrpSpPr>
        <p:grpSpPr>
          <a:xfrm flipH="1">
            <a:off x="713228" y="145611"/>
            <a:ext cx="8230511" cy="4728089"/>
            <a:chOff x="200264" y="145611"/>
            <a:chExt cx="8230511" cy="4728089"/>
          </a:xfrm>
        </p:grpSpPr>
        <p:grpSp>
          <p:nvGrpSpPr>
            <p:cNvPr id="400" name="Google Shape;400;p9"/>
            <p:cNvGrpSpPr/>
            <p:nvPr/>
          </p:nvGrpSpPr>
          <p:grpSpPr>
            <a:xfrm>
              <a:off x="200264" y="145611"/>
              <a:ext cx="1025928" cy="248431"/>
              <a:chOff x="4287838" y="1025525"/>
              <a:chExt cx="708025" cy="171450"/>
            </a:xfrm>
          </p:grpSpPr>
          <p:sp>
            <p:nvSpPr>
              <p:cNvPr id="401" name="Google Shape;401;p9"/>
              <p:cNvSpPr/>
              <p:nvPr/>
            </p:nvSpPr>
            <p:spPr>
              <a:xfrm>
                <a:off x="4914900" y="1025525"/>
                <a:ext cx="80963" cy="171450"/>
              </a:xfrm>
              <a:custGeom>
                <a:avLst/>
                <a:gdLst/>
                <a:ahLst/>
                <a:cxnLst/>
                <a:rect l="l" t="t" r="r" b="b"/>
                <a:pathLst>
                  <a:path w="51" h="108" extrusionOk="0">
                    <a:moveTo>
                      <a:pt x="38" y="0"/>
                    </a:moveTo>
                    <a:lnTo>
                      <a:pt x="51" y="10"/>
                    </a:lnTo>
                    <a:lnTo>
                      <a:pt x="21" y="54"/>
                    </a:lnTo>
                    <a:lnTo>
                      <a:pt x="51" y="99"/>
                    </a:lnTo>
                    <a:lnTo>
                      <a:pt x="38" y="108"/>
                    </a:lnTo>
                    <a:lnTo>
                      <a:pt x="0" y="54"/>
                    </a:lnTo>
                    <a:lnTo>
                      <a:pt x="38"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2" name="Google Shape;402;p9"/>
              <p:cNvSpPr/>
              <p:nvPr/>
            </p:nvSpPr>
            <p:spPr>
              <a:xfrm>
                <a:off x="48466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3" name="Google Shape;403;p9"/>
              <p:cNvSpPr/>
              <p:nvPr/>
            </p:nvSpPr>
            <p:spPr>
              <a:xfrm>
                <a:off x="4776788"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4" name="Google Shape;404;p9"/>
              <p:cNvSpPr/>
              <p:nvPr/>
            </p:nvSpPr>
            <p:spPr>
              <a:xfrm>
                <a:off x="47069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5" name="Google Shape;405;p9"/>
              <p:cNvSpPr/>
              <p:nvPr/>
            </p:nvSpPr>
            <p:spPr>
              <a:xfrm>
                <a:off x="4637088"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6" name="Google Shape;406;p9"/>
              <p:cNvSpPr/>
              <p:nvPr/>
            </p:nvSpPr>
            <p:spPr>
              <a:xfrm>
                <a:off x="4568825" y="1025525"/>
                <a:ext cx="77788" cy="171450"/>
              </a:xfrm>
              <a:custGeom>
                <a:avLst/>
                <a:gdLst/>
                <a:ahLst/>
                <a:cxnLst/>
                <a:rect l="l" t="t" r="r" b="b"/>
                <a:pathLst>
                  <a:path w="49" h="108" extrusionOk="0">
                    <a:moveTo>
                      <a:pt x="37" y="0"/>
                    </a:moveTo>
                    <a:lnTo>
                      <a:pt x="49" y="10"/>
                    </a:lnTo>
                    <a:lnTo>
                      <a:pt x="19" y="54"/>
                    </a:lnTo>
                    <a:lnTo>
                      <a:pt x="49"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7" name="Google Shape;407;p9"/>
              <p:cNvSpPr/>
              <p:nvPr/>
            </p:nvSpPr>
            <p:spPr>
              <a:xfrm>
                <a:off x="449738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8" name="Google Shape;408;p9"/>
              <p:cNvSpPr/>
              <p:nvPr/>
            </p:nvSpPr>
            <p:spPr>
              <a:xfrm>
                <a:off x="4427538" y="1025525"/>
                <a:ext cx="79375" cy="171450"/>
              </a:xfrm>
              <a:custGeom>
                <a:avLst/>
                <a:gdLst/>
                <a:ahLst/>
                <a:cxnLst/>
                <a:rect l="l" t="t" r="r" b="b"/>
                <a:pathLst>
                  <a:path w="50" h="108" extrusionOk="0">
                    <a:moveTo>
                      <a:pt x="38" y="0"/>
                    </a:moveTo>
                    <a:lnTo>
                      <a:pt x="50" y="10"/>
                    </a:lnTo>
                    <a:lnTo>
                      <a:pt x="20" y="54"/>
                    </a:lnTo>
                    <a:lnTo>
                      <a:pt x="50" y="99"/>
                    </a:lnTo>
                    <a:lnTo>
                      <a:pt x="38" y="108"/>
                    </a:lnTo>
                    <a:lnTo>
                      <a:pt x="0" y="54"/>
                    </a:lnTo>
                    <a:lnTo>
                      <a:pt x="38"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9" name="Google Shape;409;p9"/>
              <p:cNvSpPr/>
              <p:nvPr/>
            </p:nvSpPr>
            <p:spPr>
              <a:xfrm>
                <a:off x="4359275"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0" name="Google Shape;410;p9"/>
              <p:cNvSpPr/>
              <p:nvPr/>
            </p:nvSpPr>
            <p:spPr>
              <a:xfrm>
                <a:off x="42878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cxnSp>
          <p:nvCxnSpPr>
            <p:cNvPr id="411" name="Google Shape;411;p9"/>
            <p:cNvCxnSpPr/>
            <p:nvPr/>
          </p:nvCxnSpPr>
          <p:spPr>
            <a:xfrm>
              <a:off x="5647675" y="4873700"/>
              <a:ext cx="2783100" cy="0"/>
            </a:xfrm>
            <a:prstGeom prst="straightConnector1">
              <a:avLst/>
            </a:prstGeom>
            <a:noFill/>
            <a:ln w="19050" cap="flat" cmpd="sng">
              <a:solidFill>
                <a:schemeClr val="lt2"/>
              </a:solidFill>
              <a:prstDash val="solid"/>
              <a:round/>
              <a:headEnd type="none" w="med" len="med"/>
              <a:tailEnd type="none" w="med" len="med"/>
            </a:ln>
          </p:spPr>
        </p:cxn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4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Impact"/>
              <a:buNone/>
              <a:defRPr sz="3000">
                <a:solidFill>
                  <a:schemeClr val="dk1"/>
                </a:solidFill>
                <a:latin typeface="Impact"/>
                <a:ea typeface="Impact"/>
                <a:cs typeface="Impact"/>
                <a:sym typeface="Impact"/>
              </a:defRPr>
            </a:lvl1pPr>
            <a:lvl2pPr lvl="1" rtl="0">
              <a:spcBef>
                <a:spcPts val="0"/>
              </a:spcBef>
              <a:spcAft>
                <a:spcPts val="0"/>
              </a:spcAft>
              <a:buClr>
                <a:schemeClr val="dk1"/>
              </a:buClr>
              <a:buSzPts val="3000"/>
              <a:buFont typeface="Impact"/>
              <a:buNone/>
              <a:defRPr sz="3000">
                <a:solidFill>
                  <a:schemeClr val="dk1"/>
                </a:solidFill>
                <a:latin typeface="Impact"/>
                <a:ea typeface="Impact"/>
                <a:cs typeface="Impact"/>
                <a:sym typeface="Impact"/>
              </a:defRPr>
            </a:lvl2pPr>
            <a:lvl3pPr lvl="2" rtl="0">
              <a:spcBef>
                <a:spcPts val="0"/>
              </a:spcBef>
              <a:spcAft>
                <a:spcPts val="0"/>
              </a:spcAft>
              <a:buClr>
                <a:schemeClr val="dk1"/>
              </a:buClr>
              <a:buSzPts val="3000"/>
              <a:buFont typeface="Impact"/>
              <a:buNone/>
              <a:defRPr sz="3000">
                <a:solidFill>
                  <a:schemeClr val="dk1"/>
                </a:solidFill>
                <a:latin typeface="Impact"/>
                <a:ea typeface="Impact"/>
                <a:cs typeface="Impact"/>
                <a:sym typeface="Impact"/>
              </a:defRPr>
            </a:lvl3pPr>
            <a:lvl4pPr lvl="3" rtl="0">
              <a:spcBef>
                <a:spcPts val="0"/>
              </a:spcBef>
              <a:spcAft>
                <a:spcPts val="0"/>
              </a:spcAft>
              <a:buClr>
                <a:schemeClr val="dk1"/>
              </a:buClr>
              <a:buSzPts val="3000"/>
              <a:buFont typeface="Impact"/>
              <a:buNone/>
              <a:defRPr sz="3000">
                <a:solidFill>
                  <a:schemeClr val="dk1"/>
                </a:solidFill>
                <a:latin typeface="Impact"/>
                <a:ea typeface="Impact"/>
                <a:cs typeface="Impact"/>
                <a:sym typeface="Impact"/>
              </a:defRPr>
            </a:lvl4pPr>
            <a:lvl5pPr lvl="4" rtl="0">
              <a:spcBef>
                <a:spcPts val="0"/>
              </a:spcBef>
              <a:spcAft>
                <a:spcPts val="0"/>
              </a:spcAft>
              <a:buClr>
                <a:schemeClr val="dk1"/>
              </a:buClr>
              <a:buSzPts val="3000"/>
              <a:buFont typeface="Impact"/>
              <a:buNone/>
              <a:defRPr sz="3000">
                <a:solidFill>
                  <a:schemeClr val="dk1"/>
                </a:solidFill>
                <a:latin typeface="Impact"/>
                <a:ea typeface="Impact"/>
                <a:cs typeface="Impact"/>
                <a:sym typeface="Impact"/>
              </a:defRPr>
            </a:lvl5pPr>
            <a:lvl6pPr lvl="5" rtl="0">
              <a:spcBef>
                <a:spcPts val="0"/>
              </a:spcBef>
              <a:spcAft>
                <a:spcPts val="0"/>
              </a:spcAft>
              <a:buClr>
                <a:schemeClr val="dk1"/>
              </a:buClr>
              <a:buSzPts val="3000"/>
              <a:buFont typeface="Impact"/>
              <a:buNone/>
              <a:defRPr sz="3000">
                <a:solidFill>
                  <a:schemeClr val="dk1"/>
                </a:solidFill>
                <a:latin typeface="Impact"/>
                <a:ea typeface="Impact"/>
                <a:cs typeface="Impact"/>
                <a:sym typeface="Impact"/>
              </a:defRPr>
            </a:lvl6pPr>
            <a:lvl7pPr lvl="6" rtl="0">
              <a:spcBef>
                <a:spcPts val="0"/>
              </a:spcBef>
              <a:spcAft>
                <a:spcPts val="0"/>
              </a:spcAft>
              <a:buClr>
                <a:schemeClr val="dk1"/>
              </a:buClr>
              <a:buSzPts val="3000"/>
              <a:buFont typeface="Impact"/>
              <a:buNone/>
              <a:defRPr sz="3000">
                <a:solidFill>
                  <a:schemeClr val="dk1"/>
                </a:solidFill>
                <a:latin typeface="Impact"/>
                <a:ea typeface="Impact"/>
                <a:cs typeface="Impact"/>
                <a:sym typeface="Impact"/>
              </a:defRPr>
            </a:lvl7pPr>
            <a:lvl8pPr lvl="7" rtl="0">
              <a:spcBef>
                <a:spcPts val="0"/>
              </a:spcBef>
              <a:spcAft>
                <a:spcPts val="0"/>
              </a:spcAft>
              <a:buClr>
                <a:schemeClr val="dk1"/>
              </a:buClr>
              <a:buSzPts val="3000"/>
              <a:buFont typeface="Impact"/>
              <a:buNone/>
              <a:defRPr sz="3000">
                <a:solidFill>
                  <a:schemeClr val="dk1"/>
                </a:solidFill>
                <a:latin typeface="Impact"/>
                <a:ea typeface="Impact"/>
                <a:cs typeface="Impact"/>
                <a:sym typeface="Impact"/>
              </a:defRPr>
            </a:lvl8pPr>
            <a:lvl9pPr lvl="8" rtl="0">
              <a:spcBef>
                <a:spcPts val="0"/>
              </a:spcBef>
              <a:spcAft>
                <a:spcPts val="0"/>
              </a:spcAft>
              <a:buClr>
                <a:schemeClr val="dk1"/>
              </a:buClr>
              <a:buSzPts val="3000"/>
              <a:buFont typeface="Impact"/>
              <a:buNone/>
              <a:defRPr sz="3000">
                <a:solidFill>
                  <a:schemeClr val="dk1"/>
                </a:solidFill>
                <a:latin typeface="Impact"/>
                <a:ea typeface="Impact"/>
                <a:cs typeface="Impact"/>
                <a:sym typeface="Impact"/>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Actor"/>
              <a:buChar char="●"/>
              <a:defRPr sz="1200">
                <a:solidFill>
                  <a:schemeClr val="dk1"/>
                </a:solidFill>
                <a:latin typeface="Actor"/>
                <a:ea typeface="Actor"/>
                <a:cs typeface="Actor"/>
                <a:sym typeface="Actor"/>
              </a:defRPr>
            </a:lvl1pPr>
            <a:lvl2pPr marL="914400" lvl="1" indent="-304800">
              <a:lnSpc>
                <a:spcPct val="100000"/>
              </a:lnSpc>
              <a:spcBef>
                <a:spcPts val="0"/>
              </a:spcBef>
              <a:spcAft>
                <a:spcPts val="0"/>
              </a:spcAft>
              <a:buClr>
                <a:schemeClr val="dk1"/>
              </a:buClr>
              <a:buSzPts val="1200"/>
              <a:buFont typeface="Actor"/>
              <a:buChar char="○"/>
              <a:defRPr sz="1200">
                <a:solidFill>
                  <a:schemeClr val="dk1"/>
                </a:solidFill>
                <a:latin typeface="Actor"/>
                <a:ea typeface="Actor"/>
                <a:cs typeface="Actor"/>
                <a:sym typeface="Actor"/>
              </a:defRPr>
            </a:lvl2pPr>
            <a:lvl3pPr marL="1371600" lvl="2" indent="-304800">
              <a:lnSpc>
                <a:spcPct val="100000"/>
              </a:lnSpc>
              <a:spcBef>
                <a:spcPts val="0"/>
              </a:spcBef>
              <a:spcAft>
                <a:spcPts val="0"/>
              </a:spcAft>
              <a:buClr>
                <a:schemeClr val="dk1"/>
              </a:buClr>
              <a:buSzPts val="1200"/>
              <a:buFont typeface="Actor"/>
              <a:buChar char="■"/>
              <a:defRPr sz="1200">
                <a:solidFill>
                  <a:schemeClr val="dk1"/>
                </a:solidFill>
                <a:latin typeface="Actor"/>
                <a:ea typeface="Actor"/>
                <a:cs typeface="Actor"/>
                <a:sym typeface="Actor"/>
              </a:defRPr>
            </a:lvl3pPr>
            <a:lvl4pPr marL="1828800" lvl="3" indent="-304800">
              <a:lnSpc>
                <a:spcPct val="100000"/>
              </a:lnSpc>
              <a:spcBef>
                <a:spcPts val="0"/>
              </a:spcBef>
              <a:spcAft>
                <a:spcPts val="0"/>
              </a:spcAft>
              <a:buClr>
                <a:schemeClr val="dk1"/>
              </a:buClr>
              <a:buSzPts val="1200"/>
              <a:buFont typeface="Actor"/>
              <a:buChar char="●"/>
              <a:defRPr sz="1200">
                <a:solidFill>
                  <a:schemeClr val="dk1"/>
                </a:solidFill>
                <a:latin typeface="Actor"/>
                <a:ea typeface="Actor"/>
                <a:cs typeface="Actor"/>
                <a:sym typeface="Actor"/>
              </a:defRPr>
            </a:lvl4pPr>
            <a:lvl5pPr marL="2286000" lvl="4" indent="-304800">
              <a:lnSpc>
                <a:spcPct val="100000"/>
              </a:lnSpc>
              <a:spcBef>
                <a:spcPts val="0"/>
              </a:spcBef>
              <a:spcAft>
                <a:spcPts val="0"/>
              </a:spcAft>
              <a:buClr>
                <a:schemeClr val="dk1"/>
              </a:buClr>
              <a:buSzPts val="1200"/>
              <a:buFont typeface="Actor"/>
              <a:buChar char="○"/>
              <a:defRPr sz="1200">
                <a:solidFill>
                  <a:schemeClr val="dk1"/>
                </a:solidFill>
                <a:latin typeface="Actor"/>
                <a:ea typeface="Actor"/>
                <a:cs typeface="Actor"/>
                <a:sym typeface="Actor"/>
              </a:defRPr>
            </a:lvl5pPr>
            <a:lvl6pPr marL="2743200" lvl="5" indent="-304800">
              <a:lnSpc>
                <a:spcPct val="100000"/>
              </a:lnSpc>
              <a:spcBef>
                <a:spcPts val="0"/>
              </a:spcBef>
              <a:spcAft>
                <a:spcPts val="0"/>
              </a:spcAft>
              <a:buClr>
                <a:schemeClr val="dk1"/>
              </a:buClr>
              <a:buSzPts val="1200"/>
              <a:buFont typeface="Actor"/>
              <a:buChar char="■"/>
              <a:defRPr sz="1200">
                <a:solidFill>
                  <a:schemeClr val="dk1"/>
                </a:solidFill>
                <a:latin typeface="Actor"/>
                <a:ea typeface="Actor"/>
                <a:cs typeface="Actor"/>
                <a:sym typeface="Actor"/>
              </a:defRPr>
            </a:lvl6pPr>
            <a:lvl7pPr marL="3200400" lvl="6" indent="-304800">
              <a:lnSpc>
                <a:spcPct val="100000"/>
              </a:lnSpc>
              <a:spcBef>
                <a:spcPts val="0"/>
              </a:spcBef>
              <a:spcAft>
                <a:spcPts val="0"/>
              </a:spcAft>
              <a:buClr>
                <a:schemeClr val="dk1"/>
              </a:buClr>
              <a:buSzPts val="1200"/>
              <a:buFont typeface="Actor"/>
              <a:buChar char="●"/>
              <a:defRPr sz="1200">
                <a:solidFill>
                  <a:schemeClr val="dk1"/>
                </a:solidFill>
                <a:latin typeface="Actor"/>
                <a:ea typeface="Actor"/>
                <a:cs typeface="Actor"/>
                <a:sym typeface="Actor"/>
              </a:defRPr>
            </a:lvl7pPr>
            <a:lvl8pPr marL="3657600" lvl="7" indent="-304800">
              <a:lnSpc>
                <a:spcPct val="100000"/>
              </a:lnSpc>
              <a:spcBef>
                <a:spcPts val="0"/>
              </a:spcBef>
              <a:spcAft>
                <a:spcPts val="0"/>
              </a:spcAft>
              <a:buClr>
                <a:schemeClr val="dk1"/>
              </a:buClr>
              <a:buSzPts val="1200"/>
              <a:buFont typeface="Actor"/>
              <a:buChar char="○"/>
              <a:defRPr sz="1200">
                <a:solidFill>
                  <a:schemeClr val="dk1"/>
                </a:solidFill>
                <a:latin typeface="Actor"/>
                <a:ea typeface="Actor"/>
                <a:cs typeface="Actor"/>
                <a:sym typeface="Actor"/>
              </a:defRPr>
            </a:lvl8pPr>
            <a:lvl9pPr marL="4114800" lvl="8" indent="-304800">
              <a:lnSpc>
                <a:spcPct val="100000"/>
              </a:lnSpc>
              <a:spcBef>
                <a:spcPts val="0"/>
              </a:spcBef>
              <a:spcAft>
                <a:spcPts val="0"/>
              </a:spcAft>
              <a:buClr>
                <a:schemeClr val="dk1"/>
              </a:buClr>
              <a:buSzPts val="1200"/>
              <a:buFont typeface="Actor"/>
              <a:buChar char="■"/>
              <a:defRPr sz="1200">
                <a:solidFill>
                  <a:schemeClr val="dk1"/>
                </a:solidFill>
                <a:latin typeface="Actor"/>
                <a:ea typeface="Actor"/>
                <a:cs typeface="Actor"/>
                <a:sym typeface="Acto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8" r:id="rId9"/>
    <p:sldLayoutId id="2147483667" r:id="rId10"/>
    <p:sldLayoutId id="2147483669" r:id="rId11"/>
    <p:sldLayoutId id="2147483670" r:id="rId12"/>
    <p:sldLayoutId id="2147483674"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0">
          <p15:clr>
            <a:srgbClr val="EA4335"/>
          </p15:clr>
        </p15:guide>
        <p15:guide id="5" orient="horz" pos="1620">
          <p15:clr>
            <a:srgbClr val="E46962"/>
          </p15:clr>
        </p15:guide>
        <p15:guide id="6" pos="2880">
          <p15:clr>
            <a:srgbClr val="E46962"/>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8.sv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35.png"/><Relationship Id="rId2" Type="http://schemas.openxmlformats.org/officeDocument/2006/relationships/image" Target="../media/image7.png"/><Relationship Id="rId1" Type="http://schemas.openxmlformats.org/officeDocument/2006/relationships/slideLayout" Target="../slideLayouts/slideLayout10.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0.xml"/><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61.png"/><Relationship Id="rId7" Type="http://schemas.openxmlformats.org/officeDocument/2006/relationships/slide" Target="slide37.xml"/><Relationship Id="rId12" Type="http://schemas.openxmlformats.org/officeDocument/2006/relationships/slide" Target="slide41.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slide" Target="slide36.xml"/><Relationship Id="rId11" Type="http://schemas.openxmlformats.org/officeDocument/2006/relationships/slide" Target="slide42.xml"/><Relationship Id="rId5" Type="http://schemas.openxmlformats.org/officeDocument/2006/relationships/slide" Target="slide35.xml"/><Relationship Id="rId10" Type="http://schemas.openxmlformats.org/officeDocument/2006/relationships/slide" Target="slide40.xml"/><Relationship Id="rId4" Type="http://schemas.openxmlformats.org/officeDocument/2006/relationships/slide" Target="slide34.xml"/><Relationship Id="rId9" Type="http://schemas.openxmlformats.org/officeDocument/2006/relationships/slide" Target="slide39.xml"/></Relationships>
</file>

<file path=ppt/slides/_rels/slide34.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 Target="slide33.xml"/><Relationship Id="rId7"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9.xml"/><Relationship Id="rId5" Type="http://schemas.openxmlformats.org/officeDocument/2006/relationships/image" Target="../media/image70.jpeg"/><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3.png"/><Relationship Id="rId1" Type="http://schemas.openxmlformats.org/officeDocument/2006/relationships/slideLayout" Target="../slideLayouts/slideLayout10.xml"/><Relationship Id="rId4" Type="http://schemas.openxmlformats.org/officeDocument/2006/relationships/image" Target="../media/image8.svg"/></Relationships>
</file>

<file path=ppt/slides/_rels/slide4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jpeg"/></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4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pic>
        <p:nvPicPr>
          <p:cNvPr id="1240" name="Google Shape;1240;p31"/>
          <p:cNvPicPr preferRelativeResize="0">
            <a:picLocks noGrp="1"/>
          </p:cNvPicPr>
          <p:nvPr>
            <p:ph type="pic" idx="2"/>
          </p:nvPr>
        </p:nvPicPr>
        <p:blipFill rotWithShape="1">
          <a:blip r:embed="rId3">
            <a:extLst>
              <a:ext uri="{28A0092B-C50C-407E-A947-70E740481C1C}">
                <a14:useLocalDpi xmlns:a14="http://schemas.microsoft.com/office/drawing/2010/main" val="0"/>
              </a:ext>
            </a:extLst>
          </a:blip>
          <a:srcRect l="1359" r="35689"/>
          <a:stretch/>
        </p:blipFill>
        <p:spPr>
          <a:xfrm>
            <a:off x="603682" y="657163"/>
            <a:ext cx="3183584" cy="3893066"/>
          </a:xfrm>
          <a:prstGeom prst="snip2DiagRect">
            <a:avLst>
              <a:gd name="adj1" fmla="val 0"/>
              <a:gd name="adj2" fmla="val 13620"/>
            </a:avLst>
          </a:prstGeom>
        </p:spPr>
      </p:pic>
      <p:grpSp>
        <p:nvGrpSpPr>
          <p:cNvPr id="1241" name="Google Shape;1241;p31"/>
          <p:cNvGrpSpPr/>
          <p:nvPr/>
        </p:nvGrpSpPr>
        <p:grpSpPr>
          <a:xfrm>
            <a:off x="226545" y="184280"/>
            <a:ext cx="951612" cy="950150"/>
            <a:chOff x="422275" y="2508250"/>
            <a:chExt cx="1033462" cy="1031875"/>
          </a:xfrm>
        </p:grpSpPr>
        <p:sp>
          <p:nvSpPr>
            <p:cNvPr id="1242" name="Google Shape;1242;p31"/>
            <p:cNvSpPr/>
            <p:nvPr/>
          </p:nvSpPr>
          <p:spPr>
            <a:xfrm>
              <a:off x="422275" y="3025775"/>
              <a:ext cx="84138" cy="217488"/>
            </a:xfrm>
            <a:custGeom>
              <a:avLst/>
              <a:gdLst/>
              <a:ahLst/>
              <a:cxnLst/>
              <a:rect l="l" t="t" r="r" b="b"/>
              <a:pathLst>
                <a:path w="49" h="129" extrusionOk="0">
                  <a:moveTo>
                    <a:pt x="29" y="129"/>
                  </a:moveTo>
                  <a:cubicBezTo>
                    <a:pt x="10" y="88"/>
                    <a:pt x="0" y="45"/>
                    <a:pt x="0" y="0"/>
                  </a:cubicBezTo>
                  <a:cubicBezTo>
                    <a:pt x="23" y="0"/>
                    <a:pt x="23" y="0"/>
                    <a:pt x="23" y="0"/>
                  </a:cubicBezTo>
                  <a:cubicBezTo>
                    <a:pt x="23" y="41"/>
                    <a:pt x="32" y="82"/>
                    <a:pt x="49" y="119"/>
                  </a:cubicBezTo>
                  <a:lnTo>
                    <a:pt x="29" y="129"/>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43" name="Google Shape;1243;p31"/>
            <p:cNvSpPr/>
            <p:nvPr/>
          </p:nvSpPr>
          <p:spPr>
            <a:xfrm>
              <a:off x="509588" y="3287713"/>
              <a:ext cx="176213" cy="174625"/>
            </a:xfrm>
            <a:custGeom>
              <a:avLst/>
              <a:gdLst/>
              <a:ahLst/>
              <a:cxnLst/>
              <a:rect l="l" t="t" r="r" b="b"/>
              <a:pathLst>
                <a:path w="105" h="103" extrusionOk="0">
                  <a:moveTo>
                    <a:pt x="93" y="103"/>
                  </a:moveTo>
                  <a:cubicBezTo>
                    <a:pt x="56" y="80"/>
                    <a:pt x="24" y="49"/>
                    <a:pt x="0" y="13"/>
                  </a:cubicBezTo>
                  <a:cubicBezTo>
                    <a:pt x="19" y="0"/>
                    <a:pt x="19" y="0"/>
                    <a:pt x="19" y="0"/>
                  </a:cubicBezTo>
                  <a:cubicBezTo>
                    <a:pt x="41" y="34"/>
                    <a:pt x="71" y="63"/>
                    <a:pt x="105" y="84"/>
                  </a:cubicBezTo>
                  <a:lnTo>
                    <a:pt x="93" y="103"/>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44" name="Google Shape;1244;p31"/>
            <p:cNvSpPr/>
            <p:nvPr/>
          </p:nvSpPr>
          <p:spPr>
            <a:xfrm>
              <a:off x="728663" y="3460750"/>
              <a:ext cx="96838" cy="65087"/>
            </a:xfrm>
            <a:custGeom>
              <a:avLst/>
              <a:gdLst/>
              <a:ahLst/>
              <a:cxnLst/>
              <a:rect l="l" t="t" r="r" b="b"/>
              <a:pathLst>
                <a:path w="58" h="39" extrusionOk="0">
                  <a:moveTo>
                    <a:pt x="52" y="39"/>
                  </a:moveTo>
                  <a:cubicBezTo>
                    <a:pt x="34" y="34"/>
                    <a:pt x="17" y="28"/>
                    <a:pt x="0" y="21"/>
                  </a:cubicBezTo>
                  <a:cubicBezTo>
                    <a:pt x="9" y="0"/>
                    <a:pt x="9" y="0"/>
                    <a:pt x="9" y="0"/>
                  </a:cubicBezTo>
                  <a:cubicBezTo>
                    <a:pt x="25" y="7"/>
                    <a:pt x="41" y="12"/>
                    <a:pt x="58" y="16"/>
                  </a:cubicBezTo>
                  <a:lnTo>
                    <a:pt x="52" y="39"/>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45" name="Google Shape;1245;p31"/>
            <p:cNvSpPr/>
            <p:nvPr/>
          </p:nvSpPr>
          <p:spPr>
            <a:xfrm>
              <a:off x="874713" y="3465513"/>
              <a:ext cx="260350" cy="74612"/>
            </a:xfrm>
            <a:custGeom>
              <a:avLst/>
              <a:gdLst/>
              <a:ahLst/>
              <a:cxnLst/>
              <a:rect l="l" t="t" r="r" b="b"/>
              <a:pathLst>
                <a:path w="154" h="44" extrusionOk="0">
                  <a:moveTo>
                    <a:pt x="38" y="44"/>
                  </a:moveTo>
                  <a:cubicBezTo>
                    <a:pt x="25" y="44"/>
                    <a:pt x="13" y="44"/>
                    <a:pt x="0" y="42"/>
                  </a:cubicBezTo>
                  <a:cubicBezTo>
                    <a:pt x="3" y="19"/>
                    <a:pt x="3" y="19"/>
                    <a:pt x="3" y="19"/>
                  </a:cubicBezTo>
                  <a:cubicBezTo>
                    <a:pt x="15" y="21"/>
                    <a:pt x="26" y="22"/>
                    <a:pt x="38" y="22"/>
                  </a:cubicBezTo>
                  <a:cubicBezTo>
                    <a:pt x="75" y="22"/>
                    <a:pt x="111" y="14"/>
                    <a:pt x="145" y="0"/>
                  </a:cubicBezTo>
                  <a:cubicBezTo>
                    <a:pt x="154" y="22"/>
                    <a:pt x="154" y="22"/>
                    <a:pt x="154" y="22"/>
                  </a:cubicBezTo>
                  <a:cubicBezTo>
                    <a:pt x="117" y="37"/>
                    <a:pt x="78" y="44"/>
                    <a:pt x="38" y="44"/>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46" name="Google Shape;1246;p31"/>
            <p:cNvSpPr/>
            <p:nvPr/>
          </p:nvSpPr>
          <p:spPr>
            <a:xfrm>
              <a:off x="1198563" y="3281363"/>
              <a:ext cx="174625" cy="176212"/>
            </a:xfrm>
            <a:custGeom>
              <a:avLst/>
              <a:gdLst/>
              <a:ahLst/>
              <a:cxnLst/>
              <a:rect l="l" t="t" r="r" b="b"/>
              <a:pathLst>
                <a:path w="103" h="104" extrusionOk="0">
                  <a:moveTo>
                    <a:pt x="12" y="104"/>
                  </a:moveTo>
                  <a:cubicBezTo>
                    <a:pt x="0" y="85"/>
                    <a:pt x="0" y="85"/>
                    <a:pt x="0" y="85"/>
                  </a:cubicBezTo>
                  <a:cubicBezTo>
                    <a:pt x="33" y="63"/>
                    <a:pt x="63" y="34"/>
                    <a:pt x="84" y="0"/>
                  </a:cubicBezTo>
                  <a:cubicBezTo>
                    <a:pt x="103" y="12"/>
                    <a:pt x="103" y="12"/>
                    <a:pt x="103" y="12"/>
                  </a:cubicBezTo>
                  <a:cubicBezTo>
                    <a:pt x="80" y="49"/>
                    <a:pt x="49" y="81"/>
                    <a:pt x="12" y="104"/>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47" name="Google Shape;1247;p31"/>
            <p:cNvSpPr/>
            <p:nvPr/>
          </p:nvSpPr>
          <p:spPr>
            <a:xfrm>
              <a:off x="1406525" y="2925763"/>
              <a:ext cx="49212" cy="198437"/>
            </a:xfrm>
            <a:custGeom>
              <a:avLst/>
              <a:gdLst/>
              <a:ahLst/>
              <a:cxnLst/>
              <a:rect l="l" t="t" r="r" b="b"/>
              <a:pathLst>
                <a:path w="29" h="118" extrusionOk="0">
                  <a:moveTo>
                    <a:pt x="23" y="118"/>
                  </a:moveTo>
                  <a:cubicBezTo>
                    <a:pt x="0" y="113"/>
                    <a:pt x="0" y="113"/>
                    <a:pt x="0" y="113"/>
                  </a:cubicBezTo>
                  <a:cubicBezTo>
                    <a:pt x="4" y="95"/>
                    <a:pt x="6" y="77"/>
                    <a:pt x="6" y="59"/>
                  </a:cubicBezTo>
                  <a:cubicBezTo>
                    <a:pt x="6" y="40"/>
                    <a:pt x="4" y="22"/>
                    <a:pt x="0" y="4"/>
                  </a:cubicBezTo>
                  <a:cubicBezTo>
                    <a:pt x="23" y="0"/>
                    <a:pt x="23" y="0"/>
                    <a:pt x="23" y="0"/>
                  </a:cubicBezTo>
                  <a:cubicBezTo>
                    <a:pt x="27" y="19"/>
                    <a:pt x="29" y="39"/>
                    <a:pt x="29" y="59"/>
                  </a:cubicBezTo>
                  <a:cubicBezTo>
                    <a:pt x="29" y="78"/>
                    <a:pt x="27" y="98"/>
                    <a:pt x="23" y="118"/>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48" name="Google Shape;1248;p31"/>
            <p:cNvSpPr/>
            <p:nvPr/>
          </p:nvSpPr>
          <p:spPr>
            <a:xfrm>
              <a:off x="1219200" y="2606675"/>
              <a:ext cx="198437" cy="242888"/>
            </a:xfrm>
            <a:custGeom>
              <a:avLst/>
              <a:gdLst/>
              <a:ahLst/>
              <a:cxnLst/>
              <a:rect l="l" t="t" r="r" b="b"/>
              <a:pathLst>
                <a:path w="118" h="144" extrusionOk="0">
                  <a:moveTo>
                    <a:pt x="97" y="144"/>
                  </a:moveTo>
                  <a:cubicBezTo>
                    <a:pt x="77" y="94"/>
                    <a:pt x="44" y="51"/>
                    <a:pt x="0" y="19"/>
                  </a:cubicBezTo>
                  <a:cubicBezTo>
                    <a:pt x="14" y="0"/>
                    <a:pt x="14" y="0"/>
                    <a:pt x="14" y="0"/>
                  </a:cubicBezTo>
                  <a:cubicBezTo>
                    <a:pt x="61" y="35"/>
                    <a:pt x="97" y="81"/>
                    <a:pt x="118" y="135"/>
                  </a:cubicBezTo>
                  <a:lnTo>
                    <a:pt x="97" y="144"/>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49" name="Google Shape;1249;p31"/>
            <p:cNvSpPr/>
            <p:nvPr/>
          </p:nvSpPr>
          <p:spPr>
            <a:xfrm>
              <a:off x="877888" y="2508250"/>
              <a:ext cx="315913" cy="101600"/>
            </a:xfrm>
            <a:custGeom>
              <a:avLst/>
              <a:gdLst/>
              <a:ahLst/>
              <a:cxnLst/>
              <a:rect l="l" t="t" r="r" b="b"/>
              <a:pathLst>
                <a:path w="187" h="60" extrusionOk="0">
                  <a:moveTo>
                    <a:pt x="176" y="60"/>
                  </a:moveTo>
                  <a:cubicBezTo>
                    <a:pt x="134" y="36"/>
                    <a:pt x="85" y="23"/>
                    <a:pt x="36" y="23"/>
                  </a:cubicBezTo>
                  <a:cubicBezTo>
                    <a:pt x="25" y="23"/>
                    <a:pt x="14" y="23"/>
                    <a:pt x="3" y="25"/>
                  </a:cubicBezTo>
                  <a:cubicBezTo>
                    <a:pt x="0" y="2"/>
                    <a:pt x="0" y="2"/>
                    <a:pt x="0" y="2"/>
                  </a:cubicBezTo>
                  <a:cubicBezTo>
                    <a:pt x="12" y="0"/>
                    <a:pt x="24" y="0"/>
                    <a:pt x="36" y="0"/>
                  </a:cubicBezTo>
                  <a:cubicBezTo>
                    <a:pt x="89" y="0"/>
                    <a:pt x="142" y="14"/>
                    <a:pt x="187" y="40"/>
                  </a:cubicBezTo>
                  <a:lnTo>
                    <a:pt x="176" y="60"/>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50" name="Google Shape;1250;p31"/>
            <p:cNvSpPr/>
            <p:nvPr/>
          </p:nvSpPr>
          <p:spPr>
            <a:xfrm>
              <a:off x="665163" y="2522538"/>
              <a:ext cx="160337" cy="95250"/>
            </a:xfrm>
            <a:custGeom>
              <a:avLst/>
              <a:gdLst/>
              <a:ahLst/>
              <a:cxnLst/>
              <a:rect l="l" t="t" r="r" b="b"/>
              <a:pathLst>
                <a:path w="95" h="57" extrusionOk="0">
                  <a:moveTo>
                    <a:pt x="12" y="57"/>
                  </a:moveTo>
                  <a:cubicBezTo>
                    <a:pt x="0" y="38"/>
                    <a:pt x="0" y="38"/>
                    <a:pt x="0" y="38"/>
                  </a:cubicBezTo>
                  <a:cubicBezTo>
                    <a:pt x="28" y="21"/>
                    <a:pt x="58" y="8"/>
                    <a:pt x="89" y="0"/>
                  </a:cubicBezTo>
                  <a:cubicBezTo>
                    <a:pt x="95" y="23"/>
                    <a:pt x="95" y="23"/>
                    <a:pt x="95" y="23"/>
                  </a:cubicBezTo>
                  <a:cubicBezTo>
                    <a:pt x="65" y="30"/>
                    <a:pt x="38" y="41"/>
                    <a:pt x="12" y="57"/>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51" name="Google Shape;1251;p31"/>
            <p:cNvSpPr/>
            <p:nvPr/>
          </p:nvSpPr>
          <p:spPr>
            <a:xfrm>
              <a:off x="431800" y="2651125"/>
              <a:ext cx="177800" cy="284163"/>
            </a:xfrm>
            <a:custGeom>
              <a:avLst/>
              <a:gdLst/>
              <a:ahLst/>
              <a:cxnLst/>
              <a:rect l="l" t="t" r="r" b="b"/>
              <a:pathLst>
                <a:path w="106" h="169" extrusionOk="0">
                  <a:moveTo>
                    <a:pt x="23" y="169"/>
                  </a:moveTo>
                  <a:cubicBezTo>
                    <a:pt x="0" y="165"/>
                    <a:pt x="0" y="165"/>
                    <a:pt x="0" y="165"/>
                  </a:cubicBezTo>
                  <a:cubicBezTo>
                    <a:pt x="12" y="101"/>
                    <a:pt x="43" y="44"/>
                    <a:pt x="90" y="0"/>
                  </a:cubicBezTo>
                  <a:cubicBezTo>
                    <a:pt x="106" y="16"/>
                    <a:pt x="106" y="16"/>
                    <a:pt x="106" y="16"/>
                  </a:cubicBezTo>
                  <a:cubicBezTo>
                    <a:pt x="63" y="57"/>
                    <a:pt x="34" y="110"/>
                    <a:pt x="23" y="169"/>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52" name="Google Shape;1252;p31"/>
            <p:cNvSpPr/>
            <p:nvPr/>
          </p:nvSpPr>
          <p:spPr>
            <a:xfrm>
              <a:off x="520700" y="3173413"/>
              <a:ext cx="111125" cy="152400"/>
            </a:xfrm>
            <a:custGeom>
              <a:avLst/>
              <a:gdLst/>
              <a:ahLst/>
              <a:cxnLst/>
              <a:rect l="l" t="t" r="r" b="b"/>
              <a:pathLst>
                <a:path w="66" h="90" extrusionOk="0">
                  <a:moveTo>
                    <a:pt x="52" y="90"/>
                  </a:moveTo>
                  <a:cubicBezTo>
                    <a:pt x="29" y="66"/>
                    <a:pt x="12" y="38"/>
                    <a:pt x="0" y="7"/>
                  </a:cubicBezTo>
                  <a:cubicBezTo>
                    <a:pt x="18" y="0"/>
                    <a:pt x="18" y="0"/>
                    <a:pt x="18" y="0"/>
                  </a:cubicBezTo>
                  <a:cubicBezTo>
                    <a:pt x="29" y="28"/>
                    <a:pt x="45" y="55"/>
                    <a:pt x="66" y="77"/>
                  </a:cubicBezTo>
                  <a:lnTo>
                    <a:pt x="52" y="90"/>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53" name="Google Shape;1253;p31"/>
            <p:cNvSpPr/>
            <p:nvPr/>
          </p:nvSpPr>
          <p:spPr>
            <a:xfrm>
              <a:off x="649288" y="3340100"/>
              <a:ext cx="290512" cy="131762"/>
            </a:xfrm>
            <a:custGeom>
              <a:avLst/>
              <a:gdLst/>
              <a:ahLst/>
              <a:cxnLst/>
              <a:rect l="l" t="t" r="r" b="b"/>
              <a:pathLst>
                <a:path w="172" h="78" extrusionOk="0">
                  <a:moveTo>
                    <a:pt x="172" y="78"/>
                  </a:moveTo>
                  <a:cubicBezTo>
                    <a:pt x="109" y="78"/>
                    <a:pt x="48" y="55"/>
                    <a:pt x="0" y="15"/>
                  </a:cubicBezTo>
                  <a:cubicBezTo>
                    <a:pt x="12" y="0"/>
                    <a:pt x="12" y="0"/>
                    <a:pt x="12" y="0"/>
                  </a:cubicBezTo>
                  <a:cubicBezTo>
                    <a:pt x="57" y="38"/>
                    <a:pt x="113" y="59"/>
                    <a:pt x="172" y="59"/>
                  </a:cubicBezTo>
                  <a:lnTo>
                    <a:pt x="172" y="78"/>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54" name="Google Shape;1254;p31"/>
            <p:cNvSpPr/>
            <p:nvPr/>
          </p:nvSpPr>
          <p:spPr>
            <a:xfrm>
              <a:off x="1025525" y="3335338"/>
              <a:ext cx="207963" cy="127000"/>
            </a:xfrm>
            <a:custGeom>
              <a:avLst/>
              <a:gdLst/>
              <a:ahLst/>
              <a:cxnLst/>
              <a:rect l="l" t="t" r="r" b="b"/>
              <a:pathLst>
                <a:path w="124" h="75" extrusionOk="0">
                  <a:moveTo>
                    <a:pt x="4" y="75"/>
                  </a:moveTo>
                  <a:cubicBezTo>
                    <a:pt x="0" y="56"/>
                    <a:pt x="0" y="56"/>
                    <a:pt x="0" y="56"/>
                  </a:cubicBezTo>
                  <a:cubicBezTo>
                    <a:pt x="41" y="48"/>
                    <a:pt x="80" y="28"/>
                    <a:pt x="112" y="0"/>
                  </a:cubicBezTo>
                  <a:cubicBezTo>
                    <a:pt x="124" y="14"/>
                    <a:pt x="124" y="14"/>
                    <a:pt x="124" y="14"/>
                  </a:cubicBezTo>
                  <a:cubicBezTo>
                    <a:pt x="90" y="45"/>
                    <a:pt x="49" y="66"/>
                    <a:pt x="4" y="7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55" name="Google Shape;1255;p31"/>
            <p:cNvSpPr/>
            <p:nvPr/>
          </p:nvSpPr>
          <p:spPr>
            <a:xfrm>
              <a:off x="1246188" y="3165475"/>
              <a:ext cx="112712" cy="160337"/>
            </a:xfrm>
            <a:custGeom>
              <a:avLst/>
              <a:gdLst/>
              <a:ahLst/>
              <a:cxnLst/>
              <a:rect l="l" t="t" r="r" b="b"/>
              <a:pathLst>
                <a:path w="67" h="95" extrusionOk="0">
                  <a:moveTo>
                    <a:pt x="14" y="95"/>
                  </a:moveTo>
                  <a:cubicBezTo>
                    <a:pt x="0" y="82"/>
                    <a:pt x="0" y="82"/>
                    <a:pt x="0" y="82"/>
                  </a:cubicBezTo>
                  <a:cubicBezTo>
                    <a:pt x="22" y="58"/>
                    <a:pt x="38" y="30"/>
                    <a:pt x="49" y="0"/>
                  </a:cubicBezTo>
                  <a:cubicBezTo>
                    <a:pt x="67" y="6"/>
                    <a:pt x="67" y="6"/>
                    <a:pt x="67" y="6"/>
                  </a:cubicBezTo>
                  <a:cubicBezTo>
                    <a:pt x="56" y="39"/>
                    <a:pt x="37" y="69"/>
                    <a:pt x="14" y="9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56" name="Google Shape;1256;p31"/>
            <p:cNvSpPr/>
            <p:nvPr/>
          </p:nvSpPr>
          <p:spPr>
            <a:xfrm>
              <a:off x="1341438" y="2919413"/>
              <a:ext cx="44450" cy="182562"/>
            </a:xfrm>
            <a:custGeom>
              <a:avLst/>
              <a:gdLst/>
              <a:ahLst/>
              <a:cxnLst/>
              <a:rect l="l" t="t" r="r" b="b"/>
              <a:pathLst>
                <a:path w="26" h="109" extrusionOk="0">
                  <a:moveTo>
                    <a:pt x="22" y="109"/>
                  </a:moveTo>
                  <a:cubicBezTo>
                    <a:pt x="3" y="106"/>
                    <a:pt x="3" y="106"/>
                    <a:pt x="3" y="106"/>
                  </a:cubicBezTo>
                  <a:cubicBezTo>
                    <a:pt x="6" y="92"/>
                    <a:pt x="7" y="77"/>
                    <a:pt x="7" y="63"/>
                  </a:cubicBezTo>
                  <a:cubicBezTo>
                    <a:pt x="7" y="43"/>
                    <a:pt x="5" y="23"/>
                    <a:pt x="0" y="4"/>
                  </a:cubicBezTo>
                  <a:cubicBezTo>
                    <a:pt x="18" y="0"/>
                    <a:pt x="18" y="0"/>
                    <a:pt x="18" y="0"/>
                  </a:cubicBezTo>
                  <a:cubicBezTo>
                    <a:pt x="23" y="20"/>
                    <a:pt x="26" y="41"/>
                    <a:pt x="26" y="63"/>
                  </a:cubicBezTo>
                  <a:cubicBezTo>
                    <a:pt x="26" y="78"/>
                    <a:pt x="25" y="94"/>
                    <a:pt x="22" y="109"/>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57" name="Google Shape;1257;p31"/>
            <p:cNvSpPr/>
            <p:nvPr/>
          </p:nvSpPr>
          <p:spPr>
            <a:xfrm>
              <a:off x="1244600" y="2720975"/>
              <a:ext cx="112712" cy="155575"/>
            </a:xfrm>
            <a:custGeom>
              <a:avLst/>
              <a:gdLst/>
              <a:ahLst/>
              <a:cxnLst/>
              <a:rect l="l" t="t" r="r" b="b"/>
              <a:pathLst>
                <a:path w="67" h="92" extrusionOk="0">
                  <a:moveTo>
                    <a:pt x="49" y="92"/>
                  </a:moveTo>
                  <a:cubicBezTo>
                    <a:pt x="38" y="63"/>
                    <a:pt x="21" y="36"/>
                    <a:pt x="0" y="13"/>
                  </a:cubicBezTo>
                  <a:cubicBezTo>
                    <a:pt x="14" y="0"/>
                    <a:pt x="14" y="0"/>
                    <a:pt x="14" y="0"/>
                  </a:cubicBezTo>
                  <a:cubicBezTo>
                    <a:pt x="37" y="25"/>
                    <a:pt x="55" y="54"/>
                    <a:pt x="67" y="85"/>
                  </a:cubicBezTo>
                  <a:lnTo>
                    <a:pt x="49" y="92"/>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58" name="Google Shape;1258;p31"/>
            <p:cNvSpPr/>
            <p:nvPr/>
          </p:nvSpPr>
          <p:spPr>
            <a:xfrm>
              <a:off x="1030288" y="2587625"/>
              <a:ext cx="192087" cy="115887"/>
            </a:xfrm>
            <a:custGeom>
              <a:avLst/>
              <a:gdLst/>
              <a:ahLst/>
              <a:cxnLst/>
              <a:rect l="l" t="t" r="r" b="b"/>
              <a:pathLst>
                <a:path w="114" h="68" extrusionOk="0">
                  <a:moveTo>
                    <a:pt x="102" y="68"/>
                  </a:moveTo>
                  <a:cubicBezTo>
                    <a:pt x="72" y="44"/>
                    <a:pt x="37" y="27"/>
                    <a:pt x="0" y="19"/>
                  </a:cubicBezTo>
                  <a:cubicBezTo>
                    <a:pt x="5" y="0"/>
                    <a:pt x="5" y="0"/>
                    <a:pt x="5" y="0"/>
                  </a:cubicBezTo>
                  <a:cubicBezTo>
                    <a:pt x="44" y="9"/>
                    <a:pt x="82" y="27"/>
                    <a:pt x="114" y="53"/>
                  </a:cubicBezTo>
                  <a:lnTo>
                    <a:pt x="102" y="68"/>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59" name="Google Shape;1259;p31"/>
            <p:cNvSpPr/>
            <p:nvPr/>
          </p:nvSpPr>
          <p:spPr>
            <a:xfrm>
              <a:off x="706438" y="2576513"/>
              <a:ext cx="276225" cy="92075"/>
            </a:xfrm>
            <a:custGeom>
              <a:avLst/>
              <a:gdLst/>
              <a:ahLst/>
              <a:cxnLst/>
              <a:rect l="l" t="t" r="r" b="b"/>
              <a:pathLst>
                <a:path w="164" h="55" extrusionOk="0">
                  <a:moveTo>
                    <a:pt x="10" y="55"/>
                  </a:moveTo>
                  <a:cubicBezTo>
                    <a:pt x="0" y="39"/>
                    <a:pt x="0" y="39"/>
                    <a:pt x="0" y="39"/>
                  </a:cubicBezTo>
                  <a:cubicBezTo>
                    <a:pt x="42" y="14"/>
                    <a:pt x="89" y="0"/>
                    <a:pt x="138" y="0"/>
                  </a:cubicBezTo>
                  <a:cubicBezTo>
                    <a:pt x="146" y="0"/>
                    <a:pt x="155" y="1"/>
                    <a:pt x="164" y="2"/>
                  </a:cubicBezTo>
                  <a:cubicBezTo>
                    <a:pt x="162" y="21"/>
                    <a:pt x="162" y="21"/>
                    <a:pt x="162" y="21"/>
                  </a:cubicBezTo>
                  <a:cubicBezTo>
                    <a:pt x="154" y="20"/>
                    <a:pt x="146" y="20"/>
                    <a:pt x="138" y="20"/>
                  </a:cubicBezTo>
                  <a:cubicBezTo>
                    <a:pt x="93" y="20"/>
                    <a:pt x="49" y="32"/>
                    <a:pt x="10" y="5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60" name="Google Shape;1260;p31"/>
            <p:cNvSpPr/>
            <p:nvPr/>
          </p:nvSpPr>
          <p:spPr>
            <a:xfrm>
              <a:off x="523875" y="2673350"/>
              <a:ext cx="155575" cy="195263"/>
            </a:xfrm>
            <a:custGeom>
              <a:avLst/>
              <a:gdLst/>
              <a:ahLst/>
              <a:cxnLst/>
              <a:rect l="l" t="t" r="r" b="b"/>
              <a:pathLst>
                <a:path w="92" h="115" extrusionOk="0">
                  <a:moveTo>
                    <a:pt x="18" y="115"/>
                  </a:moveTo>
                  <a:cubicBezTo>
                    <a:pt x="0" y="108"/>
                    <a:pt x="0" y="108"/>
                    <a:pt x="0" y="108"/>
                  </a:cubicBezTo>
                  <a:cubicBezTo>
                    <a:pt x="17" y="66"/>
                    <a:pt x="45" y="29"/>
                    <a:pt x="81" y="0"/>
                  </a:cubicBezTo>
                  <a:cubicBezTo>
                    <a:pt x="92" y="15"/>
                    <a:pt x="92" y="15"/>
                    <a:pt x="92" y="15"/>
                  </a:cubicBezTo>
                  <a:cubicBezTo>
                    <a:pt x="59" y="41"/>
                    <a:pt x="34" y="76"/>
                    <a:pt x="18" y="11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61" name="Google Shape;1261;p31"/>
            <p:cNvSpPr/>
            <p:nvPr/>
          </p:nvSpPr>
          <p:spPr>
            <a:xfrm>
              <a:off x="492125" y="2916238"/>
              <a:ext cx="44450" cy="211138"/>
            </a:xfrm>
            <a:custGeom>
              <a:avLst/>
              <a:gdLst/>
              <a:ahLst/>
              <a:cxnLst/>
              <a:rect l="l" t="t" r="r" b="b"/>
              <a:pathLst>
                <a:path w="26" h="125" extrusionOk="0">
                  <a:moveTo>
                    <a:pt x="7" y="125"/>
                  </a:moveTo>
                  <a:cubicBezTo>
                    <a:pt x="2" y="105"/>
                    <a:pt x="0" y="84"/>
                    <a:pt x="0" y="64"/>
                  </a:cubicBezTo>
                  <a:cubicBezTo>
                    <a:pt x="0" y="42"/>
                    <a:pt x="2" y="21"/>
                    <a:pt x="7" y="0"/>
                  </a:cubicBezTo>
                  <a:cubicBezTo>
                    <a:pt x="26" y="4"/>
                    <a:pt x="26" y="4"/>
                    <a:pt x="26" y="4"/>
                  </a:cubicBezTo>
                  <a:cubicBezTo>
                    <a:pt x="21" y="24"/>
                    <a:pt x="19" y="44"/>
                    <a:pt x="19" y="64"/>
                  </a:cubicBezTo>
                  <a:cubicBezTo>
                    <a:pt x="19" y="83"/>
                    <a:pt x="21" y="102"/>
                    <a:pt x="25" y="121"/>
                  </a:cubicBezTo>
                  <a:lnTo>
                    <a:pt x="7" y="125"/>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62" name="Google Shape;1262;p31"/>
            <p:cNvSpPr/>
            <p:nvPr/>
          </p:nvSpPr>
          <p:spPr>
            <a:xfrm>
              <a:off x="939800" y="3117850"/>
              <a:ext cx="366713" cy="287337"/>
            </a:xfrm>
            <a:custGeom>
              <a:avLst/>
              <a:gdLst/>
              <a:ahLst/>
              <a:cxnLst/>
              <a:rect l="l" t="t" r="r" b="b"/>
              <a:pathLst>
                <a:path w="218" h="170" extrusionOk="0">
                  <a:moveTo>
                    <a:pt x="0" y="170"/>
                  </a:moveTo>
                  <a:cubicBezTo>
                    <a:pt x="0" y="161"/>
                    <a:pt x="0" y="161"/>
                    <a:pt x="0" y="161"/>
                  </a:cubicBezTo>
                  <a:cubicBezTo>
                    <a:pt x="98" y="161"/>
                    <a:pt x="183" y="95"/>
                    <a:pt x="209" y="0"/>
                  </a:cubicBezTo>
                  <a:cubicBezTo>
                    <a:pt x="218" y="3"/>
                    <a:pt x="218" y="3"/>
                    <a:pt x="218" y="3"/>
                  </a:cubicBezTo>
                  <a:cubicBezTo>
                    <a:pt x="192" y="101"/>
                    <a:pt x="102" y="170"/>
                    <a:pt x="0" y="17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63" name="Google Shape;1263;p31"/>
            <p:cNvSpPr/>
            <p:nvPr/>
          </p:nvSpPr>
          <p:spPr>
            <a:xfrm>
              <a:off x="1298575" y="2960688"/>
              <a:ext cx="20638" cy="65088"/>
            </a:xfrm>
            <a:custGeom>
              <a:avLst/>
              <a:gdLst/>
              <a:ahLst/>
              <a:cxnLst/>
              <a:rect l="l" t="t" r="r" b="b"/>
              <a:pathLst>
                <a:path w="12" h="38" extrusionOk="0">
                  <a:moveTo>
                    <a:pt x="12" y="38"/>
                  </a:moveTo>
                  <a:cubicBezTo>
                    <a:pt x="3" y="38"/>
                    <a:pt x="3" y="38"/>
                    <a:pt x="3" y="38"/>
                  </a:cubicBezTo>
                  <a:cubicBezTo>
                    <a:pt x="3" y="26"/>
                    <a:pt x="2" y="13"/>
                    <a:pt x="0" y="2"/>
                  </a:cubicBezTo>
                  <a:cubicBezTo>
                    <a:pt x="9" y="0"/>
                    <a:pt x="9" y="0"/>
                    <a:pt x="9" y="0"/>
                  </a:cubicBezTo>
                  <a:cubicBezTo>
                    <a:pt x="11" y="12"/>
                    <a:pt x="12" y="25"/>
                    <a:pt x="12" y="3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64" name="Google Shape;1264;p31"/>
            <p:cNvSpPr/>
            <p:nvPr/>
          </p:nvSpPr>
          <p:spPr>
            <a:xfrm>
              <a:off x="1169988" y="2730500"/>
              <a:ext cx="60325" cy="60325"/>
            </a:xfrm>
            <a:custGeom>
              <a:avLst/>
              <a:gdLst/>
              <a:ahLst/>
              <a:cxnLst/>
              <a:rect l="l" t="t" r="r" b="b"/>
              <a:pathLst>
                <a:path w="36" h="36" extrusionOk="0">
                  <a:moveTo>
                    <a:pt x="29" y="36"/>
                  </a:moveTo>
                  <a:cubicBezTo>
                    <a:pt x="20" y="26"/>
                    <a:pt x="10" y="16"/>
                    <a:pt x="0" y="7"/>
                  </a:cubicBezTo>
                  <a:cubicBezTo>
                    <a:pt x="6" y="0"/>
                    <a:pt x="6" y="0"/>
                    <a:pt x="6" y="0"/>
                  </a:cubicBezTo>
                  <a:cubicBezTo>
                    <a:pt x="17" y="9"/>
                    <a:pt x="27" y="19"/>
                    <a:pt x="36" y="30"/>
                  </a:cubicBezTo>
                  <a:lnTo>
                    <a:pt x="29" y="3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65" name="Google Shape;1265;p31"/>
            <p:cNvSpPr/>
            <p:nvPr/>
          </p:nvSpPr>
          <p:spPr>
            <a:xfrm>
              <a:off x="979488" y="2646363"/>
              <a:ext cx="173037" cy="76200"/>
            </a:xfrm>
            <a:custGeom>
              <a:avLst/>
              <a:gdLst/>
              <a:ahLst/>
              <a:cxnLst/>
              <a:rect l="l" t="t" r="r" b="b"/>
              <a:pathLst>
                <a:path w="103" h="45" extrusionOk="0">
                  <a:moveTo>
                    <a:pt x="97" y="45"/>
                  </a:moveTo>
                  <a:cubicBezTo>
                    <a:pt x="69" y="25"/>
                    <a:pt x="35" y="13"/>
                    <a:pt x="0" y="9"/>
                  </a:cubicBezTo>
                  <a:cubicBezTo>
                    <a:pt x="1" y="0"/>
                    <a:pt x="1" y="0"/>
                    <a:pt x="1" y="0"/>
                  </a:cubicBezTo>
                  <a:cubicBezTo>
                    <a:pt x="38" y="4"/>
                    <a:pt x="73" y="17"/>
                    <a:pt x="103" y="37"/>
                  </a:cubicBezTo>
                  <a:lnTo>
                    <a:pt x="97" y="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66" name="Google Shape;1266;p31"/>
            <p:cNvSpPr/>
            <p:nvPr/>
          </p:nvSpPr>
          <p:spPr>
            <a:xfrm>
              <a:off x="860425" y="2643188"/>
              <a:ext cx="79375" cy="23812"/>
            </a:xfrm>
            <a:custGeom>
              <a:avLst/>
              <a:gdLst/>
              <a:ahLst/>
              <a:cxnLst/>
              <a:rect l="l" t="t" r="r" b="b"/>
              <a:pathLst>
                <a:path w="47" h="14" extrusionOk="0">
                  <a:moveTo>
                    <a:pt x="2" y="14"/>
                  </a:moveTo>
                  <a:cubicBezTo>
                    <a:pt x="0" y="5"/>
                    <a:pt x="0" y="5"/>
                    <a:pt x="0" y="5"/>
                  </a:cubicBezTo>
                  <a:cubicBezTo>
                    <a:pt x="15" y="2"/>
                    <a:pt x="31" y="0"/>
                    <a:pt x="47" y="0"/>
                  </a:cubicBezTo>
                  <a:cubicBezTo>
                    <a:pt x="47" y="10"/>
                    <a:pt x="47" y="10"/>
                    <a:pt x="47" y="10"/>
                  </a:cubicBezTo>
                  <a:cubicBezTo>
                    <a:pt x="32" y="10"/>
                    <a:pt x="16" y="11"/>
                    <a:pt x="2" y="1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67" name="Google Shape;1267;p31"/>
            <p:cNvSpPr/>
            <p:nvPr/>
          </p:nvSpPr>
          <p:spPr>
            <a:xfrm>
              <a:off x="576263" y="2673350"/>
              <a:ext cx="219075" cy="239712"/>
            </a:xfrm>
            <a:custGeom>
              <a:avLst/>
              <a:gdLst/>
              <a:ahLst/>
              <a:cxnLst/>
              <a:rect l="l" t="t" r="r" b="b"/>
              <a:pathLst>
                <a:path w="130" h="142" extrusionOk="0">
                  <a:moveTo>
                    <a:pt x="9" y="142"/>
                  </a:moveTo>
                  <a:cubicBezTo>
                    <a:pt x="0" y="139"/>
                    <a:pt x="0" y="139"/>
                    <a:pt x="0" y="139"/>
                  </a:cubicBezTo>
                  <a:cubicBezTo>
                    <a:pt x="20" y="77"/>
                    <a:pt x="66" y="26"/>
                    <a:pt x="126" y="0"/>
                  </a:cubicBezTo>
                  <a:cubicBezTo>
                    <a:pt x="130" y="9"/>
                    <a:pt x="130" y="9"/>
                    <a:pt x="130" y="9"/>
                  </a:cubicBezTo>
                  <a:cubicBezTo>
                    <a:pt x="72" y="34"/>
                    <a:pt x="28" y="82"/>
                    <a:pt x="9" y="14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68" name="Google Shape;1268;p31"/>
            <p:cNvSpPr/>
            <p:nvPr/>
          </p:nvSpPr>
          <p:spPr>
            <a:xfrm>
              <a:off x="557213" y="2947988"/>
              <a:ext cx="23812" cy="77787"/>
            </a:xfrm>
            <a:custGeom>
              <a:avLst/>
              <a:gdLst/>
              <a:ahLst/>
              <a:cxnLst/>
              <a:rect l="l" t="t" r="r" b="b"/>
              <a:pathLst>
                <a:path w="14" h="46" extrusionOk="0">
                  <a:moveTo>
                    <a:pt x="10" y="46"/>
                  </a:moveTo>
                  <a:cubicBezTo>
                    <a:pt x="0" y="46"/>
                    <a:pt x="0" y="46"/>
                    <a:pt x="0" y="46"/>
                  </a:cubicBezTo>
                  <a:cubicBezTo>
                    <a:pt x="0" y="30"/>
                    <a:pt x="2" y="15"/>
                    <a:pt x="5" y="0"/>
                  </a:cubicBezTo>
                  <a:cubicBezTo>
                    <a:pt x="14" y="2"/>
                    <a:pt x="14" y="2"/>
                    <a:pt x="14" y="2"/>
                  </a:cubicBezTo>
                  <a:cubicBezTo>
                    <a:pt x="11" y="16"/>
                    <a:pt x="10" y="31"/>
                    <a:pt x="10" y="46"/>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69" name="Google Shape;1269;p31"/>
            <p:cNvSpPr/>
            <p:nvPr/>
          </p:nvSpPr>
          <p:spPr>
            <a:xfrm>
              <a:off x="576263" y="3135313"/>
              <a:ext cx="155575" cy="201613"/>
            </a:xfrm>
            <a:custGeom>
              <a:avLst/>
              <a:gdLst/>
              <a:ahLst/>
              <a:cxnLst/>
              <a:rect l="l" t="t" r="r" b="b"/>
              <a:pathLst>
                <a:path w="92" h="120" extrusionOk="0">
                  <a:moveTo>
                    <a:pt x="87" y="120"/>
                  </a:moveTo>
                  <a:cubicBezTo>
                    <a:pt x="46" y="92"/>
                    <a:pt x="15" y="50"/>
                    <a:pt x="0" y="3"/>
                  </a:cubicBezTo>
                  <a:cubicBezTo>
                    <a:pt x="9" y="0"/>
                    <a:pt x="9" y="0"/>
                    <a:pt x="9" y="0"/>
                  </a:cubicBezTo>
                  <a:cubicBezTo>
                    <a:pt x="23" y="46"/>
                    <a:pt x="53" y="85"/>
                    <a:pt x="92" y="112"/>
                  </a:cubicBezTo>
                  <a:lnTo>
                    <a:pt x="87" y="1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70" name="Google Shape;1270;p31"/>
            <p:cNvSpPr/>
            <p:nvPr/>
          </p:nvSpPr>
          <p:spPr>
            <a:xfrm>
              <a:off x="777875" y="3354388"/>
              <a:ext cx="53975" cy="33338"/>
            </a:xfrm>
            <a:custGeom>
              <a:avLst/>
              <a:gdLst/>
              <a:ahLst/>
              <a:cxnLst/>
              <a:rect l="l" t="t" r="r" b="b"/>
              <a:pathLst>
                <a:path w="32" h="20" extrusionOk="0">
                  <a:moveTo>
                    <a:pt x="29" y="20"/>
                  </a:moveTo>
                  <a:cubicBezTo>
                    <a:pt x="19" y="17"/>
                    <a:pt x="9" y="13"/>
                    <a:pt x="0" y="9"/>
                  </a:cubicBezTo>
                  <a:cubicBezTo>
                    <a:pt x="4" y="0"/>
                    <a:pt x="4" y="0"/>
                    <a:pt x="4" y="0"/>
                  </a:cubicBezTo>
                  <a:cubicBezTo>
                    <a:pt x="13" y="4"/>
                    <a:pt x="22" y="8"/>
                    <a:pt x="32" y="11"/>
                  </a:cubicBezTo>
                  <a:lnTo>
                    <a:pt x="29" y="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37" name="Google Shape;2095;p35"/>
          <p:cNvSpPr txBox="1">
            <a:spLocks/>
          </p:cNvSpPr>
          <p:nvPr/>
        </p:nvSpPr>
        <p:spPr>
          <a:xfrm>
            <a:off x="3854506" y="1709769"/>
            <a:ext cx="4979152" cy="178785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Londrina Solid"/>
              <a:buNone/>
              <a:defRPr sz="6000" b="0" i="0" u="none" strike="noStrike" cap="none">
                <a:solidFill>
                  <a:schemeClr val="dk1"/>
                </a:solidFill>
                <a:latin typeface="Arial" panose="020B0604020202020204" pitchFamily="34" charset="0"/>
                <a:ea typeface="Londrina Solid"/>
                <a:cs typeface="Arial" panose="020B0604020202020204" pitchFamily="34" charset="0"/>
                <a:sym typeface="Londrina Solid"/>
              </a:defRPr>
            </a:lvl1pPr>
            <a:lvl2pPr marR="0" lvl="1" algn="ctr" rtl="0">
              <a:lnSpc>
                <a:spcPct val="100000"/>
              </a:lnSpc>
              <a:spcBef>
                <a:spcPts val="0"/>
              </a:spcBef>
              <a:spcAft>
                <a:spcPts val="0"/>
              </a:spcAft>
              <a:buClr>
                <a:schemeClr val="dk1"/>
              </a:buClr>
              <a:buSzPts val="6000"/>
              <a:buFont typeface="Raleway"/>
              <a:buNone/>
              <a:defRPr sz="6000" b="1"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6000"/>
              <a:buFont typeface="Raleway"/>
              <a:buNone/>
              <a:defRPr sz="6000" b="1"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6000"/>
              <a:buFont typeface="Raleway"/>
              <a:buNone/>
              <a:defRPr sz="6000" b="1"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6000"/>
              <a:buFont typeface="Raleway"/>
              <a:buNone/>
              <a:defRPr sz="6000" b="1"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6000"/>
              <a:buFont typeface="Raleway"/>
              <a:buNone/>
              <a:defRPr sz="6000" b="1"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6000"/>
              <a:buFont typeface="Raleway"/>
              <a:buNone/>
              <a:defRPr sz="6000" b="1"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6000"/>
              <a:buFont typeface="Raleway"/>
              <a:buNone/>
              <a:defRPr sz="6000" b="1"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6000"/>
              <a:buFont typeface="Raleway"/>
              <a:buNone/>
              <a:defRPr sz="6000" b="1" i="0" u="none" strike="noStrike" cap="none">
                <a:solidFill>
                  <a:schemeClr val="dk1"/>
                </a:solidFill>
                <a:latin typeface="Raleway"/>
                <a:ea typeface="Raleway"/>
                <a:cs typeface="Raleway"/>
                <a:sym typeface="Raleway"/>
              </a:defRPr>
            </a:lvl9pPr>
          </a:lstStyle>
          <a:p>
            <a:pPr>
              <a:lnSpc>
                <a:spcPct val="150000"/>
              </a:lnSpc>
            </a:pPr>
            <a:r>
              <a:rPr lang="en-US" sz="3500" b="1">
                <a:solidFill>
                  <a:srgbClr val="000000"/>
                </a:solidFill>
              </a:rPr>
              <a:t>CHÀO MỪNG CÁC EM </a:t>
            </a:r>
          </a:p>
          <a:p>
            <a:pPr>
              <a:lnSpc>
                <a:spcPct val="150000"/>
              </a:lnSpc>
            </a:pPr>
            <a:r>
              <a:rPr lang="en-US" sz="3500" b="1">
                <a:solidFill>
                  <a:srgbClr val="000000"/>
                </a:solidFill>
              </a:rPr>
              <a:t>ĐẾN BUỔI HỌC MỚI!</a:t>
            </a:r>
            <a:endParaRPr lang="en-US" sz="3500" b="1">
              <a:solidFill>
                <a:srgbClr val="000000"/>
              </a:solidFill>
              <a:highlight>
                <a:schemeClr val="dk2"/>
              </a:highlight>
              <a:sym typeface="Varela Round"/>
            </a:endParaRPr>
          </a:p>
        </p:txBody>
      </p:sp>
      <p:sp>
        <p:nvSpPr>
          <p:cNvPr id="34" name="Freeform 39">
            <a:hlinkClick r:id="rId4" action="ppaction://hlinksldjump"/>
          </p:cNvPr>
          <p:cNvSpPr/>
          <p:nvPr/>
        </p:nvSpPr>
        <p:spPr>
          <a:xfrm>
            <a:off x="8184094" y="4156391"/>
            <a:ext cx="682902" cy="682902"/>
          </a:xfrm>
          <a:custGeom>
            <a:avLst/>
            <a:gdLst/>
            <a:ahLst/>
            <a:cxnLst/>
            <a:rect l="l" t="t" r="r" b="b"/>
            <a:pathLst>
              <a:path w="1665418" h="1665418">
                <a:moveTo>
                  <a:pt x="0" y="0"/>
                </a:moveTo>
                <a:lnTo>
                  <a:pt x="1665418" y="0"/>
                </a:lnTo>
                <a:lnTo>
                  <a:pt x="1665418" y="1665418"/>
                </a:lnTo>
                <a:lnTo>
                  <a:pt x="0" y="1665418"/>
                </a:lnTo>
                <a:lnTo>
                  <a:pt x="0" y="0"/>
                </a:lnTo>
                <a:close/>
              </a:path>
            </a:pathLst>
          </a:custGeom>
          <a:blipFill>
            <a:blip r:embed="rId5"/>
            <a:stretch>
              <a:fillRect/>
            </a:stretch>
          </a:blipFill>
        </p:spPr>
        <p:txBody>
          <a:bodyPr/>
          <a:lstStyle/>
          <a:p>
            <a:endParaRPr lang="en-US"/>
          </a:p>
        </p:txBody>
      </p:sp>
    </p:spTree>
  </p:cSld>
  <p:clrMapOvr>
    <a:masterClrMapping/>
  </p:clrMapOvr>
  <p:transition spd="med">
    <p:comb/>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sp>
        <p:nvSpPr>
          <p:cNvPr id="2" name="TextBox 1"/>
          <p:cNvSpPr txBox="1"/>
          <p:nvPr/>
        </p:nvSpPr>
        <p:spPr>
          <a:xfrm>
            <a:off x="0" y="176454"/>
            <a:ext cx="9143999" cy="507831"/>
          </a:xfrm>
          <a:prstGeom prst="rect">
            <a:avLst/>
          </a:prstGeom>
          <a:noFill/>
        </p:spPr>
        <p:txBody>
          <a:bodyPr wrap="square" rtlCol="0">
            <a:spAutoFit/>
          </a:bodyPr>
          <a:lstStyle/>
          <a:p>
            <a:pPr algn="ctr"/>
            <a:r>
              <a:rPr lang="en-US" sz="2700" b="1">
                <a:solidFill>
                  <a:srgbClr val="C00000"/>
                </a:solidFill>
              </a:rPr>
              <a:t>I. THIẾT KẾ ĐIỆN</a:t>
            </a:r>
          </a:p>
        </p:txBody>
      </p:sp>
      <p:pic>
        <p:nvPicPr>
          <p:cNvPr id="8" name="Picture 7"/>
          <p:cNvPicPr/>
          <p:nvPr/>
        </p:nvPicPr>
        <p:blipFill rotWithShape="1">
          <a:blip r:embed="rId3">
            <a:biLevel thresh="75000"/>
          </a:blip>
          <a:srcRect b="14660"/>
          <a:stretch/>
        </p:blipFill>
        <p:spPr>
          <a:xfrm>
            <a:off x="253878" y="1662855"/>
            <a:ext cx="3084869" cy="1250491"/>
          </a:xfrm>
          <a:prstGeom prst="rect">
            <a:avLst/>
          </a:prstGeom>
        </p:spPr>
      </p:pic>
      <p:sp>
        <p:nvSpPr>
          <p:cNvPr id="11" name="TextBox 10"/>
          <p:cNvSpPr txBox="1"/>
          <p:nvPr/>
        </p:nvSpPr>
        <p:spPr>
          <a:xfrm>
            <a:off x="683654" y="3073003"/>
            <a:ext cx="2225318" cy="1015663"/>
          </a:xfrm>
          <a:prstGeom prst="rect">
            <a:avLst/>
          </a:prstGeom>
          <a:noFill/>
        </p:spPr>
        <p:txBody>
          <a:bodyPr wrap="square" rtlCol="0">
            <a:spAutoFit/>
          </a:bodyPr>
          <a:lstStyle/>
          <a:p>
            <a:pPr algn="ctr">
              <a:lnSpc>
                <a:spcPct val="150000"/>
              </a:lnSpc>
            </a:pPr>
            <a:r>
              <a:rPr lang="en-US" sz="2000" i="1"/>
              <a:t>Hình 2.2. Thiết kế động cơ điện</a:t>
            </a:r>
            <a:endParaRPr lang="vi-VN" sz="2000" i="1"/>
          </a:p>
        </p:txBody>
      </p:sp>
      <p:grpSp>
        <p:nvGrpSpPr>
          <p:cNvPr id="13" name="Group 12"/>
          <p:cNvGrpSpPr/>
          <p:nvPr/>
        </p:nvGrpSpPr>
        <p:grpSpPr>
          <a:xfrm>
            <a:off x="1707413" y="745245"/>
            <a:ext cx="5729172" cy="553998"/>
            <a:chOff x="605200" y="2456835"/>
            <a:chExt cx="5729172" cy="553998"/>
          </a:xfrm>
        </p:grpSpPr>
        <p:sp>
          <p:nvSpPr>
            <p:cNvPr id="14" name="TextBox 13"/>
            <p:cNvSpPr txBox="1"/>
            <p:nvPr/>
          </p:nvSpPr>
          <p:spPr>
            <a:xfrm>
              <a:off x="862812" y="2456835"/>
              <a:ext cx="5471560" cy="553998"/>
            </a:xfrm>
            <a:prstGeom prst="rect">
              <a:avLst/>
            </a:prstGeom>
            <a:noFill/>
          </p:spPr>
          <p:txBody>
            <a:bodyPr wrap="square" rtlCol="0">
              <a:spAutoFit/>
            </a:bodyPr>
            <a:lstStyle/>
            <a:p>
              <a:pPr lvl="1" algn="just">
                <a:lnSpc>
                  <a:spcPct val="150000"/>
                </a:lnSpc>
              </a:pPr>
              <a:r>
                <a:rPr lang="en-US" sz="2000" b="1">
                  <a:solidFill>
                    <a:srgbClr val="7030A0"/>
                  </a:solidFill>
                </a:rPr>
                <a:t>C</a:t>
              </a:r>
              <a:r>
                <a:rPr lang="vi-VN" sz="2000" b="1">
                  <a:solidFill>
                    <a:srgbClr val="7030A0"/>
                  </a:solidFill>
                </a:rPr>
                <a:t>ông việc khi thiết kế sản phẩm ở Hình 2.2</a:t>
              </a:r>
              <a:r>
                <a:rPr lang="en-US" sz="2000" b="1">
                  <a:solidFill>
                    <a:srgbClr val="7030A0"/>
                  </a:solidFill>
                </a:rPr>
                <a:t>:</a:t>
              </a:r>
              <a:endParaRPr lang="vi-VN" sz="2000" b="1">
                <a:solidFill>
                  <a:srgbClr val="7030A0"/>
                </a:solidFill>
              </a:endParaRPr>
            </a:p>
          </p:txBody>
        </p:sp>
        <p:pic>
          <p:nvPicPr>
            <p:cNvPr id="15" name="Picture 14" descr="https://cdn-icons-png.flaticon.com/128/2377/237787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p:cNvSpPr txBox="1"/>
          <p:nvPr/>
        </p:nvSpPr>
        <p:spPr>
          <a:xfrm>
            <a:off x="3551607" y="1360203"/>
            <a:ext cx="5304901" cy="3323987"/>
          </a:xfrm>
          <a:prstGeom prst="rect">
            <a:avLst/>
          </a:prstGeom>
          <a:noFill/>
        </p:spPr>
        <p:txBody>
          <a:bodyPr wrap="square" rtlCol="0">
            <a:spAutoFit/>
          </a:bodyPr>
          <a:lstStyle/>
          <a:p>
            <a:pPr algn="just">
              <a:lnSpc>
                <a:spcPct val="150000"/>
              </a:lnSpc>
            </a:pPr>
            <a:r>
              <a:rPr lang="vi-VN" sz="2000"/>
              <a:t>•</a:t>
            </a:r>
            <a:r>
              <a:rPr lang="en-US" sz="2000"/>
              <a:t> </a:t>
            </a:r>
            <a:r>
              <a:rPr lang="vi-VN" sz="2000"/>
              <a:t>Tìm hiểu thông số kĩ thuật yêu cầu của động cơ.</a:t>
            </a:r>
          </a:p>
          <a:p>
            <a:pPr algn="just">
              <a:lnSpc>
                <a:spcPct val="150000"/>
              </a:lnSpc>
            </a:pPr>
            <a:r>
              <a:rPr lang="vi-VN" sz="2000"/>
              <a:t>•</a:t>
            </a:r>
            <a:r>
              <a:rPr lang="en-US" sz="2000"/>
              <a:t> C</a:t>
            </a:r>
            <a:r>
              <a:rPr lang="vi-VN" sz="2000"/>
              <a:t>họn vật liệu dẫn điện, dẫn từ, cách điện,...</a:t>
            </a:r>
          </a:p>
          <a:p>
            <a:pPr algn="just">
              <a:lnSpc>
                <a:spcPct val="150000"/>
              </a:lnSpc>
            </a:pPr>
            <a:r>
              <a:rPr lang="vi-VN" sz="2000"/>
              <a:t>•</a:t>
            </a:r>
            <a:r>
              <a:rPr lang="en-US" sz="2000"/>
              <a:t> </a:t>
            </a:r>
            <a:r>
              <a:rPr lang="vi-VN" sz="2000"/>
              <a:t>Tính toán kích thước, thông số kĩ thuật lõi thép, dây quấn phần tĩnh, phần quay. </a:t>
            </a:r>
          </a:p>
          <a:p>
            <a:pPr algn="just">
              <a:lnSpc>
                <a:spcPct val="150000"/>
              </a:lnSpc>
            </a:pPr>
            <a:r>
              <a:rPr lang="vi-VN" sz="2000"/>
              <a:t>•</a:t>
            </a:r>
            <a:r>
              <a:rPr lang="en-US" sz="2000"/>
              <a:t> </a:t>
            </a:r>
            <a:r>
              <a:rPr lang="vi-VN" sz="2000"/>
              <a:t>Thiết kế trục, vỏ động cơ đảm bảo độ bền cơ khí và chế độ làm mát cho động cơ.</a:t>
            </a:r>
          </a:p>
        </p:txBody>
      </p:sp>
    </p:spTree>
    <p:extLst>
      <p:ext uri="{BB962C8B-B14F-4D97-AF65-F5344CB8AC3E}">
        <p14:creationId xmlns:p14="http://schemas.microsoft.com/office/powerpoint/2010/main" val="39792725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Kỹ sư thiết kế vi mạch Việt Nam vươn tầm quốc tế  VTV24_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
        <p:nvSpPr>
          <p:cNvPr id="4" name="Rounded Rectangle 3"/>
          <p:cNvSpPr/>
          <p:nvPr/>
        </p:nvSpPr>
        <p:spPr>
          <a:xfrm>
            <a:off x="628650" y="266700"/>
            <a:ext cx="7886700" cy="781050"/>
          </a:xfrm>
          <a:prstGeom prst="roundRect">
            <a:avLst>
              <a:gd name="adj" fmla="val 11240"/>
            </a:avLst>
          </a:prstGeom>
          <a:solidFill>
            <a:schemeClr val="accent6"/>
          </a:solidFill>
          <a:ln w="1270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a:solidFill>
                  <a:srgbClr val="000000"/>
                </a:solidFill>
                <a:cs typeface="Arial" panose="020B0604020202020204" pitchFamily="34" charset="0"/>
              </a:rPr>
              <a:t>Kỹ sư thiết kế vi mạch Việt Nam vươn tầm quốc tế</a:t>
            </a:r>
            <a:endParaRPr lang="en-US" sz="2200" dirty="0">
              <a:solidFill>
                <a:srgbClr val="000000"/>
              </a:solidFill>
              <a:cs typeface="Arial" panose="020B0604020202020204" pitchFamily="34" charset="0"/>
            </a:endParaRPr>
          </a:p>
        </p:txBody>
      </p:sp>
    </p:spTree>
    <p:extLst>
      <p:ext uri="{BB962C8B-B14F-4D97-AF65-F5344CB8AC3E}">
        <p14:creationId xmlns:p14="http://schemas.microsoft.com/office/powerpoint/2010/main" val="3244723733"/>
      </p:ext>
    </p:extLst>
  </p:cSld>
  <p:clrMapOvr>
    <a:masterClrMapping/>
  </p:clrMapOvr>
  <p:transition spd="med">
    <p:circl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grpId="0" nodeType="after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144661" fill="hold"/>
                                        <p:tgtEl>
                                          <p:spTgt spid="3"/>
                                        </p:tgtEl>
                                      </p:cBhvr>
                                    </p:cmd>
                                  </p:childTnLst>
                                </p:cTn>
                              </p:par>
                            </p:childTnLst>
                          </p:cTn>
                        </p:par>
                      </p:childTnLst>
                    </p:cTn>
                  </p:par>
                </p:childTnLst>
              </p:cTn>
              <p:nextCondLst>
                <p:cond evt="onClick" delay="0">
                  <p:tgtEl>
                    <p:spTgt spid="3"/>
                  </p:tgtEl>
                </p:cond>
              </p:nextCondLst>
            </p:seq>
            <p:video fullScrn="1">
              <p:cMediaNode vol="80000">
                <p:cTn id="13" fill="hold" display="0">
                  <p:stCondLst>
                    <p:cond delay="indefinite"/>
                  </p:stCondLst>
                </p:cTn>
                <p:tgtEl>
                  <p:spTgt spid="3"/>
                </p:tgtEl>
              </p:cMediaNode>
            </p:video>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pic>
        <p:nvPicPr>
          <p:cNvPr id="1174" name="Google Shape;1174;p30"/>
          <p:cNvPicPr preferRelativeResize="0">
            <a:picLocks noGrp="1"/>
          </p:cNvPicPr>
          <p:nvPr>
            <p:ph type="pic" idx="2"/>
          </p:nvPr>
        </p:nvPicPr>
        <p:blipFill rotWithShape="1">
          <a:blip r:embed="rId3">
            <a:extLst>
              <a:ext uri="{28A0092B-C50C-407E-A947-70E740481C1C}">
                <a14:useLocalDpi xmlns:a14="http://schemas.microsoft.com/office/drawing/2010/main" val="0"/>
              </a:ext>
            </a:extLst>
          </a:blip>
          <a:srcRect l="31628" r="19741"/>
          <a:stretch/>
        </p:blipFill>
        <p:spPr>
          <a:xfrm>
            <a:off x="5667488" y="765133"/>
            <a:ext cx="2754554" cy="3776365"/>
          </a:xfrm>
          <a:prstGeom prst="snip2DiagRect">
            <a:avLst>
              <a:gd name="adj1" fmla="val 0"/>
              <a:gd name="adj2" fmla="val 16667"/>
            </a:avLst>
          </a:prstGeom>
        </p:spPr>
      </p:pic>
      <p:grpSp>
        <p:nvGrpSpPr>
          <p:cNvPr id="1175" name="Google Shape;1175;p30"/>
          <p:cNvGrpSpPr/>
          <p:nvPr/>
        </p:nvGrpSpPr>
        <p:grpSpPr>
          <a:xfrm>
            <a:off x="7983484" y="4091388"/>
            <a:ext cx="900146" cy="898301"/>
            <a:chOff x="1120775" y="368300"/>
            <a:chExt cx="744538" cy="742950"/>
          </a:xfrm>
        </p:grpSpPr>
        <p:sp>
          <p:nvSpPr>
            <p:cNvPr id="1176" name="Google Shape;1176;p30"/>
            <p:cNvSpPr/>
            <p:nvPr/>
          </p:nvSpPr>
          <p:spPr>
            <a:xfrm>
              <a:off x="1120775" y="739775"/>
              <a:ext cx="60325" cy="157163"/>
            </a:xfrm>
            <a:custGeom>
              <a:avLst/>
              <a:gdLst/>
              <a:ahLst/>
              <a:cxnLst/>
              <a:rect l="l" t="t" r="r" b="b"/>
              <a:pathLst>
                <a:path w="36" h="94" extrusionOk="0">
                  <a:moveTo>
                    <a:pt x="21" y="94"/>
                  </a:moveTo>
                  <a:cubicBezTo>
                    <a:pt x="7" y="64"/>
                    <a:pt x="0" y="33"/>
                    <a:pt x="0" y="0"/>
                  </a:cubicBezTo>
                  <a:cubicBezTo>
                    <a:pt x="17" y="0"/>
                    <a:pt x="17" y="0"/>
                    <a:pt x="17" y="0"/>
                  </a:cubicBezTo>
                  <a:cubicBezTo>
                    <a:pt x="17" y="30"/>
                    <a:pt x="23" y="59"/>
                    <a:pt x="36" y="87"/>
                  </a:cubicBezTo>
                  <a:lnTo>
                    <a:pt x="21" y="94"/>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77" name="Google Shape;1177;p30"/>
            <p:cNvSpPr/>
            <p:nvPr/>
          </p:nvSpPr>
          <p:spPr>
            <a:xfrm>
              <a:off x="1184275" y="930275"/>
              <a:ext cx="127000" cy="125413"/>
            </a:xfrm>
            <a:custGeom>
              <a:avLst/>
              <a:gdLst/>
              <a:ahLst/>
              <a:cxnLst/>
              <a:rect l="l" t="t" r="r" b="b"/>
              <a:pathLst>
                <a:path w="76" h="75" extrusionOk="0">
                  <a:moveTo>
                    <a:pt x="67" y="75"/>
                  </a:moveTo>
                  <a:cubicBezTo>
                    <a:pt x="41" y="58"/>
                    <a:pt x="17" y="35"/>
                    <a:pt x="0" y="9"/>
                  </a:cubicBezTo>
                  <a:cubicBezTo>
                    <a:pt x="14" y="0"/>
                    <a:pt x="14" y="0"/>
                    <a:pt x="14" y="0"/>
                  </a:cubicBezTo>
                  <a:cubicBezTo>
                    <a:pt x="30" y="24"/>
                    <a:pt x="51" y="45"/>
                    <a:pt x="76" y="61"/>
                  </a:cubicBezTo>
                  <a:lnTo>
                    <a:pt x="67" y="7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78" name="Google Shape;1178;p30"/>
            <p:cNvSpPr/>
            <p:nvPr/>
          </p:nvSpPr>
          <p:spPr>
            <a:xfrm>
              <a:off x="1341438" y="1054100"/>
              <a:ext cx="69850" cy="46037"/>
            </a:xfrm>
            <a:custGeom>
              <a:avLst/>
              <a:gdLst/>
              <a:ahLst/>
              <a:cxnLst/>
              <a:rect l="l" t="t" r="r" b="b"/>
              <a:pathLst>
                <a:path w="41" h="27" extrusionOk="0">
                  <a:moveTo>
                    <a:pt x="37" y="27"/>
                  </a:moveTo>
                  <a:cubicBezTo>
                    <a:pt x="25" y="24"/>
                    <a:pt x="12" y="20"/>
                    <a:pt x="0" y="15"/>
                  </a:cubicBezTo>
                  <a:cubicBezTo>
                    <a:pt x="7" y="0"/>
                    <a:pt x="7" y="0"/>
                    <a:pt x="7" y="0"/>
                  </a:cubicBezTo>
                  <a:cubicBezTo>
                    <a:pt x="18" y="5"/>
                    <a:pt x="30" y="9"/>
                    <a:pt x="41" y="11"/>
                  </a:cubicBezTo>
                  <a:lnTo>
                    <a:pt x="37" y="27"/>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79" name="Google Shape;1179;p30"/>
            <p:cNvSpPr/>
            <p:nvPr/>
          </p:nvSpPr>
          <p:spPr>
            <a:xfrm>
              <a:off x="1447800" y="1057275"/>
              <a:ext cx="187325" cy="53975"/>
            </a:xfrm>
            <a:custGeom>
              <a:avLst/>
              <a:gdLst/>
              <a:ahLst/>
              <a:cxnLst/>
              <a:rect l="l" t="t" r="r" b="b"/>
              <a:pathLst>
                <a:path w="111" h="32" extrusionOk="0">
                  <a:moveTo>
                    <a:pt x="27" y="32"/>
                  </a:moveTo>
                  <a:cubicBezTo>
                    <a:pt x="18" y="32"/>
                    <a:pt x="9" y="31"/>
                    <a:pt x="0" y="30"/>
                  </a:cubicBezTo>
                  <a:cubicBezTo>
                    <a:pt x="2" y="14"/>
                    <a:pt x="2" y="14"/>
                    <a:pt x="2" y="14"/>
                  </a:cubicBezTo>
                  <a:cubicBezTo>
                    <a:pt x="10" y="15"/>
                    <a:pt x="18" y="15"/>
                    <a:pt x="27" y="15"/>
                  </a:cubicBezTo>
                  <a:cubicBezTo>
                    <a:pt x="54" y="15"/>
                    <a:pt x="80" y="10"/>
                    <a:pt x="104" y="0"/>
                  </a:cubicBezTo>
                  <a:cubicBezTo>
                    <a:pt x="111" y="15"/>
                    <a:pt x="111" y="15"/>
                    <a:pt x="111" y="15"/>
                  </a:cubicBezTo>
                  <a:cubicBezTo>
                    <a:pt x="84" y="26"/>
                    <a:pt x="56" y="32"/>
                    <a:pt x="27" y="3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80" name="Google Shape;1180;p30"/>
            <p:cNvSpPr/>
            <p:nvPr/>
          </p:nvSpPr>
          <p:spPr>
            <a:xfrm>
              <a:off x="1681163" y="923925"/>
              <a:ext cx="127000" cy="127000"/>
            </a:xfrm>
            <a:custGeom>
              <a:avLst/>
              <a:gdLst/>
              <a:ahLst/>
              <a:cxnLst/>
              <a:rect l="l" t="t" r="r" b="b"/>
              <a:pathLst>
                <a:path w="75" h="75" extrusionOk="0">
                  <a:moveTo>
                    <a:pt x="9" y="75"/>
                  </a:moveTo>
                  <a:cubicBezTo>
                    <a:pt x="0" y="61"/>
                    <a:pt x="0" y="61"/>
                    <a:pt x="0" y="61"/>
                  </a:cubicBezTo>
                  <a:cubicBezTo>
                    <a:pt x="24" y="46"/>
                    <a:pt x="45" y="24"/>
                    <a:pt x="61" y="0"/>
                  </a:cubicBezTo>
                  <a:cubicBezTo>
                    <a:pt x="75" y="9"/>
                    <a:pt x="75" y="9"/>
                    <a:pt x="75" y="9"/>
                  </a:cubicBezTo>
                  <a:cubicBezTo>
                    <a:pt x="58" y="35"/>
                    <a:pt x="35" y="58"/>
                    <a:pt x="9" y="7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81" name="Google Shape;1181;p30"/>
            <p:cNvSpPr/>
            <p:nvPr/>
          </p:nvSpPr>
          <p:spPr>
            <a:xfrm>
              <a:off x="1830388" y="668338"/>
              <a:ext cx="34925" cy="142875"/>
            </a:xfrm>
            <a:custGeom>
              <a:avLst/>
              <a:gdLst/>
              <a:ahLst/>
              <a:cxnLst/>
              <a:rect l="l" t="t" r="r" b="b"/>
              <a:pathLst>
                <a:path w="20" h="85" extrusionOk="0">
                  <a:moveTo>
                    <a:pt x="16" y="85"/>
                  </a:moveTo>
                  <a:cubicBezTo>
                    <a:pt x="0" y="82"/>
                    <a:pt x="0" y="82"/>
                    <a:pt x="0" y="82"/>
                  </a:cubicBezTo>
                  <a:cubicBezTo>
                    <a:pt x="2" y="69"/>
                    <a:pt x="4" y="56"/>
                    <a:pt x="4" y="42"/>
                  </a:cubicBezTo>
                  <a:cubicBezTo>
                    <a:pt x="4" y="29"/>
                    <a:pt x="2" y="16"/>
                    <a:pt x="0" y="3"/>
                  </a:cubicBezTo>
                  <a:cubicBezTo>
                    <a:pt x="16" y="0"/>
                    <a:pt x="16" y="0"/>
                    <a:pt x="16" y="0"/>
                  </a:cubicBezTo>
                  <a:cubicBezTo>
                    <a:pt x="19" y="14"/>
                    <a:pt x="20" y="28"/>
                    <a:pt x="20" y="42"/>
                  </a:cubicBezTo>
                  <a:cubicBezTo>
                    <a:pt x="20" y="57"/>
                    <a:pt x="19" y="71"/>
                    <a:pt x="16" y="8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82" name="Google Shape;1182;p30"/>
            <p:cNvSpPr/>
            <p:nvPr/>
          </p:nvSpPr>
          <p:spPr>
            <a:xfrm>
              <a:off x="1695450" y="438150"/>
              <a:ext cx="144463" cy="174625"/>
            </a:xfrm>
            <a:custGeom>
              <a:avLst/>
              <a:gdLst/>
              <a:ahLst/>
              <a:cxnLst/>
              <a:rect l="l" t="t" r="r" b="b"/>
              <a:pathLst>
                <a:path w="85" h="103" extrusionOk="0">
                  <a:moveTo>
                    <a:pt x="70" y="103"/>
                  </a:moveTo>
                  <a:cubicBezTo>
                    <a:pt x="55" y="67"/>
                    <a:pt x="31" y="36"/>
                    <a:pt x="0" y="13"/>
                  </a:cubicBezTo>
                  <a:cubicBezTo>
                    <a:pt x="10" y="0"/>
                    <a:pt x="10" y="0"/>
                    <a:pt x="10" y="0"/>
                  </a:cubicBezTo>
                  <a:cubicBezTo>
                    <a:pt x="44" y="25"/>
                    <a:pt x="70" y="58"/>
                    <a:pt x="85" y="97"/>
                  </a:cubicBezTo>
                  <a:lnTo>
                    <a:pt x="70" y="10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83" name="Google Shape;1183;p30"/>
            <p:cNvSpPr/>
            <p:nvPr/>
          </p:nvSpPr>
          <p:spPr>
            <a:xfrm>
              <a:off x="1449388" y="368300"/>
              <a:ext cx="228600" cy="71438"/>
            </a:xfrm>
            <a:custGeom>
              <a:avLst/>
              <a:gdLst/>
              <a:ahLst/>
              <a:cxnLst/>
              <a:rect l="l" t="t" r="r" b="b"/>
              <a:pathLst>
                <a:path w="135" h="43" extrusionOk="0">
                  <a:moveTo>
                    <a:pt x="127" y="43"/>
                  </a:moveTo>
                  <a:cubicBezTo>
                    <a:pt x="96" y="26"/>
                    <a:pt x="61" y="16"/>
                    <a:pt x="26" y="16"/>
                  </a:cubicBezTo>
                  <a:cubicBezTo>
                    <a:pt x="18" y="16"/>
                    <a:pt x="10" y="17"/>
                    <a:pt x="2" y="18"/>
                  </a:cubicBezTo>
                  <a:cubicBezTo>
                    <a:pt x="0" y="1"/>
                    <a:pt x="0" y="1"/>
                    <a:pt x="0" y="1"/>
                  </a:cubicBezTo>
                  <a:cubicBezTo>
                    <a:pt x="9" y="0"/>
                    <a:pt x="17" y="0"/>
                    <a:pt x="26" y="0"/>
                  </a:cubicBezTo>
                  <a:cubicBezTo>
                    <a:pt x="64" y="0"/>
                    <a:pt x="102" y="10"/>
                    <a:pt x="135" y="29"/>
                  </a:cubicBezTo>
                  <a:lnTo>
                    <a:pt x="127" y="4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84" name="Google Shape;1184;p30"/>
            <p:cNvSpPr/>
            <p:nvPr/>
          </p:nvSpPr>
          <p:spPr>
            <a:xfrm>
              <a:off x="1296988" y="377825"/>
              <a:ext cx="114300" cy="69850"/>
            </a:xfrm>
            <a:custGeom>
              <a:avLst/>
              <a:gdLst/>
              <a:ahLst/>
              <a:cxnLst/>
              <a:rect l="l" t="t" r="r" b="b"/>
              <a:pathLst>
                <a:path w="68" h="41" extrusionOk="0">
                  <a:moveTo>
                    <a:pt x="9" y="41"/>
                  </a:moveTo>
                  <a:cubicBezTo>
                    <a:pt x="0" y="27"/>
                    <a:pt x="0" y="27"/>
                    <a:pt x="0" y="27"/>
                  </a:cubicBezTo>
                  <a:cubicBezTo>
                    <a:pt x="20" y="15"/>
                    <a:pt x="42" y="6"/>
                    <a:pt x="64" y="0"/>
                  </a:cubicBezTo>
                  <a:cubicBezTo>
                    <a:pt x="68" y="16"/>
                    <a:pt x="68" y="16"/>
                    <a:pt x="68" y="16"/>
                  </a:cubicBezTo>
                  <a:cubicBezTo>
                    <a:pt x="47" y="21"/>
                    <a:pt x="28" y="30"/>
                    <a:pt x="9" y="4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85" name="Google Shape;1185;p30"/>
            <p:cNvSpPr/>
            <p:nvPr/>
          </p:nvSpPr>
          <p:spPr>
            <a:xfrm>
              <a:off x="1127125" y="468313"/>
              <a:ext cx="130175" cy="206375"/>
            </a:xfrm>
            <a:custGeom>
              <a:avLst/>
              <a:gdLst/>
              <a:ahLst/>
              <a:cxnLst/>
              <a:rect l="l" t="t" r="r" b="b"/>
              <a:pathLst>
                <a:path w="77" h="122" extrusionOk="0">
                  <a:moveTo>
                    <a:pt x="16" y="122"/>
                  </a:moveTo>
                  <a:cubicBezTo>
                    <a:pt x="0" y="119"/>
                    <a:pt x="0" y="119"/>
                    <a:pt x="0" y="119"/>
                  </a:cubicBezTo>
                  <a:cubicBezTo>
                    <a:pt x="9" y="73"/>
                    <a:pt x="31" y="32"/>
                    <a:pt x="65" y="0"/>
                  </a:cubicBezTo>
                  <a:cubicBezTo>
                    <a:pt x="77" y="12"/>
                    <a:pt x="77" y="12"/>
                    <a:pt x="77" y="12"/>
                  </a:cubicBezTo>
                  <a:cubicBezTo>
                    <a:pt x="45" y="42"/>
                    <a:pt x="24" y="80"/>
                    <a:pt x="16" y="12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86" name="Google Shape;1186;p30"/>
            <p:cNvSpPr/>
            <p:nvPr/>
          </p:nvSpPr>
          <p:spPr>
            <a:xfrm>
              <a:off x="1192213" y="847725"/>
              <a:ext cx="80963" cy="109538"/>
            </a:xfrm>
            <a:custGeom>
              <a:avLst/>
              <a:gdLst/>
              <a:ahLst/>
              <a:cxnLst/>
              <a:rect l="l" t="t" r="r" b="b"/>
              <a:pathLst>
                <a:path w="48" h="65" extrusionOk="0">
                  <a:moveTo>
                    <a:pt x="38" y="65"/>
                  </a:moveTo>
                  <a:cubicBezTo>
                    <a:pt x="21" y="47"/>
                    <a:pt x="9" y="27"/>
                    <a:pt x="0" y="5"/>
                  </a:cubicBezTo>
                  <a:cubicBezTo>
                    <a:pt x="13" y="0"/>
                    <a:pt x="13" y="0"/>
                    <a:pt x="13" y="0"/>
                  </a:cubicBezTo>
                  <a:cubicBezTo>
                    <a:pt x="21" y="21"/>
                    <a:pt x="33" y="39"/>
                    <a:pt x="48" y="56"/>
                  </a:cubicBezTo>
                  <a:lnTo>
                    <a:pt x="38" y="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87" name="Google Shape;1187;p30"/>
            <p:cNvSpPr/>
            <p:nvPr/>
          </p:nvSpPr>
          <p:spPr>
            <a:xfrm>
              <a:off x="1284288" y="966788"/>
              <a:ext cx="209550" cy="93663"/>
            </a:xfrm>
            <a:custGeom>
              <a:avLst/>
              <a:gdLst/>
              <a:ahLst/>
              <a:cxnLst/>
              <a:rect l="l" t="t" r="r" b="b"/>
              <a:pathLst>
                <a:path w="124" h="56" extrusionOk="0">
                  <a:moveTo>
                    <a:pt x="124" y="56"/>
                  </a:moveTo>
                  <a:cubicBezTo>
                    <a:pt x="78" y="56"/>
                    <a:pt x="34" y="40"/>
                    <a:pt x="0" y="11"/>
                  </a:cubicBezTo>
                  <a:cubicBezTo>
                    <a:pt x="9" y="0"/>
                    <a:pt x="9" y="0"/>
                    <a:pt x="9" y="0"/>
                  </a:cubicBezTo>
                  <a:cubicBezTo>
                    <a:pt x="41" y="28"/>
                    <a:pt x="82" y="43"/>
                    <a:pt x="124" y="43"/>
                  </a:cubicBezTo>
                  <a:lnTo>
                    <a:pt x="124" y="5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88" name="Google Shape;1188;p30"/>
            <p:cNvSpPr/>
            <p:nvPr/>
          </p:nvSpPr>
          <p:spPr>
            <a:xfrm>
              <a:off x="1555750" y="963613"/>
              <a:ext cx="150813" cy="90488"/>
            </a:xfrm>
            <a:custGeom>
              <a:avLst/>
              <a:gdLst/>
              <a:ahLst/>
              <a:cxnLst/>
              <a:rect l="l" t="t" r="r" b="b"/>
              <a:pathLst>
                <a:path w="89" h="54" extrusionOk="0">
                  <a:moveTo>
                    <a:pt x="3" y="54"/>
                  </a:moveTo>
                  <a:cubicBezTo>
                    <a:pt x="0" y="41"/>
                    <a:pt x="0" y="41"/>
                    <a:pt x="0" y="41"/>
                  </a:cubicBezTo>
                  <a:cubicBezTo>
                    <a:pt x="30" y="34"/>
                    <a:pt x="57" y="20"/>
                    <a:pt x="80" y="0"/>
                  </a:cubicBezTo>
                  <a:cubicBezTo>
                    <a:pt x="89" y="10"/>
                    <a:pt x="89" y="10"/>
                    <a:pt x="89" y="10"/>
                  </a:cubicBezTo>
                  <a:cubicBezTo>
                    <a:pt x="65" y="32"/>
                    <a:pt x="35" y="47"/>
                    <a:pt x="3" y="5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89" name="Google Shape;1189;p30"/>
            <p:cNvSpPr/>
            <p:nvPr/>
          </p:nvSpPr>
          <p:spPr>
            <a:xfrm>
              <a:off x="1714500" y="839788"/>
              <a:ext cx="82550" cy="117475"/>
            </a:xfrm>
            <a:custGeom>
              <a:avLst/>
              <a:gdLst/>
              <a:ahLst/>
              <a:cxnLst/>
              <a:rect l="l" t="t" r="r" b="b"/>
              <a:pathLst>
                <a:path w="49" h="69" extrusionOk="0">
                  <a:moveTo>
                    <a:pt x="10" y="69"/>
                  </a:moveTo>
                  <a:cubicBezTo>
                    <a:pt x="0" y="60"/>
                    <a:pt x="0" y="60"/>
                    <a:pt x="0" y="60"/>
                  </a:cubicBezTo>
                  <a:cubicBezTo>
                    <a:pt x="16" y="42"/>
                    <a:pt x="28" y="22"/>
                    <a:pt x="36" y="0"/>
                  </a:cubicBezTo>
                  <a:cubicBezTo>
                    <a:pt x="49" y="5"/>
                    <a:pt x="49" y="5"/>
                    <a:pt x="49" y="5"/>
                  </a:cubicBezTo>
                  <a:cubicBezTo>
                    <a:pt x="40" y="29"/>
                    <a:pt x="27" y="50"/>
                    <a:pt x="10" y="6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90" name="Google Shape;1190;p30"/>
            <p:cNvSpPr/>
            <p:nvPr/>
          </p:nvSpPr>
          <p:spPr>
            <a:xfrm>
              <a:off x="1784350" y="663575"/>
              <a:ext cx="31750" cy="133350"/>
            </a:xfrm>
            <a:custGeom>
              <a:avLst/>
              <a:gdLst/>
              <a:ahLst/>
              <a:cxnLst/>
              <a:rect l="l" t="t" r="r" b="b"/>
              <a:pathLst>
                <a:path w="19" h="79" extrusionOk="0">
                  <a:moveTo>
                    <a:pt x="16" y="79"/>
                  </a:moveTo>
                  <a:cubicBezTo>
                    <a:pt x="2" y="77"/>
                    <a:pt x="2" y="77"/>
                    <a:pt x="2" y="77"/>
                  </a:cubicBezTo>
                  <a:cubicBezTo>
                    <a:pt x="4" y="66"/>
                    <a:pt x="5" y="56"/>
                    <a:pt x="5" y="45"/>
                  </a:cubicBezTo>
                  <a:cubicBezTo>
                    <a:pt x="5" y="31"/>
                    <a:pt x="4" y="17"/>
                    <a:pt x="0" y="3"/>
                  </a:cubicBezTo>
                  <a:cubicBezTo>
                    <a:pt x="14" y="0"/>
                    <a:pt x="14" y="0"/>
                    <a:pt x="14" y="0"/>
                  </a:cubicBezTo>
                  <a:cubicBezTo>
                    <a:pt x="17" y="15"/>
                    <a:pt x="19" y="30"/>
                    <a:pt x="19" y="45"/>
                  </a:cubicBezTo>
                  <a:cubicBezTo>
                    <a:pt x="19" y="57"/>
                    <a:pt x="18" y="68"/>
                    <a:pt x="16" y="7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91" name="Google Shape;1191;p30"/>
            <p:cNvSpPr/>
            <p:nvPr/>
          </p:nvSpPr>
          <p:spPr>
            <a:xfrm>
              <a:off x="1714500" y="520700"/>
              <a:ext cx="80963" cy="112712"/>
            </a:xfrm>
            <a:custGeom>
              <a:avLst/>
              <a:gdLst/>
              <a:ahLst/>
              <a:cxnLst/>
              <a:rect l="l" t="t" r="r" b="b"/>
              <a:pathLst>
                <a:path w="48" h="66" extrusionOk="0">
                  <a:moveTo>
                    <a:pt x="35" y="66"/>
                  </a:moveTo>
                  <a:cubicBezTo>
                    <a:pt x="27" y="45"/>
                    <a:pt x="15" y="26"/>
                    <a:pt x="0" y="9"/>
                  </a:cubicBezTo>
                  <a:cubicBezTo>
                    <a:pt x="10" y="0"/>
                    <a:pt x="10" y="0"/>
                    <a:pt x="10" y="0"/>
                  </a:cubicBezTo>
                  <a:cubicBezTo>
                    <a:pt x="26" y="18"/>
                    <a:pt x="39" y="39"/>
                    <a:pt x="48" y="61"/>
                  </a:cubicBezTo>
                  <a:lnTo>
                    <a:pt x="35" y="6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92" name="Google Shape;1192;p30"/>
            <p:cNvSpPr/>
            <p:nvPr/>
          </p:nvSpPr>
          <p:spPr>
            <a:xfrm>
              <a:off x="1558925" y="425450"/>
              <a:ext cx="139700" cy="82550"/>
            </a:xfrm>
            <a:custGeom>
              <a:avLst/>
              <a:gdLst/>
              <a:ahLst/>
              <a:cxnLst/>
              <a:rect l="l" t="t" r="r" b="b"/>
              <a:pathLst>
                <a:path w="82" h="49" extrusionOk="0">
                  <a:moveTo>
                    <a:pt x="73" y="49"/>
                  </a:moveTo>
                  <a:cubicBezTo>
                    <a:pt x="52" y="32"/>
                    <a:pt x="27" y="19"/>
                    <a:pt x="0" y="13"/>
                  </a:cubicBezTo>
                  <a:cubicBezTo>
                    <a:pt x="3" y="0"/>
                    <a:pt x="3" y="0"/>
                    <a:pt x="3" y="0"/>
                  </a:cubicBezTo>
                  <a:cubicBezTo>
                    <a:pt x="32" y="6"/>
                    <a:pt x="59" y="20"/>
                    <a:pt x="82" y="38"/>
                  </a:cubicBezTo>
                  <a:lnTo>
                    <a:pt x="73" y="49"/>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93" name="Google Shape;1193;p30"/>
            <p:cNvSpPr/>
            <p:nvPr/>
          </p:nvSpPr>
          <p:spPr>
            <a:xfrm>
              <a:off x="1327150" y="417513"/>
              <a:ext cx="198437" cy="66675"/>
            </a:xfrm>
            <a:custGeom>
              <a:avLst/>
              <a:gdLst/>
              <a:ahLst/>
              <a:cxnLst/>
              <a:rect l="l" t="t" r="r" b="b"/>
              <a:pathLst>
                <a:path w="118" h="40" extrusionOk="0">
                  <a:moveTo>
                    <a:pt x="7" y="40"/>
                  </a:moveTo>
                  <a:cubicBezTo>
                    <a:pt x="0" y="28"/>
                    <a:pt x="0" y="28"/>
                    <a:pt x="0" y="28"/>
                  </a:cubicBezTo>
                  <a:cubicBezTo>
                    <a:pt x="30" y="10"/>
                    <a:pt x="64" y="0"/>
                    <a:pt x="99" y="0"/>
                  </a:cubicBezTo>
                  <a:cubicBezTo>
                    <a:pt x="105" y="0"/>
                    <a:pt x="111" y="0"/>
                    <a:pt x="118" y="1"/>
                  </a:cubicBezTo>
                  <a:cubicBezTo>
                    <a:pt x="116" y="15"/>
                    <a:pt x="116" y="15"/>
                    <a:pt x="116" y="15"/>
                  </a:cubicBezTo>
                  <a:cubicBezTo>
                    <a:pt x="111" y="14"/>
                    <a:pt x="105" y="14"/>
                    <a:pt x="99" y="14"/>
                  </a:cubicBezTo>
                  <a:cubicBezTo>
                    <a:pt x="66" y="14"/>
                    <a:pt x="35" y="23"/>
                    <a:pt x="7" y="4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94" name="Google Shape;1194;p30"/>
            <p:cNvSpPr/>
            <p:nvPr/>
          </p:nvSpPr>
          <p:spPr>
            <a:xfrm>
              <a:off x="1195388" y="487363"/>
              <a:ext cx="111125" cy="138113"/>
            </a:xfrm>
            <a:custGeom>
              <a:avLst/>
              <a:gdLst/>
              <a:ahLst/>
              <a:cxnLst/>
              <a:rect l="l" t="t" r="r" b="b"/>
              <a:pathLst>
                <a:path w="66" h="82" extrusionOk="0">
                  <a:moveTo>
                    <a:pt x="12" y="82"/>
                  </a:moveTo>
                  <a:cubicBezTo>
                    <a:pt x="0" y="77"/>
                    <a:pt x="0" y="77"/>
                    <a:pt x="0" y="77"/>
                  </a:cubicBezTo>
                  <a:cubicBezTo>
                    <a:pt x="12" y="47"/>
                    <a:pt x="32" y="20"/>
                    <a:pt x="58" y="0"/>
                  </a:cubicBezTo>
                  <a:cubicBezTo>
                    <a:pt x="66" y="11"/>
                    <a:pt x="66" y="11"/>
                    <a:pt x="66" y="11"/>
                  </a:cubicBezTo>
                  <a:cubicBezTo>
                    <a:pt x="43" y="29"/>
                    <a:pt x="24" y="54"/>
                    <a:pt x="12" y="8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95" name="Google Shape;1195;p30"/>
            <p:cNvSpPr/>
            <p:nvPr/>
          </p:nvSpPr>
          <p:spPr>
            <a:xfrm>
              <a:off x="1171575" y="661988"/>
              <a:ext cx="31750" cy="152400"/>
            </a:xfrm>
            <a:custGeom>
              <a:avLst/>
              <a:gdLst/>
              <a:ahLst/>
              <a:cxnLst/>
              <a:rect l="l" t="t" r="r" b="b"/>
              <a:pathLst>
                <a:path w="19" h="91" extrusionOk="0">
                  <a:moveTo>
                    <a:pt x="5" y="91"/>
                  </a:moveTo>
                  <a:cubicBezTo>
                    <a:pt x="1" y="76"/>
                    <a:pt x="0" y="61"/>
                    <a:pt x="0" y="46"/>
                  </a:cubicBezTo>
                  <a:cubicBezTo>
                    <a:pt x="0" y="31"/>
                    <a:pt x="2" y="15"/>
                    <a:pt x="5" y="0"/>
                  </a:cubicBezTo>
                  <a:cubicBezTo>
                    <a:pt x="19" y="4"/>
                    <a:pt x="19" y="4"/>
                    <a:pt x="19" y="4"/>
                  </a:cubicBezTo>
                  <a:cubicBezTo>
                    <a:pt x="15" y="17"/>
                    <a:pt x="13" y="32"/>
                    <a:pt x="13" y="46"/>
                  </a:cubicBezTo>
                  <a:cubicBezTo>
                    <a:pt x="13" y="60"/>
                    <a:pt x="15" y="74"/>
                    <a:pt x="18" y="87"/>
                  </a:cubicBezTo>
                  <a:lnTo>
                    <a:pt x="5" y="9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96" name="Google Shape;1196;p30"/>
            <p:cNvSpPr/>
            <p:nvPr/>
          </p:nvSpPr>
          <p:spPr>
            <a:xfrm>
              <a:off x="1493838" y="806450"/>
              <a:ext cx="265113" cy="207963"/>
            </a:xfrm>
            <a:custGeom>
              <a:avLst/>
              <a:gdLst/>
              <a:ahLst/>
              <a:cxnLst/>
              <a:rect l="l" t="t" r="r" b="b"/>
              <a:pathLst>
                <a:path w="157" h="123" extrusionOk="0">
                  <a:moveTo>
                    <a:pt x="0" y="123"/>
                  </a:moveTo>
                  <a:cubicBezTo>
                    <a:pt x="0" y="116"/>
                    <a:pt x="0" y="116"/>
                    <a:pt x="0" y="116"/>
                  </a:cubicBezTo>
                  <a:cubicBezTo>
                    <a:pt x="70" y="116"/>
                    <a:pt x="132" y="68"/>
                    <a:pt x="150" y="0"/>
                  </a:cubicBezTo>
                  <a:cubicBezTo>
                    <a:pt x="157" y="2"/>
                    <a:pt x="157" y="2"/>
                    <a:pt x="157" y="2"/>
                  </a:cubicBezTo>
                  <a:cubicBezTo>
                    <a:pt x="138" y="73"/>
                    <a:pt x="73" y="123"/>
                    <a:pt x="0" y="12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97" name="Google Shape;1197;p30"/>
            <p:cNvSpPr/>
            <p:nvPr/>
          </p:nvSpPr>
          <p:spPr>
            <a:xfrm>
              <a:off x="1752600" y="693738"/>
              <a:ext cx="14288" cy="46037"/>
            </a:xfrm>
            <a:custGeom>
              <a:avLst/>
              <a:gdLst/>
              <a:ahLst/>
              <a:cxnLst/>
              <a:rect l="l" t="t" r="r" b="b"/>
              <a:pathLst>
                <a:path w="9" h="27" extrusionOk="0">
                  <a:moveTo>
                    <a:pt x="9" y="27"/>
                  </a:moveTo>
                  <a:cubicBezTo>
                    <a:pt x="3" y="27"/>
                    <a:pt x="3" y="27"/>
                    <a:pt x="3" y="27"/>
                  </a:cubicBezTo>
                  <a:cubicBezTo>
                    <a:pt x="3" y="19"/>
                    <a:pt x="2" y="10"/>
                    <a:pt x="0" y="1"/>
                  </a:cubicBezTo>
                  <a:cubicBezTo>
                    <a:pt x="7" y="0"/>
                    <a:pt x="7" y="0"/>
                    <a:pt x="7" y="0"/>
                  </a:cubicBezTo>
                  <a:cubicBezTo>
                    <a:pt x="9" y="9"/>
                    <a:pt x="9" y="18"/>
                    <a:pt x="9" y="2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98" name="Google Shape;1198;p30"/>
            <p:cNvSpPr/>
            <p:nvPr/>
          </p:nvSpPr>
          <p:spPr>
            <a:xfrm>
              <a:off x="1658938" y="527050"/>
              <a:ext cx="46037" cy="44450"/>
            </a:xfrm>
            <a:custGeom>
              <a:avLst/>
              <a:gdLst/>
              <a:ahLst/>
              <a:cxnLst/>
              <a:rect l="l" t="t" r="r" b="b"/>
              <a:pathLst>
                <a:path w="27" h="27" extrusionOk="0">
                  <a:moveTo>
                    <a:pt x="21" y="27"/>
                  </a:moveTo>
                  <a:cubicBezTo>
                    <a:pt x="15" y="19"/>
                    <a:pt x="8" y="12"/>
                    <a:pt x="0" y="6"/>
                  </a:cubicBezTo>
                  <a:cubicBezTo>
                    <a:pt x="5" y="0"/>
                    <a:pt x="5" y="0"/>
                    <a:pt x="5" y="0"/>
                  </a:cubicBezTo>
                  <a:cubicBezTo>
                    <a:pt x="13" y="7"/>
                    <a:pt x="20" y="14"/>
                    <a:pt x="27" y="22"/>
                  </a:cubicBezTo>
                  <a:lnTo>
                    <a:pt x="21" y="27"/>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99" name="Google Shape;1199;p30"/>
            <p:cNvSpPr/>
            <p:nvPr/>
          </p:nvSpPr>
          <p:spPr>
            <a:xfrm>
              <a:off x="1524000" y="466725"/>
              <a:ext cx="123825" cy="55563"/>
            </a:xfrm>
            <a:custGeom>
              <a:avLst/>
              <a:gdLst/>
              <a:ahLst/>
              <a:cxnLst/>
              <a:rect l="l" t="t" r="r" b="b"/>
              <a:pathLst>
                <a:path w="73" h="33" extrusionOk="0">
                  <a:moveTo>
                    <a:pt x="70" y="33"/>
                  </a:moveTo>
                  <a:cubicBezTo>
                    <a:pt x="49" y="18"/>
                    <a:pt x="25" y="9"/>
                    <a:pt x="0" y="7"/>
                  </a:cubicBezTo>
                  <a:cubicBezTo>
                    <a:pt x="0" y="0"/>
                    <a:pt x="0" y="0"/>
                    <a:pt x="0" y="0"/>
                  </a:cubicBezTo>
                  <a:cubicBezTo>
                    <a:pt x="26" y="3"/>
                    <a:pt x="52" y="12"/>
                    <a:pt x="73" y="27"/>
                  </a:cubicBezTo>
                  <a:lnTo>
                    <a:pt x="70" y="33"/>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00" name="Google Shape;1200;p30"/>
            <p:cNvSpPr/>
            <p:nvPr/>
          </p:nvSpPr>
          <p:spPr>
            <a:xfrm>
              <a:off x="1436688" y="465138"/>
              <a:ext cx="57150" cy="17463"/>
            </a:xfrm>
            <a:custGeom>
              <a:avLst/>
              <a:gdLst/>
              <a:ahLst/>
              <a:cxnLst/>
              <a:rect l="l" t="t" r="r" b="b"/>
              <a:pathLst>
                <a:path w="34" h="10" extrusionOk="0">
                  <a:moveTo>
                    <a:pt x="1" y="10"/>
                  </a:moveTo>
                  <a:cubicBezTo>
                    <a:pt x="0" y="3"/>
                    <a:pt x="0" y="3"/>
                    <a:pt x="0" y="3"/>
                  </a:cubicBezTo>
                  <a:cubicBezTo>
                    <a:pt x="11" y="1"/>
                    <a:pt x="22" y="0"/>
                    <a:pt x="34" y="0"/>
                  </a:cubicBezTo>
                  <a:cubicBezTo>
                    <a:pt x="34" y="7"/>
                    <a:pt x="34" y="7"/>
                    <a:pt x="34" y="7"/>
                  </a:cubicBezTo>
                  <a:cubicBezTo>
                    <a:pt x="23" y="7"/>
                    <a:pt x="12" y="8"/>
                    <a:pt x="1" y="1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01" name="Google Shape;1201;p30"/>
            <p:cNvSpPr/>
            <p:nvPr/>
          </p:nvSpPr>
          <p:spPr>
            <a:xfrm>
              <a:off x="1231900" y="487363"/>
              <a:ext cx="158750" cy="173037"/>
            </a:xfrm>
            <a:custGeom>
              <a:avLst/>
              <a:gdLst/>
              <a:ahLst/>
              <a:cxnLst/>
              <a:rect l="l" t="t" r="r" b="b"/>
              <a:pathLst>
                <a:path w="94" h="102" extrusionOk="0">
                  <a:moveTo>
                    <a:pt x="6" y="102"/>
                  </a:moveTo>
                  <a:cubicBezTo>
                    <a:pt x="0" y="100"/>
                    <a:pt x="0" y="100"/>
                    <a:pt x="0" y="100"/>
                  </a:cubicBezTo>
                  <a:cubicBezTo>
                    <a:pt x="14" y="55"/>
                    <a:pt x="47" y="18"/>
                    <a:pt x="91" y="0"/>
                  </a:cubicBezTo>
                  <a:cubicBezTo>
                    <a:pt x="94" y="6"/>
                    <a:pt x="94" y="6"/>
                    <a:pt x="94" y="6"/>
                  </a:cubicBezTo>
                  <a:cubicBezTo>
                    <a:pt x="52" y="24"/>
                    <a:pt x="20" y="59"/>
                    <a:pt x="6" y="10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02" name="Google Shape;1202;p30"/>
            <p:cNvSpPr/>
            <p:nvPr/>
          </p:nvSpPr>
          <p:spPr>
            <a:xfrm>
              <a:off x="1219200" y="685800"/>
              <a:ext cx="15875" cy="53975"/>
            </a:xfrm>
            <a:custGeom>
              <a:avLst/>
              <a:gdLst/>
              <a:ahLst/>
              <a:cxnLst/>
              <a:rect l="l" t="t" r="r" b="b"/>
              <a:pathLst>
                <a:path w="10" h="32" extrusionOk="0">
                  <a:moveTo>
                    <a:pt x="7" y="32"/>
                  </a:moveTo>
                  <a:cubicBezTo>
                    <a:pt x="0" y="32"/>
                    <a:pt x="0" y="32"/>
                    <a:pt x="0" y="32"/>
                  </a:cubicBezTo>
                  <a:cubicBezTo>
                    <a:pt x="0" y="21"/>
                    <a:pt x="1" y="10"/>
                    <a:pt x="4" y="0"/>
                  </a:cubicBezTo>
                  <a:cubicBezTo>
                    <a:pt x="10" y="1"/>
                    <a:pt x="10" y="1"/>
                    <a:pt x="10" y="1"/>
                  </a:cubicBezTo>
                  <a:cubicBezTo>
                    <a:pt x="8" y="11"/>
                    <a:pt x="7" y="22"/>
                    <a:pt x="7" y="3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03" name="Google Shape;1203;p30"/>
            <p:cNvSpPr/>
            <p:nvPr/>
          </p:nvSpPr>
          <p:spPr>
            <a:xfrm>
              <a:off x="1231900" y="820738"/>
              <a:ext cx="111125" cy="144463"/>
            </a:xfrm>
            <a:custGeom>
              <a:avLst/>
              <a:gdLst/>
              <a:ahLst/>
              <a:cxnLst/>
              <a:rect l="l" t="t" r="r" b="b"/>
              <a:pathLst>
                <a:path w="66" h="86" extrusionOk="0">
                  <a:moveTo>
                    <a:pt x="62" y="86"/>
                  </a:moveTo>
                  <a:cubicBezTo>
                    <a:pt x="33" y="66"/>
                    <a:pt x="11" y="36"/>
                    <a:pt x="0" y="2"/>
                  </a:cubicBezTo>
                  <a:cubicBezTo>
                    <a:pt x="6" y="0"/>
                    <a:pt x="6" y="0"/>
                    <a:pt x="6" y="0"/>
                  </a:cubicBezTo>
                  <a:cubicBezTo>
                    <a:pt x="17" y="32"/>
                    <a:pt x="38" y="61"/>
                    <a:pt x="66" y="80"/>
                  </a:cubicBezTo>
                  <a:lnTo>
                    <a:pt x="62" y="86"/>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04" name="Google Shape;1204;p30"/>
            <p:cNvSpPr/>
            <p:nvPr/>
          </p:nvSpPr>
          <p:spPr>
            <a:xfrm>
              <a:off x="1377950" y="976313"/>
              <a:ext cx="38100" cy="25400"/>
            </a:xfrm>
            <a:custGeom>
              <a:avLst/>
              <a:gdLst/>
              <a:ahLst/>
              <a:cxnLst/>
              <a:rect l="l" t="t" r="r" b="b"/>
              <a:pathLst>
                <a:path w="23" h="15" extrusionOk="0">
                  <a:moveTo>
                    <a:pt x="21" y="15"/>
                  </a:moveTo>
                  <a:cubicBezTo>
                    <a:pt x="14" y="12"/>
                    <a:pt x="7" y="10"/>
                    <a:pt x="0" y="7"/>
                  </a:cubicBezTo>
                  <a:cubicBezTo>
                    <a:pt x="3" y="0"/>
                    <a:pt x="3" y="0"/>
                    <a:pt x="3" y="0"/>
                  </a:cubicBezTo>
                  <a:cubicBezTo>
                    <a:pt x="9" y="3"/>
                    <a:pt x="16" y="6"/>
                    <a:pt x="23" y="8"/>
                  </a:cubicBezTo>
                  <a:lnTo>
                    <a:pt x="21" y="1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05" name="Google Shape;1205;p30"/>
            <p:cNvSpPr/>
            <p:nvPr/>
          </p:nvSpPr>
          <p:spPr>
            <a:xfrm>
              <a:off x="1325563" y="739775"/>
              <a:ext cx="26988" cy="69850"/>
            </a:xfrm>
            <a:custGeom>
              <a:avLst/>
              <a:gdLst/>
              <a:ahLst/>
              <a:cxnLst/>
              <a:rect l="l" t="t" r="r" b="b"/>
              <a:pathLst>
                <a:path w="16" h="42" extrusionOk="0">
                  <a:moveTo>
                    <a:pt x="9" y="42"/>
                  </a:moveTo>
                  <a:cubicBezTo>
                    <a:pt x="3" y="29"/>
                    <a:pt x="0" y="15"/>
                    <a:pt x="0" y="0"/>
                  </a:cubicBezTo>
                  <a:cubicBezTo>
                    <a:pt x="8" y="0"/>
                    <a:pt x="8" y="0"/>
                    <a:pt x="8" y="0"/>
                  </a:cubicBezTo>
                  <a:cubicBezTo>
                    <a:pt x="8" y="14"/>
                    <a:pt x="11" y="27"/>
                    <a:pt x="16" y="39"/>
                  </a:cubicBezTo>
                  <a:lnTo>
                    <a:pt x="9" y="42"/>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06" name="Google Shape;1206;p30"/>
            <p:cNvSpPr/>
            <p:nvPr/>
          </p:nvSpPr>
          <p:spPr>
            <a:xfrm>
              <a:off x="1354138" y="825500"/>
              <a:ext cx="57150" cy="57150"/>
            </a:xfrm>
            <a:custGeom>
              <a:avLst/>
              <a:gdLst/>
              <a:ahLst/>
              <a:cxnLst/>
              <a:rect l="l" t="t" r="r" b="b"/>
              <a:pathLst>
                <a:path w="34" h="34" extrusionOk="0">
                  <a:moveTo>
                    <a:pt x="30" y="34"/>
                  </a:moveTo>
                  <a:cubicBezTo>
                    <a:pt x="18" y="26"/>
                    <a:pt x="8" y="16"/>
                    <a:pt x="0" y="4"/>
                  </a:cubicBezTo>
                  <a:cubicBezTo>
                    <a:pt x="6" y="0"/>
                    <a:pt x="6" y="0"/>
                    <a:pt x="6" y="0"/>
                  </a:cubicBezTo>
                  <a:cubicBezTo>
                    <a:pt x="13" y="11"/>
                    <a:pt x="23" y="21"/>
                    <a:pt x="34" y="28"/>
                  </a:cubicBezTo>
                  <a:lnTo>
                    <a:pt x="30" y="34"/>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07" name="Google Shape;1207;p30"/>
            <p:cNvSpPr/>
            <p:nvPr/>
          </p:nvSpPr>
          <p:spPr>
            <a:xfrm>
              <a:off x="1423988" y="882650"/>
              <a:ext cx="33337" cy="20638"/>
            </a:xfrm>
            <a:custGeom>
              <a:avLst/>
              <a:gdLst/>
              <a:ahLst/>
              <a:cxnLst/>
              <a:rect l="l" t="t" r="r" b="b"/>
              <a:pathLst>
                <a:path w="19" h="12" extrusionOk="0">
                  <a:moveTo>
                    <a:pt x="17" y="12"/>
                  </a:moveTo>
                  <a:cubicBezTo>
                    <a:pt x="11" y="11"/>
                    <a:pt x="6" y="9"/>
                    <a:pt x="0" y="6"/>
                  </a:cubicBezTo>
                  <a:cubicBezTo>
                    <a:pt x="3" y="0"/>
                    <a:pt x="3" y="0"/>
                    <a:pt x="3" y="0"/>
                  </a:cubicBezTo>
                  <a:cubicBezTo>
                    <a:pt x="8" y="2"/>
                    <a:pt x="14" y="4"/>
                    <a:pt x="19" y="5"/>
                  </a:cubicBezTo>
                  <a:lnTo>
                    <a:pt x="17" y="12"/>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08" name="Google Shape;1208;p30"/>
            <p:cNvSpPr/>
            <p:nvPr/>
          </p:nvSpPr>
          <p:spPr>
            <a:xfrm>
              <a:off x="1473200" y="884238"/>
              <a:ext cx="84138" cy="23812"/>
            </a:xfrm>
            <a:custGeom>
              <a:avLst/>
              <a:gdLst/>
              <a:ahLst/>
              <a:cxnLst/>
              <a:rect l="l" t="t" r="r" b="b"/>
              <a:pathLst>
                <a:path w="50" h="14" extrusionOk="0">
                  <a:moveTo>
                    <a:pt x="12" y="14"/>
                  </a:moveTo>
                  <a:cubicBezTo>
                    <a:pt x="8" y="14"/>
                    <a:pt x="4" y="14"/>
                    <a:pt x="0" y="13"/>
                  </a:cubicBezTo>
                  <a:cubicBezTo>
                    <a:pt x="1" y="6"/>
                    <a:pt x="1" y="6"/>
                    <a:pt x="1" y="6"/>
                  </a:cubicBezTo>
                  <a:cubicBezTo>
                    <a:pt x="4" y="6"/>
                    <a:pt x="8" y="6"/>
                    <a:pt x="12" y="6"/>
                  </a:cubicBezTo>
                  <a:cubicBezTo>
                    <a:pt x="24" y="6"/>
                    <a:pt x="36" y="4"/>
                    <a:pt x="47" y="0"/>
                  </a:cubicBezTo>
                  <a:cubicBezTo>
                    <a:pt x="50" y="7"/>
                    <a:pt x="50" y="7"/>
                    <a:pt x="50" y="7"/>
                  </a:cubicBezTo>
                  <a:cubicBezTo>
                    <a:pt x="38" y="11"/>
                    <a:pt x="25" y="14"/>
                    <a:pt x="12" y="1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09" name="Google Shape;1209;p30"/>
            <p:cNvSpPr/>
            <p:nvPr/>
          </p:nvSpPr>
          <p:spPr>
            <a:xfrm>
              <a:off x="1577975" y="823913"/>
              <a:ext cx="57150" cy="57150"/>
            </a:xfrm>
            <a:custGeom>
              <a:avLst/>
              <a:gdLst/>
              <a:ahLst/>
              <a:cxnLst/>
              <a:rect l="l" t="t" r="r" b="b"/>
              <a:pathLst>
                <a:path w="34" h="34" extrusionOk="0">
                  <a:moveTo>
                    <a:pt x="4" y="34"/>
                  </a:moveTo>
                  <a:cubicBezTo>
                    <a:pt x="0" y="28"/>
                    <a:pt x="0" y="28"/>
                    <a:pt x="0" y="28"/>
                  </a:cubicBezTo>
                  <a:cubicBezTo>
                    <a:pt x="11" y="21"/>
                    <a:pt x="20" y="11"/>
                    <a:pt x="28" y="0"/>
                  </a:cubicBezTo>
                  <a:cubicBezTo>
                    <a:pt x="34" y="4"/>
                    <a:pt x="34" y="4"/>
                    <a:pt x="34" y="4"/>
                  </a:cubicBezTo>
                  <a:cubicBezTo>
                    <a:pt x="26" y="16"/>
                    <a:pt x="16" y="26"/>
                    <a:pt x="4" y="3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10" name="Google Shape;1210;p30"/>
            <p:cNvSpPr/>
            <p:nvPr/>
          </p:nvSpPr>
          <p:spPr>
            <a:xfrm>
              <a:off x="1646238" y="706438"/>
              <a:ext cx="14288" cy="65088"/>
            </a:xfrm>
            <a:custGeom>
              <a:avLst/>
              <a:gdLst/>
              <a:ahLst/>
              <a:cxnLst/>
              <a:rect l="l" t="t" r="r" b="b"/>
              <a:pathLst>
                <a:path w="9" h="38" extrusionOk="0">
                  <a:moveTo>
                    <a:pt x="8" y="38"/>
                  </a:moveTo>
                  <a:cubicBezTo>
                    <a:pt x="0" y="37"/>
                    <a:pt x="0" y="37"/>
                    <a:pt x="0" y="37"/>
                  </a:cubicBezTo>
                  <a:cubicBezTo>
                    <a:pt x="1" y="31"/>
                    <a:pt x="2" y="25"/>
                    <a:pt x="2" y="19"/>
                  </a:cubicBezTo>
                  <a:cubicBezTo>
                    <a:pt x="2" y="13"/>
                    <a:pt x="1" y="7"/>
                    <a:pt x="0" y="2"/>
                  </a:cubicBezTo>
                  <a:cubicBezTo>
                    <a:pt x="8" y="0"/>
                    <a:pt x="8" y="0"/>
                    <a:pt x="8" y="0"/>
                  </a:cubicBezTo>
                  <a:cubicBezTo>
                    <a:pt x="9" y="6"/>
                    <a:pt x="9" y="13"/>
                    <a:pt x="9" y="19"/>
                  </a:cubicBezTo>
                  <a:cubicBezTo>
                    <a:pt x="9" y="26"/>
                    <a:pt x="9" y="32"/>
                    <a:pt x="8" y="3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11" name="Google Shape;1211;p30"/>
            <p:cNvSpPr/>
            <p:nvPr/>
          </p:nvSpPr>
          <p:spPr>
            <a:xfrm>
              <a:off x="1584325" y="603250"/>
              <a:ext cx="66675" cy="77787"/>
            </a:xfrm>
            <a:custGeom>
              <a:avLst/>
              <a:gdLst/>
              <a:ahLst/>
              <a:cxnLst/>
              <a:rect l="l" t="t" r="r" b="b"/>
              <a:pathLst>
                <a:path w="39" h="46" extrusionOk="0">
                  <a:moveTo>
                    <a:pt x="32" y="46"/>
                  </a:moveTo>
                  <a:cubicBezTo>
                    <a:pt x="25" y="30"/>
                    <a:pt x="14" y="16"/>
                    <a:pt x="0" y="6"/>
                  </a:cubicBezTo>
                  <a:cubicBezTo>
                    <a:pt x="5" y="0"/>
                    <a:pt x="5" y="0"/>
                    <a:pt x="5" y="0"/>
                  </a:cubicBezTo>
                  <a:cubicBezTo>
                    <a:pt x="20" y="11"/>
                    <a:pt x="32" y="26"/>
                    <a:pt x="39" y="44"/>
                  </a:cubicBezTo>
                  <a:lnTo>
                    <a:pt x="32" y="4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12" name="Google Shape;1212;p30"/>
            <p:cNvSpPr/>
            <p:nvPr/>
          </p:nvSpPr>
          <p:spPr>
            <a:xfrm>
              <a:off x="1473200" y="571500"/>
              <a:ext cx="103187" cy="31750"/>
            </a:xfrm>
            <a:custGeom>
              <a:avLst/>
              <a:gdLst/>
              <a:ahLst/>
              <a:cxnLst/>
              <a:rect l="l" t="t" r="r" b="b"/>
              <a:pathLst>
                <a:path w="61" h="19" extrusionOk="0">
                  <a:moveTo>
                    <a:pt x="58" y="19"/>
                  </a:moveTo>
                  <a:cubicBezTo>
                    <a:pt x="44" y="11"/>
                    <a:pt x="28" y="7"/>
                    <a:pt x="12" y="7"/>
                  </a:cubicBezTo>
                  <a:cubicBezTo>
                    <a:pt x="8" y="7"/>
                    <a:pt x="5" y="7"/>
                    <a:pt x="1" y="8"/>
                  </a:cubicBezTo>
                  <a:cubicBezTo>
                    <a:pt x="0" y="0"/>
                    <a:pt x="0" y="0"/>
                    <a:pt x="0" y="0"/>
                  </a:cubicBezTo>
                  <a:cubicBezTo>
                    <a:pt x="4" y="0"/>
                    <a:pt x="8" y="0"/>
                    <a:pt x="12" y="0"/>
                  </a:cubicBezTo>
                  <a:cubicBezTo>
                    <a:pt x="29" y="0"/>
                    <a:pt x="46" y="4"/>
                    <a:pt x="61" y="13"/>
                  </a:cubicBezTo>
                  <a:lnTo>
                    <a:pt x="58" y="1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13" name="Google Shape;1213;p30"/>
            <p:cNvSpPr/>
            <p:nvPr/>
          </p:nvSpPr>
          <p:spPr>
            <a:xfrm>
              <a:off x="1404938" y="574675"/>
              <a:ext cx="52388" cy="33337"/>
            </a:xfrm>
            <a:custGeom>
              <a:avLst/>
              <a:gdLst/>
              <a:ahLst/>
              <a:cxnLst/>
              <a:rect l="l" t="t" r="r" b="b"/>
              <a:pathLst>
                <a:path w="31" h="19" extrusionOk="0">
                  <a:moveTo>
                    <a:pt x="4" y="19"/>
                  </a:moveTo>
                  <a:cubicBezTo>
                    <a:pt x="0" y="13"/>
                    <a:pt x="0" y="13"/>
                    <a:pt x="0" y="13"/>
                  </a:cubicBezTo>
                  <a:cubicBezTo>
                    <a:pt x="9" y="7"/>
                    <a:pt x="19" y="3"/>
                    <a:pt x="29" y="0"/>
                  </a:cubicBezTo>
                  <a:cubicBezTo>
                    <a:pt x="31" y="8"/>
                    <a:pt x="31" y="8"/>
                    <a:pt x="31" y="8"/>
                  </a:cubicBezTo>
                  <a:cubicBezTo>
                    <a:pt x="21" y="10"/>
                    <a:pt x="12" y="14"/>
                    <a:pt x="4" y="1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14" name="Google Shape;1214;p30"/>
            <p:cNvSpPr/>
            <p:nvPr/>
          </p:nvSpPr>
          <p:spPr>
            <a:xfrm>
              <a:off x="1328738" y="617538"/>
              <a:ext cx="57150" cy="92075"/>
            </a:xfrm>
            <a:custGeom>
              <a:avLst/>
              <a:gdLst/>
              <a:ahLst/>
              <a:cxnLst/>
              <a:rect l="l" t="t" r="r" b="b"/>
              <a:pathLst>
                <a:path w="34" h="55" extrusionOk="0">
                  <a:moveTo>
                    <a:pt x="7" y="55"/>
                  </a:moveTo>
                  <a:cubicBezTo>
                    <a:pt x="0" y="54"/>
                    <a:pt x="0" y="54"/>
                    <a:pt x="0" y="54"/>
                  </a:cubicBezTo>
                  <a:cubicBezTo>
                    <a:pt x="4" y="33"/>
                    <a:pt x="14" y="14"/>
                    <a:pt x="29" y="0"/>
                  </a:cubicBezTo>
                  <a:cubicBezTo>
                    <a:pt x="34" y="5"/>
                    <a:pt x="34" y="5"/>
                    <a:pt x="34" y="5"/>
                  </a:cubicBezTo>
                  <a:cubicBezTo>
                    <a:pt x="20" y="19"/>
                    <a:pt x="11" y="36"/>
                    <a:pt x="7" y="5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15" name="Google Shape;1215;p30"/>
            <p:cNvSpPr/>
            <p:nvPr/>
          </p:nvSpPr>
          <p:spPr>
            <a:xfrm>
              <a:off x="1357313" y="787400"/>
              <a:ext cx="36513" cy="50800"/>
            </a:xfrm>
            <a:custGeom>
              <a:avLst/>
              <a:gdLst/>
              <a:ahLst/>
              <a:cxnLst/>
              <a:rect l="l" t="t" r="r" b="b"/>
              <a:pathLst>
                <a:path w="22" h="30" extrusionOk="0">
                  <a:moveTo>
                    <a:pt x="17" y="30"/>
                  </a:moveTo>
                  <a:cubicBezTo>
                    <a:pt x="10" y="21"/>
                    <a:pt x="4" y="12"/>
                    <a:pt x="0" y="2"/>
                  </a:cubicBezTo>
                  <a:cubicBezTo>
                    <a:pt x="6" y="0"/>
                    <a:pt x="6" y="0"/>
                    <a:pt x="6" y="0"/>
                  </a:cubicBezTo>
                  <a:cubicBezTo>
                    <a:pt x="10" y="9"/>
                    <a:pt x="15" y="18"/>
                    <a:pt x="22" y="25"/>
                  </a:cubicBezTo>
                  <a:lnTo>
                    <a:pt x="17" y="3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16" name="Google Shape;1216;p30"/>
            <p:cNvSpPr/>
            <p:nvPr/>
          </p:nvSpPr>
          <p:spPr>
            <a:xfrm>
              <a:off x="1400175" y="841375"/>
              <a:ext cx="93663" cy="44450"/>
            </a:xfrm>
            <a:custGeom>
              <a:avLst/>
              <a:gdLst/>
              <a:ahLst/>
              <a:cxnLst/>
              <a:rect l="l" t="t" r="r" b="b"/>
              <a:pathLst>
                <a:path w="56" h="26" extrusionOk="0">
                  <a:moveTo>
                    <a:pt x="56" y="26"/>
                  </a:moveTo>
                  <a:cubicBezTo>
                    <a:pt x="35" y="26"/>
                    <a:pt x="15" y="18"/>
                    <a:pt x="0" y="5"/>
                  </a:cubicBezTo>
                  <a:cubicBezTo>
                    <a:pt x="4" y="0"/>
                    <a:pt x="4" y="0"/>
                    <a:pt x="4" y="0"/>
                  </a:cubicBezTo>
                  <a:cubicBezTo>
                    <a:pt x="18" y="13"/>
                    <a:pt x="37" y="19"/>
                    <a:pt x="56" y="19"/>
                  </a:cubicBezTo>
                  <a:lnTo>
                    <a:pt x="56" y="26"/>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17" name="Google Shape;1217;p30"/>
            <p:cNvSpPr/>
            <p:nvPr/>
          </p:nvSpPr>
          <p:spPr>
            <a:xfrm>
              <a:off x="1522413" y="839788"/>
              <a:ext cx="68263" cy="42863"/>
            </a:xfrm>
            <a:custGeom>
              <a:avLst/>
              <a:gdLst/>
              <a:ahLst/>
              <a:cxnLst/>
              <a:rect l="l" t="t" r="r" b="b"/>
              <a:pathLst>
                <a:path w="40" h="25" extrusionOk="0">
                  <a:moveTo>
                    <a:pt x="1" y="25"/>
                  </a:moveTo>
                  <a:cubicBezTo>
                    <a:pt x="0" y="19"/>
                    <a:pt x="0" y="19"/>
                    <a:pt x="0" y="19"/>
                  </a:cubicBezTo>
                  <a:cubicBezTo>
                    <a:pt x="13" y="16"/>
                    <a:pt x="26" y="10"/>
                    <a:pt x="36" y="0"/>
                  </a:cubicBezTo>
                  <a:cubicBezTo>
                    <a:pt x="40" y="5"/>
                    <a:pt x="40" y="5"/>
                    <a:pt x="40" y="5"/>
                  </a:cubicBezTo>
                  <a:cubicBezTo>
                    <a:pt x="29" y="15"/>
                    <a:pt x="15" y="22"/>
                    <a:pt x="1" y="2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18" name="Google Shape;1218;p30"/>
            <p:cNvSpPr/>
            <p:nvPr/>
          </p:nvSpPr>
          <p:spPr>
            <a:xfrm>
              <a:off x="1593850" y="784225"/>
              <a:ext cx="36513" cy="53975"/>
            </a:xfrm>
            <a:custGeom>
              <a:avLst/>
              <a:gdLst/>
              <a:ahLst/>
              <a:cxnLst/>
              <a:rect l="l" t="t" r="r" b="b"/>
              <a:pathLst>
                <a:path w="22" h="32" extrusionOk="0">
                  <a:moveTo>
                    <a:pt x="5" y="32"/>
                  </a:moveTo>
                  <a:cubicBezTo>
                    <a:pt x="0" y="27"/>
                    <a:pt x="0" y="27"/>
                    <a:pt x="0" y="27"/>
                  </a:cubicBezTo>
                  <a:cubicBezTo>
                    <a:pt x="7" y="19"/>
                    <a:pt x="13" y="10"/>
                    <a:pt x="16" y="0"/>
                  </a:cubicBezTo>
                  <a:cubicBezTo>
                    <a:pt x="22" y="3"/>
                    <a:pt x="22" y="3"/>
                    <a:pt x="22" y="3"/>
                  </a:cubicBezTo>
                  <a:cubicBezTo>
                    <a:pt x="18" y="13"/>
                    <a:pt x="12" y="23"/>
                    <a:pt x="5" y="3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19" name="Google Shape;1219;p30"/>
            <p:cNvSpPr/>
            <p:nvPr/>
          </p:nvSpPr>
          <p:spPr>
            <a:xfrm>
              <a:off x="1625600" y="704850"/>
              <a:ext cx="12700" cy="61913"/>
            </a:xfrm>
            <a:custGeom>
              <a:avLst/>
              <a:gdLst/>
              <a:ahLst/>
              <a:cxnLst/>
              <a:rect l="l" t="t" r="r" b="b"/>
              <a:pathLst>
                <a:path w="8" h="36" extrusionOk="0">
                  <a:moveTo>
                    <a:pt x="7" y="36"/>
                  </a:moveTo>
                  <a:cubicBezTo>
                    <a:pt x="1" y="34"/>
                    <a:pt x="1" y="34"/>
                    <a:pt x="1" y="34"/>
                  </a:cubicBezTo>
                  <a:cubicBezTo>
                    <a:pt x="2" y="30"/>
                    <a:pt x="2" y="25"/>
                    <a:pt x="2" y="20"/>
                  </a:cubicBezTo>
                  <a:cubicBezTo>
                    <a:pt x="2" y="14"/>
                    <a:pt x="1" y="7"/>
                    <a:pt x="0" y="1"/>
                  </a:cubicBezTo>
                  <a:cubicBezTo>
                    <a:pt x="6" y="0"/>
                    <a:pt x="6" y="0"/>
                    <a:pt x="6" y="0"/>
                  </a:cubicBezTo>
                  <a:cubicBezTo>
                    <a:pt x="7" y="6"/>
                    <a:pt x="8" y="13"/>
                    <a:pt x="8" y="20"/>
                  </a:cubicBezTo>
                  <a:cubicBezTo>
                    <a:pt x="8" y="25"/>
                    <a:pt x="8" y="31"/>
                    <a:pt x="7" y="3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20" name="Google Shape;1220;p30"/>
            <p:cNvSpPr/>
            <p:nvPr/>
          </p:nvSpPr>
          <p:spPr>
            <a:xfrm>
              <a:off x="1593850" y="641350"/>
              <a:ext cx="36513" cy="50800"/>
            </a:xfrm>
            <a:custGeom>
              <a:avLst/>
              <a:gdLst/>
              <a:ahLst/>
              <a:cxnLst/>
              <a:rect l="l" t="t" r="r" b="b"/>
              <a:pathLst>
                <a:path w="22" h="30" extrusionOk="0">
                  <a:moveTo>
                    <a:pt x="16" y="30"/>
                  </a:moveTo>
                  <a:cubicBezTo>
                    <a:pt x="12" y="20"/>
                    <a:pt x="7" y="12"/>
                    <a:pt x="0" y="4"/>
                  </a:cubicBezTo>
                  <a:cubicBezTo>
                    <a:pt x="5" y="0"/>
                    <a:pt x="5" y="0"/>
                    <a:pt x="5" y="0"/>
                  </a:cubicBezTo>
                  <a:cubicBezTo>
                    <a:pt x="12" y="8"/>
                    <a:pt x="18" y="17"/>
                    <a:pt x="22" y="28"/>
                  </a:cubicBezTo>
                  <a:lnTo>
                    <a:pt x="16" y="3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21" name="Google Shape;1221;p30"/>
            <p:cNvSpPr/>
            <p:nvPr/>
          </p:nvSpPr>
          <p:spPr>
            <a:xfrm>
              <a:off x="1524000" y="596900"/>
              <a:ext cx="61912" cy="38100"/>
            </a:xfrm>
            <a:custGeom>
              <a:avLst/>
              <a:gdLst/>
              <a:ahLst/>
              <a:cxnLst/>
              <a:rect l="l" t="t" r="r" b="b"/>
              <a:pathLst>
                <a:path w="37" h="22" extrusionOk="0">
                  <a:moveTo>
                    <a:pt x="33" y="22"/>
                  </a:moveTo>
                  <a:cubicBezTo>
                    <a:pt x="23" y="14"/>
                    <a:pt x="12" y="9"/>
                    <a:pt x="0" y="6"/>
                  </a:cubicBezTo>
                  <a:cubicBezTo>
                    <a:pt x="1" y="0"/>
                    <a:pt x="1" y="0"/>
                    <a:pt x="1" y="0"/>
                  </a:cubicBezTo>
                  <a:cubicBezTo>
                    <a:pt x="14" y="3"/>
                    <a:pt x="26" y="9"/>
                    <a:pt x="37" y="17"/>
                  </a:cubicBezTo>
                  <a:lnTo>
                    <a:pt x="33" y="2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22" name="Google Shape;1222;p30"/>
            <p:cNvSpPr/>
            <p:nvPr/>
          </p:nvSpPr>
          <p:spPr>
            <a:xfrm>
              <a:off x="1417638" y="593725"/>
              <a:ext cx="90488" cy="30163"/>
            </a:xfrm>
            <a:custGeom>
              <a:avLst/>
              <a:gdLst/>
              <a:ahLst/>
              <a:cxnLst/>
              <a:rect l="l" t="t" r="r" b="b"/>
              <a:pathLst>
                <a:path w="53" h="18" extrusionOk="0">
                  <a:moveTo>
                    <a:pt x="3" y="18"/>
                  </a:moveTo>
                  <a:cubicBezTo>
                    <a:pt x="0" y="12"/>
                    <a:pt x="0" y="12"/>
                    <a:pt x="0" y="12"/>
                  </a:cubicBezTo>
                  <a:cubicBezTo>
                    <a:pt x="14" y="4"/>
                    <a:pt x="29" y="0"/>
                    <a:pt x="45" y="0"/>
                  </a:cubicBezTo>
                  <a:cubicBezTo>
                    <a:pt x="48" y="0"/>
                    <a:pt x="51" y="0"/>
                    <a:pt x="53" y="0"/>
                  </a:cubicBezTo>
                  <a:cubicBezTo>
                    <a:pt x="53" y="6"/>
                    <a:pt x="53" y="6"/>
                    <a:pt x="53" y="6"/>
                  </a:cubicBezTo>
                  <a:cubicBezTo>
                    <a:pt x="50" y="6"/>
                    <a:pt x="47" y="6"/>
                    <a:pt x="45" y="6"/>
                  </a:cubicBezTo>
                  <a:cubicBezTo>
                    <a:pt x="30" y="6"/>
                    <a:pt x="16" y="10"/>
                    <a:pt x="3" y="1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23" name="Google Shape;1223;p30"/>
            <p:cNvSpPr/>
            <p:nvPr/>
          </p:nvSpPr>
          <p:spPr>
            <a:xfrm>
              <a:off x="1358900" y="625475"/>
              <a:ext cx="50800" cy="63500"/>
            </a:xfrm>
            <a:custGeom>
              <a:avLst/>
              <a:gdLst/>
              <a:ahLst/>
              <a:cxnLst/>
              <a:rect l="l" t="t" r="r" b="b"/>
              <a:pathLst>
                <a:path w="30" h="37" extrusionOk="0">
                  <a:moveTo>
                    <a:pt x="6" y="37"/>
                  </a:moveTo>
                  <a:cubicBezTo>
                    <a:pt x="0" y="35"/>
                    <a:pt x="0" y="35"/>
                    <a:pt x="0" y="35"/>
                  </a:cubicBezTo>
                  <a:cubicBezTo>
                    <a:pt x="5" y="21"/>
                    <a:pt x="14" y="9"/>
                    <a:pt x="26" y="0"/>
                  </a:cubicBezTo>
                  <a:cubicBezTo>
                    <a:pt x="30" y="5"/>
                    <a:pt x="30" y="5"/>
                    <a:pt x="30" y="5"/>
                  </a:cubicBezTo>
                  <a:cubicBezTo>
                    <a:pt x="19" y="13"/>
                    <a:pt x="11" y="24"/>
                    <a:pt x="6" y="3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24" name="Google Shape;1224;p30"/>
            <p:cNvSpPr/>
            <p:nvPr/>
          </p:nvSpPr>
          <p:spPr>
            <a:xfrm>
              <a:off x="1347788" y="703263"/>
              <a:ext cx="14288" cy="69850"/>
            </a:xfrm>
            <a:custGeom>
              <a:avLst/>
              <a:gdLst/>
              <a:ahLst/>
              <a:cxnLst/>
              <a:rect l="l" t="t" r="r" b="b"/>
              <a:pathLst>
                <a:path w="9" h="41" extrusionOk="0">
                  <a:moveTo>
                    <a:pt x="3" y="41"/>
                  </a:moveTo>
                  <a:cubicBezTo>
                    <a:pt x="1" y="35"/>
                    <a:pt x="0" y="28"/>
                    <a:pt x="0" y="21"/>
                  </a:cubicBezTo>
                  <a:cubicBezTo>
                    <a:pt x="0" y="14"/>
                    <a:pt x="1" y="7"/>
                    <a:pt x="3" y="0"/>
                  </a:cubicBezTo>
                  <a:cubicBezTo>
                    <a:pt x="9" y="2"/>
                    <a:pt x="9" y="2"/>
                    <a:pt x="9" y="2"/>
                  </a:cubicBezTo>
                  <a:cubicBezTo>
                    <a:pt x="7" y="8"/>
                    <a:pt x="7" y="15"/>
                    <a:pt x="7" y="21"/>
                  </a:cubicBezTo>
                  <a:cubicBezTo>
                    <a:pt x="7" y="28"/>
                    <a:pt x="7" y="34"/>
                    <a:pt x="9" y="40"/>
                  </a:cubicBezTo>
                  <a:lnTo>
                    <a:pt x="3" y="41"/>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25" name="Google Shape;1225;p30"/>
            <p:cNvSpPr/>
            <p:nvPr/>
          </p:nvSpPr>
          <p:spPr>
            <a:xfrm>
              <a:off x="1493838" y="769938"/>
              <a:ext cx="119063" cy="93663"/>
            </a:xfrm>
            <a:custGeom>
              <a:avLst/>
              <a:gdLst/>
              <a:ahLst/>
              <a:cxnLst/>
              <a:rect l="l" t="t" r="r" b="b"/>
              <a:pathLst>
                <a:path w="71" h="56" extrusionOk="0">
                  <a:moveTo>
                    <a:pt x="0" y="56"/>
                  </a:moveTo>
                  <a:cubicBezTo>
                    <a:pt x="0" y="53"/>
                    <a:pt x="0" y="53"/>
                    <a:pt x="0" y="53"/>
                  </a:cubicBezTo>
                  <a:cubicBezTo>
                    <a:pt x="32" y="53"/>
                    <a:pt x="60" y="31"/>
                    <a:pt x="68" y="0"/>
                  </a:cubicBezTo>
                  <a:cubicBezTo>
                    <a:pt x="71" y="1"/>
                    <a:pt x="71" y="1"/>
                    <a:pt x="71" y="1"/>
                  </a:cubicBezTo>
                  <a:cubicBezTo>
                    <a:pt x="62" y="33"/>
                    <a:pt x="33" y="56"/>
                    <a:pt x="0" y="5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26" name="Google Shape;1226;p30"/>
            <p:cNvSpPr/>
            <p:nvPr/>
          </p:nvSpPr>
          <p:spPr>
            <a:xfrm>
              <a:off x="1609725" y="719138"/>
              <a:ext cx="7938" cy="20638"/>
            </a:xfrm>
            <a:custGeom>
              <a:avLst/>
              <a:gdLst/>
              <a:ahLst/>
              <a:cxnLst/>
              <a:rect l="l" t="t" r="r" b="b"/>
              <a:pathLst>
                <a:path w="4" h="12" extrusionOk="0">
                  <a:moveTo>
                    <a:pt x="4" y="12"/>
                  </a:moveTo>
                  <a:cubicBezTo>
                    <a:pt x="1" y="12"/>
                    <a:pt x="1" y="12"/>
                    <a:pt x="1" y="12"/>
                  </a:cubicBezTo>
                  <a:cubicBezTo>
                    <a:pt x="1" y="8"/>
                    <a:pt x="1" y="4"/>
                    <a:pt x="0" y="1"/>
                  </a:cubicBezTo>
                  <a:cubicBezTo>
                    <a:pt x="3" y="0"/>
                    <a:pt x="3" y="0"/>
                    <a:pt x="3" y="0"/>
                  </a:cubicBezTo>
                  <a:cubicBezTo>
                    <a:pt x="4" y="4"/>
                    <a:pt x="4" y="8"/>
                    <a:pt x="4" y="1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27" name="Google Shape;1227;p30"/>
            <p:cNvSpPr/>
            <p:nvPr/>
          </p:nvSpPr>
          <p:spPr>
            <a:xfrm>
              <a:off x="1568450" y="642938"/>
              <a:ext cx="20638" cy="20638"/>
            </a:xfrm>
            <a:custGeom>
              <a:avLst/>
              <a:gdLst/>
              <a:ahLst/>
              <a:cxnLst/>
              <a:rect l="l" t="t" r="r" b="b"/>
              <a:pathLst>
                <a:path w="12" h="12" extrusionOk="0">
                  <a:moveTo>
                    <a:pt x="10" y="12"/>
                  </a:moveTo>
                  <a:cubicBezTo>
                    <a:pt x="7" y="9"/>
                    <a:pt x="4" y="6"/>
                    <a:pt x="0" y="3"/>
                  </a:cubicBezTo>
                  <a:cubicBezTo>
                    <a:pt x="2" y="0"/>
                    <a:pt x="2" y="0"/>
                    <a:pt x="2" y="0"/>
                  </a:cubicBezTo>
                  <a:cubicBezTo>
                    <a:pt x="6" y="3"/>
                    <a:pt x="9" y="7"/>
                    <a:pt x="12" y="10"/>
                  </a:cubicBezTo>
                  <a:lnTo>
                    <a:pt x="10" y="1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28" name="Google Shape;1228;p30"/>
            <p:cNvSpPr/>
            <p:nvPr/>
          </p:nvSpPr>
          <p:spPr>
            <a:xfrm>
              <a:off x="1508125" y="615950"/>
              <a:ext cx="55563" cy="25400"/>
            </a:xfrm>
            <a:custGeom>
              <a:avLst/>
              <a:gdLst/>
              <a:ahLst/>
              <a:cxnLst/>
              <a:rect l="l" t="t" r="r" b="b"/>
              <a:pathLst>
                <a:path w="33" h="15" extrusionOk="0">
                  <a:moveTo>
                    <a:pt x="31" y="15"/>
                  </a:moveTo>
                  <a:cubicBezTo>
                    <a:pt x="22" y="9"/>
                    <a:pt x="11" y="5"/>
                    <a:pt x="0" y="3"/>
                  </a:cubicBezTo>
                  <a:cubicBezTo>
                    <a:pt x="0" y="0"/>
                    <a:pt x="0" y="0"/>
                    <a:pt x="0" y="0"/>
                  </a:cubicBezTo>
                  <a:cubicBezTo>
                    <a:pt x="12" y="2"/>
                    <a:pt x="23" y="6"/>
                    <a:pt x="33" y="13"/>
                  </a:cubicBezTo>
                  <a:lnTo>
                    <a:pt x="31" y="1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29" name="Google Shape;1229;p30"/>
            <p:cNvSpPr/>
            <p:nvPr/>
          </p:nvSpPr>
          <p:spPr>
            <a:xfrm>
              <a:off x="1466850" y="615950"/>
              <a:ext cx="26988" cy="6350"/>
            </a:xfrm>
            <a:custGeom>
              <a:avLst/>
              <a:gdLst/>
              <a:ahLst/>
              <a:cxnLst/>
              <a:rect l="l" t="t" r="r" b="b"/>
              <a:pathLst>
                <a:path w="16" h="4" extrusionOk="0">
                  <a:moveTo>
                    <a:pt x="1" y="4"/>
                  </a:moveTo>
                  <a:cubicBezTo>
                    <a:pt x="0" y="1"/>
                    <a:pt x="0" y="1"/>
                    <a:pt x="0" y="1"/>
                  </a:cubicBezTo>
                  <a:cubicBezTo>
                    <a:pt x="5" y="0"/>
                    <a:pt x="11" y="0"/>
                    <a:pt x="16" y="0"/>
                  </a:cubicBezTo>
                  <a:cubicBezTo>
                    <a:pt x="16" y="3"/>
                    <a:pt x="16" y="3"/>
                    <a:pt x="16" y="3"/>
                  </a:cubicBezTo>
                  <a:cubicBezTo>
                    <a:pt x="11" y="3"/>
                    <a:pt x="6" y="3"/>
                    <a:pt x="1" y="4"/>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30" name="Google Shape;1230;p30"/>
            <p:cNvSpPr/>
            <p:nvPr/>
          </p:nvSpPr>
          <p:spPr>
            <a:xfrm>
              <a:off x="1376363" y="625475"/>
              <a:ext cx="69850" cy="77787"/>
            </a:xfrm>
            <a:custGeom>
              <a:avLst/>
              <a:gdLst/>
              <a:ahLst/>
              <a:cxnLst/>
              <a:rect l="l" t="t" r="r" b="b"/>
              <a:pathLst>
                <a:path w="42" h="46" extrusionOk="0">
                  <a:moveTo>
                    <a:pt x="3" y="46"/>
                  </a:moveTo>
                  <a:cubicBezTo>
                    <a:pt x="0" y="45"/>
                    <a:pt x="0" y="45"/>
                    <a:pt x="0" y="45"/>
                  </a:cubicBezTo>
                  <a:cubicBezTo>
                    <a:pt x="6" y="25"/>
                    <a:pt x="21" y="8"/>
                    <a:pt x="41" y="0"/>
                  </a:cubicBezTo>
                  <a:cubicBezTo>
                    <a:pt x="42" y="3"/>
                    <a:pt x="42" y="3"/>
                    <a:pt x="42" y="3"/>
                  </a:cubicBezTo>
                  <a:cubicBezTo>
                    <a:pt x="23" y="11"/>
                    <a:pt x="9" y="26"/>
                    <a:pt x="3" y="4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31" name="Google Shape;1231;p30"/>
            <p:cNvSpPr/>
            <p:nvPr/>
          </p:nvSpPr>
          <p:spPr>
            <a:xfrm>
              <a:off x="1368425" y="714375"/>
              <a:ext cx="9525" cy="25400"/>
            </a:xfrm>
            <a:custGeom>
              <a:avLst/>
              <a:gdLst/>
              <a:ahLst/>
              <a:cxnLst/>
              <a:rect l="l" t="t" r="r" b="b"/>
              <a:pathLst>
                <a:path w="5" h="15" extrusionOk="0">
                  <a:moveTo>
                    <a:pt x="3" y="15"/>
                  </a:moveTo>
                  <a:cubicBezTo>
                    <a:pt x="0" y="15"/>
                    <a:pt x="0" y="15"/>
                    <a:pt x="0" y="15"/>
                  </a:cubicBezTo>
                  <a:cubicBezTo>
                    <a:pt x="0" y="10"/>
                    <a:pt x="1" y="5"/>
                    <a:pt x="2" y="0"/>
                  </a:cubicBezTo>
                  <a:cubicBezTo>
                    <a:pt x="5" y="1"/>
                    <a:pt x="5" y="1"/>
                    <a:pt x="5" y="1"/>
                  </a:cubicBezTo>
                  <a:cubicBezTo>
                    <a:pt x="4" y="6"/>
                    <a:pt x="3" y="11"/>
                    <a:pt x="3" y="15"/>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32" name="Google Shape;1232;p30"/>
            <p:cNvSpPr/>
            <p:nvPr/>
          </p:nvSpPr>
          <p:spPr>
            <a:xfrm>
              <a:off x="1376363" y="776288"/>
              <a:ext cx="50800" cy="65087"/>
            </a:xfrm>
            <a:custGeom>
              <a:avLst/>
              <a:gdLst/>
              <a:ahLst/>
              <a:cxnLst/>
              <a:rect l="l" t="t" r="r" b="b"/>
              <a:pathLst>
                <a:path w="30" h="39" extrusionOk="0">
                  <a:moveTo>
                    <a:pt x="28" y="39"/>
                  </a:moveTo>
                  <a:cubicBezTo>
                    <a:pt x="15" y="30"/>
                    <a:pt x="5" y="16"/>
                    <a:pt x="0" y="1"/>
                  </a:cubicBezTo>
                  <a:cubicBezTo>
                    <a:pt x="3" y="0"/>
                    <a:pt x="3" y="0"/>
                    <a:pt x="3" y="0"/>
                  </a:cubicBezTo>
                  <a:cubicBezTo>
                    <a:pt x="7" y="14"/>
                    <a:pt x="17" y="27"/>
                    <a:pt x="30" y="36"/>
                  </a:cubicBezTo>
                  <a:lnTo>
                    <a:pt x="28" y="39"/>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33" name="Google Shape;1233;p30"/>
            <p:cNvSpPr/>
            <p:nvPr/>
          </p:nvSpPr>
          <p:spPr>
            <a:xfrm>
              <a:off x="1441450" y="847725"/>
              <a:ext cx="17463" cy="11113"/>
            </a:xfrm>
            <a:custGeom>
              <a:avLst/>
              <a:gdLst/>
              <a:ahLst/>
              <a:cxnLst/>
              <a:rect l="l" t="t" r="r" b="b"/>
              <a:pathLst>
                <a:path w="10" h="7" extrusionOk="0">
                  <a:moveTo>
                    <a:pt x="9" y="7"/>
                  </a:moveTo>
                  <a:cubicBezTo>
                    <a:pt x="6" y="6"/>
                    <a:pt x="3" y="4"/>
                    <a:pt x="0" y="3"/>
                  </a:cubicBezTo>
                  <a:cubicBezTo>
                    <a:pt x="1" y="0"/>
                    <a:pt x="1" y="0"/>
                    <a:pt x="1" y="0"/>
                  </a:cubicBezTo>
                  <a:cubicBezTo>
                    <a:pt x="4" y="1"/>
                    <a:pt x="7" y="3"/>
                    <a:pt x="10" y="4"/>
                  </a:cubicBezTo>
                  <a:lnTo>
                    <a:pt x="9" y="7"/>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63" name="TextBox 62"/>
          <p:cNvSpPr txBox="1"/>
          <p:nvPr/>
        </p:nvSpPr>
        <p:spPr>
          <a:xfrm>
            <a:off x="576583" y="1377823"/>
            <a:ext cx="4713663" cy="2516073"/>
          </a:xfrm>
          <a:prstGeom prst="rect">
            <a:avLst/>
          </a:prstGeom>
          <a:noFill/>
        </p:spPr>
        <p:txBody>
          <a:bodyPr wrap="square" rtlCol="0">
            <a:spAutoFit/>
          </a:bodyPr>
          <a:lstStyle/>
          <a:p>
            <a:pPr algn="just">
              <a:lnSpc>
                <a:spcPct val="150000"/>
              </a:lnSpc>
            </a:pPr>
            <a:r>
              <a:rPr lang="en-US" sz="3500" b="1"/>
              <a:t>II. </a:t>
            </a:r>
          </a:p>
          <a:p>
            <a:pPr algn="just">
              <a:lnSpc>
                <a:spcPct val="150000"/>
              </a:lnSpc>
            </a:pPr>
            <a:r>
              <a:rPr lang="en-US" sz="3500" b="1"/>
              <a:t>SẢN XUẤT, CHẾ TẠO THIẾT BỊ ĐIỆN</a:t>
            </a:r>
          </a:p>
        </p:txBody>
      </p:sp>
    </p:spTree>
    <p:extLst>
      <p:ext uri="{BB962C8B-B14F-4D97-AF65-F5344CB8AC3E}">
        <p14:creationId xmlns:p14="http://schemas.microsoft.com/office/powerpoint/2010/main" val="1866624041"/>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sp>
        <p:nvSpPr>
          <p:cNvPr id="2" name="TextBox 1"/>
          <p:cNvSpPr txBox="1"/>
          <p:nvPr/>
        </p:nvSpPr>
        <p:spPr>
          <a:xfrm>
            <a:off x="719994" y="168414"/>
            <a:ext cx="6565900" cy="507831"/>
          </a:xfrm>
          <a:prstGeom prst="rect">
            <a:avLst/>
          </a:prstGeom>
          <a:noFill/>
        </p:spPr>
        <p:txBody>
          <a:bodyPr wrap="square" rtlCol="0">
            <a:spAutoFit/>
          </a:bodyPr>
          <a:lstStyle/>
          <a:p>
            <a:pPr algn="ctr"/>
            <a:r>
              <a:rPr lang="en-US" sz="2700" b="1">
                <a:solidFill>
                  <a:srgbClr val="C00000"/>
                </a:solidFill>
              </a:rPr>
              <a:t>II. SẢN XUẤT, CHẾ TẠO THIẾT BỊ ĐIỆN</a:t>
            </a:r>
          </a:p>
        </p:txBody>
      </p:sp>
      <p:pic>
        <p:nvPicPr>
          <p:cNvPr id="6" name="Picture 5"/>
          <p:cNvPicPr>
            <a:picLocks noChangeAspect="1"/>
          </p:cNvPicPr>
          <p:nvPr/>
        </p:nvPicPr>
        <p:blipFill>
          <a:blip r:embed="rId3"/>
          <a:stretch>
            <a:fillRect/>
          </a:stretch>
        </p:blipFill>
        <p:spPr>
          <a:xfrm>
            <a:off x="918493" y="1517863"/>
            <a:ext cx="2778730" cy="2033452"/>
          </a:xfrm>
          <a:prstGeom prst="roundRect">
            <a:avLst>
              <a:gd name="adj" fmla="val 11671"/>
            </a:avLst>
          </a:prstGeom>
        </p:spPr>
      </p:pic>
      <p:sp>
        <p:nvSpPr>
          <p:cNvPr id="35" name="TextBox 34"/>
          <p:cNvSpPr txBox="1"/>
          <p:nvPr/>
        </p:nvSpPr>
        <p:spPr>
          <a:xfrm>
            <a:off x="0" y="820055"/>
            <a:ext cx="9144000" cy="553998"/>
          </a:xfrm>
          <a:prstGeom prst="rect">
            <a:avLst/>
          </a:prstGeom>
          <a:noFill/>
        </p:spPr>
        <p:txBody>
          <a:bodyPr wrap="square" rtlCol="0">
            <a:spAutoFit/>
          </a:bodyPr>
          <a:lstStyle/>
          <a:p>
            <a:pPr algn="ctr">
              <a:lnSpc>
                <a:spcPct val="150000"/>
              </a:lnSpc>
            </a:pPr>
            <a:r>
              <a:rPr lang="en-US" sz="2000"/>
              <a:t>Quan sát Hình 2.3, đọc nội dung mục II SGK tr.11 và trả lời các câu hỏi:</a:t>
            </a:r>
            <a:endParaRPr lang="vi-VN" sz="2000"/>
          </a:p>
        </p:txBody>
      </p:sp>
      <p:grpSp>
        <p:nvGrpSpPr>
          <p:cNvPr id="36" name="Group 35">
            <a:extLst>
              <a:ext uri="{FF2B5EF4-FFF2-40B4-BE49-F238E27FC236}">
                <a16:creationId xmlns:a16="http://schemas.microsoft.com/office/drawing/2014/main" id="{5CAFBF2F-35AB-E8EB-1D45-4652D8565869}"/>
              </a:ext>
            </a:extLst>
          </p:cNvPr>
          <p:cNvGrpSpPr/>
          <p:nvPr/>
        </p:nvGrpSpPr>
        <p:grpSpPr>
          <a:xfrm>
            <a:off x="4194881" y="1560775"/>
            <a:ext cx="4139222" cy="2364234"/>
            <a:chOff x="-59503" y="3272112"/>
            <a:chExt cx="9249730" cy="5283246"/>
          </a:xfrm>
        </p:grpSpPr>
        <p:sp>
          <p:nvSpPr>
            <p:cNvPr id="37" name="Rectangle: Rounded Corners 4">
              <a:extLst>
                <a:ext uri="{FF2B5EF4-FFF2-40B4-BE49-F238E27FC236}">
                  <a16:creationId xmlns:a16="http://schemas.microsoft.com/office/drawing/2014/main" id="{E7353702-3830-CEB8-9973-D453981C9788}"/>
                </a:ext>
              </a:extLst>
            </p:cNvPr>
            <p:cNvSpPr/>
            <p:nvPr/>
          </p:nvSpPr>
          <p:spPr>
            <a:xfrm>
              <a:off x="-59503" y="3980694"/>
              <a:ext cx="9249730" cy="4574664"/>
            </a:xfrm>
            <a:prstGeom prst="roundRect">
              <a:avLst>
                <a:gd name="adj" fmla="val 10592"/>
              </a:avLst>
            </a:prstGeom>
            <a:solidFill>
              <a:srgbClr val="F8E6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0BE89C69-1BA8-2F2F-01BF-6D0FE11A63EB}"/>
                </a:ext>
              </a:extLst>
            </p:cNvPr>
            <p:cNvSpPr txBox="1"/>
            <p:nvPr/>
          </p:nvSpPr>
          <p:spPr>
            <a:xfrm>
              <a:off x="594113" y="4819675"/>
              <a:ext cx="7942495" cy="3301318"/>
            </a:xfrm>
            <a:prstGeom prst="rect">
              <a:avLst/>
            </a:prstGeom>
            <a:noFill/>
          </p:spPr>
          <p:txBody>
            <a:bodyPr wrap="square" rtlCol="0">
              <a:spAutoFit/>
            </a:bodyPr>
            <a:lstStyle/>
            <a:p>
              <a:pPr algn="just">
                <a:lnSpc>
                  <a:spcPct val="150000"/>
                </a:lnSpc>
              </a:pPr>
              <a:r>
                <a:rPr lang="en-US" sz="2000">
                  <a:latin typeface="Arial" panose="020B0604020202020204" pitchFamily="34" charset="0"/>
                  <a:cs typeface="Arial" panose="020B0604020202020204" pitchFamily="34" charset="0"/>
                </a:rPr>
                <a:t>Trình bày một số đặc điểm ngành nghề sản xuất, chế tạo thiết bị điện.</a:t>
              </a:r>
            </a:p>
          </p:txBody>
        </p:sp>
        <p:sp>
          <p:nvSpPr>
            <p:cNvPr id="41" name="Freeform 7">
              <a:extLst>
                <a:ext uri="{FF2B5EF4-FFF2-40B4-BE49-F238E27FC236}">
                  <a16:creationId xmlns:a16="http://schemas.microsoft.com/office/drawing/2014/main" id="{1586689A-E0BC-6C90-F818-199DFD9715A8}"/>
                </a:ext>
              </a:extLst>
            </p:cNvPr>
            <p:cNvSpPr/>
            <p:nvPr/>
          </p:nvSpPr>
          <p:spPr>
            <a:xfrm>
              <a:off x="3569656" y="3272112"/>
              <a:ext cx="1991405" cy="1458707"/>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42" name="TextBox 41"/>
          <p:cNvSpPr txBox="1"/>
          <p:nvPr/>
        </p:nvSpPr>
        <p:spPr>
          <a:xfrm>
            <a:off x="525339" y="3614393"/>
            <a:ext cx="3565039" cy="1015663"/>
          </a:xfrm>
          <a:prstGeom prst="rect">
            <a:avLst/>
          </a:prstGeom>
          <a:noFill/>
        </p:spPr>
        <p:txBody>
          <a:bodyPr wrap="square" rtlCol="0">
            <a:spAutoFit/>
          </a:bodyPr>
          <a:lstStyle/>
          <a:p>
            <a:pPr algn="ctr">
              <a:lnSpc>
                <a:spcPct val="150000"/>
              </a:lnSpc>
            </a:pPr>
            <a:r>
              <a:rPr lang="en-US" sz="2000" i="1"/>
              <a:t>Hình 2.3. Xưởng sản xuất, chế tạo máy biến áp</a:t>
            </a:r>
            <a:endParaRPr lang="vi-VN" sz="2000" i="1"/>
          </a:p>
        </p:txBody>
      </p:sp>
      <p:pic>
        <p:nvPicPr>
          <p:cNvPr id="43" name="Picture 42"/>
          <p:cNvPicPr>
            <a:picLocks noChangeAspect="1"/>
          </p:cNvPicPr>
          <p:nvPr/>
        </p:nvPicPr>
        <p:blipFill>
          <a:blip r:embed="rId6"/>
          <a:stretch>
            <a:fillRect/>
          </a:stretch>
        </p:blipFill>
        <p:spPr>
          <a:xfrm>
            <a:off x="7159152" y="3356564"/>
            <a:ext cx="1672609" cy="1531320"/>
          </a:xfrm>
          <a:prstGeom prst="rect">
            <a:avLst/>
          </a:prstGeom>
        </p:spPr>
      </p:pic>
    </p:spTree>
    <p:extLst>
      <p:ext uri="{BB962C8B-B14F-4D97-AF65-F5344CB8AC3E}">
        <p14:creationId xmlns:p14="http://schemas.microsoft.com/office/powerpoint/2010/main" val="355856963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randombar(horizontal)">
                                      <p:cBhvr>
                                        <p:cTn id="24" dur="500"/>
                                        <p:tgtEl>
                                          <p:spTgt spid="36"/>
                                        </p:tgtEl>
                                      </p:cBhvr>
                                    </p:animEffect>
                                  </p:childTnLst>
                                </p:cTn>
                              </p:par>
                              <p:par>
                                <p:cTn id="25" presetID="14" presetClass="entr" presetSubtype="1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randombar(horizontal)">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sp>
        <p:nvSpPr>
          <p:cNvPr id="2" name="TextBox 1"/>
          <p:cNvSpPr txBox="1"/>
          <p:nvPr/>
        </p:nvSpPr>
        <p:spPr>
          <a:xfrm>
            <a:off x="719994" y="168414"/>
            <a:ext cx="6565900" cy="507831"/>
          </a:xfrm>
          <a:prstGeom prst="rect">
            <a:avLst/>
          </a:prstGeom>
          <a:noFill/>
        </p:spPr>
        <p:txBody>
          <a:bodyPr wrap="square" rtlCol="0">
            <a:spAutoFit/>
          </a:bodyPr>
          <a:lstStyle/>
          <a:p>
            <a:pPr algn="ctr"/>
            <a:r>
              <a:rPr lang="en-US" sz="2700" b="1">
                <a:solidFill>
                  <a:srgbClr val="C00000"/>
                </a:solidFill>
              </a:rPr>
              <a:t>II. SẢN XUẤT, CHẾ TẠO THIẾT BỊ ĐIỆN</a:t>
            </a:r>
          </a:p>
        </p:txBody>
      </p:sp>
      <p:sp>
        <p:nvSpPr>
          <p:cNvPr id="47" name="TextBox 46"/>
          <p:cNvSpPr txBox="1"/>
          <p:nvPr/>
        </p:nvSpPr>
        <p:spPr>
          <a:xfrm>
            <a:off x="3792085" y="934732"/>
            <a:ext cx="4940171" cy="1015663"/>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Ø"/>
            </a:pPr>
            <a:r>
              <a:rPr lang="en-US" sz="2000"/>
              <a:t>Q</a:t>
            </a:r>
            <a:r>
              <a:rPr lang="vi-VN" sz="2000"/>
              <a:t>uá trình tạo ra sản phẩm từ hồ sơ thiết kế điện. </a:t>
            </a:r>
          </a:p>
        </p:txBody>
      </p:sp>
      <p:sp>
        <p:nvSpPr>
          <p:cNvPr id="48" name="TextBox 47"/>
          <p:cNvSpPr txBox="1"/>
          <p:nvPr/>
        </p:nvSpPr>
        <p:spPr>
          <a:xfrm>
            <a:off x="3792085" y="2011249"/>
            <a:ext cx="4940171" cy="2862322"/>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Ø"/>
            </a:pPr>
            <a:r>
              <a:rPr lang="vi-VN" sz="2000"/>
              <a:t>Công việc chính: </a:t>
            </a:r>
            <a:endParaRPr lang="en-US" sz="2000"/>
          </a:p>
          <a:p>
            <a:pPr marL="457200" indent="-457200" algn="just">
              <a:lnSpc>
                <a:spcPct val="150000"/>
              </a:lnSpc>
              <a:buFont typeface="Arial" panose="020B0604020202020204" pitchFamily="34" charset="0"/>
              <a:buChar char="•"/>
            </a:pPr>
            <a:r>
              <a:rPr lang="en-US" sz="2000"/>
              <a:t>L</a:t>
            </a:r>
            <a:r>
              <a:rPr lang="vi-VN" sz="2000"/>
              <a:t>ựa chọn công nghệ sản xuất phù hợp đảm bảo đúng yêu cầu kĩ thuật, chi phí thấp</a:t>
            </a:r>
            <a:r>
              <a:rPr lang="en-US" sz="2000"/>
              <a:t>.</a:t>
            </a:r>
          </a:p>
          <a:p>
            <a:pPr marL="457200" indent="-457200" algn="just">
              <a:lnSpc>
                <a:spcPct val="150000"/>
              </a:lnSpc>
              <a:buFont typeface="Arial" panose="020B0604020202020204" pitchFamily="34" charset="0"/>
              <a:buChar char="•"/>
            </a:pPr>
            <a:r>
              <a:rPr lang="en-US" sz="2000"/>
              <a:t>L</a:t>
            </a:r>
            <a:r>
              <a:rPr lang="vi-VN" sz="2000"/>
              <a:t>ập kế hoạch sản xuất và kiểm tra chất lượng sản phẩm.</a:t>
            </a:r>
          </a:p>
        </p:txBody>
      </p:sp>
      <p:pic>
        <p:nvPicPr>
          <p:cNvPr id="49" name="Picture 6" descr="https://nshopvn.com/wp-content/uploads/2021/12/cong-tac-cam-ung-chuyen-dong-radar-vi-song-sk-807k-12-24vdc-3jfi-4-600x600.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7307" y="3557215"/>
            <a:ext cx="1256070" cy="125607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p:cNvSpPr txBox="1"/>
          <p:nvPr/>
        </p:nvSpPr>
        <p:spPr>
          <a:xfrm>
            <a:off x="2323377" y="3557215"/>
            <a:ext cx="1513492" cy="1338828"/>
          </a:xfrm>
          <a:prstGeom prst="rect">
            <a:avLst/>
          </a:prstGeom>
          <a:noFill/>
        </p:spPr>
        <p:txBody>
          <a:bodyPr wrap="square" rtlCol="0">
            <a:spAutoFit/>
          </a:bodyPr>
          <a:lstStyle/>
          <a:p>
            <a:pPr algn="ctr">
              <a:lnSpc>
                <a:spcPct val="150000"/>
              </a:lnSpc>
            </a:pPr>
            <a:r>
              <a:rPr lang="en-US" sz="1800" i="1"/>
              <a:t>Công tắc cảm ứng chuyển động</a:t>
            </a:r>
            <a:endParaRPr lang="vi-VN" sz="1800" i="1"/>
          </a:p>
        </p:txBody>
      </p:sp>
      <p:pic>
        <p:nvPicPr>
          <p:cNvPr id="51" name="Picture 8" descr="https://simon.vn/wp-content/uploads/2021/09/aptomat-2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518" y="539491"/>
            <a:ext cx="1711597" cy="1711597"/>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2055260" y="1141375"/>
            <a:ext cx="1307490" cy="507831"/>
          </a:xfrm>
          <a:prstGeom prst="rect">
            <a:avLst/>
          </a:prstGeom>
          <a:noFill/>
        </p:spPr>
        <p:txBody>
          <a:bodyPr wrap="square" rtlCol="0">
            <a:spAutoFit/>
          </a:bodyPr>
          <a:lstStyle/>
          <a:p>
            <a:pPr algn="ctr">
              <a:lnSpc>
                <a:spcPct val="150000"/>
              </a:lnSpc>
            </a:pPr>
            <a:r>
              <a:rPr lang="en-US" sz="1800" i="1"/>
              <a:t>Aptomat</a:t>
            </a:r>
            <a:endParaRPr lang="vi-VN" sz="1800" i="1"/>
          </a:p>
        </p:txBody>
      </p:sp>
      <p:pic>
        <p:nvPicPr>
          <p:cNvPr id="53" name="Picture 14" descr="https://rangdong.com.vn/uploads/product/thiet-bi-dien/OCAT05/OCAT05-1000x1000.jpg"/>
          <p:cNvPicPr>
            <a:picLocks noChangeAspect="1" noChangeArrowheads="1"/>
          </p:cNvPicPr>
          <p:nvPr/>
        </p:nvPicPr>
        <p:blipFill rotWithShape="1">
          <a:blip r:embed="rId5">
            <a:clrChange>
              <a:clrFrom>
                <a:srgbClr val="F6F6F6"/>
              </a:clrFrom>
              <a:clrTo>
                <a:srgbClr val="F6F6F6">
                  <a:alpha val="0"/>
                </a:srgbClr>
              </a:clrTo>
            </a:clrChange>
            <a:extLst>
              <a:ext uri="{28A0092B-C50C-407E-A947-70E740481C1C}">
                <a14:useLocalDpi xmlns:a14="http://schemas.microsoft.com/office/drawing/2010/main" val="0"/>
              </a:ext>
            </a:extLst>
          </a:blip>
          <a:srcRect t="23208"/>
          <a:stretch/>
        </p:blipFill>
        <p:spPr bwMode="auto">
          <a:xfrm>
            <a:off x="1075227" y="2067355"/>
            <a:ext cx="2357867" cy="1810651"/>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233114" y="2317919"/>
            <a:ext cx="1181698" cy="923330"/>
          </a:xfrm>
          <a:prstGeom prst="rect">
            <a:avLst/>
          </a:prstGeom>
          <a:noFill/>
        </p:spPr>
        <p:txBody>
          <a:bodyPr wrap="square" rtlCol="0">
            <a:spAutoFit/>
          </a:bodyPr>
          <a:lstStyle/>
          <a:p>
            <a:pPr algn="ctr">
              <a:lnSpc>
                <a:spcPct val="150000"/>
              </a:lnSpc>
            </a:pPr>
            <a:r>
              <a:rPr lang="en-US" sz="1800" i="1"/>
              <a:t>Ổ điện âm tường</a:t>
            </a:r>
            <a:endParaRPr lang="vi-VN" sz="1800" i="1"/>
          </a:p>
        </p:txBody>
      </p:sp>
    </p:spTree>
    <p:extLst>
      <p:ext uri="{BB962C8B-B14F-4D97-AF65-F5344CB8AC3E}">
        <p14:creationId xmlns:p14="http://schemas.microsoft.com/office/powerpoint/2010/main" val="13096427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randombar(horizontal)">
                                      <p:cBhvr>
                                        <p:cTn id="7" dur="500"/>
                                        <p:tgtEl>
                                          <p:spTgt spid="52"/>
                                        </p:tgtEl>
                                      </p:cBhvr>
                                    </p:animEffect>
                                  </p:childTnLst>
                                </p:cTn>
                              </p:par>
                              <p:par>
                                <p:cTn id="8" presetID="14" presetClass="entr" presetSubtype="1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randombar(horizontal)">
                                      <p:cBhvr>
                                        <p:cTn id="10" dur="500"/>
                                        <p:tgtEl>
                                          <p:spTgt spid="5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randombar(horizontal)">
                                      <p:cBhvr>
                                        <p:cTn id="13" dur="500"/>
                                        <p:tgtEl>
                                          <p:spTgt spid="50"/>
                                        </p:tgtEl>
                                      </p:cBhvr>
                                    </p:animEffect>
                                  </p:childTnLst>
                                </p:cTn>
                              </p:par>
                              <p:par>
                                <p:cTn id="14" presetID="14" presetClass="entr" presetSubtype="1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randombar(horizontal)">
                                      <p:cBhvr>
                                        <p:cTn id="16" dur="500"/>
                                        <p:tgtEl>
                                          <p:spTgt spid="4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randombar(horizontal)">
                                      <p:cBhvr>
                                        <p:cTn id="19" dur="500"/>
                                        <p:tgtEl>
                                          <p:spTgt spid="54"/>
                                        </p:tgtEl>
                                      </p:cBhvr>
                                    </p:animEffect>
                                  </p:childTnLst>
                                </p:cTn>
                              </p:par>
                              <p:par>
                                <p:cTn id="20" presetID="14" presetClass="entr" presetSubtype="10"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randombar(horizontal)">
                                      <p:cBhvr>
                                        <p:cTn id="22" dur="500"/>
                                        <p:tgtEl>
                                          <p:spTgt spid="5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500" fill="hold"/>
                                        <p:tgtEl>
                                          <p:spTgt spid="47"/>
                                        </p:tgtEl>
                                        <p:attrNameLst>
                                          <p:attrName>ppt_x</p:attrName>
                                        </p:attrNameLst>
                                      </p:cBhvr>
                                      <p:tavLst>
                                        <p:tav tm="0">
                                          <p:val>
                                            <p:strVal val="#ppt_x"/>
                                          </p:val>
                                        </p:tav>
                                        <p:tav tm="100000">
                                          <p:val>
                                            <p:strVal val="#ppt_x"/>
                                          </p:val>
                                        </p:tav>
                                      </p:tavLst>
                                    </p:anim>
                                    <p:anim calcmode="lin" valueType="num">
                                      <p:cBhvr additive="base">
                                        <p:cTn id="2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anim calcmode="lin" valueType="num">
                                      <p:cBhvr additive="base">
                                        <p:cTn id="33" dur="500" fill="hold"/>
                                        <p:tgtEl>
                                          <p:spTgt spid="48"/>
                                        </p:tgtEl>
                                        <p:attrNameLst>
                                          <p:attrName>ppt_x</p:attrName>
                                        </p:attrNameLst>
                                      </p:cBhvr>
                                      <p:tavLst>
                                        <p:tav tm="0">
                                          <p:val>
                                            <p:strVal val="#ppt_x"/>
                                          </p:val>
                                        </p:tav>
                                        <p:tav tm="100000">
                                          <p:val>
                                            <p:strVal val="#ppt_x"/>
                                          </p:val>
                                        </p:tav>
                                      </p:tavLst>
                                    </p:anim>
                                    <p:anim calcmode="lin" valueType="num">
                                      <p:cBhvr additive="base">
                                        <p:cTn id="34"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50" grpId="0"/>
      <p:bldP spid="52" grpId="0"/>
      <p:bldP spid="5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sp>
        <p:nvSpPr>
          <p:cNvPr id="2" name="TextBox 1"/>
          <p:cNvSpPr txBox="1"/>
          <p:nvPr/>
        </p:nvSpPr>
        <p:spPr>
          <a:xfrm>
            <a:off x="719994" y="168414"/>
            <a:ext cx="6565900" cy="507831"/>
          </a:xfrm>
          <a:prstGeom prst="rect">
            <a:avLst/>
          </a:prstGeom>
          <a:noFill/>
        </p:spPr>
        <p:txBody>
          <a:bodyPr wrap="square" rtlCol="0">
            <a:spAutoFit/>
          </a:bodyPr>
          <a:lstStyle/>
          <a:p>
            <a:pPr algn="ctr"/>
            <a:r>
              <a:rPr lang="en-US" sz="2700" b="1">
                <a:solidFill>
                  <a:srgbClr val="C00000"/>
                </a:solidFill>
              </a:rPr>
              <a:t>II. SẢN XUẤT, CHẾ TẠO THIẾT BỊ ĐIỆN</a:t>
            </a:r>
          </a:p>
        </p:txBody>
      </p:sp>
      <p:sp>
        <p:nvSpPr>
          <p:cNvPr id="48" name="TextBox 47"/>
          <p:cNvSpPr txBox="1"/>
          <p:nvPr/>
        </p:nvSpPr>
        <p:spPr>
          <a:xfrm>
            <a:off x="298880" y="983865"/>
            <a:ext cx="5072328" cy="1477328"/>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Ø"/>
            </a:pPr>
            <a:r>
              <a:rPr lang="vi-VN" sz="2000"/>
              <a:t>Do các kĩ sư điện, thợ lắp ráp và thợ cơ khí điện thực hiện tại các nhà máy sản xuất thiết bị điện. </a:t>
            </a:r>
          </a:p>
        </p:txBody>
      </p:sp>
      <p:sp>
        <p:nvSpPr>
          <p:cNvPr id="11" name="TextBox 10"/>
          <p:cNvSpPr txBox="1"/>
          <p:nvPr/>
        </p:nvSpPr>
        <p:spPr>
          <a:xfrm>
            <a:off x="298880" y="2591061"/>
            <a:ext cx="5072328" cy="1938992"/>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Ø"/>
            </a:pPr>
            <a:r>
              <a:rPr lang="vi-VN" sz="2000"/>
              <a:t>Thiết bị hỗ trợ: các dụng cụ cầm tay và máy móc chuyên dụng (máy quấn dây, máy dập lá thép, máy cắt gọt kim loại, máy tẩm sấy,....).</a:t>
            </a:r>
          </a:p>
        </p:txBody>
      </p:sp>
      <p:pic>
        <p:nvPicPr>
          <p:cNvPr id="16" name="Picture 2" descr="https://amthanhthudo.com/wp-content/uploads/xuong-san-xuat-linh-kien-dien-tu.jpg"/>
          <p:cNvPicPr>
            <a:picLocks noChangeAspect="1" noChangeArrowheads="1"/>
          </p:cNvPicPr>
          <p:nvPr/>
        </p:nvPicPr>
        <p:blipFill rotWithShape="1">
          <a:blip r:embed="rId3">
            <a:extLst>
              <a:ext uri="{28A0092B-C50C-407E-A947-70E740481C1C}">
                <a14:useLocalDpi xmlns:a14="http://schemas.microsoft.com/office/drawing/2010/main" val="0"/>
              </a:ext>
            </a:extLst>
          </a:blip>
          <a:srcRect t="23811"/>
          <a:stretch/>
        </p:blipFill>
        <p:spPr bwMode="auto">
          <a:xfrm>
            <a:off x="5937074" y="3007318"/>
            <a:ext cx="1996950" cy="10117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TextBox 16"/>
          <p:cNvSpPr txBox="1"/>
          <p:nvPr/>
        </p:nvSpPr>
        <p:spPr>
          <a:xfrm>
            <a:off x="6490790" y="1885960"/>
            <a:ext cx="2036232" cy="923330"/>
          </a:xfrm>
          <a:prstGeom prst="rect">
            <a:avLst/>
          </a:prstGeom>
          <a:noFill/>
        </p:spPr>
        <p:txBody>
          <a:bodyPr wrap="square" rtlCol="0">
            <a:spAutoFit/>
          </a:bodyPr>
          <a:lstStyle/>
          <a:p>
            <a:pPr algn="ctr">
              <a:lnSpc>
                <a:spcPct val="150000"/>
              </a:lnSpc>
            </a:pPr>
            <a:r>
              <a:rPr lang="en-US" sz="1800" i="1"/>
              <a:t>Nhà máy sản xuất điều hòa</a:t>
            </a:r>
            <a:endParaRPr lang="vi-VN" sz="1800" i="1"/>
          </a:p>
        </p:txBody>
      </p:sp>
      <p:pic>
        <p:nvPicPr>
          <p:cNvPr id="18" name="Picture 4" descr="https://vnn-imgs-f.vgcloud.vn/2019/12/24/14/ben-trong-nha-may-san-xuat-dieu-hoa-chuan-nhat-o-viet-nam.jpg"/>
          <p:cNvPicPr>
            <a:picLocks noChangeAspect="1" noChangeArrowheads="1"/>
          </p:cNvPicPr>
          <p:nvPr/>
        </p:nvPicPr>
        <p:blipFill rotWithShape="1">
          <a:blip r:embed="rId4">
            <a:extLst>
              <a:ext uri="{28A0092B-C50C-407E-A947-70E740481C1C}">
                <a14:useLocalDpi xmlns:a14="http://schemas.microsoft.com/office/drawing/2010/main" val="0"/>
              </a:ext>
            </a:extLst>
          </a:blip>
          <a:srcRect t="7231" b="16966"/>
          <a:stretch/>
        </p:blipFill>
        <p:spPr bwMode="auto">
          <a:xfrm>
            <a:off x="6507866" y="874195"/>
            <a:ext cx="2002080" cy="10117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TextBox 18"/>
          <p:cNvSpPr txBox="1"/>
          <p:nvPr/>
        </p:nvSpPr>
        <p:spPr>
          <a:xfrm>
            <a:off x="5767048" y="4019083"/>
            <a:ext cx="2337001" cy="923330"/>
          </a:xfrm>
          <a:prstGeom prst="rect">
            <a:avLst/>
          </a:prstGeom>
          <a:noFill/>
        </p:spPr>
        <p:txBody>
          <a:bodyPr wrap="square" rtlCol="0">
            <a:spAutoFit/>
          </a:bodyPr>
          <a:lstStyle/>
          <a:p>
            <a:pPr algn="ctr">
              <a:lnSpc>
                <a:spcPct val="150000"/>
              </a:lnSpc>
            </a:pPr>
            <a:r>
              <a:rPr lang="en-US" sz="1800" i="1"/>
              <a:t>Nhà xưởng sản xuất linh kiện điện tử</a:t>
            </a:r>
            <a:endParaRPr lang="vi-VN" sz="1800" i="1"/>
          </a:p>
        </p:txBody>
      </p:sp>
      <p:grpSp>
        <p:nvGrpSpPr>
          <p:cNvPr id="20" name="Google Shape;1139;p28"/>
          <p:cNvGrpSpPr/>
          <p:nvPr/>
        </p:nvGrpSpPr>
        <p:grpSpPr>
          <a:xfrm>
            <a:off x="8609718" y="4608937"/>
            <a:ext cx="1018274" cy="1017157"/>
            <a:chOff x="5502275" y="4098925"/>
            <a:chExt cx="1449389" cy="1447800"/>
          </a:xfrm>
        </p:grpSpPr>
        <p:sp>
          <p:nvSpPr>
            <p:cNvPr id="21" name="Google Shape;1140;p28"/>
            <p:cNvSpPr/>
            <p:nvPr/>
          </p:nvSpPr>
          <p:spPr>
            <a:xfrm>
              <a:off x="5502275" y="4098925"/>
              <a:ext cx="1449389" cy="1447800"/>
            </a:xfrm>
            <a:custGeom>
              <a:avLst/>
              <a:gdLst/>
              <a:ahLst/>
              <a:cxnLst/>
              <a:rect l="l" t="t" r="r" b="b"/>
              <a:pathLst>
                <a:path w="859" h="858" extrusionOk="0">
                  <a:moveTo>
                    <a:pt x="430" y="858"/>
                  </a:moveTo>
                  <a:cubicBezTo>
                    <a:pt x="193" y="858"/>
                    <a:pt x="0" y="665"/>
                    <a:pt x="0" y="429"/>
                  </a:cubicBezTo>
                  <a:cubicBezTo>
                    <a:pt x="0" y="192"/>
                    <a:pt x="193" y="0"/>
                    <a:pt x="430" y="0"/>
                  </a:cubicBezTo>
                  <a:cubicBezTo>
                    <a:pt x="666" y="0"/>
                    <a:pt x="859" y="192"/>
                    <a:pt x="859" y="429"/>
                  </a:cubicBezTo>
                  <a:cubicBezTo>
                    <a:pt x="859" y="665"/>
                    <a:pt x="666" y="858"/>
                    <a:pt x="430" y="858"/>
                  </a:cubicBezTo>
                  <a:close/>
                  <a:moveTo>
                    <a:pt x="430" y="10"/>
                  </a:moveTo>
                  <a:cubicBezTo>
                    <a:pt x="199" y="10"/>
                    <a:pt x="11" y="198"/>
                    <a:pt x="11" y="429"/>
                  </a:cubicBezTo>
                  <a:cubicBezTo>
                    <a:pt x="11" y="659"/>
                    <a:pt x="199" y="847"/>
                    <a:pt x="430" y="847"/>
                  </a:cubicBezTo>
                  <a:cubicBezTo>
                    <a:pt x="660" y="847"/>
                    <a:pt x="848" y="659"/>
                    <a:pt x="848" y="429"/>
                  </a:cubicBezTo>
                  <a:cubicBezTo>
                    <a:pt x="848" y="198"/>
                    <a:pt x="660" y="10"/>
                    <a:pt x="430" y="1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2" name="Google Shape;1141;p28"/>
            <p:cNvSpPr/>
            <p:nvPr/>
          </p:nvSpPr>
          <p:spPr>
            <a:xfrm>
              <a:off x="5548313" y="4143375"/>
              <a:ext cx="1357313" cy="1358900"/>
            </a:xfrm>
            <a:custGeom>
              <a:avLst/>
              <a:gdLst/>
              <a:ahLst/>
              <a:cxnLst/>
              <a:rect l="l" t="t" r="r" b="b"/>
              <a:pathLst>
                <a:path w="805" h="805" extrusionOk="0">
                  <a:moveTo>
                    <a:pt x="403" y="805"/>
                  </a:moveTo>
                  <a:cubicBezTo>
                    <a:pt x="180" y="805"/>
                    <a:pt x="0" y="625"/>
                    <a:pt x="0" y="403"/>
                  </a:cubicBezTo>
                  <a:cubicBezTo>
                    <a:pt x="0" y="181"/>
                    <a:pt x="180" y="0"/>
                    <a:pt x="403" y="0"/>
                  </a:cubicBezTo>
                  <a:cubicBezTo>
                    <a:pt x="625" y="0"/>
                    <a:pt x="805" y="181"/>
                    <a:pt x="805" y="403"/>
                  </a:cubicBezTo>
                  <a:cubicBezTo>
                    <a:pt x="805" y="625"/>
                    <a:pt x="625" y="805"/>
                    <a:pt x="403" y="805"/>
                  </a:cubicBezTo>
                  <a:close/>
                  <a:moveTo>
                    <a:pt x="403" y="7"/>
                  </a:moveTo>
                  <a:cubicBezTo>
                    <a:pt x="184" y="7"/>
                    <a:pt x="7" y="185"/>
                    <a:pt x="7" y="403"/>
                  </a:cubicBezTo>
                  <a:cubicBezTo>
                    <a:pt x="7" y="621"/>
                    <a:pt x="184" y="798"/>
                    <a:pt x="403" y="798"/>
                  </a:cubicBezTo>
                  <a:cubicBezTo>
                    <a:pt x="621" y="798"/>
                    <a:pt x="798" y="621"/>
                    <a:pt x="798" y="403"/>
                  </a:cubicBezTo>
                  <a:cubicBezTo>
                    <a:pt x="798" y="185"/>
                    <a:pt x="621" y="7"/>
                    <a:pt x="403" y="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3" name="Google Shape;1142;p28"/>
            <p:cNvSpPr/>
            <p:nvPr/>
          </p:nvSpPr>
          <p:spPr>
            <a:xfrm>
              <a:off x="5595938" y="4192588"/>
              <a:ext cx="1262063" cy="1262063"/>
            </a:xfrm>
            <a:custGeom>
              <a:avLst/>
              <a:gdLst/>
              <a:ahLst/>
              <a:cxnLst/>
              <a:rect l="l" t="t" r="r" b="b"/>
              <a:pathLst>
                <a:path w="749" h="748" extrusionOk="0">
                  <a:moveTo>
                    <a:pt x="375" y="748"/>
                  </a:moveTo>
                  <a:cubicBezTo>
                    <a:pt x="375" y="748"/>
                    <a:pt x="375" y="748"/>
                    <a:pt x="375" y="748"/>
                  </a:cubicBezTo>
                  <a:cubicBezTo>
                    <a:pt x="372" y="748"/>
                    <a:pt x="369" y="748"/>
                    <a:pt x="366" y="748"/>
                  </a:cubicBezTo>
                  <a:cubicBezTo>
                    <a:pt x="367" y="689"/>
                    <a:pt x="367" y="689"/>
                    <a:pt x="367" y="689"/>
                  </a:cubicBezTo>
                  <a:cubicBezTo>
                    <a:pt x="370" y="689"/>
                    <a:pt x="372" y="689"/>
                    <a:pt x="375" y="689"/>
                  </a:cubicBezTo>
                  <a:lnTo>
                    <a:pt x="375" y="748"/>
                  </a:lnTo>
                  <a:close/>
                  <a:moveTo>
                    <a:pt x="382" y="748"/>
                  </a:moveTo>
                  <a:cubicBezTo>
                    <a:pt x="381" y="689"/>
                    <a:pt x="381" y="689"/>
                    <a:pt x="381" y="689"/>
                  </a:cubicBezTo>
                  <a:cubicBezTo>
                    <a:pt x="383" y="689"/>
                    <a:pt x="386" y="689"/>
                    <a:pt x="388" y="689"/>
                  </a:cubicBezTo>
                  <a:cubicBezTo>
                    <a:pt x="390" y="747"/>
                    <a:pt x="390" y="747"/>
                    <a:pt x="390" y="747"/>
                  </a:cubicBezTo>
                  <a:cubicBezTo>
                    <a:pt x="388" y="747"/>
                    <a:pt x="385" y="748"/>
                    <a:pt x="382" y="748"/>
                  </a:cubicBezTo>
                  <a:close/>
                  <a:moveTo>
                    <a:pt x="359" y="747"/>
                  </a:moveTo>
                  <a:cubicBezTo>
                    <a:pt x="356" y="747"/>
                    <a:pt x="353" y="747"/>
                    <a:pt x="350" y="747"/>
                  </a:cubicBezTo>
                  <a:cubicBezTo>
                    <a:pt x="354" y="689"/>
                    <a:pt x="354" y="689"/>
                    <a:pt x="354" y="689"/>
                  </a:cubicBezTo>
                  <a:cubicBezTo>
                    <a:pt x="356" y="689"/>
                    <a:pt x="359" y="689"/>
                    <a:pt x="361" y="689"/>
                  </a:cubicBezTo>
                  <a:lnTo>
                    <a:pt x="359" y="747"/>
                  </a:lnTo>
                  <a:close/>
                  <a:moveTo>
                    <a:pt x="398" y="747"/>
                  </a:moveTo>
                  <a:cubicBezTo>
                    <a:pt x="394" y="689"/>
                    <a:pt x="394" y="689"/>
                    <a:pt x="394" y="689"/>
                  </a:cubicBezTo>
                  <a:cubicBezTo>
                    <a:pt x="397" y="688"/>
                    <a:pt x="399" y="688"/>
                    <a:pt x="401" y="688"/>
                  </a:cubicBezTo>
                  <a:cubicBezTo>
                    <a:pt x="406" y="746"/>
                    <a:pt x="406" y="746"/>
                    <a:pt x="406" y="746"/>
                  </a:cubicBezTo>
                  <a:cubicBezTo>
                    <a:pt x="403" y="747"/>
                    <a:pt x="401" y="747"/>
                    <a:pt x="398" y="747"/>
                  </a:cubicBezTo>
                  <a:close/>
                  <a:moveTo>
                    <a:pt x="343" y="746"/>
                  </a:moveTo>
                  <a:cubicBezTo>
                    <a:pt x="340" y="746"/>
                    <a:pt x="337" y="746"/>
                    <a:pt x="334" y="746"/>
                  </a:cubicBezTo>
                  <a:cubicBezTo>
                    <a:pt x="341" y="687"/>
                    <a:pt x="341" y="687"/>
                    <a:pt x="341" y="687"/>
                  </a:cubicBezTo>
                  <a:cubicBezTo>
                    <a:pt x="343" y="688"/>
                    <a:pt x="345" y="688"/>
                    <a:pt x="348" y="688"/>
                  </a:cubicBezTo>
                  <a:lnTo>
                    <a:pt x="343" y="746"/>
                  </a:lnTo>
                  <a:close/>
                  <a:moveTo>
                    <a:pt x="414" y="746"/>
                  </a:moveTo>
                  <a:cubicBezTo>
                    <a:pt x="407" y="688"/>
                    <a:pt x="407" y="688"/>
                    <a:pt x="407" y="688"/>
                  </a:cubicBezTo>
                  <a:cubicBezTo>
                    <a:pt x="410" y="687"/>
                    <a:pt x="412" y="687"/>
                    <a:pt x="415" y="687"/>
                  </a:cubicBezTo>
                  <a:cubicBezTo>
                    <a:pt x="422" y="745"/>
                    <a:pt x="422" y="745"/>
                    <a:pt x="422" y="745"/>
                  </a:cubicBezTo>
                  <a:cubicBezTo>
                    <a:pt x="419" y="745"/>
                    <a:pt x="416" y="745"/>
                    <a:pt x="414" y="746"/>
                  </a:cubicBezTo>
                  <a:close/>
                  <a:moveTo>
                    <a:pt x="327" y="745"/>
                  </a:moveTo>
                  <a:cubicBezTo>
                    <a:pt x="324" y="744"/>
                    <a:pt x="321" y="744"/>
                    <a:pt x="319" y="744"/>
                  </a:cubicBezTo>
                  <a:cubicBezTo>
                    <a:pt x="327" y="686"/>
                    <a:pt x="327" y="686"/>
                    <a:pt x="327" y="686"/>
                  </a:cubicBezTo>
                  <a:cubicBezTo>
                    <a:pt x="330" y="686"/>
                    <a:pt x="332" y="686"/>
                    <a:pt x="334" y="687"/>
                  </a:cubicBezTo>
                  <a:lnTo>
                    <a:pt x="327" y="745"/>
                  </a:lnTo>
                  <a:close/>
                  <a:moveTo>
                    <a:pt x="429" y="744"/>
                  </a:moveTo>
                  <a:cubicBezTo>
                    <a:pt x="421" y="686"/>
                    <a:pt x="421" y="686"/>
                    <a:pt x="421" y="686"/>
                  </a:cubicBezTo>
                  <a:cubicBezTo>
                    <a:pt x="423" y="686"/>
                    <a:pt x="426" y="685"/>
                    <a:pt x="428" y="685"/>
                  </a:cubicBezTo>
                  <a:cubicBezTo>
                    <a:pt x="438" y="742"/>
                    <a:pt x="438" y="742"/>
                    <a:pt x="438" y="742"/>
                  </a:cubicBezTo>
                  <a:cubicBezTo>
                    <a:pt x="435" y="743"/>
                    <a:pt x="432" y="743"/>
                    <a:pt x="429" y="744"/>
                  </a:cubicBezTo>
                  <a:close/>
                  <a:moveTo>
                    <a:pt x="311" y="742"/>
                  </a:moveTo>
                  <a:cubicBezTo>
                    <a:pt x="309" y="742"/>
                    <a:pt x="306" y="741"/>
                    <a:pt x="303" y="741"/>
                  </a:cubicBezTo>
                  <a:cubicBezTo>
                    <a:pt x="314" y="683"/>
                    <a:pt x="314" y="683"/>
                    <a:pt x="314" y="683"/>
                  </a:cubicBezTo>
                  <a:cubicBezTo>
                    <a:pt x="316" y="684"/>
                    <a:pt x="319" y="684"/>
                    <a:pt x="321" y="685"/>
                  </a:cubicBezTo>
                  <a:lnTo>
                    <a:pt x="311" y="742"/>
                  </a:lnTo>
                  <a:close/>
                  <a:moveTo>
                    <a:pt x="445" y="741"/>
                  </a:moveTo>
                  <a:cubicBezTo>
                    <a:pt x="434" y="684"/>
                    <a:pt x="434" y="684"/>
                    <a:pt x="434" y="684"/>
                  </a:cubicBezTo>
                  <a:cubicBezTo>
                    <a:pt x="436" y="683"/>
                    <a:pt x="439" y="683"/>
                    <a:pt x="441" y="682"/>
                  </a:cubicBezTo>
                  <a:cubicBezTo>
                    <a:pt x="453" y="739"/>
                    <a:pt x="453" y="739"/>
                    <a:pt x="453" y="739"/>
                  </a:cubicBezTo>
                  <a:cubicBezTo>
                    <a:pt x="451" y="740"/>
                    <a:pt x="448" y="741"/>
                    <a:pt x="445" y="741"/>
                  </a:cubicBezTo>
                  <a:close/>
                  <a:moveTo>
                    <a:pt x="296" y="739"/>
                  </a:moveTo>
                  <a:cubicBezTo>
                    <a:pt x="293" y="739"/>
                    <a:pt x="290" y="738"/>
                    <a:pt x="287" y="737"/>
                  </a:cubicBezTo>
                  <a:cubicBezTo>
                    <a:pt x="301" y="681"/>
                    <a:pt x="301" y="681"/>
                    <a:pt x="301" y="681"/>
                  </a:cubicBezTo>
                  <a:cubicBezTo>
                    <a:pt x="303" y="681"/>
                    <a:pt x="306" y="682"/>
                    <a:pt x="308" y="682"/>
                  </a:cubicBezTo>
                  <a:lnTo>
                    <a:pt x="296" y="739"/>
                  </a:lnTo>
                  <a:close/>
                  <a:moveTo>
                    <a:pt x="460" y="738"/>
                  </a:moveTo>
                  <a:cubicBezTo>
                    <a:pt x="447" y="681"/>
                    <a:pt x="447" y="681"/>
                    <a:pt x="447" y="681"/>
                  </a:cubicBezTo>
                  <a:cubicBezTo>
                    <a:pt x="449" y="680"/>
                    <a:pt x="452" y="680"/>
                    <a:pt x="454" y="679"/>
                  </a:cubicBezTo>
                  <a:cubicBezTo>
                    <a:pt x="469" y="736"/>
                    <a:pt x="469" y="736"/>
                    <a:pt x="469" y="736"/>
                  </a:cubicBezTo>
                  <a:cubicBezTo>
                    <a:pt x="466" y="736"/>
                    <a:pt x="463" y="737"/>
                    <a:pt x="460" y="738"/>
                  </a:cubicBezTo>
                  <a:close/>
                  <a:moveTo>
                    <a:pt x="280" y="736"/>
                  </a:moveTo>
                  <a:cubicBezTo>
                    <a:pt x="278" y="735"/>
                    <a:pt x="275" y="734"/>
                    <a:pt x="272" y="733"/>
                  </a:cubicBezTo>
                  <a:cubicBezTo>
                    <a:pt x="288" y="677"/>
                    <a:pt x="288" y="677"/>
                    <a:pt x="288" y="677"/>
                  </a:cubicBezTo>
                  <a:cubicBezTo>
                    <a:pt x="290" y="678"/>
                    <a:pt x="293" y="679"/>
                    <a:pt x="295" y="679"/>
                  </a:cubicBezTo>
                  <a:lnTo>
                    <a:pt x="280" y="736"/>
                  </a:lnTo>
                  <a:close/>
                  <a:moveTo>
                    <a:pt x="476" y="734"/>
                  </a:moveTo>
                  <a:cubicBezTo>
                    <a:pt x="460" y="678"/>
                    <a:pt x="460" y="678"/>
                    <a:pt x="460" y="678"/>
                  </a:cubicBezTo>
                  <a:cubicBezTo>
                    <a:pt x="462" y="677"/>
                    <a:pt x="465" y="676"/>
                    <a:pt x="467" y="675"/>
                  </a:cubicBezTo>
                  <a:cubicBezTo>
                    <a:pt x="484" y="731"/>
                    <a:pt x="484" y="731"/>
                    <a:pt x="484" y="731"/>
                  </a:cubicBezTo>
                  <a:cubicBezTo>
                    <a:pt x="481" y="732"/>
                    <a:pt x="479" y="733"/>
                    <a:pt x="476" y="734"/>
                  </a:cubicBezTo>
                  <a:close/>
                  <a:moveTo>
                    <a:pt x="265" y="731"/>
                  </a:moveTo>
                  <a:cubicBezTo>
                    <a:pt x="262" y="731"/>
                    <a:pt x="260" y="730"/>
                    <a:pt x="257" y="729"/>
                  </a:cubicBezTo>
                  <a:cubicBezTo>
                    <a:pt x="275" y="673"/>
                    <a:pt x="275" y="673"/>
                    <a:pt x="275" y="673"/>
                  </a:cubicBezTo>
                  <a:cubicBezTo>
                    <a:pt x="278" y="674"/>
                    <a:pt x="280" y="675"/>
                    <a:pt x="282" y="676"/>
                  </a:cubicBezTo>
                  <a:lnTo>
                    <a:pt x="265" y="731"/>
                  </a:lnTo>
                  <a:close/>
                  <a:moveTo>
                    <a:pt x="491" y="729"/>
                  </a:moveTo>
                  <a:cubicBezTo>
                    <a:pt x="473" y="674"/>
                    <a:pt x="473" y="674"/>
                    <a:pt x="473" y="674"/>
                  </a:cubicBezTo>
                  <a:cubicBezTo>
                    <a:pt x="475" y="673"/>
                    <a:pt x="477" y="672"/>
                    <a:pt x="480" y="671"/>
                  </a:cubicBezTo>
                  <a:cubicBezTo>
                    <a:pt x="499" y="726"/>
                    <a:pt x="499" y="726"/>
                    <a:pt x="499" y="726"/>
                  </a:cubicBezTo>
                  <a:cubicBezTo>
                    <a:pt x="496" y="727"/>
                    <a:pt x="494" y="728"/>
                    <a:pt x="491" y="729"/>
                  </a:cubicBezTo>
                  <a:close/>
                  <a:moveTo>
                    <a:pt x="250" y="726"/>
                  </a:moveTo>
                  <a:cubicBezTo>
                    <a:pt x="247" y="725"/>
                    <a:pt x="244" y="724"/>
                    <a:pt x="242" y="723"/>
                  </a:cubicBezTo>
                  <a:cubicBezTo>
                    <a:pt x="263" y="669"/>
                    <a:pt x="263" y="669"/>
                    <a:pt x="263" y="669"/>
                  </a:cubicBezTo>
                  <a:cubicBezTo>
                    <a:pt x="265" y="670"/>
                    <a:pt x="267" y="671"/>
                    <a:pt x="269" y="671"/>
                  </a:cubicBezTo>
                  <a:lnTo>
                    <a:pt x="250" y="726"/>
                  </a:lnTo>
                  <a:close/>
                  <a:moveTo>
                    <a:pt x="506" y="724"/>
                  </a:moveTo>
                  <a:cubicBezTo>
                    <a:pt x="485" y="669"/>
                    <a:pt x="485" y="669"/>
                    <a:pt x="485" y="669"/>
                  </a:cubicBezTo>
                  <a:cubicBezTo>
                    <a:pt x="488" y="668"/>
                    <a:pt x="490" y="667"/>
                    <a:pt x="492" y="667"/>
                  </a:cubicBezTo>
                  <a:cubicBezTo>
                    <a:pt x="514" y="721"/>
                    <a:pt x="514" y="721"/>
                    <a:pt x="514" y="721"/>
                  </a:cubicBezTo>
                  <a:cubicBezTo>
                    <a:pt x="511" y="722"/>
                    <a:pt x="509" y="723"/>
                    <a:pt x="506" y="724"/>
                  </a:cubicBezTo>
                  <a:close/>
                  <a:moveTo>
                    <a:pt x="235" y="721"/>
                  </a:moveTo>
                  <a:cubicBezTo>
                    <a:pt x="232" y="720"/>
                    <a:pt x="230" y="719"/>
                    <a:pt x="227" y="718"/>
                  </a:cubicBezTo>
                  <a:cubicBezTo>
                    <a:pt x="250" y="664"/>
                    <a:pt x="250" y="664"/>
                    <a:pt x="250" y="664"/>
                  </a:cubicBezTo>
                  <a:cubicBezTo>
                    <a:pt x="252" y="665"/>
                    <a:pt x="255" y="666"/>
                    <a:pt x="257" y="667"/>
                  </a:cubicBezTo>
                  <a:lnTo>
                    <a:pt x="235" y="721"/>
                  </a:lnTo>
                  <a:close/>
                  <a:moveTo>
                    <a:pt x="521" y="718"/>
                  </a:moveTo>
                  <a:cubicBezTo>
                    <a:pt x="498" y="664"/>
                    <a:pt x="498" y="664"/>
                    <a:pt x="498" y="664"/>
                  </a:cubicBezTo>
                  <a:cubicBezTo>
                    <a:pt x="500" y="663"/>
                    <a:pt x="502" y="662"/>
                    <a:pt x="504" y="661"/>
                  </a:cubicBezTo>
                  <a:cubicBezTo>
                    <a:pt x="529" y="715"/>
                    <a:pt x="529" y="715"/>
                    <a:pt x="529" y="715"/>
                  </a:cubicBezTo>
                  <a:cubicBezTo>
                    <a:pt x="526" y="716"/>
                    <a:pt x="523" y="717"/>
                    <a:pt x="521" y="718"/>
                  </a:cubicBezTo>
                  <a:close/>
                  <a:moveTo>
                    <a:pt x="220" y="715"/>
                  </a:moveTo>
                  <a:cubicBezTo>
                    <a:pt x="218" y="713"/>
                    <a:pt x="215" y="712"/>
                    <a:pt x="213" y="711"/>
                  </a:cubicBezTo>
                  <a:cubicBezTo>
                    <a:pt x="238" y="658"/>
                    <a:pt x="238" y="658"/>
                    <a:pt x="238" y="658"/>
                  </a:cubicBezTo>
                  <a:cubicBezTo>
                    <a:pt x="240" y="659"/>
                    <a:pt x="242" y="660"/>
                    <a:pt x="245" y="661"/>
                  </a:cubicBezTo>
                  <a:lnTo>
                    <a:pt x="220" y="715"/>
                  </a:lnTo>
                  <a:close/>
                  <a:moveTo>
                    <a:pt x="535" y="712"/>
                  </a:moveTo>
                  <a:cubicBezTo>
                    <a:pt x="510" y="659"/>
                    <a:pt x="510" y="659"/>
                    <a:pt x="510" y="659"/>
                  </a:cubicBezTo>
                  <a:cubicBezTo>
                    <a:pt x="512" y="658"/>
                    <a:pt x="514" y="657"/>
                    <a:pt x="517" y="656"/>
                  </a:cubicBezTo>
                  <a:cubicBezTo>
                    <a:pt x="543" y="708"/>
                    <a:pt x="543" y="708"/>
                    <a:pt x="543" y="708"/>
                  </a:cubicBezTo>
                  <a:cubicBezTo>
                    <a:pt x="540" y="709"/>
                    <a:pt x="538" y="710"/>
                    <a:pt x="535" y="712"/>
                  </a:cubicBezTo>
                  <a:close/>
                  <a:moveTo>
                    <a:pt x="206" y="708"/>
                  </a:moveTo>
                  <a:cubicBezTo>
                    <a:pt x="203" y="706"/>
                    <a:pt x="201" y="705"/>
                    <a:pt x="198" y="704"/>
                  </a:cubicBezTo>
                  <a:cubicBezTo>
                    <a:pt x="226" y="652"/>
                    <a:pt x="226" y="652"/>
                    <a:pt x="226" y="652"/>
                  </a:cubicBezTo>
                  <a:cubicBezTo>
                    <a:pt x="228" y="653"/>
                    <a:pt x="230" y="654"/>
                    <a:pt x="232" y="656"/>
                  </a:cubicBezTo>
                  <a:lnTo>
                    <a:pt x="206" y="708"/>
                  </a:lnTo>
                  <a:close/>
                  <a:moveTo>
                    <a:pt x="549" y="704"/>
                  </a:moveTo>
                  <a:cubicBezTo>
                    <a:pt x="522" y="653"/>
                    <a:pt x="522" y="653"/>
                    <a:pt x="522" y="653"/>
                  </a:cubicBezTo>
                  <a:cubicBezTo>
                    <a:pt x="524" y="652"/>
                    <a:pt x="526" y="650"/>
                    <a:pt x="528" y="649"/>
                  </a:cubicBezTo>
                  <a:cubicBezTo>
                    <a:pt x="557" y="700"/>
                    <a:pt x="557" y="700"/>
                    <a:pt x="557" y="700"/>
                  </a:cubicBezTo>
                  <a:cubicBezTo>
                    <a:pt x="554" y="702"/>
                    <a:pt x="552" y="703"/>
                    <a:pt x="549" y="704"/>
                  </a:cubicBezTo>
                  <a:close/>
                  <a:moveTo>
                    <a:pt x="192" y="700"/>
                  </a:moveTo>
                  <a:cubicBezTo>
                    <a:pt x="189" y="699"/>
                    <a:pt x="187" y="697"/>
                    <a:pt x="184" y="696"/>
                  </a:cubicBezTo>
                  <a:cubicBezTo>
                    <a:pt x="214" y="646"/>
                    <a:pt x="214" y="646"/>
                    <a:pt x="214" y="646"/>
                  </a:cubicBezTo>
                  <a:cubicBezTo>
                    <a:pt x="216" y="647"/>
                    <a:pt x="218" y="648"/>
                    <a:pt x="221" y="649"/>
                  </a:cubicBezTo>
                  <a:lnTo>
                    <a:pt x="192" y="700"/>
                  </a:lnTo>
                  <a:close/>
                  <a:moveTo>
                    <a:pt x="563" y="697"/>
                  </a:moveTo>
                  <a:cubicBezTo>
                    <a:pt x="534" y="646"/>
                    <a:pt x="534" y="646"/>
                    <a:pt x="534" y="646"/>
                  </a:cubicBezTo>
                  <a:cubicBezTo>
                    <a:pt x="536" y="645"/>
                    <a:pt x="538" y="644"/>
                    <a:pt x="540" y="642"/>
                  </a:cubicBezTo>
                  <a:cubicBezTo>
                    <a:pt x="571" y="692"/>
                    <a:pt x="571" y="692"/>
                    <a:pt x="571" y="692"/>
                  </a:cubicBezTo>
                  <a:cubicBezTo>
                    <a:pt x="568" y="694"/>
                    <a:pt x="566" y="695"/>
                    <a:pt x="563" y="697"/>
                  </a:cubicBezTo>
                  <a:close/>
                  <a:moveTo>
                    <a:pt x="178" y="692"/>
                  </a:moveTo>
                  <a:cubicBezTo>
                    <a:pt x="176" y="691"/>
                    <a:pt x="173" y="689"/>
                    <a:pt x="171" y="688"/>
                  </a:cubicBezTo>
                  <a:cubicBezTo>
                    <a:pt x="203" y="638"/>
                    <a:pt x="203" y="638"/>
                    <a:pt x="203" y="638"/>
                  </a:cubicBezTo>
                  <a:cubicBezTo>
                    <a:pt x="205" y="640"/>
                    <a:pt x="207" y="641"/>
                    <a:pt x="209" y="642"/>
                  </a:cubicBezTo>
                  <a:lnTo>
                    <a:pt x="178" y="692"/>
                  </a:lnTo>
                  <a:close/>
                  <a:moveTo>
                    <a:pt x="577" y="688"/>
                  </a:moveTo>
                  <a:cubicBezTo>
                    <a:pt x="545" y="639"/>
                    <a:pt x="545" y="639"/>
                    <a:pt x="545" y="639"/>
                  </a:cubicBezTo>
                  <a:cubicBezTo>
                    <a:pt x="547" y="638"/>
                    <a:pt x="549" y="637"/>
                    <a:pt x="551" y="635"/>
                  </a:cubicBezTo>
                  <a:cubicBezTo>
                    <a:pt x="584" y="684"/>
                    <a:pt x="584" y="684"/>
                    <a:pt x="584" y="684"/>
                  </a:cubicBezTo>
                  <a:cubicBezTo>
                    <a:pt x="581" y="685"/>
                    <a:pt x="579" y="687"/>
                    <a:pt x="577" y="688"/>
                  </a:cubicBezTo>
                  <a:close/>
                  <a:moveTo>
                    <a:pt x="165" y="684"/>
                  </a:moveTo>
                  <a:cubicBezTo>
                    <a:pt x="163" y="682"/>
                    <a:pt x="160" y="680"/>
                    <a:pt x="158" y="679"/>
                  </a:cubicBezTo>
                  <a:cubicBezTo>
                    <a:pt x="192" y="631"/>
                    <a:pt x="192" y="631"/>
                    <a:pt x="192" y="631"/>
                  </a:cubicBezTo>
                  <a:cubicBezTo>
                    <a:pt x="194" y="632"/>
                    <a:pt x="196" y="634"/>
                    <a:pt x="198" y="635"/>
                  </a:cubicBezTo>
                  <a:lnTo>
                    <a:pt x="165" y="684"/>
                  </a:lnTo>
                  <a:close/>
                  <a:moveTo>
                    <a:pt x="590" y="680"/>
                  </a:moveTo>
                  <a:cubicBezTo>
                    <a:pt x="556" y="632"/>
                    <a:pt x="556" y="632"/>
                    <a:pt x="556" y="632"/>
                  </a:cubicBezTo>
                  <a:cubicBezTo>
                    <a:pt x="558" y="630"/>
                    <a:pt x="560" y="629"/>
                    <a:pt x="562" y="628"/>
                  </a:cubicBezTo>
                  <a:cubicBezTo>
                    <a:pt x="597" y="675"/>
                    <a:pt x="597" y="675"/>
                    <a:pt x="597" y="675"/>
                  </a:cubicBezTo>
                  <a:cubicBezTo>
                    <a:pt x="594" y="676"/>
                    <a:pt x="592" y="678"/>
                    <a:pt x="590" y="680"/>
                  </a:cubicBezTo>
                  <a:close/>
                  <a:moveTo>
                    <a:pt x="152" y="674"/>
                  </a:moveTo>
                  <a:cubicBezTo>
                    <a:pt x="150" y="673"/>
                    <a:pt x="147" y="671"/>
                    <a:pt x="145" y="669"/>
                  </a:cubicBezTo>
                  <a:cubicBezTo>
                    <a:pt x="181" y="623"/>
                    <a:pt x="181" y="623"/>
                    <a:pt x="181" y="623"/>
                  </a:cubicBezTo>
                  <a:cubicBezTo>
                    <a:pt x="183" y="624"/>
                    <a:pt x="185" y="626"/>
                    <a:pt x="187" y="627"/>
                  </a:cubicBezTo>
                  <a:lnTo>
                    <a:pt x="152" y="674"/>
                  </a:lnTo>
                  <a:close/>
                  <a:moveTo>
                    <a:pt x="603" y="670"/>
                  </a:moveTo>
                  <a:cubicBezTo>
                    <a:pt x="567" y="624"/>
                    <a:pt x="567" y="624"/>
                    <a:pt x="567" y="624"/>
                  </a:cubicBezTo>
                  <a:cubicBezTo>
                    <a:pt x="569" y="622"/>
                    <a:pt x="571" y="621"/>
                    <a:pt x="573" y="619"/>
                  </a:cubicBezTo>
                  <a:cubicBezTo>
                    <a:pt x="609" y="665"/>
                    <a:pt x="609" y="665"/>
                    <a:pt x="609" y="665"/>
                  </a:cubicBezTo>
                  <a:cubicBezTo>
                    <a:pt x="607" y="667"/>
                    <a:pt x="605" y="668"/>
                    <a:pt x="603" y="670"/>
                  </a:cubicBezTo>
                  <a:close/>
                  <a:moveTo>
                    <a:pt x="139" y="665"/>
                  </a:moveTo>
                  <a:cubicBezTo>
                    <a:pt x="137" y="663"/>
                    <a:pt x="135" y="661"/>
                    <a:pt x="133" y="659"/>
                  </a:cubicBezTo>
                  <a:cubicBezTo>
                    <a:pt x="171" y="614"/>
                    <a:pt x="171" y="614"/>
                    <a:pt x="171" y="614"/>
                  </a:cubicBezTo>
                  <a:cubicBezTo>
                    <a:pt x="172" y="616"/>
                    <a:pt x="174" y="618"/>
                    <a:pt x="176" y="619"/>
                  </a:cubicBezTo>
                  <a:lnTo>
                    <a:pt x="139" y="665"/>
                  </a:lnTo>
                  <a:close/>
                  <a:moveTo>
                    <a:pt x="615" y="660"/>
                  </a:moveTo>
                  <a:cubicBezTo>
                    <a:pt x="577" y="615"/>
                    <a:pt x="577" y="615"/>
                    <a:pt x="577" y="615"/>
                  </a:cubicBezTo>
                  <a:cubicBezTo>
                    <a:pt x="579" y="614"/>
                    <a:pt x="581" y="612"/>
                    <a:pt x="583" y="611"/>
                  </a:cubicBezTo>
                  <a:cubicBezTo>
                    <a:pt x="621" y="655"/>
                    <a:pt x="621" y="655"/>
                    <a:pt x="621" y="655"/>
                  </a:cubicBezTo>
                  <a:cubicBezTo>
                    <a:pt x="619" y="656"/>
                    <a:pt x="617" y="658"/>
                    <a:pt x="615" y="660"/>
                  </a:cubicBezTo>
                  <a:close/>
                  <a:moveTo>
                    <a:pt x="127" y="654"/>
                  </a:moveTo>
                  <a:cubicBezTo>
                    <a:pt x="125" y="652"/>
                    <a:pt x="123" y="651"/>
                    <a:pt x="121" y="649"/>
                  </a:cubicBezTo>
                  <a:cubicBezTo>
                    <a:pt x="161" y="606"/>
                    <a:pt x="161" y="606"/>
                    <a:pt x="161" y="606"/>
                  </a:cubicBezTo>
                  <a:cubicBezTo>
                    <a:pt x="162" y="607"/>
                    <a:pt x="164" y="609"/>
                    <a:pt x="166" y="610"/>
                  </a:cubicBezTo>
                  <a:lnTo>
                    <a:pt x="127" y="654"/>
                  </a:lnTo>
                  <a:close/>
                  <a:moveTo>
                    <a:pt x="627" y="650"/>
                  </a:moveTo>
                  <a:cubicBezTo>
                    <a:pt x="587" y="607"/>
                    <a:pt x="587" y="607"/>
                    <a:pt x="587" y="607"/>
                  </a:cubicBezTo>
                  <a:cubicBezTo>
                    <a:pt x="589" y="605"/>
                    <a:pt x="591" y="603"/>
                    <a:pt x="593" y="602"/>
                  </a:cubicBezTo>
                  <a:cubicBezTo>
                    <a:pt x="633" y="644"/>
                    <a:pt x="633" y="644"/>
                    <a:pt x="633" y="644"/>
                  </a:cubicBezTo>
                  <a:cubicBezTo>
                    <a:pt x="631" y="646"/>
                    <a:pt x="629" y="648"/>
                    <a:pt x="627" y="650"/>
                  </a:cubicBezTo>
                  <a:close/>
                  <a:moveTo>
                    <a:pt x="116" y="644"/>
                  </a:moveTo>
                  <a:cubicBezTo>
                    <a:pt x="114" y="642"/>
                    <a:pt x="111" y="640"/>
                    <a:pt x="109" y="638"/>
                  </a:cubicBezTo>
                  <a:cubicBezTo>
                    <a:pt x="151" y="596"/>
                    <a:pt x="151" y="596"/>
                    <a:pt x="151" y="596"/>
                  </a:cubicBezTo>
                  <a:cubicBezTo>
                    <a:pt x="153" y="598"/>
                    <a:pt x="154" y="600"/>
                    <a:pt x="156" y="601"/>
                  </a:cubicBezTo>
                  <a:lnTo>
                    <a:pt x="116" y="644"/>
                  </a:lnTo>
                  <a:close/>
                  <a:moveTo>
                    <a:pt x="638" y="639"/>
                  </a:moveTo>
                  <a:cubicBezTo>
                    <a:pt x="597" y="597"/>
                    <a:pt x="597" y="597"/>
                    <a:pt x="597" y="597"/>
                  </a:cubicBezTo>
                  <a:cubicBezTo>
                    <a:pt x="599" y="596"/>
                    <a:pt x="601" y="594"/>
                    <a:pt x="602" y="592"/>
                  </a:cubicBezTo>
                  <a:cubicBezTo>
                    <a:pt x="644" y="633"/>
                    <a:pt x="644" y="633"/>
                    <a:pt x="644" y="633"/>
                  </a:cubicBezTo>
                  <a:cubicBezTo>
                    <a:pt x="642" y="635"/>
                    <a:pt x="640" y="637"/>
                    <a:pt x="638" y="639"/>
                  </a:cubicBezTo>
                  <a:close/>
                  <a:moveTo>
                    <a:pt x="104" y="632"/>
                  </a:moveTo>
                  <a:cubicBezTo>
                    <a:pt x="102" y="630"/>
                    <a:pt x="100" y="628"/>
                    <a:pt x="98" y="626"/>
                  </a:cubicBezTo>
                  <a:cubicBezTo>
                    <a:pt x="142" y="587"/>
                    <a:pt x="142" y="587"/>
                    <a:pt x="142" y="587"/>
                  </a:cubicBezTo>
                  <a:cubicBezTo>
                    <a:pt x="143" y="588"/>
                    <a:pt x="145" y="590"/>
                    <a:pt x="147" y="592"/>
                  </a:cubicBezTo>
                  <a:lnTo>
                    <a:pt x="104" y="632"/>
                  </a:lnTo>
                  <a:close/>
                  <a:moveTo>
                    <a:pt x="649" y="627"/>
                  </a:moveTo>
                  <a:cubicBezTo>
                    <a:pt x="606" y="588"/>
                    <a:pt x="606" y="588"/>
                    <a:pt x="606" y="588"/>
                  </a:cubicBezTo>
                  <a:cubicBezTo>
                    <a:pt x="608" y="586"/>
                    <a:pt x="610" y="584"/>
                    <a:pt x="611" y="582"/>
                  </a:cubicBezTo>
                  <a:cubicBezTo>
                    <a:pt x="655" y="621"/>
                    <a:pt x="655" y="621"/>
                    <a:pt x="655" y="621"/>
                  </a:cubicBezTo>
                  <a:cubicBezTo>
                    <a:pt x="653" y="623"/>
                    <a:pt x="651" y="625"/>
                    <a:pt x="649" y="627"/>
                  </a:cubicBezTo>
                  <a:close/>
                  <a:moveTo>
                    <a:pt x="94" y="621"/>
                  </a:moveTo>
                  <a:cubicBezTo>
                    <a:pt x="92" y="619"/>
                    <a:pt x="90" y="616"/>
                    <a:pt x="88" y="614"/>
                  </a:cubicBezTo>
                  <a:cubicBezTo>
                    <a:pt x="133" y="577"/>
                    <a:pt x="133" y="577"/>
                    <a:pt x="133" y="577"/>
                  </a:cubicBezTo>
                  <a:cubicBezTo>
                    <a:pt x="134" y="578"/>
                    <a:pt x="136" y="580"/>
                    <a:pt x="138" y="582"/>
                  </a:cubicBezTo>
                  <a:lnTo>
                    <a:pt x="94" y="621"/>
                  </a:lnTo>
                  <a:close/>
                  <a:moveTo>
                    <a:pt x="660" y="616"/>
                  </a:moveTo>
                  <a:cubicBezTo>
                    <a:pt x="615" y="578"/>
                    <a:pt x="615" y="578"/>
                    <a:pt x="615" y="578"/>
                  </a:cubicBezTo>
                  <a:cubicBezTo>
                    <a:pt x="617" y="576"/>
                    <a:pt x="618" y="574"/>
                    <a:pt x="620" y="572"/>
                  </a:cubicBezTo>
                  <a:cubicBezTo>
                    <a:pt x="665" y="609"/>
                    <a:pt x="665" y="609"/>
                    <a:pt x="665" y="609"/>
                  </a:cubicBezTo>
                  <a:cubicBezTo>
                    <a:pt x="664" y="611"/>
                    <a:pt x="662" y="613"/>
                    <a:pt x="660" y="616"/>
                  </a:cubicBezTo>
                  <a:close/>
                  <a:moveTo>
                    <a:pt x="83" y="609"/>
                  </a:moveTo>
                  <a:cubicBezTo>
                    <a:pt x="82" y="606"/>
                    <a:pt x="80" y="604"/>
                    <a:pt x="78" y="602"/>
                  </a:cubicBezTo>
                  <a:cubicBezTo>
                    <a:pt x="124" y="566"/>
                    <a:pt x="124" y="566"/>
                    <a:pt x="124" y="566"/>
                  </a:cubicBezTo>
                  <a:cubicBezTo>
                    <a:pt x="126" y="568"/>
                    <a:pt x="127" y="570"/>
                    <a:pt x="129" y="572"/>
                  </a:cubicBezTo>
                  <a:lnTo>
                    <a:pt x="83" y="609"/>
                  </a:lnTo>
                  <a:close/>
                  <a:moveTo>
                    <a:pt x="670" y="603"/>
                  </a:moveTo>
                  <a:cubicBezTo>
                    <a:pt x="624" y="567"/>
                    <a:pt x="624" y="567"/>
                    <a:pt x="624" y="567"/>
                  </a:cubicBezTo>
                  <a:cubicBezTo>
                    <a:pt x="625" y="565"/>
                    <a:pt x="627" y="563"/>
                    <a:pt x="628" y="561"/>
                  </a:cubicBezTo>
                  <a:cubicBezTo>
                    <a:pt x="675" y="596"/>
                    <a:pt x="675" y="596"/>
                    <a:pt x="675" y="596"/>
                  </a:cubicBezTo>
                  <a:cubicBezTo>
                    <a:pt x="673" y="599"/>
                    <a:pt x="672" y="601"/>
                    <a:pt x="670" y="603"/>
                  </a:cubicBezTo>
                  <a:close/>
                  <a:moveTo>
                    <a:pt x="74" y="596"/>
                  </a:moveTo>
                  <a:cubicBezTo>
                    <a:pt x="72" y="594"/>
                    <a:pt x="70" y="591"/>
                    <a:pt x="69" y="589"/>
                  </a:cubicBezTo>
                  <a:cubicBezTo>
                    <a:pt x="116" y="555"/>
                    <a:pt x="116" y="555"/>
                    <a:pt x="116" y="555"/>
                  </a:cubicBezTo>
                  <a:cubicBezTo>
                    <a:pt x="118" y="557"/>
                    <a:pt x="119" y="559"/>
                    <a:pt x="121" y="561"/>
                  </a:cubicBezTo>
                  <a:lnTo>
                    <a:pt x="74" y="596"/>
                  </a:lnTo>
                  <a:close/>
                  <a:moveTo>
                    <a:pt x="679" y="590"/>
                  </a:moveTo>
                  <a:cubicBezTo>
                    <a:pt x="632" y="557"/>
                    <a:pt x="632" y="557"/>
                    <a:pt x="632" y="557"/>
                  </a:cubicBezTo>
                  <a:cubicBezTo>
                    <a:pt x="633" y="555"/>
                    <a:pt x="635" y="553"/>
                    <a:pt x="636" y="551"/>
                  </a:cubicBezTo>
                  <a:cubicBezTo>
                    <a:pt x="684" y="583"/>
                    <a:pt x="684" y="583"/>
                    <a:pt x="684" y="583"/>
                  </a:cubicBezTo>
                  <a:cubicBezTo>
                    <a:pt x="683" y="586"/>
                    <a:pt x="681" y="588"/>
                    <a:pt x="679" y="590"/>
                  </a:cubicBezTo>
                  <a:close/>
                  <a:moveTo>
                    <a:pt x="65" y="583"/>
                  </a:moveTo>
                  <a:cubicBezTo>
                    <a:pt x="63" y="581"/>
                    <a:pt x="61" y="578"/>
                    <a:pt x="60" y="576"/>
                  </a:cubicBezTo>
                  <a:cubicBezTo>
                    <a:pt x="109" y="544"/>
                    <a:pt x="109" y="544"/>
                    <a:pt x="109" y="544"/>
                  </a:cubicBezTo>
                  <a:cubicBezTo>
                    <a:pt x="110" y="546"/>
                    <a:pt x="112" y="548"/>
                    <a:pt x="113" y="550"/>
                  </a:cubicBezTo>
                  <a:lnTo>
                    <a:pt x="65" y="583"/>
                  </a:lnTo>
                  <a:close/>
                  <a:moveTo>
                    <a:pt x="688" y="577"/>
                  </a:moveTo>
                  <a:cubicBezTo>
                    <a:pt x="639" y="545"/>
                    <a:pt x="639" y="545"/>
                    <a:pt x="639" y="545"/>
                  </a:cubicBezTo>
                  <a:cubicBezTo>
                    <a:pt x="641" y="543"/>
                    <a:pt x="642" y="541"/>
                    <a:pt x="643" y="539"/>
                  </a:cubicBezTo>
                  <a:cubicBezTo>
                    <a:pt x="693" y="570"/>
                    <a:pt x="693" y="570"/>
                    <a:pt x="693" y="570"/>
                  </a:cubicBezTo>
                  <a:cubicBezTo>
                    <a:pt x="691" y="572"/>
                    <a:pt x="690" y="575"/>
                    <a:pt x="688" y="577"/>
                  </a:cubicBezTo>
                  <a:close/>
                  <a:moveTo>
                    <a:pt x="56" y="570"/>
                  </a:moveTo>
                  <a:cubicBezTo>
                    <a:pt x="54" y="567"/>
                    <a:pt x="53" y="565"/>
                    <a:pt x="52" y="562"/>
                  </a:cubicBezTo>
                  <a:cubicBezTo>
                    <a:pt x="102" y="533"/>
                    <a:pt x="102" y="533"/>
                    <a:pt x="102" y="533"/>
                  </a:cubicBezTo>
                  <a:cubicBezTo>
                    <a:pt x="103" y="535"/>
                    <a:pt x="104" y="537"/>
                    <a:pt x="106" y="539"/>
                  </a:cubicBezTo>
                  <a:lnTo>
                    <a:pt x="56" y="570"/>
                  </a:lnTo>
                  <a:close/>
                  <a:moveTo>
                    <a:pt x="697" y="564"/>
                  </a:moveTo>
                  <a:cubicBezTo>
                    <a:pt x="646" y="534"/>
                    <a:pt x="646" y="534"/>
                    <a:pt x="646" y="534"/>
                  </a:cubicBezTo>
                  <a:cubicBezTo>
                    <a:pt x="648" y="532"/>
                    <a:pt x="649" y="530"/>
                    <a:pt x="650" y="528"/>
                  </a:cubicBezTo>
                  <a:cubicBezTo>
                    <a:pt x="701" y="556"/>
                    <a:pt x="701" y="556"/>
                    <a:pt x="701" y="556"/>
                  </a:cubicBezTo>
                  <a:cubicBezTo>
                    <a:pt x="700" y="559"/>
                    <a:pt x="698" y="561"/>
                    <a:pt x="697" y="564"/>
                  </a:cubicBezTo>
                  <a:close/>
                  <a:moveTo>
                    <a:pt x="48" y="556"/>
                  </a:moveTo>
                  <a:cubicBezTo>
                    <a:pt x="47" y="554"/>
                    <a:pt x="45" y="551"/>
                    <a:pt x="44" y="549"/>
                  </a:cubicBezTo>
                  <a:cubicBezTo>
                    <a:pt x="95" y="521"/>
                    <a:pt x="95" y="521"/>
                    <a:pt x="95" y="521"/>
                  </a:cubicBezTo>
                  <a:cubicBezTo>
                    <a:pt x="97" y="523"/>
                    <a:pt x="98" y="525"/>
                    <a:pt x="99" y="528"/>
                  </a:cubicBezTo>
                  <a:lnTo>
                    <a:pt x="48" y="556"/>
                  </a:lnTo>
                  <a:close/>
                  <a:moveTo>
                    <a:pt x="704" y="550"/>
                  </a:moveTo>
                  <a:cubicBezTo>
                    <a:pt x="653" y="522"/>
                    <a:pt x="653" y="522"/>
                    <a:pt x="653" y="522"/>
                  </a:cubicBezTo>
                  <a:cubicBezTo>
                    <a:pt x="654" y="520"/>
                    <a:pt x="655" y="518"/>
                    <a:pt x="656" y="516"/>
                  </a:cubicBezTo>
                  <a:cubicBezTo>
                    <a:pt x="708" y="542"/>
                    <a:pt x="708" y="542"/>
                    <a:pt x="708" y="542"/>
                  </a:cubicBezTo>
                  <a:cubicBezTo>
                    <a:pt x="707" y="545"/>
                    <a:pt x="706" y="547"/>
                    <a:pt x="704" y="550"/>
                  </a:cubicBezTo>
                  <a:close/>
                  <a:moveTo>
                    <a:pt x="40" y="542"/>
                  </a:moveTo>
                  <a:cubicBezTo>
                    <a:pt x="39" y="540"/>
                    <a:pt x="38" y="537"/>
                    <a:pt x="37" y="534"/>
                  </a:cubicBezTo>
                  <a:cubicBezTo>
                    <a:pt x="89" y="509"/>
                    <a:pt x="89" y="509"/>
                    <a:pt x="89" y="509"/>
                  </a:cubicBezTo>
                  <a:cubicBezTo>
                    <a:pt x="91" y="511"/>
                    <a:pt x="92" y="514"/>
                    <a:pt x="93" y="516"/>
                  </a:cubicBezTo>
                  <a:lnTo>
                    <a:pt x="40" y="542"/>
                  </a:lnTo>
                  <a:close/>
                  <a:moveTo>
                    <a:pt x="712" y="536"/>
                  </a:moveTo>
                  <a:cubicBezTo>
                    <a:pt x="659" y="510"/>
                    <a:pt x="659" y="510"/>
                    <a:pt x="659" y="510"/>
                  </a:cubicBezTo>
                  <a:cubicBezTo>
                    <a:pt x="660" y="508"/>
                    <a:pt x="661" y="506"/>
                    <a:pt x="662" y="504"/>
                  </a:cubicBezTo>
                  <a:cubicBezTo>
                    <a:pt x="715" y="528"/>
                    <a:pt x="715" y="528"/>
                    <a:pt x="715" y="528"/>
                  </a:cubicBezTo>
                  <a:cubicBezTo>
                    <a:pt x="714" y="531"/>
                    <a:pt x="713" y="533"/>
                    <a:pt x="712" y="536"/>
                  </a:cubicBezTo>
                  <a:close/>
                  <a:moveTo>
                    <a:pt x="34" y="528"/>
                  </a:moveTo>
                  <a:cubicBezTo>
                    <a:pt x="32" y="525"/>
                    <a:pt x="31" y="523"/>
                    <a:pt x="30" y="520"/>
                  </a:cubicBezTo>
                  <a:cubicBezTo>
                    <a:pt x="84" y="497"/>
                    <a:pt x="84" y="497"/>
                    <a:pt x="84" y="497"/>
                  </a:cubicBezTo>
                  <a:cubicBezTo>
                    <a:pt x="85" y="499"/>
                    <a:pt x="86" y="502"/>
                    <a:pt x="87" y="504"/>
                  </a:cubicBezTo>
                  <a:lnTo>
                    <a:pt x="34" y="528"/>
                  </a:lnTo>
                  <a:close/>
                  <a:moveTo>
                    <a:pt x="718" y="521"/>
                  </a:moveTo>
                  <a:cubicBezTo>
                    <a:pt x="665" y="498"/>
                    <a:pt x="665" y="498"/>
                    <a:pt x="665" y="498"/>
                  </a:cubicBezTo>
                  <a:cubicBezTo>
                    <a:pt x="666" y="496"/>
                    <a:pt x="666" y="494"/>
                    <a:pt x="667" y="491"/>
                  </a:cubicBezTo>
                  <a:cubicBezTo>
                    <a:pt x="722" y="513"/>
                    <a:pt x="722" y="513"/>
                    <a:pt x="722" y="513"/>
                  </a:cubicBezTo>
                  <a:cubicBezTo>
                    <a:pt x="721" y="516"/>
                    <a:pt x="719" y="519"/>
                    <a:pt x="718" y="521"/>
                  </a:cubicBezTo>
                  <a:close/>
                  <a:moveTo>
                    <a:pt x="27" y="513"/>
                  </a:moveTo>
                  <a:cubicBezTo>
                    <a:pt x="26" y="511"/>
                    <a:pt x="25" y="508"/>
                    <a:pt x="24" y="505"/>
                  </a:cubicBezTo>
                  <a:cubicBezTo>
                    <a:pt x="79" y="485"/>
                    <a:pt x="79" y="485"/>
                    <a:pt x="79" y="485"/>
                  </a:cubicBezTo>
                  <a:cubicBezTo>
                    <a:pt x="80" y="487"/>
                    <a:pt x="81" y="489"/>
                    <a:pt x="82" y="491"/>
                  </a:cubicBezTo>
                  <a:lnTo>
                    <a:pt x="27" y="513"/>
                  </a:lnTo>
                  <a:close/>
                  <a:moveTo>
                    <a:pt x="724" y="506"/>
                  </a:moveTo>
                  <a:cubicBezTo>
                    <a:pt x="670" y="486"/>
                    <a:pt x="670" y="486"/>
                    <a:pt x="670" y="486"/>
                  </a:cubicBezTo>
                  <a:cubicBezTo>
                    <a:pt x="670" y="483"/>
                    <a:pt x="671" y="481"/>
                    <a:pt x="672" y="479"/>
                  </a:cubicBezTo>
                  <a:cubicBezTo>
                    <a:pt x="727" y="498"/>
                    <a:pt x="727" y="498"/>
                    <a:pt x="727" y="498"/>
                  </a:cubicBezTo>
                  <a:cubicBezTo>
                    <a:pt x="726" y="501"/>
                    <a:pt x="725" y="504"/>
                    <a:pt x="724" y="506"/>
                  </a:cubicBezTo>
                  <a:close/>
                  <a:moveTo>
                    <a:pt x="22" y="498"/>
                  </a:moveTo>
                  <a:cubicBezTo>
                    <a:pt x="21" y="496"/>
                    <a:pt x="20" y="493"/>
                    <a:pt x="19" y="490"/>
                  </a:cubicBezTo>
                  <a:cubicBezTo>
                    <a:pt x="75" y="472"/>
                    <a:pt x="75" y="472"/>
                    <a:pt x="75" y="472"/>
                  </a:cubicBezTo>
                  <a:cubicBezTo>
                    <a:pt x="75" y="474"/>
                    <a:pt x="76" y="477"/>
                    <a:pt x="77" y="479"/>
                  </a:cubicBezTo>
                  <a:lnTo>
                    <a:pt x="22" y="498"/>
                  </a:lnTo>
                  <a:close/>
                  <a:moveTo>
                    <a:pt x="730" y="491"/>
                  </a:moveTo>
                  <a:cubicBezTo>
                    <a:pt x="674" y="473"/>
                    <a:pt x="674" y="473"/>
                    <a:pt x="674" y="473"/>
                  </a:cubicBezTo>
                  <a:cubicBezTo>
                    <a:pt x="675" y="471"/>
                    <a:pt x="676" y="468"/>
                    <a:pt x="676" y="466"/>
                  </a:cubicBezTo>
                  <a:cubicBezTo>
                    <a:pt x="732" y="483"/>
                    <a:pt x="732" y="483"/>
                    <a:pt x="732" y="483"/>
                  </a:cubicBezTo>
                  <a:cubicBezTo>
                    <a:pt x="731" y="486"/>
                    <a:pt x="731" y="489"/>
                    <a:pt x="730" y="491"/>
                  </a:cubicBezTo>
                  <a:close/>
                  <a:moveTo>
                    <a:pt x="17" y="483"/>
                  </a:moveTo>
                  <a:cubicBezTo>
                    <a:pt x="16" y="481"/>
                    <a:pt x="15" y="478"/>
                    <a:pt x="14" y="475"/>
                  </a:cubicBezTo>
                  <a:cubicBezTo>
                    <a:pt x="71" y="459"/>
                    <a:pt x="71" y="459"/>
                    <a:pt x="71" y="459"/>
                  </a:cubicBezTo>
                  <a:cubicBezTo>
                    <a:pt x="71" y="462"/>
                    <a:pt x="72" y="464"/>
                    <a:pt x="73" y="466"/>
                  </a:cubicBezTo>
                  <a:lnTo>
                    <a:pt x="17" y="483"/>
                  </a:lnTo>
                  <a:close/>
                  <a:moveTo>
                    <a:pt x="734" y="476"/>
                  </a:moveTo>
                  <a:cubicBezTo>
                    <a:pt x="678" y="460"/>
                    <a:pt x="678" y="460"/>
                    <a:pt x="678" y="460"/>
                  </a:cubicBezTo>
                  <a:cubicBezTo>
                    <a:pt x="679" y="458"/>
                    <a:pt x="679" y="456"/>
                    <a:pt x="680" y="453"/>
                  </a:cubicBezTo>
                  <a:cubicBezTo>
                    <a:pt x="737" y="468"/>
                    <a:pt x="737" y="468"/>
                    <a:pt x="737" y="468"/>
                  </a:cubicBezTo>
                  <a:cubicBezTo>
                    <a:pt x="736" y="471"/>
                    <a:pt x="735" y="473"/>
                    <a:pt x="734" y="476"/>
                  </a:cubicBezTo>
                  <a:close/>
                  <a:moveTo>
                    <a:pt x="12" y="468"/>
                  </a:moveTo>
                  <a:cubicBezTo>
                    <a:pt x="12" y="465"/>
                    <a:pt x="11" y="463"/>
                    <a:pt x="10" y="460"/>
                  </a:cubicBezTo>
                  <a:cubicBezTo>
                    <a:pt x="67" y="446"/>
                    <a:pt x="67" y="446"/>
                    <a:pt x="67" y="446"/>
                  </a:cubicBezTo>
                  <a:cubicBezTo>
                    <a:pt x="68" y="449"/>
                    <a:pt x="68" y="451"/>
                    <a:pt x="69" y="453"/>
                  </a:cubicBezTo>
                  <a:lnTo>
                    <a:pt x="12" y="468"/>
                  </a:lnTo>
                  <a:close/>
                  <a:moveTo>
                    <a:pt x="738" y="461"/>
                  </a:moveTo>
                  <a:cubicBezTo>
                    <a:pt x="681" y="447"/>
                    <a:pt x="681" y="447"/>
                    <a:pt x="681" y="447"/>
                  </a:cubicBezTo>
                  <a:cubicBezTo>
                    <a:pt x="682" y="445"/>
                    <a:pt x="683" y="443"/>
                    <a:pt x="683" y="440"/>
                  </a:cubicBezTo>
                  <a:cubicBezTo>
                    <a:pt x="740" y="452"/>
                    <a:pt x="740" y="452"/>
                    <a:pt x="740" y="452"/>
                  </a:cubicBezTo>
                  <a:cubicBezTo>
                    <a:pt x="740" y="455"/>
                    <a:pt x="739" y="458"/>
                    <a:pt x="738" y="461"/>
                  </a:cubicBezTo>
                  <a:close/>
                  <a:moveTo>
                    <a:pt x="9" y="453"/>
                  </a:moveTo>
                  <a:cubicBezTo>
                    <a:pt x="8" y="450"/>
                    <a:pt x="8" y="447"/>
                    <a:pt x="7" y="444"/>
                  </a:cubicBezTo>
                  <a:cubicBezTo>
                    <a:pt x="65" y="433"/>
                    <a:pt x="65" y="433"/>
                    <a:pt x="65" y="433"/>
                  </a:cubicBezTo>
                  <a:cubicBezTo>
                    <a:pt x="65" y="436"/>
                    <a:pt x="65" y="438"/>
                    <a:pt x="66" y="440"/>
                  </a:cubicBezTo>
                  <a:lnTo>
                    <a:pt x="9" y="453"/>
                  </a:lnTo>
                  <a:close/>
                  <a:moveTo>
                    <a:pt x="742" y="445"/>
                  </a:moveTo>
                  <a:cubicBezTo>
                    <a:pt x="684" y="434"/>
                    <a:pt x="684" y="434"/>
                    <a:pt x="684" y="434"/>
                  </a:cubicBezTo>
                  <a:cubicBezTo>
                    <a:pt x="685" y="432"/>
                    <a:pt x="685" y="429"/>
                    <a:pt x="686" y="427"/>
                  </a:cubicBezTo>
                  <a:cubicBezTo>
                    <a:pt x="743" y="437"/>
                    <a:pt x="743" y="437"/>
                    <a:pt x="743" y="437"/>
                  </a:cubicBezTo>
                  <a:cubicBezTo>
                    <a:pt x="743" y="440"/>
                    <a:pt x="742" y="443"/>
                    <a:pt x="742" y="445"/>
                  </a:cubicBezTo>
                  <a:close/>
                  <a:moveTo>
                    <a:pt x="6" y="437"/>
                  </a:moveTo>
                  <a:cubicBezTo>
                    <a:pt x="5" y="434"/>
                    <a:pt x="5" y="431"/>
                    <a:pt x="4" y="429"/>
                  </a:cubicBezTo>
                  <a:cubicBezTo>
                    <a:pt x="62" y="420"/>
                    <a:pt x="62" y="420"/>
                    <a:pt x="62" y="420"/>
                  </a:cubicBezTo>
                  <a:cubicBezTo>
                    <a:pt x="63" y="422"/>
                    <a:pt x="63" y="425"/>
                    <a:pt x="63" y="427"/>
                  </a:cubicBezTo>
                  <a:lnTo>
                    <a:pt x="6" y="437"/>
                  </a:lnTo>
                  <a:close/>
                  <a:moveTo>
                    <a:pt x="744" y="430"/>
                  </a:moveTo>
                  <a:cubicBezTo>
                    <a:pt x="687" y="421"/>
                    <a:pt x="687" y="421"/>
                    <a:pt x="687" y="421"/>
                  </a:cubicBezTo>
                  <a:cubicBezTo>
                    <a:pt x="687" y="419"/>
                    <a:pt x="687" y="416"/>
                    <a:pt x="688" y="414"/>
                  </a:cubicBezTo>
                  <a:cubicBezTo>
                    <a:pt x="746" y="421"/>
                    <a:pt x="746" y="421"/>
                    <a:pt x="746" y="421"/>
                  </a:cubicBezTo>
                  <a:cubicBezTo>
                    <a:pt x="745" y="424"/>
                    <a:pt x="745" y="427"/>
                    <a:pt x="744" y="430"/>
                  </a:cubicBezTo>
                  <a:close/>
                  <a:moveTo>
                    <a:pt x="3" y="421"/>
                  </a:moveTo>
                  <a:cubicBezTo>
                    <a:pt x="3" y="418"/>
                    <a:pt x="3" y="416"/>
                    <a:pt x="2" y="413"/>
                  </a:cubicBezTo>
                  <a:cubicBezTo>
                    <a:pt x="61" y="407"/>
                    <a:pt x="61" y="407"/>
                    <a:pt x="61" y="407"/>
                  </a:cubicBezTo>
                  <a:cubicBezTo>
                    <a:pt x="61" y="409"/>
                    <a:pt x="61" y="412"/>
                    <a:pt x="61" y="414"/>
                  </a:cubicBezTo>
                  <a:lnTo>
                    <a:pt x="3" y="421"/>
                  </a:lnTo>
                  <a:close/>
                  <a:moveTo>
                    <a:pt x="746" y="414"/>
                  </a:moveTo>
                  <a:cubicBezTo>
                    <a:pt x="688" y="408"/>
                    <a:pt x="688" y="408"/>
                    <a:pt x="688" y="408"/>
                  </a:cubicBezTo>
                  <a:cubicBezTo>
                    <a:pt x="689" y="405"/>
                    <a:pt x="689" y="403"/>
                    <a:pt x="689" y="400"/>
                  </a:cubicBezTo>
                  <a:cubicBezTo>
                    <a:pt x="747" y="405"/>
                    <a:pt x="747" y="405"/>
                    <a:pt x="747" y="405"/>
                  </a:cubicBezTo>
                  <a:cubicBezTo>
                    <a:pt x="747" y="408"/>
                    <a:pt x="747" y="411"/>
                    <a:pt x="746" y="414"/>
                  </a:cubicBezTo>
                  <a:close/>
                  <a:moveTo>
                    <a:pt x="2" y="406"/>
                  </a:moveTo>
                  <a:cubicBezTo>
                    <a:pt x="2" y="403"/>
                    <a:pt x="1" y="400"/>
                    <a:pt x="1" y="397"/>
                  </a:cubicBezTo>
                  <a:cubicBezTo>
                    <a:pt x="60" y="393"/>
                    <a:pt x="60" y="393"/>
                    <a:pt x="60" y="393"/>
                  </a:cubicBezTo>
                  <a:cubicBezTo>
                    <a:pt x="60" y="396"/>
                    <a:pt x="60" y="398"/>
                    <a:pt x="60" y="401"/>
                  </a:cubicBezTo>
                  <a:lnTo>
                    <a:pt x="2" y="406"/>
                  </a:lnTo>
                  <a:close/>
                  <a:moveTo>
                    <a:pt x="748" y="398"/>
                  </a:moveTo>
                  <a:cubicBezTo>
                    <a:pt x="689" y="394"/>
                    <a:pt x="689" y="394"/>
                    <a:pt x="689" y="394"/>
                  </a:cubicBezTo>
                  <a:cubicBezTo>
                    <a:pt x="690" y="392"/>
                    <a:pt x="690" y="390"/>
                    <a:pt x="690" y="387"/>
                  </a:cubicBezTo>
                  <a:cubicBezTo>
                    <a:pt x="748" y="390"/>
                    <a:pt x="748" y="390"/>
                    <a:pt x="748" y="390"/>
                  </a:cubicBezTo>
                  <a:cubicBezTo>
                    <a:pt x="748" y="392"/>
                    <a:pt x="748" y="395"/>
                    <a:pt x="748" y="398"/>
                  </a:cubicBezTo>
                  <a:close/>
                  <a:moveTo>
                    <a:pt x="1" y="390"/>
                  </a:moveTo>
                  <a:cubicBezTo>
                    <a:pt x="1" y="387"/>
                    <a:pt x="1" y="384"/>
                    <a:pt x="1" y="381"/>
                  </a:cubicBezTo>
                  <a:cubicBezTo>
                    <a:pt x="59" y="380"/>
                    <a:pt x="59" y="380"/>
                    <a:pt x="59" y="380"/>
                  </a:cubicBezTo>
                  <a:cubicBezTo>
                    <a:pt x="59" y="382"/>
                    <a:pt x="59" y="385"/>
                    <a:pt x="59" y="387"/>
                  </a:cubicBezTo>
                  <a:lnTo>
                    <a:pt x="1" y="390"/>
                  </a:lnTo>
                  <a:close/>
                  <a:moveTo>
                    <a:pt x="748" y="382"/>
                  </a:moveTo>
                  <a:cubicBezTo>
                    <a:pt x="690" y="381"/>
                    <a:pt x="690" y="381"/>
                    <a:pt x="690" y="381"/>
                  </a:cubicBezTo>
                  <a:cubicBezTo>
                    <a:pt x="690" y="379"/>
                    <a:pt x="690" y="376"/>
                    <a:pt x="690" y="374"/>
                  </a:cubicBezTo>
                  <a:cubicBezTo>
                    <a:pt x="690" y="373"/>
                    <a:pt x="690" y="373"/>
                    <a:pt x="690" y="373"/>
                  </a:cubicBezTo>
                  <a:cubicBezTo>
                    <a:pt x="749" y="373"/>
                    <a:pt x="749" y="373"/>
                    <a:pt x="749" y="373"/>
                  </a:cubicBezTo>
                  <a:cubicBezTo>
                    <a:pt x="749" y="374"/>
                    <a:pt x="749" y="374"/>
                    <a:pt x="749" y="374"/>
                  </a:cubicBezTo>
                  <a:cubicBezTo>
                    <a:pt x="749" y="377"/>
                    <a:pt x="749" y="379"/>
                    <a:pt x="748" y="382"/>
                  </a:cubicBezTo>
                  <a:close/>
                  <a:moveTo>
                    <a:pt x="59" y="374"/>
                  </a:moveTo>
                  <a:cubicBezTo>
                    <a:pt x="42" y="374"/>
                    <a:pt x="42" y="374"/>
                    <a:pt x="42" y="374"/>
                  </a:cubicBezTo>
                  <a:cubicBezTo>
                    <a:pt x="0" y="374"/>
                    <a:pt x="0" y="374"/>
                    <a:pt x="0" y="374"/>
                  </a:cubicBezTo>
                  <a:cubicBezTo>
                    <a:pt x="0" y="374"/>
                    <a:pt x="0" y="374"/>
                    <a:pt x="0" y="374"/>
                  </a:cubicBezTo>
                  <a:cubicBezTo>
                    <a:pt x="0" y="371"/>
                    <a:pt x="0" y="368"/>
                    <a:pt x="1" y="365"/>
                  </a:cubicBezTo>
                  <a:cubicBezTo>
                    <a:pt x="59" y="367"/>
                    <a:pt x="59" y="367"/>
                    <a:pt x="59" y="367"/>
                  </a:cubicBezTo>
                  <a:cubicBezTo>
                    <a:pt x="59" y="369"/>
                    <a:pt x="59" y="371"/>
                    <a:pt x="59" y="374"/>
                  </a:cubicBezTo>
                  <a:close/>
                  <a:moveTo>
                    <a:pt x="690" y="367"/>
                  </a:moveTo>
                  <a:cubicBezTo>
                    <a:pt x="690" y="365"/>
                    <a:pt x="690" y="362"/>
                    <a:pt x="690" y="360"/>
                  </a:cubicBezTo>
                  <a:cubicBezTo>
                    <a:pt x="748" y="357"/>
                    <a:pt x="748" y="357"/>
                    <a:pt x="748" y="357"/>
                  </a:cubicBezTo>
                  <a:cubicBezTo>
                    <a:pt x="748" y="360"/>
                    <a:pt x="748" y="363"/>
                    <a:pt x="748" y="366"/>
                  </a:cubicBezTo>
                  <a:lnTo>
                    <a:pt x="690" y="367"/>
                  </a:lnTo>
                  <a:close/>
                  <a:moveTo>
                    <a:pt x="59" y="360"/>
                  </a:moveTo>
                  <a:cubicBezTo>
                    <a:pt x="1" y="358"/>
                    <a:pt x="1" y="358"/>
                    <a:pt x="1" y="358"/>
                  </a:cubicBezTo>
                  <a:cubicBezTo>
                    <a:pt x="1" y="355"/>
                    <a:pt x="1" y="352"/>
                    <a:pt x="1" y="349"/>
                  </a:cubicBezTo>
                  <a:cubicBezTo>
                    <a:pt x="60" y="353"/>
                    <a:pt x="60" y="353"/>
                    <a:pt x="60" y="353"/>
                  </a:cubicBezTo>
                  <a:cubicBezTo>
                    <a:pt x="59" y="356"/>
                    <a:pt x="59" y="358"/>
                    <a:pt x="59" y="360"/>
                  </a:cubicBezTo>
                  <a:close/>
                  <a:moveTo>
                    <a:pt x="689" y="354"/>
                  </a:moveTo>
                  <a:cubicBezTo>
                    <a:pt x="689" y="351"/>
                    <a:pt x="689" y="349"/>
                    <a:pt x="689" y="346"/>
                  </a:cubicBezTo>
                  <a:cubicBezTo>
                    <a:pt x="747" y="342"/>
                    <a:pt x="747" y="342"/>
                    <a:pt x="747" y="342"/>
                  </a:cubicBezTo>
                  <a:cubicBezTo>
                    <a:pt x="747" y="344"/>
                    <a:pt x="748" y="347"/>
                    <a:pt x="748" y="350"/>
                  </a:cubicBezTo>
                  <a:lnTo>
                    <a:pt x="689" y="354"/>
                  </a:lnTo>
                  <a:close/>
                  <a:moveTo>
                    <a:pt x="60" y="347"/>
                  </a:moveTo>
                  <a:cubicBezTo>
                    <a:pt x="2" y="342"/>
                    <a:pt x="2" y="342"/>
                    <a:pt x="2" y="342"/>
                  </a:cubicBezTo>
                  <a:cubicBezTo>
                    <a:pt x="2" y="339"/>
                    <a:pt x="2" y="336"/>
                    <a:pt x="3" y="334"/>
                  </a:cubicBezTo>
                  <a:cubicBezTo>
                    <a:pt x="61" y="340"/>
                    <a:pt x="61" y="340"/>
                    <a:pt x="61" y="340"/>
                  </a:cubicBezTo>
                  <a:cubicBezTo>
                    <a:pt x="60" y="342"/>
                    <a:pt x="60" y="345"/>
                    <a:pt x="60" y="347"/>
                  </a:cubicBezTo>
                  <a:close/>
                  <a:moveTo>
                    <a:pt x="688" y="340"/>
                  </a:moveTo>
                  <a:cubicBezTo>
                    <a:pt x="688" y="338"/>
                    <a:pt x="688" y="336"/>
                    <a:pt x="688" y="333"/>
                  </a:cubicBezTo>
                  <a:cubicBezTo>
                    <a:pt x="746" y="326"/>
                    <a:pt x="746" y="326"/>
                    <a:pt x="746" y="326"/>
                  </a:cubicBezTo>
                  <a:cubicBezTo>
                    <a:pt x="746" y="329"/>
                    <a:pt x="746" y="331"/>
                    <a:pt x="747" y="334"/>
                  </a:cubicBezTo>
                  <a:lnTo>
                    <a:pt x="688" y="340"/>
                  </a:lnTo>
                  <a:close/>
                  <a:moveTo>
                    <a:pt x="61" y="334"/>
                  </a:moveTo>
                  <a:cubicBezTo>
                    <a:pt x="3" y="326"/>
                    <a:pt x="3" y="326"/>
                    <a:pt x="3" y="326"/>
                  </a:cubicBezTo>
                  <a:cubicBezTo>
                    <a:pt x="4" y="324"/>
                    <a:pt x="4" y="321"/>
                    <a:pt x="5" y="318"/>
                  </a:cubicBezTo>
                  <a:cubicBezTo>
                    <a:pt x="62" y="327"/>
                    <a:pt x="62" y="327"/>
                    <a:pt x="62" y="327"/>
                  </a:cubicBezTo>
                  <a:cubicBezTo>
                    <a:pt x="62" y="329"/>
                    <a:pt x="62" y="331"/>
                    <a:pt x="61" y="334"/>
                  </a:cubicBezTo>
                  <a:close/>
                  <a:moveTo>
                    <a:pt x="687" y="327"/>
                  </a:moveTo>
                  <a:cubicBezTo>
                    <a:pt x="686" y="325"/>
                    <a:pt x="686" y="322"/>
                    <a:pt x="686" y="320"/>
                  </a:cubicBezTo>
                  <a:cubicBezTo>
                    <a:pt x="743" y="310"/>
                    <a:pt x="743" y="310"/>
                    <a:pt x="743" y="310"/>
                  </a:cubicBezTo>
                  <a:cubicBezTo>
                    <a:pt x="744" y="313"/>
                    <a:pt x="744" y="316"/>
                    <a:pt x="745" y="319"/>
                  </a:cubicBezTo>
                  <a:lnTo>
                    <a:pt x="687" y="327"/>
                  </a:lnTo>
                  <a:close/>
                  <a:moveTo>
                    <a:pt x="63" y="320"/>
                  </a:moveTo>
                  <a:cubicBezTo>
                    <a:pt x="6" y="311"/>
                    <a:pt x="6" y="311"/>
                    <a:pt x="6" y="311"/>
                  </a:cubicBezTo>
                  <a:cubicBezTo>
                    <a:pt x="6" y="308"/>
                    <a:pt x="7" y="305"/>
                    <a:pt x="7" y="302"/>
                  </a:cubicBezTo>
                  <a:cubicBezTo>
                    <a:pt x="65" y="313"/>
                    <a:pt x="65" y="313"/>
                    <a:pt x="65" y="313"/>
                  </a:cubicBezTo>
                  <a:cubicBezTo>
                    <a:pt x="64" y="316"/>
                    <a:pt x="64" y="318"/>
                    <a:pt x="63" y="320"/>
                  </a:cubicBezTo>
                  <a:close/>
                  <a:moveTo>
                    <a:pt x="684" y="314"/>
                  </a:moveTo>
                  <a:cubicBezTo>
                    <a:pt x="684" y="312"/>
                    <a:pt x="683" y="309"/>
                    <a:pt x="683" y="307"/>
                  </a:cubicBezTo>
                  <a:cubicBezTo>
                    <a:pt x="740" y="294"/>
                    <a:pt x="740" y="294"/>
                    <a:pt x="740" y="294"/>
                  </a:cubicBezTo>
                  <a:cubicBezTo>
                    <a:pt x="741" y="297"/>
                    <a:pt x="741" y="300"/>
                    <a:pt x="742" y="303"/>
                  </a:cubicBezTo>
                  <a:lnTo>
                    <a:pt x="684" y="314"/>
                  </a:lnTo>
                  <a:close/>
                  <a:moveTo>
                    <a:pt x="66" y="307"/>
                  </a:moveTo>
                  <a:cubicBezTo>
                    <a:pt x="9" y="295"/>
                    <a:pt x="9" y="295"/>
                    <a:pt x="9" y="295"/>
                  </a:cubicBezTo>
                  <a:cubicBezTo>
                    <a:pt x="9" y="292"/>
                    <a:pt x="10" y="289"/>
                    <a:pt x="11" y="287"/>
                  </a:cubicBezTo>
                  <a:cubicBezTo>
                    <a:pt x="68" y="300"/>
                    <a:pt x="68" y="300"/>
                    <a:pt x="68" y="300"/>
                  </a:cubicBezTo>
                  <a:cubicBezTo>
                    <a:pt x="67" y="303"/>
                    <a:pt x="66" y="305"/>
                    <a:pt x="66" y="307"/>
                  </a:cubicBezTo>
                  <a:close/>
                  <a:moveTo>
                    <a:pt x="682" y="301"/>
                  </a:moveTo>
                  <a:cubicBezTo>
                    <a:pt x="681" y="298"/>
                    <a:pt x="680" y="296"/>
                    <a:pt x="680" y="294"/>
                  </a:cubicBezTo>
                  <a:cubicBezTo>
                    <a:pt x="736" y="279"/>
                    <a:pt x="736" y="279"/>
                    <a:pt x="736" y="279"/>
                  </a:cubicBezTo>
                  <a:cubicBezTo>
                    <a:pt x="737" y="282"/>
                    <a:pt x="738" y="285"/>
                    <a:pt x="739" y="287"/>
                  </a:cubicBezTo>
                  <a:lnTo>
                    <a:pt x="682" y="301"/>
                  </a:lnTo>
                  <a:close/>
                  <a:moveTo>
                    <a:pt x="69" y="294"/>
                  </a:moveTo>
                  <a:cubicBezTo>
                    <a:pt x="12" y="280"/>
                    <a:pt x="12" y="280"/>
                    <a:pt x="12" y="280"/>
                  </a:cubicBezTo>
                  <a:cubicBezTo>
                    <a:pt x="13" y="277"/>
                    <a:pt x="14" y="274"/>
                    <a:pt x="15" y="271"/>
                  </a:cubicBezTo>
                  <a:cubicBezTo>
                    <a:pt x="71" y="287"/>
                    <a:pt x="71" y="287"/>
                    <a:pt x="71" y="287"/>
                  </a:cubicBezTo>
                  <a:cubicBezTo>
                    <a:pt x="70" y="290"/>
                    <a:pt x="70" y="292"/>
                    <a:pt x="69" y="294"/>
                  </a:cubicBezTo>
                  <a:close/>
                  <a:moveTo>
                    <a:pt x="678" y="288"/>
                  </a:moveTo>
                  <a:cubicBezTo>
                    <a:pt x="678" y="286"/>
                    <a:pt x="677" y="283"/>
                    <a:pt x="676" y="281"/>
                  </a:cubicBezTo>
                  <a:cubicBezTo>
                    <a:pt x="732" y="264"/>
                    <a:pt x="732" y="264"/>
                    <a:pt x="732" y="264"/>
                  </a:cubicBezTo>
                  <a:cubicBezTo>
                    <a:pt x="733" y="266"/>
                    <a:pt x="734" y="269"/>
                    <a:pt x="735" y="272"/>
                  </a:cubicBezTo>
                  <a:lnTo>
                    <a:pt x="678" y="288"/>
                  </a:lnTo>
                  <a:close/>
                  <a:moveTo>
                    <a:pt x="73" y="281"/>
                  </a:moveTo>
                  <a:cubicBezTo>
                    <a:pt x="17" y="264"/>
                    <a:pt x="17" y="264"/>
                    <a:pt x="17" y="264"/>
                  </a:cubicBezTo>
                  <a:cubicBezTo>
                    <a:pt x="18" y="262"/>
                    <a:pt x="18" y="259"/>
                    <a:pt x="19" y="256"/>
                  </a:cubicBezTo>
                  <a:cubicBezTo>
                    <a:pt x="75" y="274"/>
                    <a:pt x="75" y="274"/>
                    <a:pt x="75" y="274"/>
                  </a:cubicBezTo>
                  <a:cubicBezTo>
                    <a:pt x="74" y="277"/>
                    <a:pt x="73" y="279"/>
                    <a:pt x="73" y="281"/>
                  </a:cubicBezTo>
                  <a:close/>
                  <a:moveTo>
                    <a:pt x="674" y="275"/>
                  </a:moveTo>
                  <a:cubicBezTo>
                    <a:pt x="674" y="273"/>
                    <a:pt x="673" y="270"/>
                    <a:pt x="672" y="268"/>
                  </a:cubicBezTo>
                  <a:cubicBezTo>
                    <a:pt x="727" y="249"/>
                    <a:pt x="727" y="249"/>
                    <a:pt x="727" y="249"/>
                  </a:cubicBezTo>
                  <a:cubicBezTo>
                    <a:pt x="728" y="251"/>
                    <a:pt x="729" y="254"/>
                    <a:pt x="730" y="257"/>
                  </a:cubicBezTo>
                  <a:lnTo>
                    <a:pt x="674" y="275"/>
                  </a:lnTo>
                  <a:close/>
                  <a:moveTo>
                    <a:pt x="77" y="269"/>
                  </a:moveTo>
                  <a:cubicBezTo>
                    <a:pt x="22" y="249"/>
                    <a:pt x="22" y="249"/>
                    <a:pt x="22" y="249"/>
                  </a:cubicBezTo>
                  <a:cubicBezTo>
                    <a:pt x="23" y="246"/>
                    <a:pt x="24" y="244"/>
                    <a:pt x="25" y="241"/>
                  </a:cubicBezTo>
                  <a:cubicBezTo>
                    <a:pt x="79" y="262"/>
                    <a:pt x="79" y="262"/>
                    <a:pt x="79" y="262"/>
                  </a:cubicBezTo>
                  <a:cubicBezTo>
                    <a:pt x="78" y="264"/>
                    <a:pt x="78" y="266"/>
                    <a:pt x="77" y="269"/>
                  </a:cubicBezTo>
                  <a:close/>
                  <a:moveTo>
                    <a:pt x="670" y="262"/>
                  </a:moveTo>
                  <a:cubicBezTo>
                    <a:pt x="669" y="260"/>
                    <a:pt x="668" y="258"/>
                    <a:pt x="667" y="256"/>
                  </a:cubicBezTo>
                  <a:cubicBezTo>
                    <a:pt x="722" y="234"/>
                    <a:pt x="722" y="234"/>
                    <a:pt x="722" y="234"/>
                  </a:cubicBezTo>
                  <a:cubicBezTo>
                    <a:pt x="723" y="236"/>
                    <a:pt x="724" y="239"/>
                    <a:pt x="725" y="242"/>
                  </a:cubicBezTo>
                  <a:lnTo>
                    <a:pt x="670" y="262"/>
                  </a:lnTo>
                  <a:close/>
                  <a:moveTo>
                    <a:pt x="82" y="256"/>
                  </a:moveTo>
                  <a:cubicBezTo>
                    <a:pt x="27" y="234"/>
                    <a:pt x="27" y="234"/>
                    <a:pt x="27" y="234"/>
                  </a:cubicBezTo>
                  <a:cubicBezTo>
                    <a:pt x="28" y="232"/>
                    <a:pt x="29" y="229"/>
                    <a:pt x="31" y="226"/>
                  </a:cubicBezTo>
                  <a:cubicBezTo>
                    <a:pt x="84" y="249"/>
                    <a:pt x="84" y="249"/>
                    <a:pt x="84" y="249"/>
                  </a:cubicBezTo>
                  <a:cubicBezTo>
                    <a:pt x="83" y="252"/>
                    <a:pt x="82" y="254"/>
                    <a:pt x="82" y="256"/>
                  </a:cubicBezTo>
                  <a:close/>
                  <a:moveTo>
                    <a:pt x="665" y="250"/>
                  </a:moveTo>
                  <a:cubicBezTo>
                    <a:pt x="664" y="248"/>
                    <a:pt x="663" y="246"/>
                    <a:pt x="662" y="243"/>
                  </a:cubicBezTo>
                  <a:cubicBezTo>
                    <a:pt x="715" y="219"/>
                    <a:pt x="715" y="219"/>
                    <a:pt x="715" y="219"/>
                  </a:cubicBezTo>
                  <a:cubicBezTo>
                    <a:pt x="716" y="222"/>
                    <a:pt x="718" y="224"/>
                    <a:pt x="719" y="227"/>
                  </a:cubicBezTo>
                  <a:lnTo>
                    <a:pt x="665" y="250"/>
                  </a:lnTo>
                  <a:close/>
                  <a:moveTo>
                    <a:pt x="87" y="244"/>
                  </a:moveTo>
                  <a:cubicBezTo>
                    <a:pt x="34" y="220"/>
                    <a:pt x="34" y="220"/>
                    <a:pt x="34" y="220"/>
                  </a:cubicBezTo>
                  <a:cubicBezTo>
                    <a:pt x="35" y="217"/>
                    <a:pt x="36" y="214"/>
                    <a:pt x="37" y="212"/>
                  </a:cubicBezTo>
                  <a:cubicBezTo>
                    <a:pt x="90" y="237"/>
                    <a:pt x="90" y="237"/>
                    <a:pt x="90" y="237"/>
                  </a:cubicBezTo>
                  <a:cubicBezTo>
                    <a:pt x="89" y="239"/>
                    <a:pt x="88" y="242"/>
                    <a:pt x="87" y="244"/>
                  </a:cubicBezTo>
                  <a:close/>
                  <a:moveTo>
                    <a:pt x="659" y="238"/>
                  </a:moveTo>
                  <a:cubicBezTo>
                    <a:pt x="658" y="236"/>
                    <a:pt x="657" y="234"/>
                    <a:pt x="656" y="231"/>
                  </a:cubicBezTo>
                  <a:cubicBezTo>
                    <a:pt x="708" y="205"/>
                    <a:pt x="708" y="205"/>
                    <a:pt x="708" y="205"/>
                  </a:cubicBezTo>
                  <a:cubicBezTo>
                    <a:pt x="710" y="208"/>
                    <a:pt x="711" y="210"/>
                    <a:pt x="712" y="213"/>
                  </a:cubicBezTo>
                  <a:lnTo>
                    <a:pt x="659" y="238"/>
                  </a:lnTo>
                  <a:close/>
                  <a:moveTo>
                    <a:pt x="93" y="232"/>
                  </a:moveTo>
                  <a:cubicBezTo>
                    <a:pt x="40" y="205"/>
                    <a:pt x="40" y="205"/>
                    <a:pt x="40" y="205"/>
                  </a:cubicBezTo>
                  <a:cubicBezTo>
                    <a:pt x="42" y="203"/>
                    <a:pt x="43" y="200"/>
                    <a:pt x="44" y="198"/>
                  </a:cubicBezTo>
                  <a:cubicBezTo>
                    <a:pt x="96" y="225"/>
                    <a:pt x="96" y="225"/>
                    <a:pt x="96" y="225"/>
                  </a:cubicBezTo>
                  <a:cubicBezTo>
                    <a:pt x="95" y="227"/>
                    <a:pt x="94" y="229"/>
                    <a:pt x="93" y="232"/>
                  </a:cubicBezTo>
                  <a:close/>
                  <a:moveTo>
                    <a:pt x="653" y="226"/>
                  </a:moveTo>
                  <a:cubicBezTo>
                    <a:pt x="652" y="224"/>
                    <a:pt x="651" y="222"/>
                    <a:pt x="650" y="220"/>
                  </a:cubicBezTo>
                  <a:cubicBezTo>
                    <a:pt x="701" y="191"/>
                    <a:pt x="701" y="191"/>
                    <a:pt x="701" y="191"/>
                  </a:cubicBezTo>
                  <a:cubicBezTo>
                    <a:pt x="702" y="193"/>
                    <a:pt x="704" y="196"/>
                    <a:pt x="705" y="199"/>
                  </a:cubicBezTo>
                  <a:lnTo>
                    <a:pt x="653" y="226"/>
                  </a:lnTo>
                  <a:close/>
                  <a:moveTo>
                    <a:pt x="99" y="220"/>
                  </a:moveTo>
                  <a:cubicBezTo>
                    <a:pt x="48" y="191"/>
                    <a:pt x="48" y="191"/>
                    <a:pt x="48" y="191"/>
                  </a:cubicBezTo>
                  <a:cubicBezTo>
                    <a:pt x="49" y="189"/>
                    <a:pt x="51" y="186"/>
                    <a:pt x="52" y="184"/>
                  </a:cubicBezTo>
                  <a:cubicBezTo>
                    <a:pt x="103" y="213"/>
                    <a:pt x="103" y="213"/>
                    <a:pt x="103" y="213"/>
                  </a:cubicBezTo>
                  <a:cubicBezTo>
                    <a:pt x="101" y="216"/>
                    <a:pt x="100" y="218"/>
                    <a:pt x="99" y="220"/>
                  </a:cubicBezTo>
                  <a:close/>
                  <a:moveTo>
                    <a:pt x="647" y="214"/>
                  </a:moveTo>
                  <a:cubicBezTo>
                    <a:pt x="646" y="212"/>
                    <a:pt x="644" y="210"/>
                    <a:pt x="643" y="208"/>
                  </a:cubicBezTo>
                  <a:cubicBezTo>
                    <a:pt x="693" y="177"/>
                    <a:pt x="693" y="177"/>
                    <a:pt x="693" y="177"/>
                  </a:cubicBezTo>
                  <a:cubicBezTo>
                    <a:pt x="694" y="180"/>
                    <a:pt x="696" y="182"/>
                    <a:pt x="697" y="185"/>
                  </a:cubicBezTo>
                  <a:lnTo>
                    <a:pt x="647" y="214"/>
                  </a:lnTo>
                  <a:close/>
                  <a:moveTo>
                    <a:pt x="106" y="208"/>
                  </a:moveTo>
                  <a:cubicBezTo>
                    <a:pt x="56" y="178"/>
                    <a:pt x="56" y="178"/>
                    <a:pt x="56" y="178"/>
                  </a:cubicBezTo>
                  <a:cubicBezTo>
                    <a:pt x="57" y="175"/>
                    <a:pt x="59" y="173"/>
                    <a:pt x="61" y="170"/>
                  </a:cubicBezTo>
                  <a:cubicBezTo>
                    <a:pt x="110" y="202"/>
                    <a:pt x="110" y="202"/>
                    <a:pt x="110" y="202"/>
                  </a:cubicBezTo>
                  <a:cubicBezTo>
                    <a:pt x="108" y="204"/>
                    <a:pt x="107" y="206"/>
                    <a:pt x="106" y="208"/>
                  </a:cubicBezTo>
                  <a:close/>
                  <a:moveTo>
                    <a:pt x="640" y="203"/>
                  </a:moveTo>
                  <a:cubicBezTo>
                    <a:pt x="639" y="201"/>
                    <a:pt x="637" y="199"/>
                    <a:pt x="636" y="197"/>
                  </a:cubicBezTo>
                  <a:cubicBezTo>
                    <a:pt x="684" y="164"/>
                    <a:pt x="684" y="164"/>
                    <a:pt x="684" y="164"/>
                  </a:cubicBezTo>
                  <a:cubicBezTo>
                    <a:pt x="686" y="166"/>
                    <a:pt x="688" y="169"/>
                    <a:pt x="689" y="171"/>
                  </a:cubicBezTo>
                  <a:lnTo>
                    <a:pt x="640" y="203"/>
                  </a:lnTo>
                  <a:close/>
                  <a:moveTo>
                    <a:pt x="113" y="197"/>
                  </a:moveTo>
                  <a:cubicBezTo>
                    <a:pt x="65" y="164"/>
                    <a:pt x="65" y="164"/>
                    <a:pt x="65" y="164"/>
                  </a:cubicBezTo>
                  <a:cubicBezTo>
                    <a:pt x="66" y="162"/>
                    <a:pt x="68" y="159"/>
                    <a:pt x="70" y="157"/>
                  </a:cubicBezTo>
                  <a:cubicBezTo>
                    <a:pt x="117" y="191"/>
                    <a:pt x="117" y="191"/>
                    <a:pt x="117" y="191"/>
                  </a:cubicBezTo>
                  <a:cubicBezTo>
                    <a:pt x="116" y="193"/>
                    <a:pt x="114" y="195"/>
                    <a:pt x="113" y="197"/>
                  </a:cubicBezTo>
                  <a:close/>
                  <a:moveTo>
                    <a:pt x="632" y="192"/>
                  </a:moveTo>
                  <a:cubicBezTo>
                    <a:pt x="631" y="190"/>
                    <a:pt x="630" y="188"/>
                    <a:pt x="628" y="186"/>
                  </a:cubicBezTo>
                  <a:cubicBezTo>
                    <a:pt x="675" y="151"/>
                    <a:pt x="675" y="151"/>
                    <a:pt x="675" y="151"/>
                  </a:cubicBezTo>
                  <a:cubicBezTo>
                    <a:pt x="677" y="153"/>
                    <a:pt x="679" y="156"/>
                    <a:pt x="680" y="158"/>
                  </a:cubicBezTo>
                  <a:lnTo>
                    <a:pt x="632" y="192"/>
                  </a:lnTo>
                  <a:close/>
                  <a:moveTo>
                    <a:pt x="121" y="186"/>
                  </a:moveTo>
                  <a:cubicBezTo>
                    <a:pt x="74" y="151"/>
                    <a:pt x="74" y="151"/>
                    <a:pt x="74" y="151"/>
                  </a:cubicBezTo>
                  <a:cubicBezTo>
                    <a:pt x="75" y="149"/>
                    <a:pt x="77" y="147"/>
                    <a:pt x="79" y="144"/>
                  </a:cubicBezTo>
                  <a:cubicBezTo>
                    <a:pt x="125" y="180"/>
                    <a:pt x="125" y="180"/>
                    <a:pt x="125" y="180"/>
                  </a:cubicBezTo>
                  <a:cubicBezTo>
                    <a:pt x="124" y="182"/>
                    <a:pt x="122" y="184"/>
                    <a:pt x="121" y="186"/>
                  </a:cubicBezTo>
                  <a:close/>
                  <a:moveTo>
                    <a:pt x="624" y="181"/>
                  </a:moveTo>
                  <a:cubicBezTo>
                    <a:pt x="623" y="179"/>
                    <a:pt x="622" y="177"/>
                    <a:pt x="620" y="175"/>
                  </a:cubicBezTo>
                  <a:cubicBezTo>
                    <a:pt x="665" y="139"/>
                    <a:pt x="665" y="139"/>
                    <a:pt x="665" y="139"/>
                  </a:cubicBezTo>
                  <a:cubicBezTo>
                    <a:pt x="667" y="141"/>
                    <a:pt x="669" y="143"/>
                    <a:pt x="671" y="145"/>
                  </a:cubicBezTo>
                  <a:lnTo>
                    <a:pt x="624" y="181"/>
                  </a:lnTo>
                  <a:close/>
                  <a:moveTo>
                    <a:pt x="129" y="175"/>
                  </a:moveTo>
                  <a:cubicBezTo>
                    <a:pt x="83" y="139"/>
                    <a:pt x="83" y="139"/>
                    <a:pt x="83" y="139"/>
                  </a:cubicBezTo>
                  <a:cubicBezTo>
                    <a:pt x="85" y="136"/>
                    <a:pt x="87" y="134"/>
                    <a:pt x="89" y="132"/>
                  </a:cubicBezTo>
                  <a:cubicBezTo>
                    <a:pt x="134" y="170"/>
                    <a:pt x="134" y="170"/>
                    <a:pt x="134" y="170"/>
                  </a:cubicBezTo>
                  <a:cubicBezTo>
                    <a:pt x="132" y="172"/>
                    <a:pt x="130" y="174"/>
                    <a:pt x="129" y="175"/>
                  </a:cubicBezTo>
                  <a:close/>
                  <a:moveTo>
                    <a:pt x="616" y="171"/>
                  </a:moveTo>
                  <a:cubicBezTo>
                    <a:pt x="615" y="169"/>
                    <a:pt x="613" y="167"/>
                    <a:pt x="611" y="165"/>
                  </a:cubicBezTo>
                  <a:cubicBezTo>
                    <a:pt x="655" y="126"/>
                    <a:pt x="655" y="126"/>
                    <a:pt x="655" y="126"/>
                  </a:cubicBezTo>
                  <a:cubicBezTo>
                    <a:pt x="657" y="129"/>
                    <a:pt x="659" y="131"/>
                    <a:pt x="661" y="133"/>
                  </a:cubicBezTo>
                  <a:lnTo>
                    <a:pt x="616" y="171"/>
                  </a:lnTo>
                  <a:close/>
                  <a:moveTo>
                    <a:pt x="138" y="165"/>
                  </a:moveTo>
                  <a:cubicBezTo>
                    <a:pt x="94" y="127"/>
                    <a:pt x="94" y="127"/>
                    <a:pt x="94" y="127"/>
                  </a:cubicBezTo>
                  <a:cubicBezTo>
                    <a:pt x="96" y="124"/>
                    <a:pt x="98" y="122"/>
                    <a:pt x="100" y="120"/>
                  </a:cubicBezTo>
                  <a:cubicBezTo>
                    <a:pt x="142" y="160"/>
                    <a:pt x="142" y="160"/>
                    <a:pt x="142" y="160"/>
                  </a:cubicBezTo>
                  <a:cubicBezTo>
                    <a:pt x="141" y="162"/>
                    <a:pt x="139" y="163"/>
                    <a:pt x="138" y="165"/>
                  </a:cubicBezTo>
                  <a:close/>
                  <a:moveTo>
                    <a:pt x="607" y="161"/>
                  </a:moveTo>
                  <a:cubicBezTo>
                    <a:pt x="606" y="159"/>
                    <a:pt x="604" y="157"/>
                    <a:pt x="602" y="155"/>
                  </a:cubicBezTo>
                  <a:cubicBezTo>
                    <a:pt x="644" y="115"/>
                    <a:pt x="644" y="115"/>
                    <a:pt x="644" y="115"/>
                  </a:cubicBezTo>
                  <a:cubicBezTo>
                    <a:pt x="646" y="117"/>
                    <a:pt x="648" y="119"/>
                    <a:pt x="650" y="121"/>
                  </a:cubicBezTo>
                  <a:lnTo>
                    <a:pt x="607" y="161"/>
                  </a:lnTo>
                  <a:close/>
                  <a:moveTo>
                    <a:pt x="147" y="155"/>
                  </a:moveTo>
                  <a:cubicBezTo>
                    <a:pt x="104" y="115"/>
                    <a:pt x="104" y="115"/>
                    <a:pt x="104" y="115"/>
                  </a:cubicBezTo>
                  <a:cubicBezTo>
                    <a:pt x="106" y="113"/>
                    <a:pt x="108" y="111"/>
                    <a:pt x="111" y="109"/>
                  </a:cubicBezTo>
                  <a:cubicBezTo>
                    <a:pt x="152" y="150"/>
                    <a:pt x="152" y="150"/>
                    <a:pt x="152" y="150"/>
                  </a:cubicBezTo>
                  <a:cubicBezTo>
                    <a:pt x="150" y="152"/>
                    <a:pt x="148" y="154"/>
                    <a:pt x="147" y="155"/>
                  </a:cubicBezTo>
                  <a:close/>
                  <a:moveTo>
                    <a:pt x="598" y="151"/>
                  </a:moveTo>
                  <a:cubicBezTo>
                    <a:pt x="596" y="149"/>
                    <a:pt x="595" y="147"/>
                    <a:pt x="593" y="146"/>
                  </a:cubicBezTo>
                  <a:cubicBezTo>
                    <a:pt x="633" y="104"/>
                    <a:pt x="633" y="104"/>
                    <a:pt x="633" y="104"/>
                  </a:cubicBezTo>
                  <a:cubicBezTo>
                    <a:pt x="635" y="106"/>
                    <a:pt x="637" y="108"/>
                    <a:pt x="639" y="110"/>
                  </a:cubicBezTo>
                  <a:lnTo>
                    <a:pt x="598" y="151"/>
                  </a:lnTo>
                  <a:close/>
                  <a:moveTo>
                    <a:pt x="156" y="146"/>
                  </a:moveTo>
                  <a:cubicBezTo>
                    <a:pt x="116" y="104"/>
                    <a:pt x="116" y="104"/>
                    <a:pt x="116" y="104"/>
                  </a:cubicBezTo>
                  <a:cubicBezTo>
                    <a:pt x="118" y="102"/>
                    <a:pt x="120" y="100"/>
                    <a:pt x="122" y="98"/>
                  </a:cubicBezTo>
                  <a:cubicBezTo>
                    <a:pt x="161" y="141"/>
                    <a:pt x="161" y="141"/>
                    <a:pt x="161" y="141"/>
                  </a:cubicBezTo>
                  <a:cubicBezTo>
                    <a:pt x="160" y="142"/>
                    <a:pt x="158" y="144"/>
                    <a:pt x="156" y="146"/>
                  </a:cubicBezTo>
                  <a:close/>
                  <a:moveTo>
                    <a:pt x="588" y="142"/>
                  </a:moveTo>
                  <a:cubicBezTo>
                    <a:pt x="587" y="140"/>
                    <a:pt x="585" y="138"/>
                    <a:pt x="583" y="137"/>
                  </a:cubicBezTo>
                  <a:cubicBezTo>
                    <a:pt x="622" y="93"/>
                    <a:pt x="622" y="93"/>
                    <a:pt x="622" y="93"/>
                  </a:cubicBezTo>
                  <a:cubicBezTo>
                    <a:pt x="624" y="95"/>
                    <a:pt x="626" y="97"/>
                    <a:pt x="628" y="99"/>
                  </a:cubicBezTo>
                  <a:lnTo>
                    <a:pt x="588" y="142"/>
                  </a:lnTo>
                  <a:close/>
                  <a:moveTo>
                    <a:pt x="166" y="137"/>
                  </a:moveTo>
                  <a:cubicBezTo>
                    <a:pt x="127" y="93"/>
                    <a:pt x="127" y="93"/>
                    <a:pt x="127" y="93"/>
                  </a:cubicBezTo>
                  <a:cubicBezTo>
                    <a:pt x="130" y="91"/>
                    <a:pt x="132" y="89"/>
                    <a:pt x="134" y="87"/>
                  </a:cubicBezTo>
                  <a:cubicBezTo>
                    <a:pt x="172" y="132"/>
                    <a:pt x="172" y="132"/>
                    <a:pt x="172" y="132"/>
                  </a:cubicBezTo>
                  <a:cubicBezTo>
                    <a:pt x="170" y="134"/>
                    <a:pt x="168" y="135"/>
                    <a:pt x="166" y="137"/>
                  </a:cubicBezTo>
                  <a:close/>
                  <a:moveTo>
                    <a:pt x="578" y="133"/>
                  </a:moveTo>
                  <a:cubicBezTo>
                    <a:pt x="576" y="131"/>
                    <a:pt x="575" y="130"/>
                    <a:pt x="573" y="128"/>
                  </a:cubicBezTo>
                  <a:cubicBezTo>
                    <a:pt x="609" y="83"/>
                    <a:pt x="609" y="83"/>
                    <a:pt x="609" y="83"/>
                  </a:cubicBezTo>
                  <a:cubicBezTo>
                    <a:pt x="612" y="84"/>
                    <a:pt x="614" y="86"/>
                    <a:pt x="616" y="88"/>
                  </a:cubicBezTo>
                  <a:lnTo>
                    <a:pt x="578" y="133"/>
                  </a:lnTo>
                  <a:close/>
                  <a:moveTo>
                    <a:pt x="176" y="128"/>
                  </a:moveTo>
                  <a:cubicBezTo>
                    <a:pt x="139" y="83"/>
                    <a:pt x="139" y="83"/>
                    <a:pt x="139" y="83"/>
                  </a:cubicBezTo>
                  <a:cubicBezTo>
                    <a:pt x="142" y="81"/>
                    <a:pt x="144" y="79"/>
                    <a:pt x="146" y="77"/>
                  </a:cubicBezTo>
                  <a:cubicBezTo>
                    <a:pt x="182" y="124"/>
                    <a:pt x="182" y="124"/>
                    <a:pt x="182" y="124"/>
                  </a:cubicBezTo>
                  <a:cubicBezTo>
                    <a:pt x="180" y="125"/>
                    <a:pt x="178" y="127"/>
                    <a:pt x="176" y="128"/>
                  </a:cubicBezTo>
                  <a:close/>
                  <a:moveTo>
                    <a:pt x="568" y="124"/>
                  </a:moveTo>
                  <a:cubicBezTo>
                    <a:pt x="566" y="123"/>
                    <a:pt x="564" y="121"/>
                    <a:pt x="562" y="120"/>
                  </a:cubicBezTo>
                  <a:cubicBezTo>
                    <a:pt x="597" y="73"/>
                    <a:pt x="597" y="73"/>
                    <a:pt x="597" y="73"/>
                  </a:cubicBezTo>
                  <a:cubicBezTo>
                    <a:pt x="599" y="75"/>
                    <a:pt x="601" y="76"/>
                    <a:pt x="604" y="78"/>
                  </a:cubicBezTo>
                  <a:lnTo>
                    <a:pt x="568" y="124"/>
                  </a:lnTo>
                  <a:close/>
                  <a:moveTo>
                    <a:pt x="187" y="120"/>
                  </a:moveTo>
                  <a:cubicBezTo>
                    <a:pt x="152" y="73"/>
                    <a:pt x="152" y="73"/>
                    <a:pt x="152" y="73"/>
                  </a:cubicBezTo>
                  <a:cubicBezTo>
                    <a:pt x="154" y="71"/>
                    <a:pt x="157" y="70"/>
                    <a:pt x="159" y="68"/>
                  </a:cubicBezTo>
                  <a:cubicBezTo>
                    <a:pt x="193" y="116"/>
                    <a:pt x="193" y="116"/>
                    <a:pt x="193" y="116"/>
                  </a:cubicBezTo>
                  <a:cubicBezTo>
                    <a:pt x="191" y="117"/>
                    <a:pt x="189" y="118"/>
                    <a:pt x="187" y="120"/>
                  </a:cubicBezTo>
                  <a:close/>
                  <a:moveTo>
                    <a:pt x="557" y="116"/>
                  </a:moveTo>
                  <a:cubicBezTo>
                    <a:pt x="555" y="115"/>
                    <a:pt x="553" y="113"/>
                    <a:pt x="551" y="112"/>
                  </a:cubicBezTo>
                  <a:cubicBezTo>
                    <a:pt x="584" y="64"/>
                    <a:pt x="584" y="64"/>
                    <a:pt x="584" y="64"/>
                  </a:cubicBezTo>
                  <a:cubicBezTo>
                    <a:pt x="586" y="65"/>
                    <a:pt x="589" y="67"/>
                    <a:pt x="591" y="69"/>
                  </a:cubicBezTo>
                  <a:lnTo>
                    <a:pt x="557" y="116"/>
                  </a:lnTo>
                  <a:close/>
                  <a:moveTo>
                    <a:pt x="198" y="112"/>
                  </a:moveTo>
                  <a:cubicBezTo>
                    <a:pt x="165" y="64"/>
                    <a:pt x="165" y="64"/>
                    <a:pt x="165" y="64"/>
                  </a:cubicBezTo>
                  <a:cubicBezTo>
                    <a:pt x="167" y="62"/>
                    <a:pt x="170" y="61"/>
                    <a:pt x="172" y="59"/>
                  </a:cubicBezTo>
                  <a:cubicBezTo>
                    <a:pt x="204" y="108"/>
                    <a:pt x="204" y="108"/>
                    <a:pt x="204" y="108"/>
                  </a:cubicBezTo>
                  <a:cubicBezTo>
                    <a:pt x="202" y="109"/>
                    <a:pt x="200" y="111"/>
                    <a:pt x="198" y="112"/>
                  </a:cubicBezTo>
                  <a:close/>
                  <a:moveTo>
                    <a:pt x="546" y="109"/>
                  </a:moveTo>
                  <a:cubicBezTo>
                    <a:pt x="544" y="107"/>
                    <a:pt x="542" y="106"/>
                    <a:pt x="540" y="105"/>
                  </a:cubicBezTo>
                  <a:cubicBezTo>
                    <a:pt x="571" y="55"/>
                    <a:pt x="571" y="55"/>
                    <a:pt x="571" y="55"/>
                  </a:cubicBezTo>
                  <a:cubicBezTo>
                    <a:pt x="573" y="57"/>
                    <a:pt x="575" y="58"/>
                    <a:pt x="578" y="60"/>
                  </a:cubicBezTo>
                  <a:lnTo>
                    <a:pt x="546" y="109"/>
                  </a:lnTo>
                  <a:close/>
                  <a:moveTo>
                    <a:pt x="209" y="105"/>
                  </a:moveTo>
                  <a:cubicBezTo>
                    <a:pt x="178" y="55"/>
                    <a:pt x="178" y="55"/>
                    <a:pt x="178" y="55"/>
                  </a:cubicBezTo>
                  <a:cubicBezTo>
                    <a:pt x="181" y="54"/>
                    <a:pt x="183" y="52"/>
                    <a:pt x="186" y="51"/>
                  </a:cubicBezTo>
                  <a:cubicBezTo>
                    <a:pt x="215" y="101"/>
                    <a:pt x="215" y="101"/>
                    <a:pt x="215" y="101"/>
                  </a:cubicBezTo>
                  <a:cubicBezTo>
                    <a:pt x="213" y="102"/>
                    <a:pt x="211" y="104"/>
                    <a:pt x="209" y="105"/>
                  </a:cubicBezTo>
                  <a:close/>
                  <a:moveTo>
                    <a:pt x="535" y="102"/>
                  </a:moveTo>
                  <a:cubicBezTo>
                    <a:pt x="533" y="100"/>
                    <a:pt x="530" y="99"/>
                    <a:pt x="528" y="98"/>
                  </a:cubicBezTo>
                  <a:cubicBezTo>
                    <a:pt x="557" y="47"/>
                    <a:pt x="557" y="47"/>
                    <a:pt x="557" y="47"/>
                  </a:cubicBezTo>
                  <a:cubicBezTo>
                    <a:pt x="559" y="48"/>
                    <a:pt x="562" y="50"/>
                    <a:pt x="564" y="51"/>
                  </a:cubicBezTo>
                  <a:lnTo>
                    <a:pt x="535" y="102"/>
                  </a:lnTo>
                  <a:close/>
                  <a:moveTo>
                    <a:pt x="220" y="98"/>
                  </a:moveTo>
                  <a:cubicBezTo>
                    <a:pt x="192" y="47"/>
                    <a:pt x="192" y="47"/>
                    <a:pt x="192" y="47"/>
                  </a:cubicBezTo>
                  <a:cubicBezTo>
                    <a:pt x="194" y="46"/>
                    <a:pt x="197" y="44"/>
                    <a:pt x="199" y="43"/>
                  </a:cubicBezTo>
                  <a:cubicBezTo>
                    <a:pt x="227" y="95"/>
                    <a:pt x="227" y="95"/>
                    <a:pt x="227" y="95"/>
                  </a:cubicBezTo>
                  <a:cubicBezTo>
                    <a:pt x="225" y="96"/>
                    <a:pt x="223" y="97"/>
                    <a:pt x="220" y="98"/>
                  </a:cubicBezTo>
                  <a:close/>
                  <a:moveTo>
                    <a:pt x="523" y="95"/>
                  </a:moveTo>
                  <a:cubicBezTo>
                    <a:pt x="521" y="94"/>
                    <a:pt x="519" y="93"/>
                    <a:pt x="516" y="92"/>
                  </a:cubicBezTo>
                  <a:cubicBezTo>
                    <a:pt x="543" y="40"/>
                    <a:pt x="543" y="40"/>
                    <a:pt x="543" y="40"/>
                  </a:cubicBezTo>
                  <a:cubicBezTo>
                    <a:pt x="545" y="41"/>
                    <a:pt x="548" y="42"/>
                    <a:pt x="550" y="44"/>
                  </a:cubicBezTo>
                  <a:lnTo>
                    <a:pt x="523" y="95"/>
                  </a:lnTo>
                  <a:close/>
                  <a:moveTo>
                    <a:pt x="232" y="92"/>
                  </a:moveTo>
                  <a:cubicBezTo>
                    <a:pt x="206" y="40"/>
                    <a:pt x="206" y="40"/>
                    <a:pt x="206" y="40"/>
                  </a:cubicBezTo>
                  <a:cubicBezTo>
                    <a:pt x="208" y="38"/>
                    <a:pt x="211" y="37"/>
                    <a:pt x="214" y="36"/>
                  </a:cubicBezTo>
                  <a:cubicBezTo>
                    <a:pt x="239" y="89"/>
                    <a:pt x="239" y="89"/>
                    <a:pt x="239" y="89"/>
                  </a:cubicBezTo>
                  <a:cubicBezTo>
                    <a:pt x="237" y="90"/>
                    <a:pt x="234" y="91"/>
                    <a:pt x="232" y="92"/>
                  </a:cubicBezTo>
                  <a:close/>
                  <a:moveTo>
                    <a:pt x="511" y="89"/>
                  </a:moveTo>
                  <a:cubicBezTo>
                    <a:pt x="509" y="88"/>
                    <a:pt x="507" y="87"/>
                    <a:pt x="504" y="86"/>
                  </a:cubicBezTo>
                  <a:cubicBezTo>
                    <a:pt x="528" y="33"/>
                    <a:pt x="528" y="33"/>
                    <a:pt x="528" y="33"/>
                  </a:cubicBezTo>
                  <a:cubicBezTo>
                    <a:pt x="531" y="34"/>
                    <a:pt x="534" y="35"/>
                    <a:pt x="536" y="36"/>
                  </a:cubicBezTo>
                  <a:lnTo>
                    <a:pt x="511" y="89"/>
                  </a:lnTo>
                  <a:close/>
                  <a:moveTo>
                    <a:pt x="244" y="86"/>
                  </a:moveTo>
                  <a:cubicBezTo>
                    <a:pt x="220" y="33"/>
                    <a:pt x="220" y="33"/>
                    <a:pt x="220" y="33"/>
                  </a:cubicBezTo>
                  <a:cubicBezTo>
                    <a:pt x="223" y="32"/>
                    <a:pt x="225" y="31"/>
                    <a:pt x="228" y="29"/>
                  </a:cubicBezTo>
                  <a:cubicBezTo>
                    <a:pt x="251" y="83"/>
                    <a:pt x="251" y="83"/>
                    <a:pt x="251" y="83"/>
                  </a:cubicBezTo>
                  <a:cubicBezTo>
                    <a:pt x="249" y="84"/>
                    <a:pt x="247" y="85"/>
                    <a:pt x="244" y="86"/>
                  </a:cubicBezTo>
                  <a:close/>
                  <a:moveTo>
                    <a:pt x="499" y="83"/>
                  </a:moveTo>
                  <a:cubicBezTo>
                    <a:pt x="496" y="83"/>
                    <a:pt x="494" y="82"/>
                    <a:pt x="492" y="81"/>
                  </a:cubicBezTo>
                  <a:cubicBezTo>
                    <a:pt x="514" y="26"/>
                    <a:pt x="514" y="26"/>
                    <a:pt x="514" y="26"/>
                  </a:cubicBezTo>
                  <a:cubicBezTo>
                    <a:pt x="516" y="27"/>
                    <a:pt x="519" y="29"/>
                    <a:pt x="522" y="30"/>
                  </a:cubicBezTo>
                  <a:lnTo>
                    <a:pt x="499" y="83"/>
                  </a:lnTo>
                  <a:close/>
                  <a:moveTo>
                    <a:pt x="257" y="81"/>
                  </a:moveTo>
                  <a:cubicBezTo>
                    <a:pt x="235" y="27"/>
                    <a:pt x="235" y="27"/>
                    <a:pt x="235" y="27"/>
                  </a:cubicBezTo>
                  <a:cubicBezTo>
                    <a:pt x="237" y="26"/>
                    <a:pt x="240" y="24"/>
                    <a:pt x="243" y="23"/>
                  </a:cubicBezTo>
                  <a:cubicBezTo>
                    <a:pt x="263" y="78"/>
                    <a:pt x="263" y="78"/>
                    <a:pt x="263" y="78"/>
                  </a:cubicBezTo>
                  <a:cubicBezTo>
                    <a:pt x="261" y="79"/>
                    <a:pt x="259" y="80"/>
                    <a:pt x="257" y="81"/>
                  </a:cubicBezTo>
                  <a:close/>
                  <a:moveTo>
                    <a:pt x="486" y="78"/>
                  </a:moveTo>
                  <a:cubicBezTo>
                    <a:pt x="484" y="78"/>
                    <a:pt x="482" y="77"/>
                    <a:pt x="479" y="76"/>
                  </a:cubicBezTo>
                  <a:cubicBezTo>
                    <a:pt x="499" y="21"/>
                    <a:pt x="499" y="21"/>
                    <a:pt x="499" y="21"/>
                  </a:cubicBezTo>
                  <a:cubicBezTo>
                    <a:pt x="502" y="22"/>
                    <a:pt x="504" y="23"/>
                    <a:pt x="507" y="24"/>
                  </a:cubicBezTo>
                  <a:lnTo>
                    <a:pt x="486" y="78"/>
                  </a:lnTo>
                  <a:close/>
                  <a:moveTo>
                    <a:pt x="269" y="76"/>
                  </a:moveTo>
                  <a:cubicBezTo>
                    <a:pt x="250" y="21"/>
                    <a:pt x="250" y="21"/>
                    <a:pt x="250" y="21"/>
                  </a:cubicBezTo>
                  <a:cubicBezTo>
                    <a:pt x="252" y="20"/>
                    <a:pt x="255" y="19"/>
                    <a:pt x="258" y="18"/>
                  </a:cubicBezTo>
                  <a:cubicBezTo>
                    <a:pt x="276" y="74"/>
                    <a:pt x="276" y="74"/>
                    <a:pt x="276" y="74"/>
                  </a:cubicBezTo>
                  <a:cubicBezTo>
                    <a:pt x="274" y="75"/>
                    <a:pt x="271" y="75"/>
                    <a:pt x="269" y="76"/>
                  </a:cubicBezTo>
                  <a:close/>
                  <a:moveTo>
                    <a:pt x="474" y="74"/>
                  </a:moveTo>
                  <a:cubicBezTo>
                    <a:pt x="471" y="73"/>
                    <a:pt x="469" y="72"/>
                    <a:pt x="467" y="72"/>
                  </a:cubicBezTo>
                  <a:cubicBezTo>
                    <a:pt x="484" y="16"/>
                    <a:pt x="484" y="16"/>
                    <a:pt x="484" y="16"/>
                  </a:cubicBezTo>
                  <a:cubicBezTo>
                    <a:pt x="486" y="17"/>
                    <a:pt x="489" y="18"/>
                    <a:pt x="492" y="18"/>
                  </a:cubicBezTo>
                  <a:lnTo>
                    <a:pt x="474" y="74"/>
                  </a:lnTo>
                  <a:close/>
                  <a:moveTo>
                    <a:pt x="282" y="72"/>
                  </a:moveTo>
                  <a:cubicBezTo>
                    <a:pt x="265" y="16"/>
                    <a:pt x="265" y="16"/>
                    <a:pt x="265" y="16"/>
                  </a:cubicBezTo>
                  <a:cubicBezTo>
                    <a:pt x="267" y="15"/>
                    <a:pt x="270" y="14"/>
                    <a:pt x="273" y="14"/>
                  </a:cubicBezTo>
                  <a:cubicBezTo>
                    <a:pt x="289" y="70"/>
                    <a:pt x="289" y="70"/>
                    <a:pt x="289" y="70"/>
                  </a:cubicBezTo>
                  <a:cubicBezTo>
                    <a:pt x="286" y="71"/>
                    <a:pt x="284" y="71"/>
                    <a:pt x="282" y="72"/>
                  </a:cubicBezTo>
                  <a:close/>
                  <a:moveTo>
                    <a:pt x="461" y="70"/>
                  </a:moveTo>
                  <a:cubicBezTo>
                    <a:pt x="458" y="69"/>
                    <a:pt x="456" y="69"/>
                    <a:pt x="454" y="68"/>
                  </a:cubicBezTo>
                  <a:cubicBezTo>
                    <a:pt x="468" y="12"/>
                    <a:pt x="468" y="12"/>
                    <a:pt x="468" y="12"/>
                  </a:cubicBezTo>
                  <a:cubicBezTo>
                    <a:pt x="471" y="12"/>
                    <a:pt x="474" y="13"/>
                    <a:pt x="477" y="14"/>
                  </a:cubicBezTo>
                  <a:lnTo>
                    <a:pt x="461" y="70"/>
                  </a:lnTo>
                  <a:close/>
                  <a:moveTo>
                    <a:pt x="295" y="68"/>
                  </a:moveTo>
                  <a:cubicBezTo>
                    <a:pt x="280" y="12"/>
                    <a:pt x="280" y="12"/>
                    <a:pt x="280" y="12"/>
                  </a:cubicBezTo>
                  <a:cubicBezTo>
                    <a:pt x="283" y="11"/>
                    <a:pt x="286" y="10"/>
                    <a:pt x="288" y="10"/>
                  </a:cubicBezTo>
                  <a:cubicBezTo>
                    <a:pt x="302" y="67"/>
                    <a:pt x="302" y="67"/>
                    <a:pt x="302" y="67"/>
                  </a:cubicBezTo>
                  <a:cubicBezTo>
                    <a:pt x="299" y="67"/>
                    <a:pt x="297" y="68"/>
                    <a:pt x="295" y="68"/>
                  </a:cubicBezTo>
                  <a:close/>
                  <a:moveTo>
                    <a:pt x="448" y="67"/>
                  </a:moveTo>
                  <a:cubicBezTo>
                    <a:pt x="445" y="66"/>
                    <a:pt x="443" y="66"/>
                    <a:pt x="441" y="65"/>
                  </a:cubicBezTo>
                  <a:cubicBezTo>
                    <a:pt x="453" y="8"/>
                    <a:pt x="453" y="8"/>
                    <a:pt x="453" y="8"/>
                  </a:cubicBezTo>
                  <a:cubicBezTo>
                    <a:pt x="456" y="8"/>
                    <a:pt x="459" y="9"/>
                    <a:pt x="461" y="10"/>
                  </a:cubicBezTo>
                  <a:lnTo>
                    <a:pt x="448" y="67"/>
                  </a:lnTo>
                  <a:close/>
                  <a:moveTo>
                    <a:pt x="308" y="65"/>
                  </a:moveTo>
                  <a:cubicBezTo>
                    <a:pt x="295" y="8"/>
                    <a:pt x="295" y="8"/>
                    <a:pt x="295" y="8"/>
                  </a:cubicBezTo>
                  <a:cubicBezTo>
                    <a:pt x="298" y="7"/>
                    <a:pt x="301" y="7"/>
                    <a:pt x="304" y="6"/>
                  </a:cubicBezTo>
                  <a:cubicBezTo>
                    <a:pt x="315" y="64"/>
                    <a:pt x="315" y="64"/>
                    <a:pt x="315" y="64"/>
                  </a:cubicBezTo>
                  <a:cubicBezTo>
                    <a:pt x="312" y="64"/>
                    <a:pt x="310" y="65"/>
                    <a:pt x="308" y="65"/>
                  </a:cubicBezTo>
                  <a:close/>
                  <a:moveTo>
                    <a:pt x="435" y="64"/>
                  </a:moveTo>
                  <a:cubicBezTo>
                    <a:pt x="432" y="63"/>
                    <a:pt x="430" y="63"/>
                    <a:pt x="428" y="63"/>
                  </a:cubicBezTo>
                  <a:cubicBezTo>
                    <a:pt x="437" y="5"/>
                    <a:pt x="437" y="5"/>
                    <a:pt x="437" y="5"/>
                  </a:cubicBezTo>
                  <a:cubicBezTo>
                    <a:pt x="440" y="5"/>
                    <a:pt x="443" y="6"/>
                    <a:pt x="446" y="6"/>
                  </a:cubicBezTo>
                  <a:lnTo>
                    <a:pt x="435" y="64"/>
                  </a:lnTo>
                  <a:close/>
                  <a:moveTo>
                    <a:pt x="321" y="63"/>
                  </a:moveTo>
                  <a:cubicBezTo>
                    <a:pt x="311" y="5"/>
                    <a:pt x="311" y="5"/>
                    <a:pt x="311" y="5"/>
                  </a:cubicBezTo>
                  <a:cubicBezTo>
                    <a:pt x="314" y="5"/>
                    <a:pt x="317" y="4"/>
                    <a:pt x="320" y="4"/>
                  </a:cubicBezTo>
                  <a:cubicBezTo>
                    <a:pt x="328" y="61"/>
                    <a:pt x="328" y="61"/>
                    <a:pt x="328" y="61"/>
                  </a:cubicBezTo>
                  <a:cubicBezTo>
                    <a:pt x="326" y="62"/>
                    <a:pt x="323" y="62"/>
                    <a:pt x="321" y="63"/>
                  </a:cubicBezTo>
                  <a:close/>
                  <a:moveTo>
                    <a:pt x="422" y="62"/>
                  </a:moveTo>
                  <a:cubicBezTo>
                    <a:pt x="419" y="61"/>
                    <a:pt x="417" y="61"/>
                    <a:pt x="414" y="61"/>
                  </a:cubicBezTo>
                  <a:cubicBezTo>
                    <a:pt x="422" y="3"/>
                    <a:pt x="422" y="3"/>
                    <a:pt x="422" y="3"/>
                  </a:cubicBezTo>
                  <a:cubicBezTo>
                    <a:pt x="424" y="3"/>
                    <a:pt x="427" y="3"/>
                    <a:pt x="430" y="4"/>
                  </a:cubicBezTo>
                  <a:lnTo>
                    <a:pt x="422" y="62"/>
                  </a:lnTo>
                  <a:close/>
                  <a:moveTo>
                    <a:pt x="334" y="61"/>
                  </a:moveTo>
                  <a:cubicBezTo>
                    <a:pt x="327" y="3"/>
                    <a:pt x="327" y="3"/>
                    <a:pt x="327" y="3"/>
                  </a:cubicBezTo>
                  <a:cubicBezTo>
                    <a:pt x="330" y="2"/>
                    <a:pt x="332" y="2"/>
                    <a:pt x="335" y="2"/>
                  </a:cubicBezTo>
                  <a:cubicBezTo>
                    <a:pt x="341" y="60"/>
                    <a:pt x="341" y="60"/>
                    <a:pt x="341" y="60"/>
                  </a:cubicBezTo>
                  <a:cubicBezTo>
                    <a:pt x="339" y="60"/>
                    <a:pt x="337" y="60"/>
                    <a:pt x="334" y="61"/>
                  </a:cubicBezTo>
                  <a:close/>
                  <a:moveTo>
                    <a:pt x="408" y="60"/>
                  </a:moveTo>
                  <a:cubicBezTo>
                    <a:pt x="406" y="60"/>
                    <a:pt x="403" y="59"/>
                    <a:pt x="401" y="59"/>
                  </a:cubicBezTo>
                  <a:cubicBezTo>
                    <a:pt x="406" y="1"/>
                    <a:pt x="406" y="1"/>
                    <a:pt x="406" y="1"/>
                  </a:cubicBezTo>
                  <a:cubicBezTo>
                    <a:pt x="409" y="1"/>
                    <a:pt x="412" y="1"/>
                    <a:pt x="414" y="2"/>
                  </a:cubicBezTo>
                  <a:lnTo>
                    <a:pt x="408" y="60"/>
                  </a:lnTo>
                  <a:close/>
                  <a:moveTo>
                    <a:pt x="347" y="59"/>
                  </a:moveTo>
                  <a:cubicBezTo>
                    <a:pt x="342" y="1"/>
                    <a:pt x="342" y="1"/>
                    <a:pt x="342" y="1"/>
                  </a:cubicBezTo>
                  <a:cubicBezTo>
                    <a:pt x="345" y="1"/>
                    <a:pt x="348" y="1"/>
                    <a:pt x="351" y="0"/>
                  </a:cubicBezTo>
                  <a:cubicBezTo>
                    <a:pt x="355" y="59"/>
                    <a:pt x="355" y="59"/>
                    <a:pt x="355" y="59"/>
                  </a:cubicBezTo>
                  <a:cubicBezTo>
                    <a:pt x="352" y="59"/>
                    <a:pt x="350" y="59"/>
                    <a:pt x="347" y="59"/>
                  </a:cubicBezTo>
                  <a:close/>
                  <a:moveTo>
                    <a:pt x="395" y="59"/>
                  </a:moveTo>
                  <a:cubicBezTo>
                    <a:pt x="392" y="59"/>
                    <a:pt x="390" y="58"/>
                    <a:pt x="388" y="58"/>
                  </a:cubicBezTo>
                  <a:cubicBezTo>
                    <a:pt x="390" y="0"/>
                    <a:pt x="390" y="0"/>
                    <a:pt x="390" y="0"/>
                  </a:cubicBezTo>
                  <a:cubicBezTo>
                    <a:pt x="393" y="0"/>
                    <a:pt x="396" y="0"/>
                    <a:pt x="399" y="0"/>
                  </a:cubicBezTo>
                  <a:lnTo>
                    <a:pt x="395" y="59"/>
                  </a:lnTo>
                  <a:close/>
                  <a:moveTo>
                    <a:pt x="361" y="58"/>
                  </a:moveTo>
                  <a:cubicBezTo>
                    <a:pt x="358" y="0"/>
                    <a:pt x="358" y="0"/>
                    <a:pt x="358" y="0"/>
                  </a:cubicBezTo>
                  <a:cubicBezTo>
                    <a:pt x="361" y="0"/>
                    <a:pt x="364" y="0"/>
                    <a:pt x="367" y="0"/>
                  </a:cubicBezTo>
                  <a:cubicBezTo>
                    <a:pt x="368" y="58"/>
                    <a:pt x="368" y="58"/>
                    <a:pt x="368" y="58"/>
                  </a:cubicBezTo>
                  <a:cubicBezTo>
                    <a:pt x="366" y="58"/>
                    <a:pt x="363" y="58"/>
                    <a:pt x="361" y="58"/>
                  </a:cubicBezTo>
                  <a:close/>
                  <a:moveTo>
                    <a:pt x="382" y="58"/>
                  </a:moveTo>
                  <a:cubicBezTo>
                    <a:pt x="379" y="58"/>
                    <a:pt x="377" y="58"/>
                    <a:pt x="375" y="58"/>
                  </a:cubicBezTo>
                  <a:cubicBezTo>
                    <a:pt x="374" y="58"/>
                    <a:pt x="374" y="58"/>
                    <a:pt x="374" y="58"/>
                  </a:cubicBezTo>
                  <a:cubicBezTo>
                    <a:pt x="374" y="23"/>
                    <a:pt x="374" y="23"/>
                    <a:pt x="374" y="23"/>
                  </a:cubicBezTo>
                  <a:cubicBezTo>
                    <a:pt x="374" y="0"/>
                    <a:pt x="374" y="0"/>
                    <a:pt x="374" y="0"/>
                  </a:cubicBezTo>
                  <a:cubicBezTo>
                    <a:pt x="375" y="0"/>
                    <a:pt x="375" y="0"/>
                    <a:pt x="375" y="0"/>
                  </a:cubicBezTo>
                  <a:cubicBezTo>
                    <a:pt x="377" y="0"/>
                    <a:pt x="380" y="0"/>
                    <a:pt x="383" y="0"/>
                  </a:cubicBezTo>
                  <a:lnTo>
                    <a:pt x="382" y="58"/>
                  </a:lnTo>
                  <a:close/>
                  <a:moveTo>
                    <a:pt x="374" y="23"/>
                  </a:moveTo>
                  <a:cubicBezTo>
                    <a:pt x="374" y="29"/>
                    <a:pt x="374" y="29"/>
                    <a:pt x="374" y="29"/>
                  </a:cubicBezTo>
                  <a:cubicBezTo>
                    <a:pt x="374" y="24"/>
                    <a:pt x="374" y="24"/>
                    <a:pt x="374" y="24"/>
                  </a:cubicBezTo>
                  <a:lnTo>
                    <a:pt x="374" y="2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4" name="Google Shape;1143;p28"/>
            <p:cNvSpPr/>
            <p:nvPr/>
          </p:nvSpPr>
          <p:spPr>
            <a:xfrm>
              <a:off x="5734050" y="4329113"/>
              <a:ext cx="985838" cy="987424"/>
            </a:xfrm>
            <a:custGeom>
              <a:avLst/>
              <a:gdLst/>
              <a:ahLst/>
              <a:cxnLst/>
              <a:rect l="l" t="t" r="r" b="b"/>
              <a:pathLst>
                <a:path w="585" h="585" extrusionOk="0">
                  <a:moveTo>
                    <a:pt x="293" y="585"/>
                  </a:moveTo>
                  <a:cubicBezTo>
                    <a:pt x="131" y="585"/>
                    <a:pt x="0" y="454"/>
                    <a:pt x="0" y="293"/>
                  </a:cubicBezTo>
                  <a:cubicBezTo>
                    <a:pt x="0" y="131"/>
                    <a:pt x="131" y="0"/>
                    <a:pt x="293" y="0"/>
                  </a:cubicBezTo>
                  <a:cubicBezTo>
                    <a:pt x="454" y="0"/>
                    <a:pt x="585" y="131"/>
                    <a:pt x="585" y="293"/>
                  </a:cubicBezTo>
                  <a:cubicBezTo>
                    <a:pt x="585" y="454"/>
                    <a:pt x="454" y="585"/>
                    <a:pt x="293" y="585"/>
                  </a:cubicBezTo>
                  <a:close/>
                  <a:moveTo>
                    <a:pt x="293" y="5"/>
                  </a:moveTo>
                  <a:cubicBezTo>
                    <a:pt x="134" y="5"/>
                    <a:pt x="5" y="134"/>
                    <a:pt x="5" y="293"/>
                  </a:cubicBezTo>
                  <a:cubicBezTo>
                    <a:pt x="5" y="451"/>
                    <a:pt x="134" y="580"/>
                    <a:pt x="293" y="580"/>
                  </a:cubicBezTo>
                  <a:cubicBezTo>
                    <a:pt x="451" y="580"/>
                    <a:pt x="580" y="451"/>
                    <a:pt x="580" y="293"/>
                  </a:cubicBezTo>
                  <a:cubicBezTo>
                    <a:pt x="580" y="134"/>
                    <a:pt x="451" y="5"/>
                    <a:pt x="293" y="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5" name="Google Shape;1144;p28"/>
            <p:cNvSpPr/>
            <p:nvPr/>
          </p:nvSpPr>
          <p:spPr>
            <a:xfrm>
              <a:off x="5738813" y="4333875"/>
              <a:ext cx="974725" cy="976313"/>
            </a:xfrm>
            <a:custGeom>
              <a:avLst/>
              <a:gdLst/>
              <a:ahLst/>
              <a:cxnLst/>
              <a:rect l="l" t="t" r="r" b="b"/>
              <a:pathLst>
                <a:path w="578" h="579" extrusionOk="0">
                  <a:moveTo>
                    <a:pt x="290" y="0"/>
                  </a:moveTo>
                  <a:cubicBezTo>
                    <a:pt x="289" y="0"/>
                    <a:pt x="289" y="0"/>
                    <a:pt x="289" y="0"/>
                  </a:cubicBezTo>
                  <a:cubicBezTo>
                    <a:pt x="289" y="0"/>
                    <a:pt x="289" y="0"/>
                    <a:pt x="289" y="0"/>
                  </a:cubicBezTo>
                  <a:cubicBezTo>
                    <a:pt x="289" y="0"/>
                    <a:pt x="289" y="0"/>
                    <a:pt x="289" y="0"/>
                  </a:cubicBezTo>
                  <a:cubicBezTo>
                    <a:pt x="289" y="0"/>
                    <a:pt x="289" y="0"/>
                    <a:pt x="289" y="0"/>
                  </a:cubicBezTo>
                  <a:cubicBezTo>
                    <a:pt x="289" y="0"/>
                    <a:pt x="289" y="0"/>
                    <a:pt x="289" y="0"/>
                  </a:cubicBezTo>
                  <a:cubicBezTo>
                    <a:pt x="288" y="0"/>
                    <a:pt x="287" y="0"/>
                    <a:pt x="287" y="0"/>
                  </a:cubicBezTo>
                  <a:cubicBezTo>
                    <a:pt x="287" y="49"/>
                    <a:pt x="287" y="49"/>
                    <a:pt x="287" y="49"/>
                  </a:cubicBezTo>
                  <a:cubicBezTo>
                    <a:pt x="288" y="49"/>
                    <a:pt x="289" y="49"/>
                    <a:pt x="290" y="49"/>
                  </a:cubicBezTo>
                  <a:lnTo>
                    <a:pt x="290" y="0"/>
                  </a:lnTo>
                  <a:close/>
                  <a:moveTo>
                    <a:pt x="234" y="5"/>
                  </a:moveTo>
                  <a:cubicBezTo>
                    <a:pt x="233" y="6"/>
                    <a:pt x="233" y="6"/>
                    <a:pt x="232" y="6"/>
                  </a:cubicBezTo>
                  <a:cubicBezTo>
                    <a:pt x="232" y="6"/>
                    <a:pt x="232" y="6"/>
                    <a:pt x="232" y="6"/>
                  </a:cubicBezTo>
                  <a:cubicBezTo>
                    <a:pt x="232" y="6"/>
                    <a:pt x="232" y="6"/>
                    <a:pt x="232" y="6"/>
                  </a:cubicBezTo>
                  <a:cubicBezTo>
                    <a:pt x="232" y="6"/>
                    <a:pt x="232" y="6"/>
                    <a:pt x="232" y="6"/>
                  </a:cubicBezTo>
                  <a:cubicBezTo>
                    <a:pt x="232" y="6"/>
                    <a:pt x="232" y="6"/>
                    <a:pt x="232" y="6"/>
                  </a:cubicBezTo>
                  <a:cubicBezTo>
                    <a:pt x="231" y="6"/>
                    <a:pt x="231" y="6"/>
                    <a:pt x="231" y="6"/>
                  </a:cubicBezTo>
                  <a:cubicBezTo>
                    <a:pt x="241" y="54"/>
                    <a:pt x="241" y="54"/>
                    <a:pt x="241" y="54"/>
                  </a:cubicBezTo>
                  <a:cubicBezTo>
                    <a:pt x="242" y="54"/>
                    <a:pt x="243" y="54"/>
                    <a:pt x="243" y="54"/>
                  </a:cubicBezTo>
                  <a:lnTo>
                    <a:pt x="234" y="5"/>
                  </a:lnTo>
                  <a:close/>
                  <a:moveTo>
                    <a:pt x="181" y="21"/>
                  </a:moveTo>
                  <a:cubicBezTo>
                    <a:pt x="180" y="22"/>
                    <a:pt x="179" y="22"/>
                    <a:pt x="179" y="22"/>
                  </a:cubicBezTo>
                  <a:cubicBezTo>
                    <a:pt x="179" y="22"/>
                    <a:pt x="179" y="22"/>
                    <a:pt x="179" y="22"/>
                  </a:cubicBezTo>
                  <a:cubicBezTo>
                    <a:pt x="179" y="22"/>
                    <a:pt x="179" y="22"/>
                    <a:pt x="179" y="22"/>
                  </a:cubicBezTo>
                  <a:cubicBezTo>
                    <a:pt x="179" y="22"/>
                    <a:pt x="179" y="22"/>
                    <a:pt x="179" y="22"/>
                  </a:cubicBezTo>
                  <a:cubicBezTo>
                    <a:pt x="179" y="22"/>
                    <a:pt x="179" y="22"/>
                    <a:pt x="179" y="22"/>
                  </a:cubicBezTo>
                  <a:cubicBezTo>
                    <a:pt x="178" y="22"/>
                    <a:pt x="178" y="22"/>
                    <a:pt x="178" y="22"/>
                  </a:cubicBezTo>
                  <a:cubicBezTo>
                    <a:pt x="197" y="68"/>
                    <a:pt x="197" y="68"/>
                    <a:pt x="197" y="68"/>
                  </a:cubicBezTo>
                  <a:cubicBezTo>
                    <a:pt x="198" y="67"/>
                    <a:pt x="198" y="67"/>
                    <a:pt x="199" y="67"/>
                  </a:cubicBezTo>
                  <a:lnTo>
                    <a:pt x="181" y="21"/>
                  </a:lnTo>
                  <a:close/>
                  <a:moveTo>
                    <a:pt x="131" y="47"/>
                  </a:moveTo>
                  <a:cubicBezTo>
                    <a:pt x="131" y="47"/>
                    <a:pt x="130" y="48"/>
                    <a:pt x="130" y="48"/>
                  </a:cubicBezTo>
                  <a:cubicBezTo>
                    <a:pt x="130" y="48"/>
                    <a:pt x="130" y="48"/>
                    <a:pt x="130" y="48"/>
                  </a:cubicBezTo>
                  <a:cubicBezTo>
                    <a:pt x="130" y="48"/>
                    <a:pt x="130" y="48"/>
                    <a:pt x="130" y="48"/>
                  </a:cubicBezTo>
                  <a:cubicBezTo>
                    <a:pt x="130" y="48"/>
                    <a:pt x="130" y="48"/>
                    <a:pt x="130" y="48"/>
                  </a:cubicBezTo>
                  <a:cubicBezTo>
                    <a:pt x="130" y="48"/>
                    <a:pt x="130" y="48"/>
                    <a:pt x="130" y="48"/>
                  </a:cubicBezTo>
                  <a:cubicBezTo>
                    <a:pt x="129" y="48"/>
                    <a:pt x="129" y="48"/>
                    <a:pt x="129" y="48"/>
                  </a:cubicBezTo>
                  <a:cubicBezTo>
                    <a:pt x="129" y="48"/>
                    <a:pt x="129" y="48"/>
                    <a:pt x="129" y="48"/>
                  </a:cubicBezTo>
                  <a:cubicBezTo>
                    <a:pt x="129" y="49"/>
                    <a:pt x="129" y="49"/>
                    <a:pt x="129" y="49"/>
                  </a:cubicBezTo>
                  <a:cubicBezTo>
                    <a:pt x="156" y="90"/>
                    <a:pt x="156" y="90"/>
                    <a:pt x="156" y="90"/>
                  </a:cubicBezTo>
                  <a:cubicBezTo>
                    <a:pt x="157" y="89"/>
                    <a:pt x="157" y="89"/>
                    <a:pt x="158" y="88"/>
                  </a:cubicBezTo>
                  <a:lnTo>
                    <a:pt x="131" y="47"/>
                  </a:lnTo>
                  <a:close/>
                  <a:moveTo>
                    <a:pt x="88" y="82"/>
                  </a:moveTo>
                  <a:cubicBezTo>
                    <a:pt x="87" y="82"/>
                    <a:pt x="87" y="83"/>
                    <a:pt x="87" y="83"/>
                  </a:cubicBezTo>
                  <a:cubicBezTo>
                    <a:pt x="87" y="83"/>
                    <a:pt x="87" y="83"/>
                    <a:pt x="87" y="83"/>
                  </a:cubicBezTo>
                  <a:cubicBezTo>
                    <a:pt x="86" y="83"/>
                    <a:pt x="86" y="83"/>
                    <a:pt x="86" y="83"/>
                  </a:cubicBezTo>
                  <a:cubicBezTo>
                    <a:pt x="86" y="83"/>
                    <a:pt x="86" y="83"/>
                    <a:pt x="86" y="83"/>
                  </a:cubicBezTo>
                  <a:cubicBezTo>
                    <a:pt x="86" y="83"/>
                    <a:pt x="86" y="83"/>
                    <a:pt x="86" y="83"/>
                  </a:cubicBezTo>
                  <a:cubicBezTo>
                    <a:pt x="86" y="84"/>
                    <a:pt x="86" y="84"/>
                    <a:pt x="86" y="84"/>
                  </a:cubicBezTo>
                  <a:cubicBezTo>
                    <a:pt x="120" y="119"/>
                    <a:pt x="120" y="119"/>
                    <a:pt x="120" y="119"/>
                  </a:cubicBezTo>
                  <a:cubicBezTo>
                    <a:pt x="121" y="118"/>
                    <a:pt x="121" y="118"/>
                    <a:pt x="122" y="117"/>
                  </a:cubicBezTo>
                  <a:lnTo>
                    <a:pt x="88" y="82"/>
                  </a:lnTo>
                  <a:close/>
                  <a:moveTo>
                    <a:pt x="52" y="125"/>
                  </a:moveTo>
                  <a:cubicBezTo>
                    <a:pt x="51" y="125"/>
                    <a:pt x="51" y="125"/>
                    <a:pt x="51" y="125"/>
                  </a:cubicBezTo>
                  <a:cubicBezTo>
                    <a:pt x="51" y="125"/>
                    <a:pt x="51" y="125"/>
                    <a:pt x="51" y="125"/>
                  </a:cubicBezTo>
                  <a:cubicBezTo>
                    <a:pt x="51" y="125"/>
                    <a:pt x="51" y="125"/>
                    <a:pt x="51" y="125"/>
                  </a:cubicBezTo>
                  <a:cubicBezTo>
                    <a:pt x="51" y="125"/>
                    <a:pt x="51" y="125"/>
                    <a:pt x="51" y="125"/>
                  </a:cubicBezTo>
                  <a:cubicBezTo>
                    <a:pt x="51" y="125"/>
                    <a:pt x="51" y="125"/>
                    <a:pt x="51" y="125"/>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0" y="127"/>
                    <a:pt x="50" y="127"/>
                    <a:pt x="50" y="127"/>
                  </a:cubicBezTo>
                  <a:cubicBezTo>
                    <a:pt x="91" y="155"/>
                    <a:pt x="91" y="155"/>
                    <a:pt x="91" y="155"/>
                  </a:cubicBezTo>
                  <a:cubicBezTo>
                    <a:pt x="91" y="154"/>
                    <a:pt x="92" y="153"/>
                    <a:pt x="92" y="153"/>
                  </a:cubicBezTo>
                  <a:lnTo>
                    <a:pt x="52" y="125"/>
                  </a:lnTo>
                  <a:close/>
                  <a:moveTo>
                    <a:pt x="24" y="173"/>
                  </a:moveTo>
                  <a:cubicBezTo>
                    <a:pt x="24" y="173"/>
                    <a:pt x="24" y="173"/>
                    <a:pt x="24" y="173"/>
                  </a:cubicBezTo>
                  <a:cubicBezTo>
                    <a:pt x="24" y="173"/>
                    <a:pt x="24" y="173"/>
                    <a:pt x="24" y="173"/>
                  </a:cubicBezTo>
                  <a:cubicBezTo>
                    <a:pt x="24" y="173"/>
                    <a:pt x="24" y="173"/>
                    <a:pt x="24" y="173"/>
                  </a:cubicBezTo>
                  <a:cubicBezTo>
                    <a:pt x="24" y="174"/>
                    <a:pt x="24" y="175"/>
                    <a:pt x="23" y="176"/>
                  </a:cubicBezTo>
                  <a:cubicBezTo>
                    <a:pt x="23" y="176"/>
                    <a:pt x="23" y="176"/>
                    <a:pt x="23" y="176"/>
                  </a:cubicBezTo>
                  <a:cubicBezTo>
                    <a:pt x="23" y="176"/>
                    <a:pt x="23" y="176"/>
                    <a:pt x="23" y="176"/>
                  </a:cubicBezTo>
                  <a:cubicBezTo>
                    <a:pt x="23" y="176"/>
                    <a:pt x="23" y="176"/>
                    <a:pt x="23" y="176"/>
                  </a:cubicBezTo>
                  <a:cubicBezTo>
                    <a:pt x="23" y="176"/>
                    <a:pt x="23" y="176"/>
                    <a:pt x="23" y="176"/>
                  </a:cubicBezTo>
                  <a:cubicBezTo>
                    <a:pt x="68" y="195"/>
                    <a:pt x="68" y="195"/>
                    <a:pt x="68" y="195"/>
                  </a:cubicBezTo>
                  <a:cubicBezTo>
                    <a:pt x="69" y="194"/>
                    <a:pt x="69" y="194"/>
                    <a:pt x="69" y="193"/>
                  </a:cubicBezTo>
                  <a:lnTo>
                    <a:pt x="24" y="173"/>
                  </a:lnTo>
                  <a:close/>
                  <a:moveTo>
                    <a:pt x="7" y="226"/>
                  </a:moveTo>
                  <a:cubicBezTo>
                    <a:pt x="7" y="227"/>
                    <a:pt x="7" y="227"/>
                    <a:pt x="7" y="228"/>
                  </a:cubicBezTo>
                  <a:cubicBezTo>
                    <a:pt x="7" y="228"/>
                    <a:pt x="7" y="228"/>
                    <a:pt x="7" y="228"/>
                  </a:cubicBezTo>
                  <a:cubicBezTo>
                    <a:pt x="7" y="228"/>
                    <a:pt x="7" y="228"/>
                    <a:pt x="7" y="228"/>
                  </a:cubicBezTo>
                  <a:cubicBezTo>
                    <a:pt x="6" y="229"/>
                    <a:pt x="6" y="229"/>
                    <a:pt x="6" y="229"/>
                  </a:cubicBezTo>
                  <a:cubicBezTo>
                    <a:pt x="54" y="239"/>
                    <a:pt x="54" y="239"/>
                    <a:pt x="54" y="239"/>
                  </a:cubicBezTo>
                  <a:cubicBezTo>
                    <a:pt x="55" y="238"/>
                    <a:pt x="55" y="238"/>
                    <a:pt x="55" y="237"/>
                  </a:cubicBezTo>
                  <a:cubicBezTo>
                    <a:pt x="7" y="226"/>
                    <a:pt x="7" y="226"/>
                    <a:pt x="7" y="226"/>
                  </a:cubicBezTo>
                  <a:close/>
                  <a:moveTo>
                    <a:pt x="0" y="281"/>
                  </a:moveTo>
                  <a:cubicBezTo>
                    <a:pt x="0" y="281"/>
                    <a:pt x="0" y="281"/>
                    <a:pt x="0" y="281"/>
                  </a:cubicBezTo>
                  <a:cubicBezTo>
                    <a:pt x="0" y="282"/>
                    <a:pt x="0" y="282"/>
                    <a:pt x="0" y="282"/>
                  </a:cubicBezTo>
                  <a:cubicBezTo>
                    <a:pt x="0" y="282"/>
                    <a:pt x="0" y="282"/>
                    <a:pt x="0" y="282"/>
                  </a:cubicBezTo>
                  <a:cubicBezTo>
                    <a:pt x="0" y="282"/>
                    <a:pt x="0" y="282"/>
                    <a:pt x="0" y="282"/>
                  </a:cubicBezTo>
                  <a:cubicBezTo>
                    <a:pt x="0" y="282"/>
                    <a:pt x="0" y="282"/>
                    <a:pt x="0" y="282"/>
                  </a:cubicBezTo>
                  <a:cubicBezTo>
                    <a:pt x="0" y="282"/>
                    <a:pt x="0" y="282"/>
                    <a:pt x="0" y="282"/>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4"/>
                    <a:pt x="0" y="284"/>
                    <a:pt x="0" y="284"/>
                  </a:cubicBezTo>
                  <a:cubicBezTo>
                    <a:pt x="0" y="284"/>
                    <a:pt x="0" y="284"/>
                    <a:pt x="0" y="284"/>
                  </a:cubicBezTo>
                  <a:cubicBezTo>
                    <a:pt x="0" y="284"/>
                    <a:pt x="0" y="284"/>
                    <a:pt x="0" y="284"/>
                  </a:cubicBezTo>
                  <a:cubicBezTo>
                    <a:pt x="0" y="284"/>
                    <a:pt x="0" y="284"/>
                    <a:pt x="0" y="284"/>
                  </a:cubicBezTo>
                  <a:cubicBezTo>
                    <a:pt x="0" y="284"/>
                    <a:pt x="0" y="284"/>
                    <a:pt x="0" y="284"/>
                  </a:cubicBezTo>
                  <a:cubicBezTo>
                    <a:pt x="0" y="284"/>
                    <a:pt x="0" y="284"/>
                    <a:pt x="0" y="284"/>
                  </a:cubicBezTo>
                  <a:cubicBezTo>
                    <a:pt x="49" y="285"/>
                    <a:pt x="49" y="285"/>
                    <a:pt x="49" y="285"/>
                  </a:cubicBezTo>
                  <a:cubicBezTo>
                    <a:pt x="49" y="284"/>
                    <a:pt x="49" y="284"/>
                    <a:pt x="49" y="283"/>
                  </a:cubicBezTo>
                  <a:lnTo>
                    <a:pt x="0" y="281"/>
                  </a:lnTo>
                  <a:close/>
                  <a:moveTo>
                    <a:pt x="52" y="329"/>
                  </a:moveTo>
                  <a:cubicBezTo>
                    <a:pt x="4" y="337"/>
                    <a:pt x="4" y="337"/>
                    <a:pt x="4" y="337"/>
                  </a:cubicBezTo>
                  <a:cubicBezTo>
                    <a:pt x="4" y="338"/>
                    <a:pt x="4" y="338"/>
                    <a:pt x="4" y="338"/>
                  </a:cubicBezTo>
                  <a:cubicBezTo>
                    <a:pt x="4" y="338"/>
                    <a:pt x="4" y="338"/>
                    <a:pt x="4" y="338"/>
                  </a:cubicBezTo>
                  <a:cubicBezTo>
                    <a:pt x="4" y="339"/>
                    <a:pt x="4" y="339"/>
                    <a:pt x="4" y="340"/>
                  </a:cubicBezTo>
                  <a:cubicBezTo>
                    <a:pt x="4" y="340"/>
                    <a:pt x="4" y="340"/>
                    <a:pt x="4" y="340"/>
                  </a:cubicBezTo>
                  <a:cubicBezTo>
                    <a:pt x="4" y="340"/>
                    <a:pt x="4" y="340"/>
                    <a:pt x="4" y="340"/>
                  </a:cubicBezTo>
                  <a:cubicBezTo>
                    <a:pt x="53" y="331"/>
                    <a:pt x="53" y="331"/>
                    <a:pt x="53" y="331"/>
                  </a:cubicBezTo>
                  <a:cubicBezTo>
                    <a:pt x="53" y="331"/>
                    <a:pt x="52" y="330"/>
                    <a:pt x="52" y="329"/>
                  </a:cubicBezTo>
                  <a:close/>
                  <a:moveTo>
                    <a:pt x="64" y="374"/>
                  </a:moveTo>
                  <a:cubicBezTo>
                    <a:pt x="18" y="391"/>
                    <a:pt x="18" y="391"/>
                    <a:pt x="18" y="391"/>
                  </a:cubicBezTo>
                  <a:cubicBezTo>
                    <a:pt x="19" y="392"/>
                    <a:pt x="19" y="393"/>
                    <a:pt x="19" y="394"/>
                  </a:cubicBezTo>
                  <a:cubicBezTo>
                    <a:pt x="65" y="376"/>
                    <a:pt x="65" y="376"/>
                    <a:pt x="65" y="376"/>
                  </a:cubicBezTo>
                  <a:cubicBezTo>
                    <a:pt x="65" y="375"/>
                    <a:pt x="64" y="374"/>
                    <a:pt x="64" y="374"/>
                  </a:cubicBezTo>
                  <a:close/>
                  <a:moveTo>
                    <a:pt x="84" y="415"/>
                  </a:moveTo>
                  <a:cubicBezTo>
                    <a:pt x="43" y="441"/>
                    <a:pt x="43" y="441"/>
                    <a:pt x="43" y="441"/>
                  </a:cubicBezTo>
                  <a:cubicBezTo>
                    <a:pt x="43" y="441"/>
                    <a:pt x="43" y="442"/>
                    <a:pt x="44" y="442"/>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86" y="417"/>
                    <a:pt x="86" y="417"/>
                    <a:pt x="86" y="417"/>
                  </a:cubicBezTo>
                  <a:cubicBezTo>
                    <a:pt x="85" y="417"/>
                    <a:pt x="85" y="416"/>
                    <a:pt x="84" y="415"/>
                  </a:cubicBezTo>
                  <a:close/>
                  <a:moveTo>
                    <a:pt x="112" y="452"/>
                  </a:moveTo>
                  <a:cubicBezTo>
                    <a:pt x="76" y="485"/>
                    <a:pt x="76" y="485"/>
                    <a:pt x="76" y="485"/>
                  </a:cubicBezTo>
                  <a:cubicBezTo>
                    <a:pt x="77" y="486"/>
                    <a:pt x="77" y="486"/>
                    <a:pt x="77" y="486"/>
                  </a:cubicBezTo>
                  <a:cubicBezTo>
                    <a:pt x="77" y="486"/>
                    <a:pt x="77" y="486"/>
                    <a:pt x="77" y="486"/>
                  </a:cubicBezTo>
                  <a:cubicBezTo>
                    <a:pt x="77" y="486"/>
                    <a:pt x="77" y="486"/>
                    <a:pt x="77" y="486"/>
                  </a:cubicBezTo>
                  <a:cubicBezTo>
                    <a:pt x="77" y="486"/>
                    <a:pt x="77" y="486"/>
                    <a:pt x="77" y="486"/>
                  </a:cubicBezTo>
                  <a:cubicBezTo>
                    <a:pt x="77" y="486"/>
                    <a:pt x="77" y="486"/>
                    <a:pt x="77" y="486"/>
                  </a:cubicBezTo>
                  <a:cubicBezTo>
                    <a:pt x="77" y="487"/>
                    <a:pt x="78" y="487"/>
                    <a:pt x="78" y="487"/>
                  </a:cubicBezTo>
                  <a:cubicBezTo>
                    <a:pt x="78" y="487"/>
                    <a:pt x="78" y="487"/>
                    <a:pt x="78" y="487"/>
                  </a:cubicBezTo>
                  <a:cubicBezTo>
                    <a:pt x="78" y="487"/>
                    <a:pt x="78" y="487"/>
                    <a:pt x="78" y="487"/>
                  </a:cubicBezTo>
                  <a:cubicBezTo>
                    <a:pt x="78" y="488"/>
                    <a:pt x="78" y="488"/>
                    <a:pt x="78" y="488"/>
                  </a:cubicBezTo>
                  <a:cubicBezTo>
                    <a:pt x="78" y="488"/>
                    <a:pt x="78" y="488"/>
                    <a:pt x="78" y="488"/>
                  </a:cubicBezTo>
                  <a:cubicBezTo>
                    <a:pt x="114" y="454"/>
                    <a:pt x="114" y="454"/>
                    <a:pt x="114" y="454"/>
                  </a:cubicBezTo>
                  <a:cubicBezTo>
                    <a:pt x="113" y="453"/>
                    <a:pt x="113" y="453"/>
                    <a:pt x="112" y="452"/>
                  </a:cubicBezTo>
                  <a:close/>
                  <a:moveTo>
                    <a:pt x="147" y="483"/>
                  </a:moveTo>
                  <a:cubicBezTo>
                    <a:pt x="118" y="523"/>
                    <a:pt x="118" y="523"/>
                    <a:pt x="118" y="523"/>
                  </a:cubicBezTo>
                  <a:cubicBezTo>
                    <a:pt x="119" y="523"/>
                    <a:pt x="119" y="523"/>
                    <a:pt x="119" y="523"/>
                  </a:cubicBezTo>
                  <a:cubicBezTo>
                    <a:pt x="119" y="523"/>
                    <a:pt x="119" y="523"/>
                    <a:pt x="119" y="523"/>
                  </a:cubicBezTo>
                  <a:cubicBezTo>
                    <a:pt x="119" y="523"/>
                    <a:pt x="119" y="523"/>
                    <a:pt x="119" y="523"/>
                  </a:cubicBezTo>
                  <a:cubicBezTo>
                    <a:pt x="119" y="524"/>
                    <a:pt x="119" y="524"/>
                    <a:pt x="119" y="524"/>
                  </a:cubicBezTo>
                  <a:cubicBezTo>
                    <a:pt x="119" y="524"/>
                    <a:pt x="119" y="524"/>
                    <a:pt x="119" y="524"/>
                  </a:cubicBezTo>
                  <a:cubicBezTo>
                    <a:pt x="120" y="524"/>
                    <a:pt x="120" y="524"/>
                    <a:pt x="120" y="524"/>
                  </a:cubicBezTo>
                  <a:cubicBezTo>
                    <a:pt x="120" y="524"/>
                    <a:pt x="120" y="524"/>
                    <a:pt x="120" y="524"/>
                  </a:cubicBezTo>
                  <a:cubicBezTo>
                    <a:pt x="149" y="485"/>
                    <a:pt x="149" y="485"/>
                    <a:pt x="149" y="485"/>
                  </a:cubicBezTo>
                  <a:cubicBezTo>
                    <a:pt x="148" y="484"/>
                    <a:pt x="147" y="484"/>
                    <a:pt x="147" y="483"/>
                  </a:cubicBezTo>
                  <a:close/>
                  <a:moveTo>
                    <a:pt x="187" y="507"/>
                  </a:moveTo>
                  <a:cubicBezTo>
                    <a:pt x="165" y="551"/>
                    <a:pt x="165" y="551"/>
                    <a:pt x="165" y="551"/>
                  </a:cubicBezTo>
                  <a:cubicBezTo>
                    <a:pt x="166" y="552"/>
                    <a:pt x="167" y="552"/>
                    <a:pt x="167" y="552"/>
                  </a:cubicBezTo>
                  <a:cubicBezTo>
                    <a:pt x="167" y="552"/>
                    <a:pt x="167" y="552"/>
                    <a:pt x="167" y="552"/>
                  </a:cubicBezTo>
                  <a:cubicBezTo>
                    <a:pt x="168" y="552"/>
                    <a:pt x="168" y="552"/>
                    <a:pt x="168" y="552"/>
                  </a:cubicBezTo>
                  <a:cubicBezTo>
                    <a:pt x="168" y="552"/>
                    <a:pt x="168" y="552"/>
                    <a:pt x="168" y="552"/>
                  </a:cubicBezTo>
                  <a:cubicBezTo>
                    <a:pt x="168" y="552"/>
                    <a:pt x="168" y="552"/>
                    <a:pt x="168" y="552"/>
                  </a:cubicBezTo>
                  <a:cubicBezTo>
                    <a:pt x="168" y="553"/>
                    <a:pt x="168" y="553"/>
                    <a:pt x="168" y="553"/>
                  </a:cubicBezTo>
                  <a:cubicBezTo>
                    <a:pt x="189" y="508"/>
                    <a:pt x="189" y="508"/>
                    <a:pt x="189" y="508"/>
                  </a:cubicBezTo>
                  <a:cubicBezTo>
                    <a:pt x="188" y="508"/>
                    <a:pt x="187" y="507"/>
                    <a:pt x="187" y="507"/>
                  </a:cubicBezTo>
                  <a:close/>
                  <a:moveTo>
                    <a:pt x="230" y="523"/>
                  </a:move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9" y="570"/>
                    <a:pt x="219" y="570"/>
                    <a:pt x="219" y="570"/>
                  </a:cubicBezTo>
                  <a:cubicBezTo>
                    <a:pt x="219" y="570"/>
                    <a:pt x="219" y="570"/>
                    <a:pt x="219" y="570"/>
                  </a:cubicBezTo>
                  <a:cubicBezTo>
                    <a:pt x="219" y="570"/>
                    <a:pt x="219" y="570"/>
                    <a:pt x="219" y="570"/>
                  </a:cubicBezTo>
                  <a:cubicBezTo>
                    <a:pt x="219" y="570"/>
                    <a:pt x="219" y="570"/>
                    <a:pt x="219" y="570"/>
                  </a:cubicBezTo>
                  <a:cubicBezTo>
                    <a:pt x="219" y="571"/>
                    <a:pt x="219" y="571"/>
                    <a:pt x="219" y="571"/>
                  </a:cubicBezTo>
                  <a:cubicBezTo>
                    <a:pt x="219" y="571"/>
                    <a:pt x="219" y="571"/>
                    <a:pt x="219" y="571"/>
                  </a:cubicBezTo>
                  <a:cubicBezTo>
                    <a:pt x="219" y="571"/>
                    <a:pt x="219" y="571"/>
                    <a:pt x="219" y="571"/>
                  </a:cubicBezTo>
                  <a:cubicBezTo>
                    <a:pt x="220" y="571"/>
                    <a:pt x="220" y="571"/>
                    <a:pt x="221" y="571"/>
                  </a:cubicBezTo>
                  <a:cubicBezTo>
                    <a:pt x="232" y="523"/>
                    <a:pt x="232" y="523"/>
                    <a:pt x="232" y="523"/>
                  </a:cubicBezTo>
                  <a:cubicBezTo>
                    <a:pt x="232" y="523"/>
                    <a:pt x="231" y="523"/>
                    <a:pt x="230" y="523"/>
                  </a:cubicBezTo>
                  <a:close/>
                  <a:moveTo>
                    <a:pt x="276" y="530"/>
                  </a:moveTo>
                  <a:cubicBezTo>
                    <a:pt x="273" y="579"/>
                    <a:pt x="273" y="579"/>
                    <a:pt x="273" y="579"/>
                  </a:cubicBezTo>
                  <a:cubicBezTo>
                    <a:pt x="273" y="579"/>
                    <a:pt x="273" y="579"/>
                    <a:pt x="273" y="579"/>
                  </a:cubicBezTo>
                  <a:cubicBezTo>
                    <a:pt x="273" y="579"/>
                    <a:pt x="273" y="579"/>
                    <a:pt x="273" y="579"/>
                  </a:cubicBezTo>
                  <a:cubicBezTo>
                    <a:pt x="274" y="579"/>
                    <a:pt x="274" y="579"/>
                    <a:pt x="274" y="579"/>
                  </a:cubicBezTo>
                  <a:cubicBezTo>
                    <a:pt x="274" y="579"/>
                    <a:pt x="274" y="579"/>
                    <a:pt x="274" y="579"/>
                  </a:cubicBezTo>
                  <a:cubicBezTo>
                    <a:pt x="274" y="579"/>
                    <a:pt x="274" y="579"/>
                    <a:pt x="274" y="579"/>
                  </a:cubicBezTo>
                  <a:cubicBezTo>
                    <a:pt x="274" y="579"/>
                    <a:pt x="275" y="579"/>
                    <a:pt x="276" y="579"/>
                  </a:cubicBezTo>
                  <a:cubicBezTo>
                    <a:pt x="278" y="530"/>
                    <a:pt x="278" y="530"/>
                    <a:pt x="278" y="530"/>
                  </a:cubicBezTo>
                  <a:cubicBezTo>
                    <a:pt x="277" y="530"/>
                    <a:pt x="277" y="530"/>
                    <a:pt x="276" y="530"/>
                  </a:cubicBezTo>
                  <a:close/>
                  <a:moveTo>
                    <a:pt x="325" y="528"/>
                  </a:moveTo>
                  <a:cubicBezTo>
                    <a:pt x="324" y="528"/>
                    <a:pt x="323" y="528"/>
                    <a:pt x="322" y="528"/>
                  </a:cubicBezTo>
                  <a:cubicBezTo>
                    <a:pt x="329" y="577"/>
                    <a:pt x="329" y="577"/>
                    <a:pt x="329" y="577"/>
                  </a:cubicBezTo>
                  <a:cubicBezTo>
                    <a:pt x="329" y="577"/>
                    <a:pt x="329" y="577"/>
                    <a:pt x="329" y="577"/>
                  </a:cubicBezTo>
                  <a:cubicBezTo>
                    <a:pt x="330" y="576"/>
                    <a:pt x="331" y="576"/>
                    <a:pt x="332" y="576"/>
                  </a:cubicBezTo>
                  <a:lnTo>
                    <a:pt x="325" y="528"/>
                  </a:lnTo>
                  <a:close/>
                  <a:moveTo>
                    <a:pt x="369" y="516"/>
                  </a:moveTo>
                  <a:cubicBezTo>
                    <a:pt x="369" y="517"/>
                    <a:pt x="368" y="517"/>
                    <a:pt x="367" y="517"/>
                  </a:cubicBezTo>
                  <a:cubicBezTo>
                    <a:pt x="383" y="564"/>
                    <a:pt x="383" y="564"/>
                    <a:pt x="383" y="564"/>
                  </a:cubicBezTo>
                  <a:cubicBezTo>
                    <a:pt x="384" y="563"/>
                    <a:pt x="384" y="563"/>
                    <a:pt x="384" y="563"/>
                  </a:cubicBezTo>
                  <a:cubicBezTo>
                    <a:pt x="384" y="563"/>
                    <a:pt x="384" y="563"/>
                    <a:pt x="384" y="563"/>
                  </a:cubicBezTo>
                  <a:cubicBezTo>
                    <a:pt x="384" y="563"/>
                    <a:pt x="384" y="563"/>
                    <a:pt x="384" y="563"/>
                  </a:cubicBezTo>
                  <a:cubicBezTo>
                    <a:pt x="385" y="563"/>
                    <a:pt x="385" y="563"/>
                    <a:pt x="386" y="563"/>
                  </a:cubicBezTo>
                  <a:lnTo>
                    <a:pt x="369" y="516"/>
                  </a:lnTo>
                  <a:close/>
                  <a:moveTo>
                    <a:pt x="411" y="497"/>
                  </a:moveTo>
                  <a:cubicBezTo>
                    <a:pt x="411" y="497"/>
                    <a:pt x="410" y="498"/>
                    <a:pt x="409" y="498"/>
                  </a:cubicBezTo>
                  <a:cubicBezTo>
                    <a:pt x="434" y="541"/>
                    <a:pt x="434" y="541"/>
                    <a:pt x="434" y="541"/>
                  </a:cubicBezTo>
                  <a:cubicBezTo>
                    <a:pt x="434" y="541"/>
                    <a:pt x="434" y="541"/>
                    <a:pt x="434" y="541"/>
                  </a:cubicBezTo>
                  <a:cubicBezTo>
                    <a:pt x="434" y="541"/>
                    <a:pt x="434" y="541"/>
                    <a:pt x="434" y="541"/>
                  </a:cubicBezTo>
                  <a:cubicBezTo>
                    <a:pt x="434" y="541"/>
                    <a:pt x="434" y="541"/>
                    <a:pt x="434" y="541"/>
                  </a:cubicBezTo>
                  <a:cubicBezTo>
                    <a:pt x="435" y="540"/>
                    <a:pt x="436" y="540"/>
                    <a:pt x="436" y="539"/>
                  </a:cubicBezTo>
                  <a:lnTo>
                    <a:pt x="411" y="497"/>
                  </a:lnTo>
                  <a:close/>
                  <a:moveTo>
                    <a:pt x="449" y="470"/>
                  </a:moveTo>
                  <a:cubicBezTo>
                    <a:pt x="448" y="470"/>
                    <a:pt x="448" y="471"/>
                    <a:pt x="447" y="471"/>
                  </a:cubicBezTo>
                  <a:cubicBezTo>
                    <a:pt x="479" y="508"/>
                    <a:pt x="479" y="508"/>
                    <a:pt x="479" y="508"/>
                  </a:cubicBezTo>
                  <a:cubicBezTo>
                    <a:pt x="480" y="508"/>
                    <a:pt x="480" y="508"/>
                    <a:pt x="480" y="508"/>
                  </a:cubicBezTo>
                  <a:cubicBezTo>
                    <a:pt x="480" y="507"/>
                    <a:pt x="480" y="507"/>
                    <a:pt x="480" y="507"/>
                  </a:cubicBezTo>
                  <a:cubicBezTo>
                    <a:pt x="480" y="507"/>
                    <a:pt x="480" y="507"/>
                    <a:pt x="480" y="507"/>
                  </a:cubicBezTo>
                  <a:cubicBezTo>
                    <a:pt x="481" y="507"/>
                    <a:pt x="481" y="507"/>
                    <a:pt x="481" y="507"/>
                  </a:cubicBezTo>
                  <a:lnTo>
                    <a:pt x="449" y="470"/>
                  </a:lnTo>
                  <a:close/>
                  <a:moveTo>
                    <a:pt x="480" y="436"/>
                  </a:moveTo>
                  <a:cubicBezTo>
                    <a:pt x="480" y="437"/>
                    <a:pt x="479" y="437"/>
                    <a:pt x="479" y="438"/>
                  </a:cubicBezTo>
                  <a:cubicBezTo>
                    <a:pt x="518" y="468"/>
                    <a:pt x="518" y="468"/>
                    <a:pt x="518" y="468"/>
                  </a:cubicBezTo>
                  <a:cubicBezTo>
                    <a:pt x="518" y="467"/>
                    <a:pt x="519" y="467"/>
                    <a:pt x="519" y="466"/>
                  </a:cubicBezTo>
                  <a:cubicBezTo>
                    <a:pt x="519" y="466"/>
                    <a:pt x="519" y="466"/>
                    <a:pt x="519" y="466"/>
                  </a:cubicBezTo>
                  <a:cubicBezTo>
                    <a:pt x="519" y="466"/>
                    <a:pt x="519" y="466"/>
                    <a:pt x="519" y="466"/>
                  </a:cubicBezTo>
                  <a:cubicBezTo>
                    <a:pt x="519" y="466"/>
                    <a:pt x="519" y="466"/>
                    <a:pt x="519" y="466"/>
                  </a:cubicBezTo>
                  <a:cubicBezTo>
                    <a:pt x="519" y="466"/>
                    <a:pt x="519" y="466"/>
                    <a:pt x="519" y="466"/>
                  </a:cubicBezTo>
                  <a:lnTo>
                    <a:pt x="480" y="436"/>
                  </a:lnTo>
                  <a:close/>
                  <a:moveTo>
                    <a:pt x="505" y="397"/>
                  </a:moveTo>
                  <a:cubicBezTo>
                    <a:pt x="505" y="397"/>
                    <a:pt x="504" y="398"/>
                    <a:pt x="504" y="399"/>
                  </a:cubicBezTo>
                  <a:cubicBezTo>
                    <a:pt x="548" y="421"/>
                    <a:pt x="548" y="421"/>
                    <a:pt x="548" y="421"/>
                  </a:cubicBezTo>
                  <a:cubicBezTo>
                    <a:pt x="548" y="421"/>
                    <a:pt x="548" y="420"/>
                    <a:pt x="548" y="420"/>
                  </a:cubicBezTo>
                  <a:cubicBezTo>
                    <a:pt x="548" y="420"/>
                    <a:pt x="548" y="420"/>
                    <a:pt x="548" y="420"/>
                  </a:cubicBezTo>
                  <a:cubicBezTo>
                    <a:pt x="548" y="419"/>
                    <a:pt x="548" y="419"/>
                    <a:pt x="548" y="419"/>
                  </a:cubicBezTo>
                  <a:cubicBezTo>
                    <a:pt x="548" y="419"/>
                    <a:pt x="548" y="419"/>
                    <a:pt x="548" y="419"/>
                  </a:cubicBezTo>
                  <a:cubicBezTo>
                    <a:pt x="548" y="419"/>
                    <a:pt x="548" y="419"/>
                    <a:pt x="548" y="419"/>
                  </a:cubicBezTo>
                  <a:cubicBezTo>
                    <a:pt x="549" y="418"/>
                    <a:pt x="549" y="418"/>
                    <a:pt x="549" y="418"/>
                  </a:cubicBezTo>
                  <a:lnTo>
                    <a:pt x="505" y="397"/>
                  </a:lnTo>
                  <a:close/>
                  <a:moveTo>
                    <a:pt x="521" y="353"/>
                  </a:moveTo>
                  <a:cubicBezTo>
                    <a:pt x="521" y="354"/>
                    <a:pt x="521" y="355"/>
                    <a:pt x="521" y="356"/>
                  </a:cubicBezTo>
                  <a:cubicBezTo>
                    <a:pt x="568" y="369"/>
                    <a:pt x="568" y="369"/>
                    <a:pt x="568" y="369"/>
                  </a:cubicBezTo>
                  <a:cubicBezTo>
                    <a:pt x="568" y="368"/>
                    <a:pt x="568" y="367"/>
                    <a:pt x="569" y="366"/>
                  </a:cubicBezTo>
                  <a:lnTo>
                    <a:pt x="521" y="353"/>
                  </a:lnTo>
                  <a:close/>
                  <a:moveTo>
                    <a:pt x="529" y="308"/>
                  </a:moveTo>
                  <a:cubicBezTo>
                    <a:pt x="529" y="309"/>
                    <a:pt x="529" y="309"/>
                    <a:pt x="529" y="310"/>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3"/>
                    <a:pt x="578" y="312"/>
                    <a:pt x="578" y="311"/>
                  </a:cubicBezTo>
                  <a:lnTo>
                    <a:pt x="529" y="308"/>
                  </a:lnTo>
                  <a:close/>
                  <a:moveTo>
                    <a:pt x="577" y="256"/>
                  </a:moveTo>
                  <a:cubicBezTo>
                    <a:pt x="528" y="261"/>
                    <a:pt x="528" y="261"/>
                    <a:pt x="528" y="261"/>
                  </a:cubicBezTo>
                  <a:cubicBezTo>
                    <a:pt x="528" y="262"/>
                    <a:pt x="528" y="263"/>
                    <a:pt x="529" y="264"/>
                  </a:cubicBezTo>
                  <a:cubicBezTo>
                    <a:pt x="577" y="259"/>
                    <a:pt x="577" y="259"/>
                    <a:pt x="577" y="259"/>
                  </a:cubicBezTo>
                  <a:cubicBezTo>
                    <a:pt x="577" y="258"/>
                    <a:pt x="577" y="257"/>
                    <a:pt x="577" y="256"/>
                  </a:cubicBezTo>
                  <a:cubicBezTo>
                    <a:pt x="577" y="256"/>
                    <a:pt x="577" y="256"/>
                    <a:pt x="577" y="256"/>
                  </a:cubicBezTo>
                  <a:cubicBezTo>
                    <a:pt x="577" y="256"/>
                    <a:pt x="577" y="256"/>
                    <a:pt x="577" y="256"/>
                  </a:cubicBezTo>
                  <a:cubicBezTo>
                    <a:pt x="577" y="256"/>
                    <a:pt x="577" y="256"/>
                    <a:pt x="577" y="256"/>
                  </a:cubicBezTo>
                  <a:close/>
                  <a:moveTo>
                    <a:pt x="565" y="201"/>
                  </a:moveTo>
                  <a:cubicBezTo>
                    <a:pt x="519" y="216"/>
                    <a:pt x="519" y="216"/>
                    <a:pt x="519" y="216"/>
                  </a:cubicBezTo>
                  <a:cubicBezTo>
                    <a:pt x="519" y="217"/>
                    <a:pt x="519" y="218"/>
                    <a:pt x="519" y="219"/>
                  </a:cubicBezTo>
                  <a:cubicBezTo>
                    <a:pt x="566" y="204"/>
                    <a:pt x="566" y="204"/>
                    <a:pt x="566" y="204"/>
                  </a:cubicBezTo>
                  <a:cubicBezTo>
                    <a:pt x="566" y="203"/>
                    <a:pt x="566" y="202"/>
                    <a:pt x="565" y="201"/>
                  </a:cubicBezTo>
                  <a:close/>
                  <a:moveTo>
                    <a:pt x="543" y="150"/>
                  </a:moveTo>
                  <a:cubicBezTo>
                    <a:pt x="500" y="174"/>
                    <a:pt x="500" y="174"/>
                    <a:pt x="500" y="174"/>
                  </a:cubicBezTo>
                  <a:cubicBezTo>
                    <a:pt x="501" y="175"/>
                    <a:pt x="501" y="175"/>
                    <a:pt x="501" y="176"/>
                  </a:cubicBezTo>
                  <a:cubicBezTo>
                    <a:pt x="545" y="153"/>
                    <a:pt x="545" y="153"/>
                    <a:pt x="545" y="153"/>
                  </a:cubicBezTo>
                  <a:cubicBezTo>
                    <a:pt x="544" y="152"/>
                    <a:pt x="544" y="151"/>
                    <a:pt x="543" y="150"/>
                  </a:cubicBezTo>
                  <a:close/>
                  <a:moveTo>
                    <a:pt x="512" y="104"/>
                  </a:moveTo>
                  <a:cubicBezTo>
                    <a:pt x="474" y="136"/>
                    <a:pt x="474" y="136"/>
                    <a:pt x="474" y="136"/>
                  </a:cubicBezTo>
                  <a:cubicBezTo>
                    <a:pt x="475" y="136"/>
                    <a:pt x="475" y="137"/>
                    <a:pt x="476" y="137"/>
                  </a:cubicBezTo>
                  <a:cubicBezTo>
                    <a:pt x="514" y="106"/>
                    <a:pt x="514" y="106"/>
                    <a:pt x="514"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5"/>
                    <a:pt x="512" y="105"/>
                    <a:pt x="512" y="104"/>
                  </a:cubicBezTo>
                  <a:close/>
                  <a:moveTo>
                    <a:pt x="472" y="65"/>
                  </a:moveTo>
                  <a:cubicBezTo>
                    <a:pt x="441" y="103"/>
                    <a:pt x="441" y="103"/>
                    <a:pt x="441" y="103"/>
                  </a:cubicBezTo>
                  <a:cubicBezTo>
                    <a:pt x="442" y="104"/>
                    <a:pt x="442" y="104"/>
                    <a:pt x="443" y="105"/>
                  </a:cubicBezTo>
                  <a:cubicBezTo>
                    <a:pt x="474" y="67"/>
                    <a:pt x="474" y="67"/>
                    <a:pt x="474" y="67"/>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5"/>
                    <a:pt x="473" y="65"/>
                    <a:pt x="473" y="65"/>
                  </a:cubicBezTo>
                  <a:cubicBezTo>
                    <a:pt x="473" y="65"/>
                    <a:pt x="473" y="65"/>
                    <a:pt x="473" y="65"/>
                  </a:cubicBezTo>
                  <a:lnTo>
                    <a:pt x="472" y="65"/>
                  </a:lnTo>
                  <a:close/>
                  <a:moveTo>
                    <a:pt x="426" y="34"/>
                  </a:moveTo>
                  <a:cubicBezTo>
                    <a:pt x="403" y="77"/>
                    <a:pt x="403" y="77"/>
                    <a:pt x="403" y="77"/>
                  </a:cubicBezTo>
                  <a:cubicBezTo>
                    <a:pt x="403" y="78"/>
                    <a:pt x="404" y="78"/>
                    <a:pt x="405" y="79"/>
                  </a:cubicBezTo>
                  <a:cubicBezTo>
                    <a:pt x="428" y="35"/>
                    <a:pt x="428" y="35"/>
                    <a:pt x="428" y="35"/>
                  </a:cubicBezTo>
                  <a:cubicBezTo>
                    <a:pt x="428" y="35"/>
                    <a:pt x="428" y="35"/>
                    <a:pt x="428" y="35"/>
                  </a:cubicBezTo>
                  <a:cubicBezTo>
                    <a:pt x="428" y="35"/>
                    <a:pt x="428" y="35"/>
                    <a:pt x="428" y="35"/>
                  </a:cubicBezTo>
                  <a:cubicBezTo>
                    <a:pt x="428" y="35"/>
                    <a:pt x="428" y="35"/>
                    <a:pt x="428" y="35"/>
                  </a:cubicBezTo>
                  <a:cubicBezTo>
                    <a:pt x="427" y="35"/>
                    <a:pt x="426" y="35"/>
                    <a:pt x="426" y="34"/>
                  </a:cubicBezTo>
                  <a:close/>
                  <a:moveTo>
                    <a:pt x="374" y="13"/>
                  </a:moveTo>
                  <a:cubicBezTo>
                    <a:pt x="360" y="60"/>
                    <a:pt x="360" y="60"/>
                    <a:pt x="360" y="60"/>
                  </a:cubicBezTo>
                  <a:cubicBezTo>
                    <a:pt x="361" y="60"/>
                    <a:pt x="361" y="60"/>
                    <a:pt x="362" y="60"/>
                  </a:cubicBezTo>
                  <a:cubicBezTo>
                    <a:pt x="377" y="14"/>
                    <a:pt x="377" y="14"/>
                    <a:pt x="377" y="14"/>
                  </a:cubicBezTo>
                  <a:cubicBezTo>
                    <a:pt x="376" y="13"/>
                    <a:pt x="376"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lnTo>
                    <a:pt x="374" y="13"/>
                  </a:lnTo>
                  <a:close/>
                  <a:moveTo>
                    <a:pt x="320" y="2"/>
                  </a:moveTo>
                  <a:cubicBezTo>
                    <a:pt x="315" y="51"/>
                    <a:pt x="315" y="51"/>
                    <a:pt x="315" y="51"/>
                  </a:cubicBezTo>
                  <a:cubicBezTo>
                    <a:pt x="315" y="51"/>
                    <a:pt x="316" y="51"/>
                    <a:pt x="317" y="51"/>
                  </a:cubicBezTo>
                  <a:cubicBezTo>
                    <a:pt x="322" y="2"/>
                    <a:pt x="322" y="2"/>
                    <a:pt x="322" y="2"/>
                  </a:cubicBezTo>
                  <a:cubicBezTo>
                    <a:pt x="322" y="2"/>
                    <a:pt x="321" y="2"/>
                    <a:pt x="320" y="2"/>
                  </a:cubicBezTo>
                  <a:cubicBezTo>
                    <a:pt x="320" y="2"/>
                    <a:pt x="320" y="2"/>
                    <a:pt x="320" y="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6" name="Google Shape;1145;p28"/>
            <p:cNvSpPr/>
            <p:nvPr/>
          </p:nvSpPr>
          <p:spPr>
            <a:xfrm>
              <a:off x="5867400" y="4462463"/>
              <a:ext cx="720725" cy="722312"/>
            </a:xfrm>
            <a:custGeom>
              <a:avLst/>
              <a:gdLst/>
              <a:ahLst/>
              <a:cxnLst/>
              <a:rect l="l" t="t" r="r" b="b"/>
              <a:pathLst>
                <a:path w="428" h="428" extrusionOk="0">
                  <a:moveTo>
                    <a:pt x="214" y="422"/>
                  </a:moveTo>
                  <a:cubicBezTo>
                    <a:pt x="214" y="419"/>
                    <a:pt x="217" y="416"/>
                    <a:pt x="220" y="416"/>
                  </a:cubicBezTo>
                  <a:cubicBezTo>
                    <a:pt x="223" y="416"/>
                    <a:pt x="226" y="418"/>
                    <a:pt x="226" y="422"/>
                  </a:cubicBezTo>
                  <a:cubicBezTo>
                    <a:pt x="226" y="425"/>
                    <a:pt x="223" y="428"/>
                    <a:pt x="220" y="428"/>
                  </a:cubicBezTo>
                  <a:cubicBezTo>
                    <a:pt x="220" y="428"/>
                    <a:pt x="220" y="428"/>
                    <a:pt x="220" y="428"/>
                  </a:cubicBezTo>
                  <a:cubicBezTo>
                    <a:pt x="217" y="428"/>
                    <a:pt x="214" y="425"/>
                    <a:pt x="214" y="422"/>
                  </a:cubicBezTo>
                  <a:close/>
                  <a:moveTo>
                    <a:pt x="187" y="426"/>
                  </a:moveTo>
                  <a:cubicBezTo>
                    <a:pt x="187" y="426"/>
                    <a:pt x="187" y="426"/>
                    <a:pt x="187" y="426"/>
                  </a:cubicBezTo>
                  <a:cubicBezTo>
                    <a:pt x="184" y="426"/>
                    <a:pt x="182" y="423"/>
                    <a:pt x="182" y="420"/>
                  </a:cubicBezTo>
                  <a:cubicBezTo>
                    <a:pt x="182" y="416"/>
                    <a:pt x="185" y="414"/>
                    <a:pt x="189" y="415"/>
                  </a:cubicBezTo>
                  <a:cubicBezTo>
                    <a:pt x="189" y="415"/>
                    <a:pt x="189" y="415"/>
                    <a:pt x="189" y="415"/>
                  </a:cubicBezTo>
                  <a:cubicBezTo>
                    <a:pt x="192" y="415"/>
                    <a:pt x="194" y="418"/>
                    <a:pt x="194" y="421"/>
                  </a:cubicBezTo>
                  <a:cubicBezTo>
                    <a:pt x="193" y="424"/>
                    <a:pt x="191" y="426"/>
                    <a:pt x="188" y="426"/>
                  </a:cubicBezTo>
                  <a:lnTo>
                    <a:pt x="187" y="426"/>
                  </a:lnTo>
                  <a:close/>
                  <a:moveTo>
                    <a:pt x="246" y="419"/>
                  </a:moveTo>
                  <a:cubicBezTo>
                    <a:pt x="245" y="416"/>
                    <a:pt x="248" y="413"/>
                    <a:pt x="251" y="413"/>
                  </a:cubicBezTo>
                  <a:cubicBezTo>
                    <a:pt x="254" y="412"/>
                    <a:pt x="257" y="414"/>
                    <a:pt x="257" y="417"/>
                  </a:cubicBezTo>
                  <a:cubicBezTo>
                    <a:pt x="258" y="420"/>
                    <a:pt x="256" y="424"/>
                    <a:pt x="253" y="424"/>
                  </a:cubicBezTo>
                  <a:cubicBezTo>
                    <a:pt x="252" y="424"/>
                    <a:pt x="252" y="424"/>
                    <a:pt x="252" y="424"/>
                  </a:cubicBezTo>
                  <a:cubicBezTo>
                    <a:pt x="249" y="424"/>
                    <a:pt x="247" y="422"/>
                    <a:pt x="246" y="419"/>
                  </a:cubicBezTo>
                  <a:close/>
                  <a:moveTo>
                    <a:pt x="155" y="420"/>
                  </a:moveTo>
                  <a:cubicBezTo>
                    <a:pt x="152" y="419"/>
                    <a:pt x="150" y="415"/>
                    <a:pt x="151" y="412"/>
                  </a:cubicBezTo>
                  <a:cubicBezTo>
                    <a:pt x="152" y="409"/>
                    <a:pt x="155" y="407"/>
                    <a:pt x="158" y="408"/>
                  </a:cubicBezTo>
                  <a:cubicBezTo>
                    <a:pt x="158" y="408"/>
                    <a:pt x="158" y="408"/>
                    <a:pt x="158" y="408"/>
                  </a:cubicBezTo>
                  <a:cubicBezTo>
                    <a:pt x="161" y="409"/>
                    <a:pt x="163" y="412"/>
                    <a:pt x="162" y="416"/>
                  </a:cubicBezTo>
                  <a:cubicBezTo>
                    <a:pt x="161" y="418"/>
                    <a:pt x="159" y="420"/>
                    <a:pt x="157" y="420"/>
                  </a:cubicBezTo>
                  <a:cubicBezTo>
                    <a:pt x="156" y="420"/>
                    <a:pt x="155" y="420"/>
                    <a:pt x="155" y="420"/>
                  </a:cubicBezTo>
                  <a:close/>
                  <a:moveTo>
                    <a:pt x="277" y="412"/>
                  </a:moveTo>
                  <a:cubicBezTo>
                    <a:pt x="276" y="409"/>
                    <a:pt x="278" y="406"/>
                    <a:pt x="281" y="405"/>
                  </a:cubicBezTo>
                  <a:cubicBezTo>
                    <a:pt x="284" y="404"/>
                    <a:pt x="287" y="405"/>
                    <a:pt x="288" y="408"/>
                  </a:cubicBezTo>
                  <a:cubicBezTo>
                    <a:pt x="289" y="411"/>
                    <a:pt x="288" y="415"/>
                    <a:pt x="285" y="416"/>
                  </a:cubicBezTo>
                  <a:cubicBezTo>
                    <a:pt x="284" y="416"/>
                    <a:pt x="283" y="416"/>
                    <a:pt x="283" y="416"/>
                  </a:cubicBezTo>
                  <a:cubicBezTo>
                    <a:pt x="280" y="416"/>
                    <a:pt x="278" y="414"/>
                    <a:pt x="277" y="412"/>
                  </a:cubicBezTo>
                  <a:close/>
                  <a:moveTo>
                    <a:pt x="124" y="408"/>
                  </a:moveTo>
                  <a:cubicBezTo>
                    <a:pt x="121" y="407"/>
                    <a:pt x="120" y="403"/>
                    <a:pt x="121" y="400"/>
                  </a:cubicBezTo>
                  <a:cubicBezTo>
                    <a:pt x="122" y="397"/>
                    <a:pt x="126" y="396"/>
                    <a:pt x="129" y="398"/>
                  </a:cubicBezTo>
                  <a:cubicBezTo>
                    <a:pt x="132" y="399"/>
                    <a:pt x="133" y="402"/>
                    <a:pt x="132" y="405"/>
                  </a:cubicBezTo>
                  <a:cubicBezTo>
                    <a:pt x="131" y="407"/>
                    <a:pt x="129" y="409"/>
                    <a:pt x="126" y="409"/>
                  </a:cubicBezTo>
                  <a:cubicBezTo>
                    <a:pt x="126" y="409"/>
                    <a:pt x="125" y="409"/>
                    <a:pt x="124" y="408"/>
                  </a:cubicBezTo>
                  <a:close/>
                  <a:moveTo>
                    <a:pt x="307" y="400"/>
                  </a:moveTo>
                  <a:cubicBezTo>
                    <a:pt x="305" y="397"/>
                    <a:pt x="306" y="394"/>
                    <a:pt x="309" y="392"/>
                  </a:cubicBezTo>
                  <a:cubicBezTo>
                    <a:pt x="312" y="391"/>
                    <a:pt x="316" y="392"/>
                    <a:pt x="317" y="394"/>
                  </a:cubicBezTo>
                  <a:cubicBezTo>
                    <a:pt x="319" y="397"/>
                    <a:pt x="318" y="401"/>
                    <a:pt x="315" y="402"/>
                  </a:cubicBezTo>
                  <a:cubicBezTo>
                    <a:pt x="314" y="403"/>
                    <a:pt x="313" y="403"/>
                    <a:pt x="312" y="403"/>
                  </a:cubicBezTo>
                  <a:cubicBezTo>
                    <a:pt x="310" y="403"/>
                    <a:pt x="308" y="402"/>
                    <a:pt x="307" y="400"/>
                  </a:cubicBezTo>
                  <a:close/>
                  <a:moveTo>
                    <a:pt x="95" y="392"/>
                  </a:moveTo>
                  <a:cubicBezTo>
                    <a:pt x="93" y="390"/>
                    <a:pt x="92" y="387"/>
                    <a:pt x="94" y="384"/>
                  </a:cubicBezTo>
                  <a:cubicBezTo>
                    <a:pt x="95" y="381"/>
                    <a:pt x="99" y="381"/>
                    <a:pt x="102" y="382"/>
                  </a:cubicBezTo>
                  <a:cubicBezTo>
                    <a:pt x="104" y="384"/>
                    <a:pt x="105" y="388"/>
                    <a:pt x="103" y="390"/>
                  </a:cubicBezTo>
                  <a:cubicBezTo>
                    <a:pt x="102" y="392"/>
                    <a:pt x="100" y="393"/>
                    <a:pt x="98" y="393"/>
                  </a:cubicBezTo>
                  <a:cubicBezTo>
                    <a:pt x="97" y="393"/>
                    <a:pt x="96" y="393"/>
                    <a:pt x="95" y="392"/>
                  </a:cubicBezTo>
                  <a:close/>
                  <a:moveTo>
                    <a:pt x="334" y="383"/>
                  </a:moveTo>
                  <a:cubicBezTo>
                    <a:pt x="332" y="381"/>
                    <a:pt x="333" y="377"/>
                    <a:pt x="335" y="375"/>
                  </a:cubicBezTo>
                  <a:cubicBezTo>
                    <a:pt x="338" y="373"/>
                    <a:pt x="342" y="374"/>
                    <a:pt x="344" y="376"/>
                  </a:cubicBezTo>
                  <a:cubicBezTo>
                    <a:pt x="346" y="379"/>
                    <a:pt x="345" y="383"/>
                    <a:pt x="342" y="385"/>
                  </a:cubicBezTo>
                  <a:cubicBezTo>
                    <a:pt x="341" y="385"/>
                    <a:pt x="340" y="386"/>
                    <a:pt x="339" y="386"/>
                  </a:cubicBezTo>
                  <a:cubicBezTo>
                    <a:pt x="337" y="386"/>
                    <a:pt x="335" y="385"/>
                    <a:pt x="334" y="383"/>
                  </a:cubicBezTo>
                  <a:close/>
                  <a:moveTo>
                    <a:pt x="69" y="372"/>
                  </a:moveTo>
                  <a:cubicBezTo>
                    <a:pt x="69" y="372"/>
                    <a:pt x="69" y="372"/>
                    <a:pt x="69" y="372"/>
                  </a:cubicBezTo>
                  <a:cubicBezTo>
                    <a:pt x="67" y="370"/>
                    <a:pt x="67" y="366"/>
                    <a:pt x="69" y="364"/>
                  </a:cubicBezTo>
                  <a:cubicBezTo>
                    <a:pt x="71" y="361"/>
                    <a:pt x="75" y="361"/>
                    <a:pt x="77" y="363"/>
                  </a:cubicBezTo>
                  <a:cubicBezTo>
                    <a:pt x="79" y="365"/>
                    <a:pt x="80" y="369"/>
                    <a:pt x="77" y="371"/>
                  </a:cubicBezTo>
                  <a:cubicBezTo>
                    <a:pt x="76" y="373"/>
                    <a:pt x="75" y="373"/>
                    <a:pt x="73" y="373"/>
                  </a:cubicBezTo>
                  <a:cubicBezTo>
                    <a:pt x="72" y="373"/>
                    <a:pt x="70" y="373"/>
                    <a:pt x="69" y="372"/>
                  </a:cubicBezTo>
                  <a:close/>
                  <a:moveTo>
                    <a:pt x="359" y="363"/>
                  </a:moveTo>
                  <a:cubicBezTo>
                    <a:pt x="357" y="361"/>
                    <a:pt x="357" y="357"/>
                    <a:pt x="359" y="355"/>
                  </a:cubicBezTo>
                  <a:cubicBezTo>
                    <a:pt x="359" y="355"/>
                    <a:pt x="359" y="355"/>
                    <a:pt x="359" y="355"/>
                  </a:cubicBezTo>
                  <a:cubicBezTo>
                    <a:pt x="361" y="352"/>
                    <a:pt x="365" y="352"/>
                    <a:pt x="367" y="354"/>
                  </a:cubicBezTo>
                  <a:cubicBezTo>
                    <a:pt x="369" y="357"/>
                    <a:pt x="369" y="360"/>
                    <a:pt x="367" y="363"/>
                  </a:cubicBezTo>
                  <a:cubicBezTo>
                    <a:pt x="366" y="364"/>
                    <a:pt x="364" y="364"/>
                    <a:pt x="363" y="364"/>
                  </a:cubicBezTo>
                  <a:cubicBezTo>
                    <a:pt x="361" y="364"/>
                    <a:pt x="360" y="364"/>
                    <a:pt x="359" y="363"/>
                  </a:cubicBezTo>
                  <a:close/>
                  <a:moveTo>
                    <a:pt x="47" y="348"/>
                  </a:moveTo>
                  <a:cubicBezTo>
                    <a:pt x="45" y="345"/>
                    <a:pt x="45" y="342"/>
                    <a:pt x="48" y="340"/>
                  </a:cubicBezTo>
                  <a:cubicBezTo>
                    <a:pt x="50" y="338"/>
                    <a:pt x="54" y="338"/>
                    <a:pt x="56" y="340"/>
                  </a:cubicBezTo>
                  <a:cubicBezTo>
                    <a:pt x="58" y="343"/>
                    <a:pt x="57" y="347"/>
                    <a:pt x="55" y="349"/>
                  </a:cubicBezTo>
                  <a:cubicBezTo>
                    <a:pt x="54" y="350"/>
                    <a:pt x="53" y="350"/>
                    <a:pt x="51" y="350"/>
                  </a:cubicBezTo>
                  <a:cubicBezTo>
                    <a:pt x="50" y="350"/>
                    <a:pt x="48" y="349"/>
                    <a:pt x="47" y="348"/>
                  </a:cubicBezTo>
                  <a:close/>
                  <a:moveTo>
                    <a:pt x="380" y="339"/>
                  </a:moveTo>
                  <a:cubicBezTo>
                    <a:pt x="377" y="337"/>
                    <a:pt x="377" y="333"/>
                    <a:pt x="379" y="331"/>
                  </a:cubicBezTo>
                  <a:cubicBezTo>
                    <a:pt x="381" y="328"/>
                    <a:pt x="384" y="327"/>
                    <a:pt x="387" y="329"/>
                  </a:cubicBezTo>
                  <a:cubicBezTo>
                    <a:pt x="389" y="331"/>
                    <a:pt x="390" y="335"/>
                    <a:pt x="388" y="337"/>
                  </a:cubicBezTo>
                  <a:cubicBezTo>
                    <a:pt x="387" y="339"/>
                    <a:pt x="385" y="340"/>
                    <a:pt x="383" y="340"/>
                  </a:cubicBezTo>
                  <a:cubicBezTo>
                    <a:pt x="382" y="340"/>
                    <a:pt x="381" y="339"/>
                    <a:pt x="380" y="339"/>
                  </a:cubicBezTo>
                  <a:close/>
                  <a:moveTo>
                    <a:pt x="28" y="321"/>
                  </a:moveTo>
                  <a:cubicBezTo>
                    <a:pt x="26" y="318"/>
                    <a:pt x="27" y="314"/>
                    <a:pt x="30" y="313"/>
                  </a:cubicBezTo>
                  <a:cubicBezTo>
                    <a:pt x="33" y="311"/>
                    <a:pt x="37" y="312"/>
                    <a:pt x="38" y="315"/>
                  </a:cubicBezTo>
                  <a:cubicBezTo>
                    <a:pt x="40" y="318"/>
                    <a:pt x="39" y="321"/>
                    <a:pt x="36" y="323"/>
                  </a:cubicBezTo>
                  <a:cubicBezTo>
                    <a:pt x="35" y="323"/>
                    <a:pt x="34" y="324"/>
                    <a:pt x="33" y="324"/>
                  </a:cubicBezTo>
                  <a:cubicBezTo>
                    <a:pt x="31" y="324"/>
                    <a:pt x="29" y="323"/>
                    <a:pt x="28" y="321"/>
                  </a:cubicBezTo>
                  <a:close/>
                  <a:moveTo>
                    <a:pt x="397" y="312"/>
                  </a:moveTo>
                  <a:cubicBezTo>
                    <a:pt x="394" y="310"/>
                    <a:pt x="393" y="307"/>
                    <a:pt x="395" y="304"/>
                  </a:cubicBezTo>
                  <a:cubicBezTo>
                    <a:pt x="396" y="301"/>
                    <a:pt x="400" y="300"/>
                    <a:pt x="403" y="301"/>
                  </a:cubicBezTo>
                  <a:cubicBezTo>
                    <a:pt x="405" y="303"/>
                    <a:pt x="407" y="306"/>
                    <a:pt x="405" y="309"/>
                  </a:cubicBezTo>
                  <a:cubicBezTo>
                    <a:pt x="404" y="311"/>
                    <a:pt x="402" y="312"/>
                    <a:pt x="400" y="312"/>
                  </a:cubicBezTo>
                  <a:cubicBezTo>
                    <a:pt x="399" y="312"/>
                    <a:pt x="398" y="312"/>
                    <a:pt x="397" y="312"/>
                  </a:cubicBezTo>
                  <a:close/>
                  <a:moveTo>
                    <a:pt x="14" y="291"/>
                  </a:moveTo>
                  <a:cubicBezTo>
                    <a:pt x="13" y="288"/>
                    <a:pt x="14" y="285"/>
                    <a:pt x="17" y="283"/>
                  </a:cubicBezTo>
                  <a:cubicBezTo>
                    <a:pt x="20" y="282"/>
                    <a:pt x="24" y="284"/>
                    <a:pt x="25" y="287"/>
                  </a:cubicBezTo>
                  <a:cubicBezTo>
                    <a:pt x="26" y="290"/>
                    <a:pt x="24" y="293"/>
                    <a:pt x="21" y="294"/>
                  </a:cubicBezTo>
                  <a:cubicBezTo>
                    <a:pt x="21" y="295"/>
                    <a:pt x="20" y="295"/>
                    <a:pt x="19" y="295"/>
                  </a:cubicBezTo>
                  <a:cubicBezTo>
                    <a:pt x="17" y="295"/>
                    <a:pt x="15" y="293"/>
                    <a:pt x="14" y="291"/>
                  </a:cubicBezTo>
                  <a:close/>
                  <a:moveTo>
                    <a:pt x="410" y="282"/>
                  </a:moveTo>
                  <a:cubicBezTo>
                    <a:pt x="407" y="281"/>
                    <a:pt x="405" y="278"/>
                    <a:pt x="406" y="275"/>
                  </a:cubicBezTo>
                  <a:cubicBezTo>
                    <a:pt x="407" y="272"/>
                    <a:pt x="411" y="270"/>
                    <a:pt x="414" y="271"/>
                  </a:cubicBezTo>
                  <a:cubicBezTo>
                    <a:pt x="417" y="272"/>
                    <a:pt x="419" y="275"/>
                    <a:pt x="418" y="279"/>
                  </a:cubicBezTo>
                  <a:cubicBezTo>
                    <a:pt x="417" y="281"/>
                    <a:pt x="414" y="283"/>
                    <a:pt x="412" y="283"/>
                  </a:cubicBezTo>
                  <a:cubicBezTo>
                    <a:pt x="411" y="283"/>
                    <a:pt x="411" y="283"/>
                    <a:pt x="410" y="282"/>
                  </a:cubicBezTo>
                  <a:close/>
                  <a:moveTo>
                    <a:pt x="4" y="259"/>
                  </a:moveTo>
                  <a:cubicBezTo>
                    <a:pt x="4" y="256"/>
                    <a:pt x="6" y="253"/>
                    <a:pt x="9" y="252"/>
                  </a:cubicBezTo>
                  <a:cubicBezTo>
                    <a:pt x="12" y="252"/>
                    <a:pt x="15" y="254"/>
                    <a:pt x="16" y="257"/>
                  </a:cubicBezTo>
                  <a:cubicBezTo>
                    <a:pt x="16" y="260"/>
                    <a:pt x="14" y="263"/>
                    <a:pt x="11" y="264"/>
                  </a:cubicBezTo>
                  <a:cubicBezTo>
                    <a:pt x="11" y="264"/>
                    <a:pt x="10" y="264"/>
                    <a:pt x="10" y="264"/>
                  </a:cubicBezTo>
                  <a:cubicBezTo>
                    <a:pt x="7" y="264"/>
                    <a:pt x="5" y="262"/>
                    <a:pt x="4" y="259"/>
                  </a:cubicBezTo>
                  <a:close/>
                  <a:moveTo>
                    <a:pt x="418" y="251"/>
                  </a:moveTo>
                  <a:cubicBezTo>
                    <a:pt x="415" y="251"/>
                    <a:pt x="413" y="248"/>
                    <a:pt x="414" y="245"/>
                  </a:cubicBezTo>
                  <a:cubicBezTo>
                    <a:pt x="414" y="242"/>
                    <a:pt x="417" y="239"/>
                    <a:pt x="420" y="240"/>
                  </a:cubicBezTo>
                  <a:cubicBezTo>
                    <a:pt x="423" y="240"/>
                    <a:pt x="426" y="243"/>
                    <a:pt x="425" y="246"/>
                  </a:cubicBezTo>
                  <a:cubicBezTo>
                    <a:pt x="425" y="249"/>
                    <a:pt x="422" y="251"/>
                    <a:pt x="419" y="251"/>
                  </a:cubicBezTo>
                  <a:lnTo>
                    <a:pt x="418" y="251"/>
                  </a:lnTo>
                  <a:close/>
                  <a:moveTo>
                    <a:pt x="0" y="227"/>
                  </a:moveTo>
                  <a:cubicBezTo>
                    <a:pt x="0" y="227"/>
                    <a:pt x="0" y="227"/>
                    <a:pt x="0" y="227"/>
                  </a:cubicBezTo>
                  <a:cubicBezTo>
                    <a:pt x="0" y="224"/>
                    <a:pt x="2" y="221"/>
                    <a:pt x="5" y="221"/>
                  </a:cubicBezTo>
                  <a:cubicBezTo>
                    <a:pt x="9" y="220"/>
                    <a:pt x="11" y="223"/>
                    <a:pt x="11" y="226"/>
                  </a:cubicBezTo>
                  <a:cubicBezTo>
                    <a:pt x="11" y="226"/>
                    <a:pt x="11" y="226"/>
                    <a:pt x="11" y="226"/>
                  </a:cubicBezTo>
                  <a:cubicBezTo>
                    <a:pt x="12" y="229"/>
                    <a:pt x="9" y="232"/>
                    <a:pt x="6" y="232"/>
                  </a:cubicBezTo>
                  <a:cubicBezTo>
                    <a:pt x="6" y="232"/>
                    <a:pt x="6" y="232"/>
                    <a:pt x="6" y="232"/>
                  </a:cubicBezTo>
                  <a:cubicBezTo>
                    <a:pt x="3" y="232"/>
                    <a:pt x="0" y="230"/>
                    <a:pt x="0" y="227"/>
                  </a:cubicBezTo>
                  <a:close/>
                  <a:moveTo>
                    <a:pt x="416" y="214"/>
                  </a:moveTo>
                  <a:cubicBezTo>
                    <a:pt x="416" y="210"/>
                    <a:pt x="419" y="208"/>
                    <a:pt x="422" y="208"/>
                  </a:cubicBezTo>
                  <a:cubicBezTo>
                    <a:pt x="425" y="208"/>
                    <a:pt x="428" y="210"/>
                    <a:pt x="428" y="214"/>
                  </a:cubicBezTo>
                  <a:cubicBezTo>
                    <a:pt x="428" y="217"/>
                    <a:pt x="425" y="219"/>
                    <a:pt x="422" y="219"/>
                  </a:cubicBezTo>
                  <a:cubicBezTo>
                    <a:pt x="419" y="219"/>
                    <a:pt x="416" y="217"/>
                    <a:pt x="416" y="214"/>
                  </a:cubicBezTo>
                  <a:close/>
                  <a:moveTo>
                    <a:pt x="6" y="200"/>
                  </a:moveTo>
                  <a:cubicBezTo>
                    <a:pt x="2" y="200"/>
                    <a:pt x="0" y="197"/>
                    <a:pt x="0" y="194"/>
                  </a:cubicBezTo>
                  <a:cubicBezTo>
                    <a:pt x="1" y="191"/>
                    <a:pt x="3" y="188"/>
                    <a:pt x="7" y="189"/>
                  </a:cubicBezTo>
                  <a:cubicBezTo>
                    <a:pt x="10" y="189"/>
                    <a:pt x="12" y="192"/>
                    <a:pt x="12" y="195"/>
                  </a:cubicBezTo>
                  <a:cubicBezTo>
                    <a:pt x="12" y="198"/>
                    <a:pt x="9" y="200"/>
                    <a:pt x="6" y="200"/>
                  </a:cubicBezTo>
                  <a:close/>
                  <a:moveTo>
                    <a:pt x="414" y="189"/>
                  </a:moveTo>
                  <a:cubicBezTo>
                    <a:pt x="414" y="189"/>
                    <a:pt x="414" y="189"/>
                    <a:pt x="414" y="189"/>
                  </a:cubicBezTo>
                  <a:cubicBezTo>
                    <a:pt x="414" y="186"/>
                    <a:pt x="416" y="183"/>
                    <a:pt x="419" y="182"/>
                  </a:cubicBezTo>
                  <a:cubicBezTo>
                    <a:pt x="423" y="182"/>
                    <a:pt x="426" y="184"/>
                    <a:pt x="426" y="187"/>
                  </a:cubicBezTo>
                  <a:cubicBezTo>
                    <a:pt x="426" y="191"/>
                    <a:pt x="424" y="194"/>
                    <a:pt x="421" y="194"/>
                  </a:cubicBezTo>
                  <a:cubicBezTo>
                    <a:pt x="420" y="194"/>
                    <a:pt x="420" y="194"/>
                    <a:pt x="420" y="194"/>
                  </a:cubicBezTo>
                  <a:cubicBezTo>
                    <a:pt x="417" y="194"/>
                    <a:pt x="415" y="192"/>
                    <a:pt x="414" y="189"/>
                  </a:cubicBezTo>
                  <a:close/>
                  <a:moveTo>
                    <a:pt x="10" y="168"/>
                  </a:moveTo>
                  <a:cubicBezTo>
                    <a:pt x="7" y="168"/>
                    <a:pt x="5" y="165"/>
                    <a:pt x="6" y="161"/>
                  </a:cubicBezTo>
                  <a:cubicBezTo>
                    <a:pt x="7" y="158"/>
                    <a:pt x="10" y="156"/>
                    <a:pt x="13" y="157"/>
                  </a:cubicBezTo>
                  <a:cubicBezTo>
                    <a:pt x="16" y="158"/>
                    <a:pt x="18" y="161"/>
                    <a:pt x="17" y="164"/>
                  </a:cubicBezTo>
                  <a:cubicBezTo>
                    <a:pt x="17" y="167"/>
                    <a:pt x="14" y="169"/>
                    <a:pt x="12" y="169"/>
                  </a:cubicBezTo>
                  <a:cubicBezTo>
                    <a:pt x="11" y="169"/>
                    <a:pt x="11" y="169"/>
                    <a:pt x="10" y="168"/>
                  </a:cubicBezTo>
                  <a:close/>
                  <a:moveTo>
                    <a:pt x="408" y="158"/>
                  </a:moveTo>
                  <a:cubicBezTo>
                    <a:pt x="408" y="158"/>
                    <a:pt x="408" y="158"/>
                    <a:pt x="408" y="158"/>
                  </a:cubicBezTo>
                  <a:cubicBezTo>
                    <a:pt x="407" y="155"/>
                    <a:pt x="409" y="152"/>
                    <a:pt x="412" y="151"/>
                  </a:cubicBezTo>
                  <a:cubicBezTo>
                    <a:pt x="415" y="150"/>
                    <a:pt x="419" y="152"/>
                    <a:pt x="419" y="155"/>
                  </a:cubicBezTo>
                  <a:cubicBezTo>
                    <a:pt x="420" y="158"/>
                    <a:pt x="419" y="162"/>
                    <a:pt x="415" y="162"/>
                  </a:cubicBezTo>
                  <a:cubicBezTo>
                    <a:pt x="415" y="163"/>
                    <a:pt x="414" y="163"/>
                    <a:pt x="414" y="163"/>
                  </a:cubicBezTo>
                  <a:cubicBezTo>
                    <a:pt x="411" y="163"/>
                    <a:pt x="409" y="161"/>
                    <a:pt x="408" y="158"/>
                  </a:cubicBezTo>
                  <a:close/>
                  <a:moveTo>
                    <a:pt x="19" y="138"/>
                  </a:moveTo>
                  <a:cubicBezTo>
                    <a:pt x="16" y="137"/>
                    <a:pt x="15" y="133"/>
                    <a:pt x="16" y="130"/>
                  </a:cubicBezTo>
                  <a:cubicBezTo>
                    <a:pt x="18" y="127"/>
                    <a:pt x="21" y="126"/>
                    <a:pt x="24" y="127"/>
                  </a:cubicBezTo>
                  <a:cubicBezTo>
                    <a:pt x="27" y="128"/>
                    <a:pt x="28" y="132"/>
                    <a:pt x="27" y="135"/>
                  </a:cubicBezTo>
                  <a:cubicBezTo>
                    <a:pt x="26" y="137"/>
                    <a:pt x="24" y="138"/>
                    <a:pt x="22" y="138"/>
                  </a:cubicBezTo>
                  <a:cubicBezTo>
                    <a:pt x="21" y="138"/>
                    <a:pt x="20" y="138"/>
                    <a:pt x="19" y="138"/>
                  </a:cubicBezTo>
                  <a:close/>
                  <a:moveTo>
                    <a:pt x="397" y="129"/>
                  </a:moveTo>
                  <a:cubicBezTo>
                    <a:pt x="396" y="126"/>
                    <a:pt x="397" y="123"/>
                    <a:pt x="400" y="121"/>
                  </a:cubicBezTo>
                  <a:cubicBezTo>
                    <a:pt x="403" y="120"/>
                    <a:pt x="407" y="121"/>
                    <a:pt x="408" y="124"/>
                  </a:cubicBezTo>
                  <a:cubicBezTo>
                    <a:pt x="408" y="124"/>
                    <a:pt x="408" y="124"/>
                    <a:pt x="408" y="124"/>
                  </a:cubicBezTo>
                  <a:cubicBezTo>
                    <a:pt x="409" y="127"/>
                    <a:pt x="408" y="131"/>
                    <a:pt x="405" y="132"/>
                  </a:cubicBezTo>
                  <a:cubicBezTo>
                    <a:pt x="404" y="132"/>
                    <a:pt x="404" y="133"/>
                    <a:pt x="403" y="133"/>
                  </a:cubicBezTo>
                  <a:cubicBezTo>
                    <a:pt x="401" y="133"/>
                    <a:pt x="398" y="131"/>
                    <a:pt x="397" y="129"/>
                  </a:cubicBezTo>
                  <a:close/>
                  <a:moveTo>
                    <a:pt x="33" y="109"/>
                  </a:moveTo>
                  <a:cubicBezTo>
                    <a:pt x="31" y="107"/>
                    <a:pt x="30" y="104"/>
                    <a:pt x="32" y="101"/>
                  </a:cubicBezTo>
                  <a:cubicBezTo>
                    <a:pt x="33" y="98"/>
                    <a:pt x="37" y="97"/>
                    <a:pt x="40" y="99"/>
                  </a:cubicBezTo>
                  <a:cubicBezTo>
                    <a:pt x="42" y="101"/>
                    <a:pt x="43" y="104"/>
                    <a:pt x="41" y="107"/>
                  </a:cubicBezTo>
                  <a:cubicBezTo>
                    <a:pt x="40" y="109"/>
                    <a:pt x="38" y="110"/>
                    <a:pt x="36" y="110"/>
                  </a:cubicBezTo>
                  <a:cubicBezTo>
                    <a:pt x="35" y="110"/>
                    <a:pt x="34" y="110"/>
                    <a:pt x="33" y="109"/>
                  </a:cubicBezTo>
                  <a:close/>
                  <a:moveTo>
                    <a:pt x="382" y="102"/>
                  </a:moveTo>
                  <a:cubicBezTo>
                    <a:pt x="381" y="99"/>
                    <a:pt x="381" y="96"/>
                    <a:pt x="384" y="94"/>
                  </a:cubicBezTo>
                  <a:cubicBezTo>
                    <a:pt x="387" y="92"/>
                    <a:pt x="390" y="93"/>
                    <a:pt x="392" y="96"/>
                  </a:cubicBezTo>
                  <a:cubicBezTo>
                    <a:pt x="394" y="98"/>
                    <a:pt x="393" y="102"/>
                    <a:pt x="390" y="104"/>
                  </a:cubicBezTo>
                  <a:cubicBezTo>
                    <a:pt x="389" y="104"/>
                    <a:pt x="388" y="105"/>
                    <a:pt x="387" y="105"/>
                  </a:cubicBezTo>
                  <a:cubicBezTo>
                    <a:pt x="385" y="105"/>
                    <a:pt x="383" y="104"/>
                    <a:pt x="382" y="102"/>
                  </a:cubicBezTo>
                  <a:close/>
                  <a:moveTo>
                    <a:pt x="52" y="83"/>
                  </a:moveTo>
                  <a:cubicBezTo>
                    <a:pt x="49" y="80"/>
                    <a:pt x="49" y="77"/>
                    <a:pt x="51" y="74"/>
                  </a:cubicBezTo>
                  <a:cubicBezTo>
                    <a:pt x="53" y="72"/>
                    <a:pt x="57" y="72"/>
                    <a:pt x="59" y="74"/>
                  </a:cubicBezTo>
                  <a:cubicBezTo>
                    <a:pt x="62" y="76"/>
                    <a:pt x="62" y="79"/>
                    <a:pt x="60" y="82"/>
                  </a:cubicBezTo>
                  <a:cubicBezTo>
                    <a:pt x="59" y="83"/>
                    <a:pt x="57" y="84"/>
                    <a:pt x="55" y="84"/>
                  </a:cubicBezTo>
                  <a:cubicBezTo>
                    <a:pt x="54" y="84"/>
                    <a:pt x="53" y="83"/>
                    <a:pt x="52" y="83"/>
                  </a:cubicBezTo>
                  <a:close/>
                  <a:moveTo>
                    <a:pt x="363" y="77"/>
                  </a:moveTo>
                  <a:cubicBezTo>
                    <a:pt x="363" y="77"/>
                    <a:pt x="363" y="77"/>
                    <a:pt x="363" y="77"/>
                  </a:cubicBezTo>
                  <a:cubicBezTo>
                    <a:pt x="361" y="75"/>
                    <a:pt x="361" y="71"/>
                    <a:pt x="364" y="69"/>
                  </a:cubicBezTo>
                  <a:cubicBezTo>
                    <a:pt x="366" y="67"/>
                    <a:pt x="370" y="67"/>
                    <a:pt x="372" y="70"/>
                  </a:cubicBezTo>
                  <a:cubicBezTo>
                    <a:pt x="374" y="72"/>
                    <a:pt x="374" y="76"/>
                    <a:pt x="371" y="78"/>
                  </a:cubicBezTo>
                  <a:cubicBezTo>
                    <a:pt x="370" y="79"/>
                    <a:pt x="369" y="79"/>
                    <a:pt x="367" y="79"/>
                  </a:cubicBezTo>
                  <a:cubicBezTo>
                    <a:pt x="366" y="79"/>
                    <a:pt x="364" y="79"/>
                    <a:pt x="363" y="77"/>
                  </a:cubicBezTo>
                  <a:close/>
                  <a:moveTo>
                    <a:pt x="74" y="59"/>
                  </a:moveTo>
                  <a:cubicBezTo>
                    <a:pt x="72" y="57"/>
                    <a:pt x="72" y="53"/>
                    <a:pt x="74" y="51"/>
                  </a:cubicBezTo>
                  <a:cubicBezTo>
                    <a:pt x="74" y="51"/>
                    <a:pt x="74" y="51"/>
                    <a:pt x="74" y="51"/>
                  </a:cubicBezTo>
                  <a:cubicBezTo>
                    <a:pt x="77" y="49"/>
                    <a:pt x="80" y="49"/>
                    <a:pt x="83" y="52"/>
                  </a:cubicBezTo>
                  <a:cubicBezTo>
                    <a:pt x="85" y="54"/>
                    <a:pt x="84" y="58"/>
                    <a:pt x="82" y="60"/>
                  </a:cubicBezTo>
                  <a:cubicBezTo>
                    <a:pt x="81" y="61"/>
                    <a:pt x="79" y="61"/>
                    <a:pt x="78" y="61"/>
                  </a:cubicBezTo>
                  <a:cubicBezTo>
                    <a:pt x="76" y="61"/>
                    <a:pt x="75" y="61"/>
                    <a:pt x="74" y="59"/>
                  </a:cubicBezTo>
                  <a:close/>
                  <a:moveTo>
                    <a:pt x="340" y="56"/>
                  </a:moveTo>
                  <a:cubicBezTo>
                    <a:pt x="338" y="54"/>
                    <a:pt x="338" y="50"/>
                    <a:pt x="340" y="48"/>
                  </a:cubicBezTo>
                  <a:cubicBezTo>
                    <a:pt x="342" y="45"/>
                    <a:pt x="345" y="45"/>
                    <a:pt x="348" y="47"/>
                  </a:cubicBezTo>
                  <a:cubicBezTo>
                    <a:pt x="350" y="49"/>
                    <a:pt x="351" y="53"/>
                    <a:pt x="349" y="55"/>
                  </a:cubicBezTo>
                  <a:cubicBezTo>
                    <a:pt x="348" y="57"/>
                    <a:pt x="346" y="57"/>
                    <a:pt x="344" y="57"/>
                  </a:cubicBezTo>
                  <a:cubicBezTo>
                    <a:pt x="343" y="57"/>
                    <a:pt x="342" y="57"/>
                    <a:pt x="340" y="56"/>
                  </a:cubicBezTo>
                  <a:close/>
                  <a:moveTo>
                    <a:pt x="99" y="40"/>
                  </a:moveTo>
                  <a:cubicBezTo>
                    <a:pt x="97" y="37"/>
                    <a:pt x="98" y="33"/>
                    <a:pt x="101" y="32"/>
                  </a:cubicBezTo>
                  <a:cubicBezTo>
                    <a:pt x="104" y="30"/>
                    <a:pt x="107" y="31"/>
                    <a:pt x="109" y="33"/>
                  </a:cubicBezTo>
                  <a:cubicBezTo>
                    <a:pt x="111" y="36"/>
                    <a:pt x="110" y="40"/>
                    <a:pt x="107" y="42"/>
                  </a:cubicBezTo>
                  <a:cubicBezTo>
                    <a:pt x="106" y="42"/>
                    <a:pt x="105" y="42"/>
                    <a:pt x="104" y="42"/>
                  </a:cubicBezTo>
                  <a:cubicBezTo>
                    <a:pt x="102" y="42"/>
                    <a:pt x="100" y="41"/>
                    <a:pt x="99" y="40"/>
                  </a:cubicBezTo>
                  <a:close/>
                  <a:moveTo>
                    <a:pt x="315" y="38"/>
                  </a:moveTo>
                  <a:cubicBezTo>
                    <a:pt x="312" y="37"/>
                    <a:pt x="311" y="33"/>
                    <a:pt x="313" y="30"/>
                  </a:cubicBezTo>
                  <a:cubicBezTo>
                    <a:pt x="314" y="28"/>
                    <a:pt x="318" y="27"/>
                    <a:pt x="321" y="28"/>
                  </a:cubicBezTo>
                  <a:cubicBezTo>
                    <a:pt x="323" y="30"/>
                    <a:pt x="324" y="33"/>
                    <a:pt x="323" y="36"/>
                  </a:cubicBezTo>
                  <a:cubicBezTo>
                    <a:pt x="322" y="38"/>
                    <a:pt x="320" y="39"/>
                    <a:pt x="318" y="39"/>
                  </a:cubicBezTo>
                  <a:cubicBezTo>
                    <a:pt x="317" y="39"/>
                    <a:pt x="316" y="39"/>
                    <a:pt x="315" y="38"/>
                  </a:cubicBezTo>
                  <a:close/>
                  <a:moveTo>
                    <a:pt x="127" y="24"/>
                  </a:moveTo>
                  <a:cubicBezTo>
                    <a:pt x="126" y="21"/>
                    <a:pt x="127" y="18"/>
                    <a:pt x="130" y="16"/>
                  </a:cubicBezTo>
                  <a:cubicBezTo>
                    <a:pt x="133" y="15"/>
                    <a:pt x="136" y="17"/>
                    <a:pt x="138" y="20"/>
                  </a:cubicBezTo>
                  <a:cubicBezTo>
                    <a:pt x="139" y="23"/>
                    <a:pt x="138" y="26"/>
                    <a:pt x="135" y="27"/>
                  </a:cubicBezTo>
                  <a:cubicBezTo>
                    <a:pt x="134" y="28"/>
                    <a:pt x="133" y="28"/>
                    <a:pt x="132" y="28"/>
                  </a:cubicBezTo>
                  <a:cubicBezTo>
                    <a:pt x="130" y="28"/>
                    <a:pt x="128" y="26"/>
                    <a:pt x="127" y="24"/>
                  </a:cubicBezTo>
                  <a:close/>
                  <a:moveTo>
                    <a:pt x="287" y="25"/>
                  </a:moveTo>
                  <a:cubicBezTo>
                    <a:pt x="284" y="24"/>
                    <a:pt x="282" y="20"/>
                    <a:pt x="283" y="17"/>
                  </a:cubicBezTo>
                  <a:cubicBezTo>
                    <a:pt x="285" y="14"/>
                    <a:pt x="288" y="13"/>
                    <a:pt x="291" y="14"/>
                  </a:cubicBezTo>
                  <a:cubicBezTo>
                    <a:pt x="294" y="15"/>
                    <a:pt x="295" y="19"/>
                    <a:pt x="294" y="22"/>
                  </a:cubicBezTo>
                  <a:cubicBezTo>
                    <a:pt x="293" y="24"/>
                    <a:pt x="291" y="25"/>
                    <a:pt x="289" y="25"/>
                  </a:cubicBezTo>
                  <a:cubicBezTo>
                    <a:pt x="288" y="25"/>
                    <a:pt x="287" y="25"/>
                    <a:pt x="287" y="25"/>
                  </a:cubicBezTo>
                  <a:close/>
                  <a:moveTo>
                    <a:pt x="157" y="13"/>
                  </a:moveTo>
                  <a:cubicBezTo>
                    <a:pt x="156" y="10"/>
                    <a:pt x="158" y="7"/>
                    <a:pt x="161" y="6"/>
                  </a:cubicBezTo>
                  <a:cubicBezTo>
                    <a:pt x="164" y="5"/>
                    <a:pt x="168" y="7"/>
                    <a:pt x="168" y="10"/>
                  </a:cubicBezTo>
                  <a:cubicBezTo>
                    <a:pt x="169" y="13"/>
                    <a:pt x="167" y="17"/>
                    <a:pt x="164" y="17"/>
                  </a:cubicBezTo>
                  <a:cubicBezTo>
                    <a:pt x="164" y="17"/>
                    <a:pt x="163" y="17"/>
                    <a:pt x="163" y="17"/>
                  </a:cubicBezTo>
                  <a:cubicBezTo>
                    <a:pt x="160" y="17"/>
                    <a:pt x="158" y="16"/>
                    <a:pt x="157" y="13"/>
                  </a:cubicBezTo>
                  <a:close/>
                  <a:moveTo>
                    <a:pt x="257" y="16"/>
                  </a:moveTo>
                  <a:cubicBezTo>
                    <a:pt x="254" y="15"/>
                    <a:pt x="252" y="12"/>
                    <a:pt x="252" y="9"/>
                  </a:cubicBezTo>
                  <a:cubicBezTo>
                    <a:pt x="253" y="6"/>
                    <a:pt x="256" y="4"/>
                    <a:pt x="259" y="5"/>
                  </a:cubicBezTo>
                  <a:cubicBezTo>
                    <a:pt x="263" y="5"/>
                    <a:pt x="265" y="8"/>
                    <a:pt x="264" y="11"/>
                  </a:cubicBezTo>
                  <a:cubicBezTo>
                    <a:pt x="263" y="14"/>
                    <a:pt x="261" y="16"/>
                    <a:pt x="258" y="16"/>
                  </a:cubicBezTo>
                  <a:cubicBezTo>
                    <a:pt x="258" y="16"/>
                    <a:pt x="257" y="16"/>
                    <a:pt x="257" y="16"/>
                  </a:cubicBezTo>
                  <a:close/>
                  <a:moveTo>
                    <a:pt x="189" y="7"/>
                  </a:moveTo>
                  <a:cubicBezTo>
                    <a:pt x="188" y="4"/>
                    <a:pt x="191" y="1"/>
                    <a:pt x="194" y="0"/>
                  </a:cubicBezTo>
                  <a:cubicBezTo>
                    <a:pt x="197" y="0"/>
                    <a:pt x="200" y="3"/>
                    <a:pt x="200" y="6"/>
                  </a:cubicBezTo>
                  <a:cubicBezTo>
                    <a:pt x="200" y="9"/>
                    <a:pt x="198" y="12"/>
                    <a:pt x="195" y="12"/>
                  </a:cubicBezTo>
                  <a:cubicBezTo>
                    <a:pt x="194" y="12"/>
                    <a:pt x="194" y="12"/>
                    <a:pt x="194" y="12"/>
                  </a:cubicBezTo>
                  <a:cubicBezTo>
                    <a:pt x="191" y="12"/>
                    <a:pt x="189" y="10"/>
                    <a:pt x="189" y="7"/>
                  </a:cubicBezTo>
                  <a:close/>
                  <a:moveTo>
                    <a:pt x="226" y="12"/>
                  </a:moveTo>
                  <a:cubicBezTo>
                    <a:pt x="223" y="11"/>
                    <a:pt x="220" y="9"/>
                    <a:pt x="221" y="5"/>
                  </a:cubicBezTo>
                  <a:cubicBezTo>
                    <a:pt x="221" y="2"/>
                    <a:pt x="224" y="0"/>
                    <a:pt x="227" y="0"/>
                  </a:cubicBezTo>
                  <a:cubicBezTo>
                    <a:pt x="230" y="0"/>
                    <a:pt x="232" y="3"/>
                    <a:pt x="232" y="6"/>
                  </a:cubicBezTo>
                  <a:cubicBezTo>
                    <a:pt x="232" y="9"/>
                    <a:pt x="229" y="12"/>
                    <a:pt x="226" y="1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 name="Google Shape;1146;p28"/>
            <p:cNvSpPr/>
            <p:nvPr/>
          </p:nvSpPr>
          <p:spPr>
            <a:xfrm>
              <a:off x="5913438" y="4510088"/>
              <a:ext cx="625475" cy="625475"/>
            </a:xfrm>
            <a:custGeom>
              <a:avLst/>
              <a:gdLst/>
              <a:ahLst/>
              <a:cxnLst/>
              <a:rect l="l" t="t" r="r" b="b"/>
              <a:pathLst>
                <a:path w="371" h="371" extrusionOk="0">
                  <a:moveTo>
                    <a:pt x="186" y="371"/>
                  </a:moveTo>
                  <a:cubicBezTo>
                    <a:pt x="83" y="371"/>
                    <a:pt x="0" y="288"/>
                    <a:pt x="0" y="186"/>
                  </a:cubicBezTo>
                  <a:cubicBezTo>
                    <a:pt x="0" y="83"/>
                    <a:pt x="83" y="0"/>
                    <a:pt x="186" y="0"/>
                  </a:cubicBezTo>
                  <a:cubicBezTo>
                    <a:pt x="288" y="0"/>
                    <a:pt x="371" y="83"/>
                    <a:pt x="371" y="186"/>
                  </a:cubicBezTo>
                  <a:cubicBezTo>
                    <a:pt x="371" y="288"/>
                    <a:pt x="288" y="371"/>
                    <a:pt x="186" y="371"/>
                  </a:cubicBezTo>
                  <a:close/>
                  <a:moveTo>
                    <a:pt x="186" y="8"/>
                  </a:moveTo>
                  <a:cubicBezTo>
                    <a:pt x="88" y="8"/>
                    <a:pt x="8" y="88"/>
                    <a:pt x="8" y="186"/>
                  </a:cubicBezTo>
                  <a:cubicBezTo>
                    <a:pt x="8" y="283"/>
                    <a:pt x="88" y="363"/>
                    <a:pt x="186" y="363"/>
                  </a:cubicBezTo>
                  <a:cubicBezTo>
                    <a:pt x="283" y="363"/>
                    <a:pt x="363" y="283"/>
                    <a:pt x="363" y="186"/>
                  </a:cubicBezTo>
                  <a:cubicBezTo>
                    <a:pt x="363" y="88"/>
                    <a:pt x="283" y="8"/>
                    <a:pt x="186" y="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 name="Google Shape;1147;p28"/>
            <p:cNvSpPr/>
            <p:nvPr/>
          </p:nvSpPr>
          <p:spPr>
            <a:xfrm>
              <a:off x="5978525" y="4573588"/>
              <a:ext cx="496888" cy="498475"/>
            </a:xfrm>
            <a:custGeom>
              <a:avLst/>
              <a:gdLst/>
              <a:ahLst/>
              <a:cxnLst/>
              <a:rect l="l" t="t" r="r" b="b"/>
              <a:pathLst>
                <a:path w="295" h="295" extrusionOk="0">
                  <a:moveTo>
                    <a:pt x="148" y="295"/>
                  </a:moveTo>
                  <a:cubicBezTo>
                    <a:pt x="66" y="295"/>
                    <a:pt x="0" y="229"/>
                    <a:pt x="0" y="148"/>
                  </a:cubicBezTo>
                  <a:cubicBezTo>
                    <a:pt x="0" y="66"/>
                    <a:pt x="66" y="0"/>
                    <a:pt x="148" y="0"/>
                  </a:cubicBezTo>
                  <a:cubicBezTo>
                    <a:pt x="229" y="0"/>
                    <a:pt x="295" y="66"/>
                    <a:pt x="295" y="148"/>
                  </a:cubicBezTo>
                  <a:cubicBezTo>
                    <a:pt x="295" y="229"/>
                    <a:pt x="229" y="295"/>
                    <a:pt x="148" y="295"/>
                  </a:cubicBezTo>
                  <a:close/>
                  <a:moveTo>
                    <a:pt x="148" y="31"/>
                  </a:moveTo>
                  <a:cubicBezTo>
                    <a:pt x="83" y="31"/>
                    <a:pt x="31" y="83"/>
                    <a:pt x="31" y="148"/>
                  </a:cubicBezTo>
                  <a:cubicBezTo>
                    <a:pt x="31" y="212"/>
                    <a:pt x="83" y="264"/>
                    <a:pt x="148" y="264"/>
                  </a:cubicBezTo>
                  <a:cubicBezTo>
                    <a:pt x="212" y="264"/>
                    <a:pt x="264" y="212"/>
                    <a:pt x="264" y="148"/>
                  </a:cubicBezTo>
                  <a:cubicBezTo>
                    <a:pt x="264" y="83"/>
                    <a:pt x="212" y="31"/>
                    <a:pt x="148" y="3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Tree>
    <p:extLst>
      <p:ext uri="{BB962C8B-B14F-4D97-AF65-F5344CB8AC3E}">
        <p14:creationId xmlns:p14="http://schemas.microsoft.com/office/powerpoint/2010/main" val="29892750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par>
                                <p:cTn id="28" presetID="53" presetClass="entr" presetSubtype="16"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11" grpId="0"/>
      <p:bldP spid="17"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sp>
        <p:nvSpPr>
          <p:cNvPr id="2" name="TextBox 1"/>
          <p:cNvSpPr txBox="1"/>
          <p:nvPr/>
        </p:nvSpPr>
        <p:spPr>
          <a:xfrm>
            <a:off x="719994" y="168414"/>
            <a:ext cx="6565900" cy="507831"/>
          </a:xfrm>
          <a:prstGeom prst="rect">
            <a:avLst/>
          </a:prstGeom>
          <a:noFill/>
        </p:spPr>
        <p:txBody>
          <a:bodyPr wrap="square" rtlCol="0">
            <a:spAutoFit/>
          </a:bodyPr>
          <a:lstStyle/>
          <a:p>
            <a:pPr algn="ctr"/>
            <a:r>
              <a:rPr lang="en-US" sz="2700" b="1">
                <a:solidFill>
                  <a:srgbClr val="C00000"/>
                </a:solidFill>
              </a:rPr>
              <a:t>II. SẢN XUẤT, CHẾ TẠO THIẾT BỊ ĐIỆN</a:t>
            </a:r>
          </a:p>
        </p:txBody>
      </p:sp>
      <p:pic>
        <p:nvPicPr>
          <p:cNvPr id="12" name="Picture 2" descr="https://static2-images.vnncdn.net/files/publish/2023/1/9/rangdong-1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7282" y="1182715"/>
            <a:ext cx="3318818" cy="2213626"/>
          </a:xfrm>
          <a:prstGeom prst="roundRect">
            <a:avLst/>
          </a:prstGeom>
          <a:noFill/>
          <a:ln>
            <a:noFill/>
          </a:ln>
          <a:effectLst/>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984269" y="3525062"/>
            <a:ext cx="2763435" cy="1015663"/>
          </a:xfrm>
          <a:prstGeom prst="rect">
            <a:avLst/>
          </a:prstGeom>
          <a:noFill/>
        </p:spPr>
        <p:txBody>
          <a:bodyPr wrap="square" rtlCol="0">
            <a:spAutoFit/>
          </a:bodyPr>
          <a:lstStyle/>
          <a:p>
            <a:pPr algn="ctr">
              <a:lnSpc>
                <a:spcPct val="150000"/>
              </a:lnSpc>
            </a:pPr>
            <a:r>
              <a:rPr lang="en-US" sz="2000" i="1"/>
              <a:t>Giám sát dây chuyền sản xuất</a:t>
            </a:r>
            <a:endParaRPr lang="vi-VN" sz="2000" i="1"/>
          </a:p>
        </p:txBody>
      </p:sp>
      <p:pic>
        <p:nvPicPr>
          <p:cNvPr id="14" name="Picture 4" descr="Kỹ sư sản xuất là gì?"/>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086" y="1182715"/>
            <a:ext cx="3541802" cy="2213627"/>
          </a:xfrm>
          <a:prstGeom prst="roundRect">
            <a:avLst/>
          </a:prstGeom>
          <a:noFill/>
          <a:ln>
            <a:noFill/>
          </a:ln>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559522" y="3525060"/>
            <a:ext cx="2214338" cy="958660"/>
          </a:xfrm>
          <a:prstGeom prst="rect">
            <a:avLst/>
          </a:prstGeom>
          <a:noFill/>
        </p:spPr>
        <p:txBody>
          <a:bodyPr wrap="square" rtlCol="0">
            <a:spAutoFit/>
          </a:bodyPr>
          <a:lstStyle/>
          <a:p>
            <a:pPr algn="ctr">
              <a:lnSpc>
                <a:spcPct val="150000"/>
              </a:lnSpc>
            </a:pPr>
            <a:r>
              <a:rPr lang="en-US" sz="2000" i="1"/>
              <a:t>Sản xuất </a:t>
            </a:r>
          </a:p>
          <a:p>
            <a:pPr algn="ctr">
              <a:lnSpc>
                <a:spcPct val="150000"/>
              </a:lnSpc>
            </a:pPr>
            <a:r>
              <a:rPr lang="en-US" sz="2000" i="1"/>
              <a:t>bóng đèn điện</a:t>
            </a:r>
            <a:endParaRPr lang="vi-VN" sz="2000" i="1"/>
          </a:p>
        </p:txBody>
      </p:sp>
      <p:grpSp>
        <p:nvGrpSpPr>
          <p:cNvPr id="9" name="Google Shape;1139;p28"/>
          <p:cNvGrpSpPr/>
          <p:nvPr/>
        </p:nvGrpSpPr>
        <p:grpSpPr>
          <a:xfrm>
            <a:off x="8609718" y="4608937"/>
            <a:ext cx="1018274" cy="1017157"/>
            <a:chOff x="5502275" y="4098925"/>
            <a:chExt cx="1449389" cy="1447800"/>
          </a:xfrm>
        </p:grpSpPr>
        <p:sp>
          <p:nvSpPr>
            <p:cNvPr id="10" name="Google Shape;1140;p28"/>
            <p:cNvSpPr/>
            <p:nvPr/>
          </p:nvSpPr>
          <p:spPr>
            <a:xfrm>
              <a:off x="5502275" y="4098925"/>
              <a:ext cx="1449389" cy="1447800"/>
            </a:xfrm>
            <a:custGeom>
              <a:avLst/>
              <a:gdLst/>
              <a:ahLst/>
              <a:cxnLst/>
              <a:rect l="l" t="t" r="r" b="b"/>
              <a:pathLst>
                <a:path w="859" h="858" extrusionOk="0">
                  <a:moveTo>
                    <a:pt x="430" y="858"/>
                  </a:moveTo>
                  <a:cubicBezTo>
                    <a:pt x="193" y="858"/>
                    <a:pt x="0" y="665"/>
                    <a:pt x="0" y="429"/>
                  </a:cubicBezTo>
                  <a:cubicBezTo>
                    <a:pt x="0" y="192"/>
                    <a:pt x="193" y="0"/>
                    <a:pt x="430" y="0"/>
                  </a:cubicBezTo>
                  <a:cubicBezTo>
                    <a:pt x="666" y="0"/>
                    <a:pt x="859" y="192"/>
                    <a:pt x="859" y="429"/>
                  </a:cubicBezTo>
                  <a:cubicBezTo>
                    <a:pt x="859" y="665"/>
                    <a:pt x="666" y="858"/>
                    <a:pt x="430" y="858"/>
                  </a:cubicBezTo>
                  <a:close/>
                  <a:moveTo>
                    <a:pt x="430" y="10"/>
                  </a:moveTo>
                  <a:cubicBezTo>
                    <a:pt x="199" y="10"/>
                    <a:pt x="11" y="198"/>
                    <a:pt x="11" y="429"/>
                  </a:cubicBezTo>
                  <a:cubicBezTo>
                    <a:pt x="11" y="659"/>
                    <a:pt x="199" y="847"/>
                    <a:pt x="430" y="847"/>
                  </a:cubicBezTo>
                  <a:cubicBezTo>
                    <a:pt x="660" y="847"/>
                    <a:pt x="848" y="659"/>
                    <a:pt x="848" y="429"/>
                  </a:cubicBezTo>
                  <a:cubicBezTo>
                    <a:pt x="848" y="198"/>
                    <a:pt x="660" y="10"/>
                    <a:pt x="430" y="1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6" name="Google Shape;1141;p28"/>
            <p:cNvSpPr/>
            <p:nvPr/>
          </p:nvSpPr>
          <p:spPr>
            <a:xfrm>
              <a:off x="5548313" y="4143375"/>
              <a:ext cx="1357313" cy="1358900"/>
            </a:xfrm>
            <a:custGeom>
              <a:avLst/>
              <a:gdLst/>
              <a:ahLst/>
              <a:cxnLst/>
              <a:rect l="l" t="t" r="r" b="b"/>
              <a:pathLst>
                <a:path w="805" h="805" extrusionOk="0">
                  <a:moveTo>
                    <a:pt x="403" y="805"/>
                  </a:moveTo>
                  <a:cubicBezTo>
                    <a:pt x="180" y="805"/>
                    <a:pt x="0" y="625"/>
                    <a:pt x="0" y="403"/>
                  </a:cubicBezTo>
                  <a:cubicBezTo>
                    <a:pt x="0" y="181"/>
                    <a:pt x="180" y="0"/>
                    <a:pt x="403" y="0"/>
                  </a:cubicBezTo>
                  <a:cubicBezTo>
                    <a:pt x="625" y="0"/>
                    <a:pt x="805" y="181"/>
                    <a:pt x="805" y="403"/>
                  </a:cubicBezTo>
                  <a:cubicBezTo>
                    <a:pt x="805" y="625"/>
                    <a:pt x="625" y="805"/>
                    <a:pt x="403" y="805"/>
                  </a:cubicBezTo>
                  <a:close/>
                  <a:moveTo>
                    <a:pt x="403" y="7"/>
                  </a:moveTo>
                  <a:cubicBezTo>
                    <a:pt x="184" y="7"/>
                    <a:pt x="7" y="185"/>
                    <a:pt x="7" y="403"/>
                  </a:cubicBezTo>
                  <a:cubicBezTo>
                    <a:pt x="7" y="621"/>
                    <a:pt x="184" y="798"/>
                    <a:pt x="403" y="798"/>
                  </a:cubicBezTo>
                  <a:cubicBezTo>
                    <a:pt x="621" y="798"/>
                    <a:pt x="798" y="621"/>
                    <a:pt x="798" y="403"/>
                  </a:cubicBezTo>
                  <a:cubicBezTo>
                    <a:pt x="798" y="185"/>
                    <a:pt x="621" y="7"/>
                    <a:pt x="403" y="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7" name="Google Shape;1142;p28"/>
            <p:cNvSpPr/>
            <p:nvPr/>
          </p:nvSpPr>
          <p:spPr>
            <a:xfrm>
              <a:off x="5595938" y="4192588"/>
              <a:ext cx="1262063" cy="1262063"/>
            </a:xfrm>
            <a:custGeom>
              <a:avLst/>
              <a:gdLst/>
              <a:ahLst/>
              <a:cxnLst/>
              <a:rect l="l" t="t" r="r" b="b"/>
              <a:pathLst>
                <a:path w="749" h="748" extrusionOk="0">
                  <a:moveTo>
                    <a:pt x="375" y="748"/>
                  </a:moveTo>
                  <a:cubicBezTo>
                    <a:pt x="375" y="748"/>
                    <a:pt x="375" y="748"/>
                    <a:pt x="375" y="748"/>
                  </a:cubicBezTo>
                  <a:cubicBezTo>
                    <a:pt x="372" y="748"/>
                    <a:pt x="369" y="748"/>
                    <a:pt x="366" y="748"/>
                  </a:cubicBezTo>
                  <a:cubicBezTo>
                    <a:pt x="367" y="689"/>
                    <a:pt x="367" y="689"/>
                    <a:pt x="367" y="689"/>
                  </a:cubicBezTo>
                  <a:cubicBezTo>
                    <a:pt x="370" y="689"/>
                    <a:pt x="372" y="689"/>
                    <a:pt x="375" y="689"/>
                  </a:cubicBezTo>
                  <a:lnTo>
                    <a:pt x="375" y="748"/>
                  </a:lnTo>
                  <a:close/>
                  <a:moveTo>
                    <a:pt x="382" y="748"/>
                  </a:moveTo>
                  <a:cubicBezTo>
                    <a:pt x="381" y="689"/>
                    <a:pt x="381" y="689"/>
                    <a:pt x="381" y="689"/>
                  </a:cubicBezTo>
                  <a:cubicBezTo>
                    <a:pt x="383" y="689"/>
                    <a:pt x="386" y="689"/>
                    <a:pt x="388" y="689"/>
                  </a:cubicBezTo>
                  <a:cubicBezTo>
                    <a:pt x="390" y="747"/>
                    <a:pt x="390" y="747"/>
                    <a:pt x="390" y="747"/>
                  </a:cubicBezTo>
                  <a:cubicBezTo>
                    <a:pt x="388" y="747"/>
                    <a:pt x="385" y="748"/>
                    <a:pt x="382" y="748"/>
                  </a:cubicBezTo>
                  <a:close/>
                  <a:moveTo>
                    <a:pt x="359" y="747"/>
                  </a:moveTo>
                  <a:cubicBezTo>
                    <a:pt x="356" y="747"/>
                    <a:pt x="353" y="747"/>
                    <a:pt x="350" y="747"/>
                  </a:cubicBezTo>
                  <a:cubicBezTo>
                    <a:pt x="354" y="689"/>
                    <a:pt x="354" y="689"/>
                    <a:pt x="354" y="689"/>
                  </a:cubicBezTo>
                  <a:cubicBezTo>
                    <a:pt x="356" y="689"/>
                    <a:pt x="359" y="689"/>
                    <a:pt x="361" y="689"/>
                  </a:cubicBezTo>
                  <a:lnTo>
                    <a:pt x="359" y="747"/>
                  </a:lnTo>
                  <a:close/>
                  <a:moveTo>
                    <a:pt x="398" y="747"/>
                  </a:moveTo>
                  <a:cubicBezTo>
                    <a:pt x="394" y="689"/>
                    <a:pt x="394" y="689"/>
                    <a:pt x="394" y="689"/>
                  </a:cubicBezTo>
                  <a:cubicBezTo>
                    <a:pt x="397" y="688"/>
                    <a:pt x="399" y="688"/>
                    <a:pt x="401" y="688"/>
                  </a:cubicBezTo>
                  <a:cubicBezTo>
                    <a:pt x="406" y="746"/>
                    <a:pt x="406" y="746"/>
                    <a:pt x="406" y="746"/>
                  </a:cubicBezTo>
                  <a:cubicBezTo>
                    <a:pt x="403" y="747"/>
                    <a:pt x="401" y="747"/>
                    <a:pt x="398" y="747"/>
                  </a:cubicBezTo>
                  <a:close/>
                  <a:moveTo>
                    <a:pt x="343" y="746"/>
                  </a:moveTo>
                  <a:cubicBezTo>
                    <a:pt x="340" y="746"/>
                    <a:pt x="337" y="746"/>
                    <a:pt x="334" y="746"/>
                  </a:cubicBezTo>
                  <a:cubicBezTo>
                    <a:pt x="341" y="687"/>
                    <a:pt x="341" y="687"/>
                    <a:pt x="341" y="687"/>
                  </a:cubicBezTo>
                  <a:cubicBezTo>
                    <a:pt x="343" y="688"/>
                    <a:pt x="345" y="688"/>
                    <a:pt x="348" y="688"/>
                  </a:cubicBezTo>
                  <a:lnTo>
                    <a:pt x="343" y="746"/>
                  </a:lnTo>
                  <a:close/>
                  <a:moveTo>
                    <a:pt x="414" y="746"/>
                  </a:moveTo>
                  <a:cubicBezTo>
                    <a:pt x="407" y="688"/>
                    <a:pt x="407" y="688"/>
                    <a:pt x="407" y="688"/>
                  </a:cubicBezTo>
                  <a:cubicBezTo>
                    <a:pt x="410" y="687"/>
                    <a:pt x="412" y="687"/>
                    <a:pt x="415" y="687"/>
                  </a:cubicBezTo>
                  <a:cubicBezTo>
                    <a:pt x="422" y="745"/>
                    <a:pt x="422" y="745"/>
                    <a:pt x="422" y="745"/>
                  </a:cubicBezTo>
                  <a:cubicBezTo>
                    <a:pt x="419" y="745"/>
                    <a:pt x="416" y="745"/>
                    <a:pt x="414" y="746"/>
                  </a:cubicBezTo>
                  <a:close/>
                  <a:moveTo>
                    <a:pt x="327" y="745"/>
                  </a:moveTo>
                  <a:cubicBezTo>
                    <a:pt x="324" y="744"/>
                    <a:pt x="321" y="744"/>
                    <a:pt x="319" y="744"/>
                  </a:cubicBezTo>
                  <a:cubicBezTo>
                    <a:pt x="327" y="686"/>
                    <a:pt x="327" y="686"/>
                    <a:pt x="327" y="686"/>
                  </a:cubicBezTo>
                  <a:cubicBezTo>
                    <a:pt x="330" y="686"/>
                    <a:pt x="332" y="686"/>
                    <a:pt x="334" y="687"/>
                  </a:cubicBezTo>
                  <a:lnTo>
                    <a:pt x="327" y="745"/>
                  </a:lnTo>
                  <a:close/>
                  <a:moveTo>
                    <a:pt x="429" y="744"/>
                  </a:moveTo>
                  <a:cubicBezTo>
                    <a:pt x="421" y="686"/>
                    <a:pt x="421" y="686"/>
                    <a:pt x="421" y="686"/>
                  </a:cubicBezTo>
                  <a:cubicBezTo>
                    <a:pt x="423" y="686"/>
                    <a:pt x="426" y="685"/>
                    <a:pt x="428" y="685"/>
                  </a:cubicBezTo>
                  <a:cubicBezTo>
                    <a:pt x="438" y="742"/>
                    <a:pt x="438" y="742"/>
                    <a:pt x="438" y="742"/>
                  </a:cubicBezTo>
                  <a:cubicBezTo>
                    <a:pt x="435" y="743"/>
                    <a:pt x="432" y="743"/>
                    <a:pt x="429" y="744"/>
                  </a:cubicBezTo>
                  <a:close/>
                  <a:moveTo>
                    <a:pt x="311" y="742"/>
                  </a:moveTo>
                  <a:cubicBezTo>
                    <a:pt x="309" y="742"/>
                    <a:pt x="306" y="741"/>
                    <a:pt x="303" y="741"/>
                  </a:cubicBezTo>
                  <a:cubicBezTo>
                    <a:pt x="314" y="683"/>
                    <a:pt x="314" y="683"/>
                    <a:pt x="314" y="683"/>
                  </a:cubicBezTo>
                  <a:cubicBezTo>
                    <a:pt x="316" y="684"/>
                    <a:pt x="319" y="684"/>
                    <a:pt x="321" y="685"/>
                  </a:cubicBezTo>
                  <a:lnTo>
                    <a:pt x="311" y="742"/>
                  </a:lnTo>
                  <a:close/>
                  <a:moveTo>
                    <a:pt x="445" y="741"/>
                  </a:moveTo>
                  <a:cubicBezTo>
                    <a:pt x="434" y="684"/>
                    <a:pt x="434" y="684"/>
                    <a:pt x="434" y="684"/>
                  </a:cubicBezTo>
                  <a:cubicBezTo>
                    <a:pt x="436" y="683"/>
                    <a:pt x="439" y="683"/>
                    <a:pt x="441" y="682"/>
                  </a:cubicBezTo>
                  <a:cubicBezTo>
                    <a:pt x="453" y="739"/>
                    <a:pt x="453" y="739"/>
                    <a:pt x="453" y="739"/>
                  </a:cubicBezTo>
                  <a:cubicBezTo>
                    <a:pt x="451" y="740"/>
                    <a:pt x="448" y="741"/>
                    <a:pt x="445" y="741"/>
                  </a:cubicBezTo>
                  <a:close/>
                  <a:moveTo>
                    <a:pt x="296" y="739"/>
                  </a:moveTo>
                  <a:cubicBezTo>
                    <a:pt x="293" y="739"/>
                    <a:pt x="290" y="738"/>
                    <a:pt x="287" y="737"/>
                  </a:cubicBezTo>
                  <a:cubicBezTo>
                    <a:pt x="301" y="681"/>
                    <a:pt x="301" y="681"/>
                    <a:pt x="301" y="681"/>
                  </a:cubicBezTo>
                  <a:cubicBezTo>
                    <a:pt x="303" y="681"/>
                    <a:pt x="306" y="682"/>
                    <a:pt x="308" y="682"/>
                  </a:cubicBezTo>
                  <a:lnTo>
                    <a:pt x="296" y="739"/>
                  </a:lnTo>
                  <a:close/>
                  <a:moveTo>
                    <a:pt x="460" y="738"/>
                  </a:moveTo>
                  <a:cubicBezTo>
                    <a:pt x="447" y="681"/>
                    <a:pt x="447" y="681"/>
                    <a:pt x="447" y="681"/>
                  </a:cubicBezTo>
                  <a:cubicBezTo>
                    <a:pt x="449" y="680"/>
                    <a:pt x="452" y="680"/>
                    <a:pt x="454" y="679"/>
                  </a:cubicBezTo>
                  <a:cubicBezTo>
                    <a:pt x="469" y="736"/>
                    <a:pt x="469" y="736"/>
                    <a:pt x="469" y="736"/>
                  </a:cubicBezTo>
                  <a:cubicBezTo>
                    <a:pt x="466" y="736"/>
                    <a:pt x="463" y="737"/>
                    <a:pt x="460" y="738"/>
                  </a:cubicBezTo>
                  <a:close/>
                  <a:moveTo>
                    <a:pt x="280" y="736"/>
                  </a:moveTo>
                  <a:cubicBezTo>
                    <a:pt x="278" y="735"/>
                    <a:pt x="275" y="734"/>
                    <a:pt x="272" y="733"/>
                  </a:cubicBezTo>
                  <a:cubicBezTo>
                    <a:pt x="288" y="677"/>
                    <a:pt x="288" y="677"/>
                    <a:pt x="288" y="677"/>
                  </a:cubicBezTo>
                  <a:cubicBezTo>
                    <a:pt x="290" y="678"/>
                    <a:pt x="293" y="679"/>
                    <a:pt x="295" y="679"/>
                  </a:cubicBezTo>
                  <a:lnTo>
                    <a:pt x="280" y="736"/>
                  </a:lnTo>
                  <a:close/>
                  <a:moveTo>
                    <a:pt x="476" y="734"/>
                  </a:moveTo>
                  <a:cubicBezTo>
                    <a:pt x="460" y="678"/>
                    <a:pt x="460" y="678"/>
                    <a:pt x="460" y="678"/>
                  </a:cubicBezTo>
                  <a:cubicBezTo>
                    <a:pt x="462" y="677"/>
                    <a:pt x="465" y="676"/>
                    <a:pt x="467" y="675"/>
                  </a:cubicBezTo>
                  <a:cubicBezTo>
                    <a:pt x="484" y="731"/>
                    <a:pt x="484" y="731"/>
                    <a:pt x="484" y="731"/>
                  </a:cubicBezTo>
                  <a:cubicBezTo>
                    <a:pt x="481" y="732"/>
                    <a:pt x="479" y="733"/>
                    <a:pt x="476" y="734"/>
                  </a:cubicBezTo>
                  <a:close/>
                  <a:moveTo>
                    <a:pt x="265" y="731"/>
                  </a:moveTo>
                  <a:cubicBezTo>
                    <a:pt x="262" y="731"/>
                    <a:pt x="260" y="730"/>
                    <a:pt x="257" y="729"/>
                  </a:cubicBezTo>
                  <a:cubicBezTo>
                    <a:pt x="275" y="673"/>
                    <a:pt x="275" y="673"/>
                    <a:pt x="275" y="673"/>
                  </a:cubicBezTo>
                  <a:cubicBezTo>
                    <a:pt x="278" y="674"/>
                    <a:pt x="280" y="675"/>
                    <a:pt x="282" y="676"/>
                  </a:cubicBezTo>
                  <a:lnTo>
                    <a:pt x="265" y="731"/>
                  </a:lnTo>
                  <a:close/>
                  <a:moveTo>
                    <a:pt x="491" y="729"/>
                  </a:moveTo>
                  <a:cubicBezTo>
                    <a:pt x="473" y="674"/>
                    <a:pt x="473" y="674"/>
                    <a:pt x="473" y="674"/>
                  </a:cubicBezTo>
                  <a:cubicBezTo>
                    <a:pt x="475" y="673"/>
                    <a:pt x="477" y="672"/>
                    <a:pt x="480" y="671"/>
                  </a:cubicBezTo>
                  <a:cubicBezTo>
                    <a:pt x="499" y="726"/>
                    <a:pt x="499" y="726"/>
                    <a:pt x="499" y="726"/>
                  </a:cubicBezTo>
                  <a:cubicBezTo>
                    <a:pt x="496" y="727"/>
                    <a:pt x="494" y="728"/>
                    <a:pt x="491" y="729"/>
                  </a:cubicBezTo>
                  <a:close/>
                  <a:moveTo>
                    <a:pt x="250" y="726"/>
                  </a:moveTo>
                  <a:cubicBezTo>
                    <a:pt x="247" y="725"/>
                    <a:pt x="244" y="724"/>
                    <a:pt x="242" y="723"/>
                  </a:cubicBezTo>
                  <a:cubicBezTo>
                    <a:pt x="263" y="669"/>
                    <a:pt x="263" y="669"/>
                    <a:pt x="263" y="669"/>
                  </a:cubicBezTo>
                  <a:cubicBezTo>
                    <a:pt x="265" y="670"/>
                    <a:pt x="267" y="671"/>
                    <a:pt x="269" y="671"/>
                  </a:cubicBezTo>
                  <a:lnTo>
                    <a:pt x="250" y="726"/>
                  </a:lnTo>
                  <a:close/>
                  <a:moveTo>
                    <a:pt x="506" y="724"/>
                  </a:moveTo>
                  <a:cubicBezTo>
                    <a:pt x="485" y="669"/>
                    <a:pt x="485" y="669"/>
                    <a:pt x="485" y="669"/>
                  </a:cubicBezTo>
                  <a:cubicBezTo>
                    <a:pt x="488" y="668"/>
                    <a:pt x="490" y="667"/>
                    <a:pt x="492" y="667"/>
                  </a:cubicBezTo>
                  <a:cubicBezTo>
                    <a:pt x="514" y="721"/>
                    <a:pt x="514" y="721"/>
                    <a:pt x="514" y="721"/>
                  </a:cubicBezTo>
                  <a:cubicBezTo>
                    <a:pt x="511" y="722"/>
                    <a:pt x="509" y="723"/>
                    <a:pt x="506" y="724"/>
                  </a:cubicBezTo>
                  <a:close/>
                  <a:moveTo>
                    <a:pt x="235" y="721"/>
                  </a:moveTo>
                  <a:cubicBezTo>
                    <a:pt x="232" y="720"/>
                    <a:pt x="230" y="719"/>
                    <a:pt x="227" y="718"/>
                  </a:cubicBezTo>
                  <a:cubicBezTo>
                    <a:pt x="250" y="664"/>
                    <a:pt x="250" y="664"/>
                    <a:pt x="250" y="664"/>
                  </a:cubicBezTo>
                  <a:cubicBezTo>
                    <a:pt x="252" y="665"/>
                    <a:pt x="255" y="666"/>
                    <a:pt x="257" y="667"/>
                  </a:cubicBezTo>
                  <a:lnTo>
                    <a:pt x="235" y="721"/>
                  </a:lnTo>
                  <a:close/>
                  <a:moveTo>
                    <a:pt x="521" y="718"/>
                  </a:moveTo>
                  <a:cubicBezTo>
                    <a:pt x="498" y="664"/>
                    <a:pt x="498" y="664"/>
                    <a:pt x="498" y="664"/>
                  </a:cubicBezTo>
                  <a:cubicBezTo>
                    <a:pt x="500" y="663"/>
                    <a:pt x="502" y="662"/>
                    <a:pt x="504" y="661"/>
                  </a:cubicBezTo>
                  <a:cubicBezTo>
                    <a:pt x="529" y="715"/>
                    <a:pt x="529" y="715"/>
                    <a:pt x="529" y="715"/>
                  </a:cubicBezTo>
                  <a:cubicBezTo>
                    <a:pt x="526" y="716"/>
                    <a:pt x="523" y="717"/>
                    <a:pt x="521" y="718"/>
                  </a:cubicBezTo>
                  <a:close/>
                  <a:moveTo>
                    <a:pt x="220" y="715"/>
                  </a:moveTo>
                  <a:cubicBezTo>
                    <a:pt x="218" y="713"/>
                    <a:pt x="215" y="712"/>
                    <a:pt x="213" y="711"/>
                  </a:cubicBezTo>
                  <a:cubicBezTo>
                    <a:pt x="238" y="658"/>
                    <a:pt x="238" y="658"/>
                    <a:pt x="238" y="658"/>
                  </a:cubicBezTo>
                  <a:cubicBezTo>
                    <a:pt x="240" y="659"/>
                    <a:pt x="242" y="660"/>
                    <a:pt x="245" y="661"/>
                  </a:cubicBezTo>
                  <a:lnTo>
                    <a:pt x="220" y="715"/>
                  </a:lnTo>
                  <a:close/>
                  <a:moveTo>
                    <a:pt x="535" y="712"/>
                  </a:moveTo>
                  <a:cubicBezTo>
                    <a:pt x="510" y="659"/>
                    <a:pt x="510" y="659"/>
                    <a:pt x="510" y="659"/>
                  </a:cubicBezTo>
                  <a:cubicBezTo>
                    <a:pt x="512" y="658"/>
                    <a:pt x="514" y="657"/>
                    <a:pt x="517" y="656"/>
                  </a:cubicBezTo>
                  <a:cubicBezTo>
                    <a:pt x="543" y="708"/>
                    <a:pt x="543" y="708"/>
                    <a:pt x="543" y="708"/>
                  </a:cubicBezTo>
                  <a:cubicBezTo>
                    <a:pt x="540" y="709"/>
                    <a:pt x="538" y="710"/>
                    <a:pt x="535" y="712"/>
                  </a:cubicBezTo>
                  <a:close/>
                  <a:moveTo>
                    <a:pt x="206" y="708"/>
                  </a:moveTo>
                  <a:cubicBezTo>
                    <a:pt x="203" y="706"/>
                    <a:pt x="201" y="705"/>
                    <a:pt x="198" y="704"/>
                  </a:cubicBezTo>
                  <a:cubicBezTo>
                    <a:pt x="226" y="652"/>
                    <a:pt x="226" y="652"/>
                    <a:pt x="226" y="652"/>
                  </a:cubicBezTo>
                  <a:cubicBezTo>
                    <a:pt x="228" y="653"/>
                    <a:pt x="230" y="654"/>
                    <a:pt x="232" y="656"/>
                  </a:cubicBezTo>
                  <a:lnTo>
                    <a:pt x="206" y="708"/>
                  </a:lnTo>
                  <a:close/>
                  <a:moveTo>
                    <a:pt x="549" y="704"/>
                  </a:moveTo>
                  <a:cubicBezTo>
                    <a:pt x="522" y="653"/>
                    <a:pt x="522" y="653"/>
                    <a:pt x="522" y="653"/>
                  </a:cubicBezTo>
                  <a:cubicBezTo>
                    <a:pt x="524" y="652"/>
                    <a:pt x="526" y="650"/>
                    <a:pt x="528" y="649"/>
                  </a:cubicBezTo>
                  <a:cubicBezTo>
                    <a:pt x="557" y="700"/>
                    <a:pt x="557" y="700"/>
                    <a:pt x="557" y="700"/>
                  </a:cubicBezTo>
                  <a:cubicBezTo>
                    <a:pt x="554" y="702"/>
                    <a:pt x="552" y="703"/>
                    <a:pt x="549" y="704"/>
                  </a:cubicBezTo>
                  <a:close/>
                  <a:moveTo>
                    <a:pt x="192" y="700"/>
                  </a:moveTo>
                  <a:cubicBezTo>
                    <a:pt x="189" y="699"/>
                    <a:pt x="187" y="697"/>
                    <a:pt x="184" y="696"/>
                  </a:cubicBezTo>
                  <a:cubicBezTo>
                    <a:pt x="214" y="646"/>
                    <a:pt x="214" y="646"/>
                    <a:pt x="214" y="646"/>
                  </a:cubicBezTo>
                  <a:cubicBezTo>
                    <a:pt x="216" y="647"/>
                    <a:pt x="218" y="648"/>
                    <a:pt x="221" y="649"/>
                  </a:cubicBezTo>
                  <a:lnTo>
                    <a:pt x="192" y="700"/>
                  </a:lnTo>
                  <a:close/>
                  <a:moveTo>
                    <a:pt x="563" y="697"/>
                  </a:moveTo>
                  <a:cubicBezTo>
                    <a:pt x="534" y="646"/>
                    <a:pt x="534" y="646"/>
                    <a:pt x="534" y="646"/>
                  </a:cubicBezTo>
                  <a:cubicBezTo>
                    <a:pt x="536" y="645"/>
                    <a:pt x="538" y="644"/>
                    <a:pt x="540" y="642"/>
                  </a:cubicBezTo>
                  <a:cubicBezTo>
                    <a:pt x="571" y="692"/>
                    <a:pt x="571" y="692"/>
                    <a:pt x="571" y="692"/>
                  </a:cubicBezTo>
                  <a:cubicBezTo>
                    <a:pt x="568" y="694"/>
                    <a:pt x="566" y="695"/>
                    <a:pt x="563" y="697"/>
                  </a:cubicBezTo>
                  <a:close/>
                  <a:moveTo>
                    <a:pt x="178" y="692"/>
                  </a:moveTo>
                  <a:cubicBezTo>
                    <a:pt x="176" y="691"/>
                    <a:pt x="173" y="689"/>
                    <a:pt x="171" y="688"/>
                  </a:cubicBezTo>
                  <a:cubicBezTo>
                    <a:pt x="203" y="638"/>
                    <a:pt x="203" y="638"/>
                    <a:pt x="203" y="638"/>
                  </a:cubicBezTo>
                  <a:cubicBezTo>
                    <a:pt x="205" y="640"/>
                    <a:pt x="207" y="641"/>
                    <a:pt x="209" y="642"/>
                  </a:cubicBezTo>
                  <a:lnTo>
                    <a:pt x="178" y="692"/>
                  </a:lnTo>
                  <a:close/>
                  <a:moveTo>
                    <a:pt x="577" y="688"/>
                  </a:moveTo>
                  <a:cubicBezTo>
                    <a:pt x="545" y="639"/>
                    <a:pt x="545" y="639"/>
                    <a:pt x="545" y="639"/>
                  </a:cubicBezTo>
                  <a:cubicBezTo>
                    <a:pt x="547" y="638"/>
                    <a:pt x="549" y="637"/>
                    <a:pt x="551" y="635"/>
                  </a:cubicBezTo>
                  <a:cubicBezTo>
                    <a:pt x="584" y="684"/>
                    <a:pt x="584" y="684"/>
                    <a:pt x="584" y="684"/>
                  </a:cubicBezTo>
                  <a:cubicBezTo>
                    <a:pt x="581" y="685"/>
                    <a:pt x="579" y="687"/>
                    <a:pt x="577" y="688"/>
                  </a:cubicBezTo>
                  <a:close/>
                  <a:moveTo>
                    <a:pt x="165" y="684"/>
                  </a:moveTo>
                  <a:cubicBezTo>
                    <a:pt x="163" y="682"/>
                    <a:pt x="160" y="680"/>
                    <a:pt x="158" y="679"/>
                  </a:cubicBezTo>
                  <a:cubicBezTo>
                    <a:pt x="192" y="631"/>
                    <a:pt x="192" y="631"/>
                    <a:pt x="192" y="631"/>
                  </a:cubicBezTo>
                  <a:cubicBezTo>
                    <a:pt x="194" y="632"/>
                    <a:pt x="196" y="634"/>
                    <a:pt x="198" y="635"/>
                  </a:cubicBezTo>
                  <a:lnTo>
                    <a:pt x="165" y="684"/>
                  </a:lnTo>
                  <a:close/>
                  <a:moveTo>
                    <a:pt x="590" y="680"/>
                  </a:moveTo>
                  <a:cubicBezTo>
                    <a:pt x="556" y="632"/>
                    <a:pt x="556" y="632"/>
                    <a:pt x="556" y="632"/>
                  </a:cubicBezTo>
                  <a:cubicBezTo>
                    <a:pt x="558" y="630"/>
                    <a:pt x="560" y="629"/>
                    <a:pt x="562" y="628"/>
                  </a:cubicBezTo>
                  <a:cubicBezTo>
                    <a:pt x="597" y="675"/>
                    <a:pt x="597" y="675"/>
                    <a:pt x="597" y="675"/>
                  </a:cubicBezTo>
                  <a:cubicBezTo>
                    <a:pt x="594" y="676"/>
                    <a:pt x="592" y="678"/>
                    <a:pt x="590" y="680"/>
                  </a:cubicBezTo>
                  <a:close/>
                  <a:moveTo>
                    <a:pt x="152" y="674"/>
                  </a:moveTo>
                  <a:cubicBezTo>
                    <a:pt x="150" y="673"/>
                    <a:pt x="147" y="671"/>
                    <a:pt x="145" y="669"/>
                  </a:cubicBezTo>
                  <a:cubicBezTo>
                    <a:pt x="181" y="623"/>
                    <a:pt x="181" y="623"/>
                    <a:pt x="181" y="623"/>
                  </a:cubicBezTo>
                  <a:cubicBezTo>
                    <a:pt x="183" y="624"/>
                    <a:pt x="185" y="626"/>
                    <a:pt x="187" y="627"/>
                  </a:cubicBezTo>
                  <a:lnTo>
                    <a:pt x="152" y="674"/>
                  </a:lnTo>
                  <a:close/>
                  <a:moveTo>
                    <a:pt x="603" y="670"/>
                  </a:moveTo>
                  <a:cubicBezTo>
                    <a:pt x="567" y="624"/>
                    <a:pt x="567" y="624"/>
                    <a:pt x="567" y="624"/>
                  </a:cubicBezTo>
                  <a:cubicBezTo>
                    <a:pt x="569" y="622"/>
                    <a:pt x="571" y="621"/>
                    <a:pt x="573" y="619"/>
                  </a:cubicBezTo>
                  <a:cubicBezTo>
                    <a:pt x="609" y="665"/>
                    <a:pt x="609" y="665"/>
                    <a:pt x="609" y="665"/>
                  </a:cubicBezTo>
                  <a:cubicBezTo>
                    <a:pt x="607" y="667"/>
                    <a:pt x="605" y="668"/>
                    <a:pt x="603" y="670"/>
                  </a:cubicBezTo>
                  <a:close/>
                  <a:moveTo>
                    <a:pt x="139" y="665"/>
                  </a:moveTo>
                  <a:cubicBezTo>
                    <a:pt x="137" y="663"/>
                    <a:pt x="135" y="661"/>
                    <a:pt x="133" y="659"/>
                  </a:cubicBezTo>
                  <a:cubicBezTo>
                    <a:pt x="171" y="614"/>
                    <a:pt x="171" y="614"/>
                    <a:pt x="171" y="614"/>
                  </a:cubicBezTo>
                  <a:cubicBezTo>
                    <a:pt x="172" y="616"/>
                    <a:pt x="174" y="618"/>
                    <a:pt x="176" y="619"/>
                  </a:cubicBezTo>
                  <a:lnTo>
                    <a:pt x="139" y="665"/>
                  </a:lnTo>
                  <a:close/>
                  <a:moveTo>
                    <a:pt x="615" y="660"/>
                  </a:moveTo>
                  <a:cubicBezTo>
                    <a:pt x="577" y="615"/>
                    <a:pt x="577" y="615"/>
                    <a:pt x="577" y="615"/>
                  </a:cubicBezTo>
                  <a:cubicBezTo>
                    <a:pt x="579" y="614"/>
                    <a:pt x="581" y="612"/>
                    <a:pt x="583" y="611"/>
                  </a:cubicBezTo>
                  <a:cubicBezTo>
                    <a:pt x="621" y="655"/>
                    <a:pt x="621" y="655"/>
                    <a:pt x="621" y="655"/>
                  </a:cubicBezTo>
                  <a:cubicBezTo>
                    <a:pt x="619" y="656"/>
                    <a:pt x="617" y="658"/>
                    <a:pt x="615" y="660"/>
                  </a:cubicBezTo>
                  <a:close/>
                  <a:moveTo>
                    <a:pt x="127" y="654"/>
                  </a:moveTo>
                  <a:cubicBezTo>
                    <a:pt x="125" y="652"/>
                    <a:pt x="123" y="651"/>
                    <a:pt x="121" y="649"/>
                  </a:cubicBezTo>
                  <a:cubicBezTo>
                    <a:pt x="161" y="606"/>
                    <a:pt x="161" y="606"/>
                    <a:pt x="161" y="606"/>
                  </a:cubicBezTo>
                  <a:cubicBezTo>
                    <a:pt x="162" y="607"/>
                    <a:pt x="164" y="609"/>
                    <a:pt x="166" y="610"/>
                  </a:cubicBezTo>
                  <a:lnTo>
                    <a:pt x="127" y="654"/>
                  </a:lnTo>
                  <a:close/>
                  <a:moveTo>
                    <a:pt x="627" y="650"/>
                  </a:moveTo>
                  <a:cubicBezTo>
                    <a:pt x="587" y="607"/>
                    <a:pt x="587" y="607"/>
                    <a:pt x="587" y="607"/>
                  </a:cubicBezTo>
                  <a:cubicBezTo>
                    <a:pt x="589" y="605"/>
                    <a:pt x="591" y="603"/>
                    <a:pt x="593" y="602"/>
                  </a:cubicBezTo>
                  <a:cubicBezTo>
                    <a:pt x="633" y="644"/>
                    <a:pt x="633" y="644"/>
                    <a:pt x="633" y="644"/>
                  </a:cubicBezTo>
                  <a:cubicBezTo>
                    <a:pt x="631" y="646"/>
                    <a:pt x="629" y="648"/>
                    <a:pt x="627" y="650"/>
                  </a:cubicBezTo>
                  <a:close/>
                  <a:moveTo>
                    <a:pt x="116" y="644"/>
                  </a:moveTo>
                  <a:cubicBezTo>
                    <a:pt x="114" y="642"/>
                    <a:pt x="111" y="640"/>
                    <a:pt x="109" y="638"/>
                  </a:cubicBezTo>
                  <a:cubicBezTo>
                    <a:pt x="151" y="596"/>
                    <a:pt x="151" y="596"/>
                    <a:pt x="151" y="596"/>
                  </a:cubicBezTo>
                  <a:cubicBezTo>
                    <a:pt x="153" y="598"/>
                    <a:pt x="154" y="600"/>
                    <a:pt x="156" y="601"/>
                  </a:cubicBezTo>
                  <a:lnTo>
                    <a:pt x="116" y="644"/>
                  </a:lnTo>
                  <a:close/>
                  <a:moveTo>
                    <a:pt x="638" y="639"/>
                  </a:moveTo>
                  <a:cubicBezTo>
                    <a:pt x="597" y="597"/>
                    <a:pt x="597" y="597"/>
                    <a:pt x="597" y="597"/>
                  </a:cubicBezTo>
                  <a:cubicBezTo>
                    <a:pt x="599" y="596"/>
                    <a:pt x="601" y="594"/>
                    <a:pt x="602" y="592"/>
                  </a:cubicBezTo>
                  <a:cubicBezTo>
                    <a:pt x="644" y="633"/>
                    <a:pt x="644" y="633"/>
                    <a:pt x="644" y="633"/>
                  </a:cubicBezTo>
                  <a:cubicBezTo>
                    <a:pt x="642" y="635"/>
                    <a:pt x="640" y="637"/>
                    <a:pt x="638" y="639"/>
                  </a:cubicBezTo>
                  <a:close/>
                  <a:moveTo>
                    <a:pt x="104" y="632"/>
                  </a:moveTo>
                  <a:cubicBezTo>
                    <a:pt x="102" y="630"/>
                    <a:pt x="100" y="628"/>
                    <a:pt x="98" y="626"/>
                  </a:cubicBezTo>
                  <a:cubicBezTo>
                    <a:pt x="142" y="587"/>
                    <a:pt x="142" y="587"/>
                    <a:pt x="142" y="587"/>
                  </a:cubicBezTo>
                  <a:cubicBezTo>
                    <a:pt x="143" y="588"/>
                    <a:pt x="145" y="590"/>
                    <a:pt x="147" y="592"/>
                  </a:cubicBezTo>
                  <a:lnTo>
                    <a:pt x="104" y="632"/>
                  </a:lnTo>
                  <a:close/>
                  <a:moveTo>
                    <a:pt x="649" y="627"/>
                  </a:moveTo>
                  <a:cubicBezTo>
                    <a:pt x="606" y="588"/>
                    <a:pt x="606" y="588"/>
                    <a:pt x="606" y="588"/>
                  </a:cubicBezTo>
                  <a:cubicBezTo>
                    <a:pt x="608" y="586"/>
                    <a:pt x="610" y="584"/>
                    <a:pt x="611" y="582"/>
                  </a:cubicBezTo>
                  <a:cubicBezTo>
                    <a:pt x="655" y="621"/>
                    <a:pt x="655" y="621"/>
                    <a:pt x="655" y="621"/>
                  </a:cubicBezTo>
                  <a:cubicBezTo>
                    <a:pt x="653" y="623"/>
                    <a:pt x="651" y="625"/>
                    <a:pt x="649" y="627"/>
                  </a:cubicBezTo>
                  <a:close/>
                  <a:moveTo>
                    <a:pt x="94" y="621"/>
                  </a:moveTo>
                  <a:cubicBezTo>
                    <a:pt x="92" y="619"/>
                    <a:pt x="90" y="616"/>
                    <a:pt x="88" y="614"/>
                  </a:cubicBezTo>
                  <a:cubicBezTo>
                    <a:pt x="133" y="577"/>
                    <a:pt x="133" y="577"/>
                    <a:pt x="133" y="577"/>
                  </a:cubicBezTo>
                  <a:cubicBezTo>
                    <a:pt x="134" y="578"/>
                    <a:pt x="136" y="580"/>
                    <a:pt x="138" y="582"/>
                  </a:cubicBezTo>
                  <a:lnTo>
                    <a:pt x="94" y="621"/>
                  </a:lnTo>
                  <a:close/>
                  <a:moveTo>
                    <a:pt x="660" y="616"/>
                  </a:moveTo>
                  <a:cubicBezTo>
                    <a:pt x="615" y="578"/>
                    <a:pt x="615" y="578"/>
                    <a:pt x="615" y="578"/>
                  </a:cubicBezTo>
                  <a:cubicBezTo>
                    <a:pt x="617" y="576"/>
                    <a:pt x="618" y="574"/>
                    <a:pt x="620" y="572"/>
                  </a:cubicBezTo>
                  <a:cubicBezTo>
                    <a:pt x="665" y="609"/>
                    <a:pt x="665" y="609"/>
                    <a:pt x="665" y="609"/>
                  </a:cubicBezTo>
                  <a:cubicBezTo>
                    <a:pt x="664" y="611"/>
                    <a:pt x="662" y="613"/>
                    <a:pt x="660" y="616"/>
                  </a:cubicBezTo>
                  <a:close/>
                  <a:moveTo>
                    <a:pt x="83" y="609"/>
                  </a:moveTo>
                  <a:cubicBezTo>
                    <a:pt x="82" y="606"/>
                    <a:pt x="80" y="604"/>
                    <a:pt x="78" y="602"/>
                  </a:cubicBezTo>
                  <a:cubicBezTo>
                    <a:pt x="124" y="566"/>
                    <a:pt x="124" y="566"/>
                    <a:pt x="124" y="566"/>
                  </a:cubicBezTo>
                  <a:cubicBezTo>
                    <a:pt x="126" y="568"/>
                    <a:pt x="127" y="570"/>
                    <a:pt x="129" y="572"/>
                  </a:cubicBezTo>
                  <a:lnTo>
                    <a:pt x="83" y="609"/>
                  </a:lnTo>
                  <a:close/>
                  <a:moveTo>
                    <a:pt x="670" y="603"/>
                  </a:moveTo>
                  <a:cubicBezTo>
                    <a:pt x="624" y="567"/>
                    <a:pt x="624" y="567"/>
                    <a:pt x="624" y="567"/>
                  </a:cubicBezTo>
                  <a:cubicBezTo>
                    <a:pt x="625" y="565"/>
                    <a:pt x="627" y="563"/>
                    <a:pt x="628" y="561"/>
                  </a:cubicBezTo>
                  <a:cubicBezTo>
                    <a:pt x="675" y="596"/>
                    <a:pt x="675" y="596"/>
                    <a:pt x="675" y="596"/>
                  </a:cubicBezTo>
                  <a:cubicBezTo>
                    <a:pt x="673" y="599"/>
                    <a:pt x="672" y="601"/>
                    <a:pt x="670" y="603"/>
                  </a:cubicBezTo>
                  <a:close/>
                  <a:moveTo>
                    <a:pt x="74" y="596"/>
                  </a:moveTo>
                  <a:cubicBezTo>
                    <a:pt x="72" y="594"/>
                    <a:pt x="70" y="591"/>
                    <a:pt x="69" y="589"/>
                  </a:cubicBezTo>
                  <a:cubicBezTo>
                    <a:pt x="116" y="555"/>
                    <a:pt x="116" y="555"/>
                    <a:pt x="116" y="555"/>
                  </a:cubicBezTo>
                  <a:cubicBezTo>
                    <a:pt x="118" y="557"/>
                    <a:pt x="119" y="559"/>
                    <a:pt x="121" y="561"/>
                  </a:cubicBezTo>
                  <a:lnTo>
                    <a:pt x="74" y="596"/>
                  </a:lnTo>
                  <a:close/>
                  <a:moveTo>
                    <a:pt x="679" y="590"/>
                  </a:moveTo>
                  <a:cubicBezTo>
                    <a:pt x="632" y="557"/>
                    <a:pt x="632" y="557"/>
                    <a:pt x="632" y="557"/>
                  </a:cubicBezTo>
                  <a:cubicBezTo>
                    <a:pt x="633" y="555"/>
                    <a:pt x="635" y="553"/>
                    <a:pt x="636" y="551"/>
                  </a:cubicBezTo>
                  <a:cubicBezTo>
                    <a:pt x="684" y="583"/>
                    <a:pt x="684" y="583"/>
                    <a:pt x="684" y="583"/>
                  </a:cubicBezTo>
                  <a:cubicBezTo>
                    <a:pt x="683" y="586"/>
                    <a:pt x="681" y="588"/>
                    <a:pt x="679" y="590"/>
                  </a:cubicBezTo>
                  <a:close/>
                  <a:moveTo>
                    <a:pt x="65" y="583"/>
                  </a:moveTo>
                  <a:cubicBezTo>
                    <a:pt x="63" y="581"/>
                    <a:pt x="61" y="578"/>
                    <a:pt x="60" y="576"/>
                  </a:cubicBezTo>
                  <a:cubicBezTo>
                    <a:pt x="109" y="544"/>
                    <a:pt x="109" y="544"/>
                    <a:pt x="109" y="544"/>
                  </a:cubicBezTo>
                  <a:cubicBezTo>
                    <a:pt x="110" y="546"/>
                    <a:pt x="112" y="548"/>
                    <a:pt x="113" y="550"/>
                  </a:cubicBezTo>
                  <a:lnTo>
                    <a:pt x="65" y="583"/>
                  </a:lnTo>
                  <a:close/>
                  <a:moveTo>
                    <a:pt x="688" y="577"/>
                  </a:moveTo>
                  <a:cubicBezTo>
                    <a:pt x="639" y="545"/>
                    <a:pt x="639" y="545"/>
                    <a:pt x="639" y="545"/>
                  </a:cubicBezTo>
                  <a:cubicBezTo>
                    <a:pt x="641" y="543"/>
                    <a:pt x="642" y="541"/>
                    <a:pt x="643" y="539"/>
                  </a:cubicBezTo>
                  <a:cubicBezTo>
                    <a:pt x="693" y="570"/>
                    <a:pt x="693" y="570"/>
                    <a:pt x="693" y="570"/>
                  </a:cubicBezTo>
                  <a:cubicBezTo>
                    <a:pt x="691" y="572"/>
                    <a:pt x="690" y="575"/>
                    <a:pt x="688" y="577"/>
                  </a:cubicBezTo>
                  <a:close/>
                  <a:moveTo>
                    <a:pt x="56" y="570"/>
                  </a:moveTo>
                  <a:cubicBezTo>
                    <a:pt x="54" y="567"/>
                    <a:pt x="53" y="565"/>
                    <a:pt x="52" y="562"/>
                  </a:cubicBezTo>
                  <a:cubicBezTo>
                    <a:pt x="102" y="533"/>
                    <a:pt x="102" y="533"/>
                    <a:pt x="102" y="533"/>
                  </a:cubicBezTo>
                  <a:cubicBezTo>
                    <a:pt x="103" y="535"/>
                    <a:pt x="104" y="537"/>
                    <a:pt x="106" y="539"/>
                  </a:cubicBezTo>
                  <a:lnTo>
                    <a:pt x="56" y="570"/>
                  </a:lnTo>
                  <a:close/>
                  <a:moveTo>
                    <a:pt x="697" y="564"/>
                  </a:moveTo>
                  <a:cubicBezTo>
                    <a:pt x="646" y="534"/>
                    <a:pt x="646" y="534"/>
                    <a:pt x="646" y="534"/>
                  </a:cubicBezTo>
                  <a:cubicBezTo>
                    <a:pt x="648" y="532"/>
                    <a:pt x="649" y="530"/>
                    <a:pt x="650" y="528"/>
                  </a:cubicBezTo>
                  <a:cubicBezTo>
                    <a:pt x="701" y="556"/>
                    <a:pt x="701" y="556"/>
                    <a:pt x="701" y="556"/>
                  </a:cubicBezTo>
                  <a:cubicBezTo>
                    <a:pt x="700" y="559"/>
                    <a:pt x="698" y="561"/>
                    <a:pt x="697" y="564"/>
                  </a:cubicBezTo>
                  <a:close/>
                  <a:moveTo>
                    <a:pt x="48" y="556"/>
                  </a:moveTo>
                  <a:cubicBezTo>
                    <a:pt x="47" y="554"/>
                    <a:pt x="45" y="551"/>
                    <a:pt x="44" y="549"/>
                  </a:cubicBezTo>
                  <a:cubicBezTo>
                    <a:pt x="95" y="521"/>
                    <a:pt x="95" y="521"/>
                    <a:pt x="95" y="521"/>
                  </a:cubicBezTo>
                  <a:cubicBezTo>
                    <a:pt x="97" y="523"/>
                    <a:pt x="98" y="525"/>
                    <a:pt x="99" y="528"/>
                  </a:cubicBezTo>
                  <a:lnTo>
                    <a:pt x="48" y="556"/>
                  </a:lnTo>
                  <a:close/>
                  <a:moveTo>
                    <a:pt x="704" y="550"/>
                  </a:moveTo>
                  <a:cubicBezTo>
                    <a:pt x="653" y="522"/>
                    <a:pt x="653" y="522"/>
                    <a:pt x="653" y="522"/>
                  </a:cubicBezTo>
                  <a:cubicBezTo>
                    <a:pt x="654" y="520"/>
                    <a:pt x="655" y="518"/>
                    <a:pt x="656" y="516"/>
                  </a:cubicBezTo>
                  <a:cubicBezTo>
                    <a:pt x="708" y="542"/>
                    <a:pt x="708" y="542"/>
                    <a:pt x="708" y="542"/>
                  </a:cubicBezTo>
                  <a:cubicBezTo>
                    <a:pt x="707" y="545"/>
                    <a:pt x="706" y="547"/>
                    <a:pt x="704" y="550"/>
                  </a:cubicBezTo>
                  <a:close/>
                  <a:moveTo>
                    <a:pt x="40" y="542"/>
                  </a:moveTo>
                  <a:cubicBezTo>
                    <a:pt x="39" y="540"/>
                    <a:pt x="38" y="537"/>
                    <a:pt x="37" y="534"/>
                  </a:cubicBezTo>
                  <a:cubicBezTo>
                    <a:pt x="89" y="509"/>
                    <a:pt x="89" y="509"/>
                    <a:pt x="89" y="509"/>
                  </a:cubicBezTo>
                  <a:cubicBezTo>
                    <a:pt x="91" y="511"/>
                    <a:pt x="92" y="514"/>
                    <a:pt x="93" y="516"/>
                  </a:cubicBezTo>
                  <a:lnTo>
                    <a:pt x="40" y="542"/>
                  </a:lnTo>
                  <a:close/>
                  <a:moveTo>
                    <a:pt x="712" y="536"/>
                  </a:moveTo>
                  <a:cubicBezTo>
                    <a:pt x="659" y="510"/>
                    <a:pt x="659" y="510"/>
                    <a:pt x="659" y="510"/>
                  </a:cubicBezTo>
                  <a:cubicBezTo>
                    <a:pt x="660" y="508"/>
                    <a:pt x="661" y="506"/>
                    <a:pt x="662" y="504"/>
                  </a:cubicBezTo>
                  <a:cubicBezTo>
                    <a:pt x="715" y="528"/>
                    <a:pt x="715" y="528"/>
                    <a:pt x="715" y="528"/>
                  </a:cubicBezTo>
                  <a:cubicBezTo>
                    <a:pt x="714" y="531"/>
                    <a:pt x="713" y="533"/>
                    <a:pt x="712" y="536"/>
                  </a:cubicBezTo>
                  <a:close/>
                  <a:moveTo>
                    <a:pt x="34" y="528"/>
                  </a:moveTo>
                  <a:cubicBezTo>
                    <a:pt x="32" y="525"/>
                    <a:pt x="31" y="523"/>
                    <a:pt x="30" y="520"/>
                  </a:cubicBezTo>
                  <a:cubicBezTo>
                    <a:pt x="84" y="497"/>
                    <a:pt x="84" y="497"/>
                    <a:pt x="84" y="497"/>
                  </a:cubicBezTo>
                  <a:cubicBezTo>
                    <a:pt x="85" y="499"/>
                    <a:pt x="86" y="502"/>
                    <a:pt x="87" y="504"/>
                  </a:cubicBezTo>
                  <a:lnTo>
                    <a:pt x="34" y="528"/>
                  </a:lnTo>
                  <a:close/>
                  <a:moveTo>
                    <a:pt x="718" y="521"/>
                  </a:moveTo>
                  <a:cubicBezTo>
                    <a:pt x="665" y="498"/>
                    <a:pt x="665" y="498"/>
                    <a:pt x="665" y="498"/>
                  </a:cubicBezTo>
                  <a:cubicBezTo>
                    <a:pt x="666" y="496"/>
                    <a:pt x="666" y="494"/>
                    <a:pt x="667" y="491"/>
                  </a:cubicBezTo>
                  <a:cubicBezTo>
                    <a:pt x="722" y="513"/>
                    <a:pt x="722" y="513"/>
                    <a:pt x="722" y="513"/>
                  </a:cubicBezTo>
                  <a:cubicBezTo>
                    <a:pt x="721" y="516"/>
                    <a:pt x="719" y="519"/>
                    <a:pt x="718" y="521"/>
                  </a:cubicBezTo>
                  <a:close/>
                  <a:moveTo>
                    <a:pt x="27" y="513"/>
                  </a:moveTo>
                  <a:cubicBezTo>
                    <a:pt x="26" y="511"/>
                    <a:pt x="25" y="508"/>
                    <a:pt x="24" y="505"/>
                  </a:cubicBezTo>
                  <a:cubicBezTo>
                    <a:pt x="79" y="485"/>
                    <a:pt x="79" y="485"/>
                    <a:pt x="79" y="485"/>
                  </a:cubicBezTo>
                  <a:cubicBezTo>
                    <a:pt x="80" y="487"/>
                    <a:pt x="81" y="489"/>
                    <a:pt x="82" y="491"/>
                  </a:cubicBezTo>
                  <a:lnTo>
                    <a:pt x="27" y="513"/>
                  </a:lnTo>
                  <a:close/>
                  <a:moveTo>
                    <a:pt x="724" y="506"/>
                  </a:moveTo>
                  <a:cubicBezTo>
                    <a:pt x="670" y="486"/>
                    <a:pt x="670" y="486"/>
                    <a:pt x="670" y="486"/>
                  </a:cubicBezTo>
                  <a:cubicBezTo>
                    <a:pt x="670" y="483"/>
                    <a:pt x="671" y="481"/>
                    <a:pt x="672" y="479"/>
                  </a:cubicBezTo>
                  <a:cubicBezTo>
                    <a:pt x="727" y="498"/>
                    <a:pt x="727" y="498"/>
                    <a:pt x="727" y="498"/>
                  </a:cubicBezTo>
                  <a:cubicBezTo>
                    <a:pt x="726" y="501"/>
                    <a:pt x="725" y="504"/>
                    <a:pt x="724" y="506"/>
                  </a:cubicBezTo>
                  <a:close/>
                  <a:moveTo>
                    <a:pt x="22" y="498"/>
                  </a:moveTo>
                  <a:cubicBezTo>
                    <a:pt x="21" y="496"/>
                    <a:pt x="20" y="493"/>
                    <a:pt x="19" y="490"/>
                  </a:cubicBezTo>
                  <a:cubicBezTo>
                    <a:pt x="75" y="472"/>
                    <a:pt x="75" y="472"/>
                    <a:pt x="75" y="472"/>
                  </a:cubicBezTo>
                  <a:cubicBezTo>
                    <a:pt x="75" y="474"/>
                    <a:pt x="76" y="477"/>
                    <a:pt x="77" y="479"/>
                  </a:cubicBezTo>
                  <a:lnTo>
                    <a:pt x="22" y="498"/>
                  </a:lnTo>
                  <a:close/>
                  <a:moveTo>
                    <a:pt x="730" y="491"/>
                  </a:moveTo>
                  <a:cubicBezTo>
                    <a:pt x="674" y="473"/>
                    <a:pt x="674" y="473"/>
                    <a:pt x="674" y="473"/>
                  </a:cubicBezTo>
                  <a:cubicBezTo>
                    <a:pt x="675" y="471"/>
                    <a:pt x="676" y="468"/>
                    <a:pt x="676" y="466"/>
                  </a:cubicBezTo>
                  <a:cubicBezTo>
                    <a:pt x="732" y="483"/>
                    <a:pt x="732" y="483"/>
                    <a:pt x="732" y="483"/>
                  </a:cubicBezTo>
                  <a:cubicBezTo>
                    <a:pt x="731" y="486"/>
                    <a:pt x="731" y="489"/>
                    <a:pt x="730" y="491"/>
                  </a:cubicBezTo>
                  <a:close/>
                  <a:moveTo>
                    <a:pt x="17" y="483"/>
                  </a:moveTo>
                  <a:cubicBezTo>
                    <a:pt x="16" y="481"/>
                    <a:pt x="15" y="478"/>
                    <a:pt x="14" y="475"/>
                  </a:cubicBezTo>
                  <a:cubicBezTo>
                    <a:pt x="71" y="459"/>
                    <a:pt x="71" y="459"/>
                    <a:pt x="71" y="459"/>
                  </a:cubicBezTo>
                  <a:cubicBezTo>
                    <a:pt x="71" y="462"/>
                    <a:pt x="72" y="464"/>
                    <a:pt x="73" y="466"/>
                  </a:cubicBezTo>
                  <a:lnTo>
                    <a:pt x="17" y="483"/>
                  </a:lnTo>
                  <a:close/>
                  <a:moveTo>
                    <a:pt x="734" y="476"/>
                  </a:moveTo>
                  <a:cubicBezTo>
                    <a:pt x="678" y="460"/>
                    <a:pt x="678" y="460"/>
                    <a:pt x="678" y="460"/>
                  </a:cubicBezTo>
                  <a:cubicBezTo>
                    <a:pt x="679" y="458"/>
                    <a:pt x="679" y="456"/>
                    <a:pt x="680" y="453"/>
                  </a:cubicBezTo>
                  <a:cubicBezTo>
                    <a:pt x="737" y="468"/>
                    <a:pt x="737" y="468"/>
                    <a:pt x="737" y="468"/>
                  </a:cubicBezTo>
                  <a:cubicBezTo>
                    <a:pt x="736" y="471"/>
                    <a:pt x="735" y="473"/>
                    <a:pt x="734" y="476"/>
                  </a:cubicBezTo>
                  <a:close/>
                  <a:moveTo>
                    <a:pt x="12" y="468"/>
                  </a:moveTo>
                  <a:cubicBezTo>
                    <a:pt x="12" y="465"/>
                    <a:pt x="11" y="463"/>
                    <a:pt x="10" y="460"/>
                  </a:cubicBezTo>
                  <a:cubicBezTo>
                    <a:pt x="67" y="446"/>
                    <a:pt x="67" y="446"/>
                    <a:pt x="67" y="446"/>
                  </a:cubicBezTo>
                  <a:cubicBezTo>
                    <a:pt x="68" y="449"/>
                    <a:pt x="68" y="451"/>
                    <a:pt x="69" y="453"/>
                  </a:cubicBezTo>
                  <a:lnTo>
                    <a:pt x="12" y="468"/>
                  </a:lnTo>
                  <a:close/>
                  <a:moveTo>
                    <a:pt x="738" y="461"/>
                  </a:moveTo>
                  <a:cubicBezTo>
                    <a:pt x="681" y="447"/>
                    <a:pt x="681" y="447"/>
                    <a:pt x="681" y="447"/>
                  </a:cubicBezTo>
                  <a:cubicBezTo>
                    <a:pt x="682" y="445"/>
                    <a:pt x="683" y="443"/>
                    <a:pt x="683" y="440"/>
                  </a:cubicBezTo>
                  <a:cubicBezTo>
                    <a:pt x="740" y="452"/>
                    <a:pt x="740" y="452"/>
                    <a:pt x="740" y="452"/>
                  </a:cubicBezTo>
                  <a:cubicBezTo>
                    <a:pt x="740" y="455"/>
                    <a:pt x="739" y="458"/>
                    <a:pt x="738" y="461"/>
                  </a:cubicBezTo>
                  <a:close/>
                  <a:moveTo>
                    <a:pt x="9" y="453"/>
                  </a:moveTo>
                  <a:cubicBezTo>
                    <a:pt x="8" y="450"/>
                    <a:pt x="8" y="447"/>
                    <a:pt x="7" y="444"/>
                  </a:cubicBezTo>
                  <a:cubicBezTo>
                    <a:pt x="65" y="433"/>
                    <a:pt x="65" y="433"/>
                    <a:pt x="65" y="433"/>
                  </a:cubicBezTo>
                  <a:cubicBezTo>
                    <a:pt x="65" y="436"/>
                    <a:pt x="65" y="438"/>
                    <a:pt x="66" y="440"/>
                  </a:cubicBezTo>
                  <a:lnTo>
                    <a:pt x="9" y="453"/>
                  </a:lnTo>
                  <a:close/>
                  <a:moveTo>
                    <a:pt x="742" y="445"/>
                  </a:moveTo>
                  <a:cubicBezTo>
                    <a:pt x="684" y="434"/>
                    <a:pt x="684" y="434"/>
                    <a:pt x="684" y="434"/>
                  </a:cubicBezTo>
                  <a:cubicBezTo>
                    <a:pt x="685" y="432"/>
                    <a:pt x="685" y="429"/>
                    <a:pt x="686" y="427"/>
                  </a:cubicBezTo>
                  <a:cubicBezTo>
                    <a:pt x="743" y="437"/>
                    <a:pt x="743" y="437"/>
                    <a:pt x="743" y="437"/>
                  </a:cubicBezTo>
                  <a:cubicBezTo>
                    <a:pt x="743" y="440"/>
                    <a:pt x="742" y="443"/>
                    <a:pt x="742" y="445"/>
                  </a:cubicBezTo>
                  <a:close/>
                  <a:moveTo>
                    <a:pt x="6" y="437"/>
                  </a:moveTo>
                  <a:cubicBezTo>
                    <a:pt x="5" y="434"/>
                    <a:pt x="5" y="431"/>
                    <a:pt x="4" y="429"/>
                  </a:cubicBezTo>
                  <a:cubicBezTo>
                    <a:pt x="62" y="420"/>
                    <a:pt x="62" y="420"/>
                    <a:pt x="62" y="420"/>
                  </a:cubicBezTo>
                  <a:cubicBezTo>
                    <a:pt x="63" y="422"/>
                    <a:pt x="63" y="425"/>
                    <a:pt x="63" y="427"/>
                  </a:cubicBezTo>
                  <a:lnTo>
                    <a:pt x="6" y="437"/>
                  </a:lnTo>
                  <a:close/>
                  <a:moveTo>
                    <a:pt x="744" y="430"/>
                  </a:moveTo>
                  <a:cubicBezTo>
                    <a:pt x="687" y="421"/>
                    <a:pt x="687" y="421"/>
                    <a:pt x="687" y="421"/>
                  </a:cubicBezTo>
                  <a:cubicBezTo>
                    <a:pt x="687" y="419"/>
                    <a:pt x="687" y="416"/>
                    <a:pt x="688" y="414"/>
                  </a:cubicBezTo>
                  <a:cubicBezTo>
                    <a:pt x="746" y="421"/>
                    <a:pt x="746" y="421"/>
                    <a:pt x="746" y="421"/>
                  </a:cubicBezTo>
                  <a:cubicBezTo>
                    <a:pt x="745" y="424"/>
                    <a:pt x="745" y="427"/>
                    <a:pt x="744" y="430"/>
                  </a:cubicBezTo>
                  <a:close/>
                  <a:moveTo>
                    <a:pt x="3" y="421"/>
                  </a:moveTo>
                  <a:cubicBezTo>
                    <a:pt x="3" y="418"/>
                    <a:pt x="3" y="416"/>
                    <a:pt x="2" y="413"/>
                  </a:cubicBezTo>
                  <a:cubicBezTo>
                    <a:pt x="61" y="407"/>
                    <a:pt x="61" y="407"/>
                    <a:pt x="61" y="407"/>
                  </a:cubicBezTo>
                  <a:cubicBezTo>
                    <a:pt x="61" y="409"/>
                    <a:pt x="61" y="412"/>
                    <a:pt x="61" y="414"/>
                  </a:cubicBezTo>
                  <a:lnTo>
                    <a:pt x="3" y="421"/>
                  </a:lnTo>
                  <a:close/>
                  <a:moveTo>
                    <a:pt x="746" y="414"/>
                  </a:moveTo>
                  <a:cubicBezTo>
                    <a:pt x="688" y="408"/>
                    <a:pt x="688" y="408"/>
                    <a:pt x="688" y="408"/>
                  </a:cubicBezTo>
                  <a:cubicBezTo>
                    <a:pt x="689" y="405"/>
                    <a:pt x="689" y="403"/>
                    <a:pt x="689" y="400"/>
                  </a:cubicBezTo>
                  <a:cubicBezTo>
                    <a:pt x="747" y="405"/>
                    <a:pt x="747" y="405"/>
                    <a:pt x="747" y="405"/>
                  </a:cubicBezTo>
                  <a:cubicBezTo>
                    <a:pt x="747" y="408"/>
                    <a:pt x="747" y="411"/>
                    <a:pt x="746" y="414"/>
                  </a:cubicBezTo>
                  <a:close/>
                  <a:moveTo>
                    <a:pt x="2" y="406"/>
                  </a:moveTo>
                  <a:cubicBezTo>
                    <a:pt x="2" y="403"/>
                    <a:pt x="1" y="400"/>
                    <a:pt x="1" y="397"/>
                  </a:cubicBezTo>
                  <a:cubicBezTo>
                    <a:pt x="60" y="393"/>
                    <a:pt x="60" y="393"/>
                    <a:pt x="60" y="393"/>
                  </a:cubicBezTo>
                  <a:cubicBezTo>
                    <a:pt x="60" y="396"/>
                    <a:pt x="60" y="398"/>
                    <a:pt x="60" y="401"/>
                  </a:cubicBezTo>
                  <a:lnTo>
                    <a:pt x="2" y="406"/>
                  </a:lnTo>
                  <a:close/>
                  <a:moveTo>
                    <a:pt x="748" y="398"/>
                  </a:moveTo>
                  <a:cubicBezTo>
                    <a:pt x="689" y="394"/>
                    <a:pt x="689" y="394"/>
                    <a:pt x="689" y="394"/>
                  </a:cubicBezTo>
                  <a:cubicBezTo>
                    <a:pt x="690" y="392"/>
                    <a:pt x="690" y="390"/>
                    <a:pt x="690" y="387"/>
                  </a:cubicBezTo>
                  <a:cubicBezTo>
                    <a:pt x="748" y="390"/>
                    <a:pt x="748" y="390"/>
                    <a:pt x="748" y="390"/>
                  </a:cubicBezTo>
                  <a:cubicBezTo>
                    <a:pt x="748" y="392"/>
                    <a:pt x="748" y="395"/>
                    <a:pt x="748" y="398"/>
                  </a:cubicBezTo>
                  <a:close/>
                  <a:moveTo>
                    <a:pt x="1" y="390"/>
                  </a:moveTo>
                  <a:cubicBezTo>
                    <a:pt x="1" y="387"/>
                    <a:pt x="1" y="384"/>
                    <a:pt x="1" y="381"/>
                  </a:cubicBezTo>
                  <a:cubicBezTo>
                    <a:pt x="59" y="380"/>
                    <a:pt x="59" y="380"/>
                    <a:pt x="59" y="380"/>
                  </a:cubicBezTo>
                  <a:cubicBezTo>
                    <a:pt x="59" y="382"/>
                    <a:pt x="59" y="385"/>
                    <a:pt x="59" y="387"/>
                  </a:cubicBezTo>
                  <a:lnTo>
                    <a:pt x="1" y="390"/>
                  </a:lnTo>
                  <a:close/>
                  <a:moveTo>
                    <a:pt x="748" y="382"/>
                  </a:moveTo>
                  <a:cubicBezTo>
                    <a:pt x="690" y="381"/>
                    <a:pt x="690" y="381"/>
                    <a:pt x="690" y="381"/>
                  </a:cubicBezTo>
                  <a:cubicBezTo>
                    <a:pt x="690" y="379"/>
                    <a:pt x="690" y="376"/>
                    <a:pt x="690" y="374"/>
                  </a:cubicBezTo>
                  <a:cubicBezTo>
                    <a:pt x="690" y="373"/>
                    <a:pt x="690" y="373"/>
                    <a:pt x="690" y="373"/>
                  </a:cubicBezTo>
                  <a:cubicBezTo>
                    <a:pt x="749" y="373"/>
                    <a:pt x="749" y="373"/>
                    <a:pt x="749" y="373"/>
                  </a:cubicBezTo>
                  <a:cubicBezTo>
                    <a:pt x="749" y="374"/>
                    <a:pt x="749" y="374"/>
                    <a:pt x="749" y="374"/>
                  </a:cubicBezTo>
                  <a:cubicBezTo>
                    <a:pt x="749" y="377"/>
                    <a:pt x="749" y="379"/>
                    <a:pt x="748" y="382"/>
                  </a:cubicBezTo>
                  <a:close/>
                  <a:moveTo>
                    <a:pt x="59" y="374"/>
                  </a:moveTo>
                  <a:cubicBezTo>
                    <a:pt x="42" y="374"/>
                    <a:pt x="42" y="374"/>
                    <a:pt x="42" y="374"/>
                  </a:cubicBezTo>
                  <a:cubicBezTo>
                    <a:pt x="0" y="374"/>
                    <a:pt x="0" y="374"/>
                    <a:pt x="0" y="374"/>
                  </a:cubicBezTo>
                  <a:cubicBezTo>
                    <a:pt x="0" y="374"/>
                    <a:pt x="0" y="374"/>
                    <a:pt x="0" y="374"/>
                  </a:cubicBezTo>
                  <a:cubicBezTo>
                    <a:pt x="0" y="371"/>
                    <a:pt x="0" y="368"/>
                    <a:pt x="1" y="365"/>
                  </a:cubicBezTo>
                  <a:cubicBezTo>
                    <a:pt x="59" y="367"/>
                    <a:pt x="59" y="367"/>
                    <a:pt x="59" y="367"/>
                  </a:cubicBezTo>
                  <a:cubicBezTo>
                    <a:pt x="59" y="369"/>
                    <a:pt x="59" y="371"/>
                    <a:pt x="59" y="374"/>
                  </a:cubicBezTo>
                  <a:close/>
                  <a:moveTo>
                    <a:pt x="690" y="367"/>
                  </a:moveTo>
                  <a:cubicBezTo>
                    <a:pt x="690" y="365"/>
                    <a:pt x="690" y="362"/>
                    <a:pt x="690" y="360"/>
                  </a:cubicBezTo>
                  <a:cubicBezTo>
                    <a:pt x="748" y="357"/>
                    <a:pt x="748" y="357"/>
                    <a:pt x="748" y="357"/>
                  </a:cubicBezTo>
                  <a:cubicBezTo>
                    <a:pt x="748" y="360"/>
                    <a:pt x="748" y="363"/>
                    <a:pt x="748" y="366"/>
                  </a:cubicBezTo>
                  <a:lnTo>
                    <a:pt x="690" y="367"/>
                  </a:lnTo>
                  <a:close/>
                  <a:moveTo>
                    <a:pt x="59" y="360"/>
                  </a:moveTo>
                  <a:cubicBezTo>
                    <a:pt x="1" y="358"/>
                    <a:pt x="1" y="358"/>
                    <a:pt x="1" y="358"/>
                  </a:cubicBezTo>
                  <a:cubicBezTo>
                    <a:pt x="1" y="355"/>
                    <a:pt x="1" y="352"/>
                    <a:pt x="1" y="349"/>
                  </a:cubicBezTo>
                  <a:cubicBezTo>
                    <a:pt x="60" y="353"/>
                    <a:pt x="60" y="353"/>
                    <a:pt x="60" y="353"/>
                  </a:cubicBezTo>
                  <a:cubicBezTo>
                    <a:pt x="59" y="356"/>
                    <a:pt x="59" y="358"/>
                    <a:pt x="59" y="360"/>
                  </a:cubicBezTo>
                  <a:close/>
                  <a:moveTo>
                    <a:pt x="689" y="354"/>
                  </a:moveTo>
                  <a:cubicBezTo>
                    <a:pt x="689" y="351"/>
                    <a:pt x="689" y="349"/>
                    <a:pt x="689" y="346"/>
                  </a:cubicBezTo>
                  <a:cubicBezTo>
                    <a:pt x="747" y="342"/>
                    <a:pt x="747" y="342"/>
                    <a:pt x="747" y="342"/>
                  </a:cubicBezTo>
                  <a:cubicBezTo>
                    <a:pt x="747" y="344"/>
                    <a:pt x="748" y="347"/>
                    <a:pt x="748" y="350"/>
                  </a:cubicBezTo>
                  <a:lnTo>
                    <a:pt x="689" y="354"/>
                  </a:lnTo>
                  <a:close/>
                  <a:moveTo>
                    <a:pt x="60" y="347"/>
                  </a:moveTo>
                  <a:cubicBezTo>
                    <a:pt x="2" y="342"/>
                    <a:pt x="2" y="342"/>
                    <a:pt x="2" y="342"/>
                  </a:cubicBezTo>
                  <a:cubicBezTo>
                    <a:pt x="2" y="339"/>
                    <a:pt x="2" y="336"/>
                    <a:pt x="3" y="334"/>
                  </a:cubicBezTo>
                  <a:cubicBezTo>
                    <a:pt x="61" y="340"/>
                    <a:pt x="61" y="340"/>
                    <a:pt x="61" y="340"/>
                  </a:cubicBezTo>
                  <a:cubicBezTo>
                    <a:pt x="60" y="342"/>
                    <a:pt x="60" y="345"/>
                    <a:pt x="60" y="347"/>
                  </a:cubicBezTo>
                  <a:close/>
                  <a:moveTo>
                    <a:pt x="688" y="340"/>
                  </a:moveTo>
                  <a:cubicBezTo>
                    <a:pt x="688" y="338"/>
                    <a:pt x="688" y="336"/>
                    <a:pt x="688" y="333"/>
                  </a:cubicBezTo>
                  <a:cubicBezTo>
                    <a:pt x="746" y="326"/>
                    <a:pt x="746" y="326"/>
                    <a:pt x="746" y="326"/>
                  </a:cubicBezTo>
                  <a:cubicBezTo>
                    <a:pt x="746" y="329"/>
                    <a:pt x="746" y="331"/>
                    <a:pt x="747" y="334"/>
                  </a:cubicBezTo>
                  <a:lnTo>
                    <a:pt x="688" y="340"/>
                  </a:lnTo>
                  <a:close/>
                  <a:moveTo>
                    <a:pt x="61" y="334"/>
                  </a:moveTo>
                  <a:cubicBezTo>
                    <a:pt x="3" y="326"/>
                    <a:pt x="3" y="326"/>
                    <a:pt x="3" y="326"/>
                  </a:cubicBezTo>
                  <a:cubicBezTo>
                    <a:pt x="4" y="324"/>
                    <a:pt x="4" y="321"/>
                    <a:pt x="5" y="318"/>
                  </a:cubicBezTo>
                  <a:cubicBezTo>
                    <a:pt x="62" y="327"/>
                    <a:pt x="62" y="327"/>
                    <a:pt x="62" y="327"/>
                  </a:cubicBezTo>
                  <a:cubicBezTo>
                    <a:pt x="62" y="329"/>
                    <a:pt x="62" y="331"/>
                    <a:pt x="61" y="334"/>
                  </a:cubicBezTo>
                  <a:close/>
                  <a:moveTo>
                    <a:pt x="687" y="327"/>
                  </a:moveTo>
                  <a:cubicBezTo>
                    <a:pt x="686" y="325"/>
                    <a:pt x="686" y="322"/>
                    <a:pt x="686" y="320"/>
                  </a:cubicBezTo>
                  <a:cubicBezTo>
                    <a:pt x="743" y="310"/>
                    <a:pt x="743" y="310"/>
                    <a:pt x="743" y="310"/>
                  </a:cubicBezTo>
                  <a:cubicBezTo>
                    <a:pt x="744" y="313"/>
                    <a:pt x="744" y="316"/>
                    <a:pt x="745" y="319"/>
                  </a:cubicBezTo>
                  <a:lnTo>
                    <a:pt x="687" y="327"/>
                  </a:lnTo>
                  <a:close/>
                  <a:moveTo>
                    <a:pt x="63" y="320"/>
                  </a:moveTo>
                  <a:cubicBezTo>
                    <a:pt x="6" y="311"/>
                    <a:pt x="6" y="311"/>
                    <a:pt x="6" y="311"/>
                  </a:cubicBezTo>
                  <a:cubicBezTo>
                    <a:pt x="6" y="308"/>
                    <a:pt x="7" y="305"/>
                    <a:pt x="7" y="302"/>
                  </a:cubicBezTo>
                  <a:cubicBezTo>
                    <a:pt x="65" y="313"/>
                    <a:pt x="65" y="313"/>
                    <a:pt x="65" y="313"/>
                  </a:cubicBezTo>
                  <a:cubicBezTo>
                    <a:pt x="64" y="316"/>
                    <a:pt x="64" y="318"/>
                    <a:pt x="63" y="320"/>
                  </a:cubicBezTo>
                  <a:close/>
                  <a:moveTo>
                    <a:pt x="684" y="314"/>
                  </a:moveTo>
                  <a:cubicBezTo>
                    <a:pt x="684" y="312"/>
                    <a:pt x="683" y="309"/>
                    <a:pt x="683" y="307"/>
                  </a:cubicBezTo>
                  <a:cubicBezTo>
                    <a:pt x="740" y="294"/>
                    <a:pt x="740" y="294"/>
                    <a:pt x="740" y="294"/>
                  </a:cubicBezTo>
                  <a:cubicBezTo>
                    <a:pt x="741" y="297"/>
                    <a:pt x="741" y="300"/>
                    <a:pt x="742" y="303"/>
                  </a:cubicBezTo>
                  <a:lnTo>
                    <a:pt x="684" y="314"/>
                  </a:lnTo>
                  <a:close/>
                  <a:moveTo>
                    <a:pt x="66" y="307"/>
                  </a:moveTo>
                  <a:cubicBezTo>
                    <a:pt x="9" y="295"/>
                    <a:pt x="9" y="295"/>
                    <a:pt x="9" y="295"/>
                  </a:cubicBezTo>
                  <a:cubicBezTo>
                    <a:pt x="9" y="292"/>
                    <a:pt x="10" y="289"/>
                    <a:pt x="11" y="287"/>
                  </a:cubicBezTo>
                  <a:cubicBezTo>
                    <a:pt x="68" y="300"/>
                    <a:pt x="68" y="300"/>
                    <a:pt x="68" y="300"/>
                  </a:cubicBezTo>
                  <a:cubicBezTo>
                    <a:pt x="67" y="303"/>
                    <a:pt x="66" y="305"/>
                    <a:pt x="66" y="307"/>
                  </a:cubicBezTo>
                  <a:close/>
                  <a:moveTo>
                    <a:pt x="682" y="301"/>
                  </a:moveTo>
                  <a:cubicBezTo>
                    <a:pt x="681" y="298"/>
                    <a:pt x="680" y="296"/>
                    <a:pt x="680" y="294"/>
                  </a:cubicBezTo>
                  <a:cubicBezTo>
                    <a:pt x="736" y="279"/>
                    <a:pt x="736" y="279"/>
                    <a:pt x="736" y="279"/>
                  </a:cubicBezTo>
                  <a:cubicBezTo>
                    <a:pt x="737" y="282"/>
                    <a:pt x="738" y="285"/>
                    <a:pt x="739" y="287"/>
                  </a:cubicBezTo>
                  <a:lnTo>
                    <a:pt x="682" y="301"/>
                  </a:lnTo>
                  <a:close/>
                  <a:moveTo>
                    <a:pt x="69" y="294"/>
                  </a:moveTo>
                  <a:cubicBezTo>
                    <a:pt x="12" y="280"/>
                    <a:pt x="12" y="280"/>
                    <a:pt x="12" y="280"/>
                  </a:cubicBezTo>
                  <a:cubicBezTo>
                    <a:pt x="13" y="277"/>
                    <a:pt x="14" y="274"/>
                    <a:pt x="15" y="271"/>
                  </a:cubicBezTo>
                  <a:cubicBezTo>
                    <a:pt x="71" y="287"/>
                    <a:pt x="71" y="287"/>
                    <a:pt x="71" y="287"/>
                  </a:cubicBezTo>
                  <a:cubicBezTo>
                    <a:pt x="70" y="290"/>
                    <a:pt x="70" y="292"/>
                    <a:pt x="69" y="294"/>
                  </a:cubicBezTo>
                  <a:close/>
                  <a:moveTo>
                    <a:pt x="678" y="288"/>
                  </a:moveTo>
                  <a:cubicBezTo>
                    <a:pt x="678" y="286"/>
                    <a:pt x="677" y="283"/>
                    <a:pt x="676" y="281"/>
                  </a:cubicBezTo>
                  <a:cubicBezTo>
                    <a:pt x="732" y="264"/>
                    <a:pt x="732" y="264"/>
                    <a:pt x="732" y="264"/>
                  </a:cubicBezTo>
                  <a:cubicBezTo>
                    <a:pt x="733" y="266"/>
                    <a:pt x="734" y="269"/>
                    <a:pt x="735" y="272"/>
                  </a:cubicBezTo>
                  <a:lnTo>
                    <a:pt x="678" y="288"/>
                  </a:lnTo>
                  <a:close/>
                  <a:moveTo>
                    <a:pt x="73" y="281"/>
                  </a:moveTo>
                  <a:cubicBezTo>
                    <a:pt x="17" y="264"/>
                    <a:pt x="17" y="264"/>
                    <a:pt x="17" y="264"/>
                  </a:cubicBezTo>
                  <a:cubicBezTo>
                    <a:pt x="18" y="262"/>
                    <a:pt x="18" y="259"/>
                    <a:pt x="19" y="256"/>
                  </a:cubicBezTo>
                  <a:cubicBezTo>
                    <a:pt x="75" y="274"/>
                    <a:pt x="75" y="274"/>
                    <a:pt x="75" y="274"/>
                  </a:cubicBezTo>
                  <a:cubicBezTo>
                    <a:pt x="74" y="277"/>
                    <a:pt x="73" y="279"/>
                    <a:pt x="73" y="281"/>
                  </a:cubicBezTo>
                  <a:close/>
                  <a:moveTo>
                    <a:pt x="674" y="275"/>
                  </a:moveTo>
                  <a:cubicBezTo>
                    <a:pt x="674" y="273"/>
                    <a:pt x="673" y="270"/>
                    <a:pt x="672" y="268"/>
                  </a:cubicBezTo>
                  <a:cubicBezTo>
                    <a:pt x="727" y="249"/>
                    <a:pt x="727" y="249"/>
                    <a:pt x="727" y="249"/>
                  </a:cubicBezTo>
                  <a:cubicBezTo>
                    <a:pt x="728" y="251"/>
                    <a:pt x="729" y="254"/>
                    <a:pt x="730" y="257"/>
                  </a:cubicBezTo>
                  <a:lnTo>
                    <a:pt x="674" y="275"/>
                  </a:lnTo>
                  <a:close/>
                  <a:moveTo>
                    <a:pt x="77" y="269"/>
                  </a:moveTo>
                  <a:cubicBezTo>
                    <a:pt x="22" y="249"/>
                    <a:pt x="22" y="249"/>
                    <a:pt x="22" y="249"/>
                  </a:cubicBezTo>
                  <a:cubicBezTo>
                    <a:pt x="23" y="246"/>
                    <a:pt x="24" y="244"/>
                    <a:pt x="25" y="241"/>
                  </a:cubicBezTo>
                  <a:cubicBezTo>
                    <a:pt x="79" y="262"/>
                    <a:pt x="79" y="262"/>
                    <a:pt x="79" y="262"/>
                  </a:cubicBezTo>
                  <a:cubicBezTo>
                    <a:pt x="78" y="264"/>
                    <a:pt x="78" y="266"/>
                    <a:pt x="77" y="269"/>
                  </a:cubicBezTo>
                  <a:close/>
                  <a:moveTo>
                    <a:pt x="670" y="262"/>
                  </a:moveTo>
                  <a:cubicBezTo>
                    <a:pt x="669" y="260"/>
                    <a:pt x="668" y="258"/>
                    <a:pt x="667" y="256"/>
                  </a:cubicBezTo>
                  <a:cubicBezTo>
                    <a:pt x="722" y="234"/>
                    <a:pt x="722" y="234"/>
                    <a:pt x="722" y="234"/>
                  </a:cubicBezTo>
                  <a:cubicBezTo>
                    <a:pt x="723" y="236"/>
                    <a:pt x="724" y="239"/>
                    <a:pt x="725" y="242"/>
                  </a:cubicBezTo>
                  <a:lnTo>
                    <a:pt x="670" y="262"/>
                  </a:lnTo>
                  <a:close/>
                  <a:moveTo>
                    <a:pt x="82" y="256"/>
                  </a:moveTo>
                  <a:cubicBezTo>
                    <a:pt x="27" y="234"/>
                    <a:pt x="27" y="234"/>
                    <a:pt x="27" y="234"/>
                  </a:cubicBezTo>
                  <a:cubicBezTo>
                    <a:pt x="28" y="232"/>
                    <a:pt x="29" y="229"/>
                    <a:pt x="31" y="226"/>
                  </a:cubicBezTo>
                  <a:cubicBezTo>
                    <a:pt x="84" y="249"/>
                    <a:pt x="84" y="249"/>
                    <a:pt x="84" y="249"/>
                  </a:cubicBezTo>
                  <a:cubicBezTo>
                    <a:pt x="83" y="252"/>
                    <a:pt x="82" y="254"/>
                    <a:pt x="82" y="256"/>
                  </a:cubicBezTo>
                  <a:close/>
                  <a:moveTo>
                    <a:pt x="665" y="250"/>
                  </a:moveTo>
                  <a:cubicBezTo>
                    <a:pt x="664" y="248"/>
                    <a:pt x="663" y="246"/>
                    <a:pt x="662" y="243"/>
                  </a:cubicBezTo>
                  <a:cubicBezTo>
                    <a:pt x="715" y="219"/>
                    <a:pt x="715" y="219"/>
                    <a:pt x="715" y="219"/>
                  </a:cubicBezTo>
                  <a:cubicBezTo>
                    <a:pt x="716" y="222"/>
                    <a:pt x="718" y="224"/>
                    <a:pt x="719" y="227"/>
                  </a:cubicBezTo>
                  <a:lnTo>
                    <a:pt x="665" y="250"/>
                  </a:lnTo>
                  <a:close/>
                  <a:moveTo>
                    <a:pt x="87" y="244"/>
                  </a:moveTo>
                  <a:cubicBezTo>
                    <a:pt x="34" y="220"/>
                    <a:pt x="34" y="220"/>
                    <a:pt x="34" y="220"/>
                  </a:cubicBezTo>
                  <a:cubicBezTo>
                    <a:pt x="35" y="217"/>
                    <a:pt x="36" y="214"/>
                    <a:pt x="37" y="212"/>
                  </a:cubicBezTo>
                  <a:cubicBezTo>
                    <a:pt x="90" y="237"/>
                    <a:pt x="90" y="237"/>
                    <a:pt x="90" y="237"/>
                  </a:cubicBezTo>
                  <a:cubicBezTo>
                    <a:pt x="89" y="239"/>
                    <a:pt x="88" y="242"/>
                    <a:pt x="87" y="244"/>
                  </a:cubicBezTo>
                  <a:close/>
                  <a:moveTo>
                    <a:pt x="659" y="238"/>
                  </a:moveTo>
                  <a:cubicBezTo>
                    <a:pt x="658" y="236"/>
                    <a:pt x="657" y="234"/>
                    <a:pt x="656" y="231"/>
                  </a:cubicBezTo>
                  <a:cubicBezTo>
                    <a:pt x="708" y="205"/>
                    <a:pt x="708" y="205"/>
                    <a:pt x="708" y="205"/>
                  </a:cubicBezTo>
                  <a:cubicBezTo>
                    <a:pt x="710" y="208"/>
                    <a:pt x="711" y="210"/>
                    <a:pt x="712" y="213"/>
                  </a:cubicBezTo>
                  <a:lnTo>
                    <a:pt x="659" y="238"/>
                  </a:lnTo>
                  <a:close/>
                  <a:moveTo>
                    <a:pt x="93" y="232"/>
                  </a:moveTo>
                  <a:cubicBezTo>
                    <a:pt x="40" y="205"/>
                    <a:pt x="40" y="205"/>
                    <a:pt x="40" y="205"/>
                  </a:cubicBezTo>
                  <a:cubicBezTo>
                    <a:pt x="42" y="203"/>
                    <a:pt x="43" y="200"/>
                    <a:pt x="44" y="198"/>
                  </a:cubicBezTo>
                  <a:cubicBezTo>
                    <a:pt x="96" y="225"/>
                    <a:pt x="96" y="225"/>
                    <a:pt x="96" y="225"/>
                  </a:cubicBezTo>
                  <a:cubicBezTo>
                    <a:pt x="95" y="227"/>
                    <a:pt x="94" y="229"/>
                    <a:pt x="93" y="232"/>
                  </a:cubicBezTo>
                  <a:close/>
                  <a:moveTo>
                    <a:pt x="653" y="226"/>
                  </a:moveTo>
                  <a:cubicBezTo>
                    <a:pt x="652" y="224"/>
                    <a:pt x="651" y="222"/>
                    <a:pt x="650" y="220"/>
                  </a:cubicBezTo>
                  <a:cubicBezTo>
                    <a:pt x="701" y="191"/>
                    <a:pt x="701" y="191"/>
                    <a:pt x="701" y="191"/>
                  </a:cubicBezTo>
                  <a:cubicBezTo>
                    <a:pt x="702" y="193"/>
                    <a:pt x="704" y="196"/>
                    <a:pt x="705" y="199"/>
                  </a:cubicBezTo>
                  <a:lnTo>
                    <a:pt x="653" y="226"/>
                  </a:lnTo>
                  <a:close/>
                  <a:moveTo>
                    <a:pt x="99" y="220"/>
                  </a:moveTo>
                  <a:cubicBezTo>
                    <a:pt x="48" y="191"/>
                    <a:pt x="48" y="191"/>
                    <a:pt x="48" y="191"/>
                  </a:cubicBezTo>
                  <a:cubicBezTo>
                    <a:pt x="49" y="189"/>
                    <a:pt x="51" y="186"/>
                    <a:pt x="52" y="184"/>
                  </a:cubicBezTo>
                  <a:cubicBezTo>
                    <a:pt x="103" y="213"/>
                    <a:pt x="103" y="213"/>
                    <a:pt x="103" y="213"/>
                  </a:cubicBezTo>
                  <a:cubicBezTo>
                    <a:pt x="101" y="216"/>
                    <a:pt x="100" y="218"/>
                    <a:pt x="99" y="220"/>
                  </a:cubicBezTo>
                  <a:close/>
                  <a:moveTo>
                    <a:pt x="647" y="214"/>
                  </a:moveTo>
                  <a:cubicBezTo>
                    <a:pt x="646" y="212"/>
                    <a:pt x="644" y="210"/>
                    <a:pt x="643" y="208"/>
                  </a:cubicBezTo>
                  <a:cubicBezTo>
                    <a:pt x="693" y="177"/>
                    <a:pt x="693" y="177"/>
                    <a:pt x="693" y="177"/>
                  </a:cubicBezTo>
                  <a:cubicBezTo>
                    <a:pt x="694" y="180"/>
                    <a:pt x="696" y="182"/>
                    <a:pt x="697" y="185"/>
                  </a:cubicBezTo>
                  <a:lnTo>
                    <a:pt x="647" y="214"/>
                  </a:lnTo>
                  <a:close/>
                  <a:moveTo>
                    <a:pt x="106" y="208"/>
                  </a:moveTo>
                  <a:cubicBezTo>
                    <a:pt x="56" y="178"/>
                    <a:pt x="56" y="178"/>
                    <a:pt x="56" y="178"/>
                  </a:cubicBezTo>
                  <a:cubicBezTo>
                    <a:pt x="57" y="175"/>
                    <a:pt x="59" y="173"/>
                    <a:pt x="61" y="170"/>
                  </a:cubicBezTo>
                  <a:cubicBezTo>
                    <a:pt x="110" y="202"/>
                    <a:pt x="110" y="202"/>
                    <a:pt x="110" y="202"/>
                  </a:cubicBezTo>
                  <a:cubicBezTo>
                    <a:pt x="108" y="204"/>
                    <a:pt x="107" y="206"/>
                    <a:pt x="106" y="208"/>
                  </a:cubicBezTo>
                  <a:close/>
                  <a:moveTo>
                    <a:pt x="640" y="203"/>
                  </a:moveTo>
                  <a:cubicBezTo>
                    <a:pt x="639" y="201"/>
                    <a:pt x="637" y="199"/>
                    <a:pt x="636" y="197"/>
                  </a:cubicBezTo>
                  <a:cubicBezTo>
                    <a:pt x="684" y="164"/>
                    <a:pt x="684" y="164"/>
                    <a:pt x="684" y="164"/>
                  </a:cubicBezTo>
                  <a:cubicBezTo>
                    <a:pt x="686" y="166"/>
                    <a:pt x="688" y="169"/>
                    <a:pt x="689" y="171"/>
                  </a:cubicBezTo>
                  <a:lnTo>
                    <a:pt x="640" y="203"/>
                  </a:lnTo>
                  <a:close/>
                  <a:moveTo>
                    <a:pt x="113" y="197"/>
                  </a:moveTo>
                  <a:cubicBezTo>
                    <a:pt x="65" y="164"/>
                    <a:pt x="65" y="164"/>
                    <a:pt x="65" y="164"/>
                  </a:cubicBezTo>
                  <a:cubicBezTo>
                    <a:pt x="66" y="162"/>
                    <a:pt x="68" y="159"/>
                    <a:pt x="70" y="157"/>
                  </a:cubicBezTo>
                  <a:cubicBezTo>
                    <a:pt x="117" y="191"/>
                    <a:pt x="117" y="191"/>
                    <a:pt x="117" y="191"/>
                  </a:cubicBezTo>
                  <a:cubicBezTo>
                    <a:pt x="116" y="193"/>
                    <a:pt x="114" y="195"/>
                    <a:pt x="113" y="197"/>
                  </a:cubicBezTo>
                  <a:close/>
                  <a:moveTo>
                    <a:pt x="632" y="192"/>
                  </a:moveTo>
                  <a:cubicBezTo>
                    <a:pt x="631" y="190"/>
                    <a:pt x="630" y="188"/>
                    <a:pt x="628" y="186"/>
                  </a:cubicBezTo>
                  <a:cubicBezTo>
                    <a:pt x="675" y="151"/>
                    <a:pt x="675" y="151"/>
                    <a:pt x="675" y="151"/>
                  </a:cubicBezTo>
                  <a:cubicBezTo>
                    <a:pt x="677" y="153"/>
                    <a:pt x="679" y="156"/>
                    <a:pt x="680" y="158"/>
                  </a:cubicBezTo>
                  <a:lnTo>
                    <a:pt x="632" y="192"/>
                  </a:lnTo>
                  <a:close/>
                  <a:moveTo>
                    <a:pt x="121" y="186"/>
                  </a:moveTo>
                  <a:cubicBezTo>
                    <a:pt x="74" y="151"/>
                    <a:pt x="74" y="151"/>
                    <a:pt x="74" y="151"/>
                  </a:cubicBezTo>
                  <a:cubicBezTo>
                    <a:pt x="75" y="149"/>
                    <a:pt x="77" y="147"/>
                    <a:pt x="79" y="144"/>
                  </a:cubicBezTo>
                  <a:cubicBezTo>
                    <a:pt x="125" y="180"/>
                    <a:pt x="125" y="180"/>
                    <a:pt x="125" y="180"/>
                  </a:cubicBezTo>
                  <a:cubicBezTo>
                    <a:pt x="124" y="182"/>
                    <a:pt x="122" y="184"/>
                    <a:pt x="121" y="186"/>
                  </a:cubicBezTo>
                  <a:close/>
                  <a:moveTo>
                    <a:pt x="624" y="181"/>
                  </a:moveTo>
                  <a:cubicBezTo>
                    <a:pt x="623" y="179"/>
                    <a:pt x="622" y="177"/>
                    <a:pt x="620" y="175"/>
                  </a:cubicBezTo>
                  <a:cubicBezTo>
                    <a:pt x="665" y="139"/>
                    <a:pt x="665" y="139"/>
                    <a:pt x="665" y="139"/>
                  </a:cubicBezTo>
                  <a:cubicBezTo>
                    <a:pt x="667" y="141"/>
                    <a:pt x="669" y="143"/>
                    <a:pt x="671" y="145"/>
                  </a:cubicBezTo>
                  <a:lnTo>
                    <a:pt x="624" y="181"/>
                  </a:lnTo>
                  <a:close/>
                  <a:moveTo>
                    <a:pt x="129" y="175"/>
                  </a:moveTo>
                  <a:cubicBezTo>
                    <a:pt x="83" y="139"/>
                    <a:pt x="83" y="139"/>
                    <a:pt x="83" y="139"/>
                  </a:cubicBezTo>
                  <a:cubicBezTo>
                    <a:pt x="85" y="136"/>
                    <a:pt x="87" y="134"/>
                    <a:pt x="89" y="132"/>
                  </a:cubicBezTo>
                  <a:cubicBezTo>
                    <a:pt x="134" y="170"/>
                    <a:pt x="134" y="170"/>
                    <a:pt x="134" y="170"/>
                  </a:cubicBezTo>
                  <a:cubicBezTo>
                    <a:pt x="132" y="172"/>
                    <a:pt x="130" y="174"/>
                    <a:pt x="129" y="175"/>
                  </a:cubicBezTo>
                  <a:close/>
                  <a:moveTo>
                    <a:pt x="616" y="171"/>
                  </a:moveTo>
                  <a:cubicBezTo>
                    <a:pt x="615" y="169"/>
                    <a:pt x="613" y="167"/>
                    <a:pt x="611" y="165"/>
                  </a:cubicBezTo>
                  <a:cubicBezTo>
                    <a:pt x="655" y="126"/>
                    <a:pt x="655" y="126"/>
                    <a:pt x="655" y="126"/>
                  </a:cubicBezTo>
                  <a:cubicBezTo>
                    <a:pt x="657" y="129"/>
                    <a:pt x="659" y="131"/>
                    <a:pt x="661" y="133"/>
                  </a:cubicBezTo>
                  <a:lnTo>
                    <a:pt x="616" y="171"/>
                  </a:lnTo>
                  <a:close/>
                  <a:moveTo>
                    <a:pt x="138" y="165"/>
                  </a:moveTo>
                  <a:cubicBezTo>
                    <a:pt x="94" y="127"/>
                    <a:pt x="94" y="127"/>
                    <a:pt x="94" y="127"/>
                  </a:cubicBezTo>
                  <a:cubicBezTo>
                    <a:pt x="96" y="124"/>
                    <a:pt x="98" y="122"/>
                    <a:pt x="100" y="120"/>
                  </a:cubicBezTo>
                  <a:cubicBezTo>
                    <a:pt x="142" y="160"/>
                    <a:pt x="142" y="160"/>
                    <a:pt x="142" y="160"/>
                  </a:cubicBezTo>
                  <a:cubicBezTo>
                    <a:pt x="141" y="162"/>
                    <a:pt x="139" y="163"/>
                    <a:pt x="138" y="165"/>
                  </a:cubicBezTo>
                  <a:close/>
                  <a:moveTo>
                    <a:pt x="607" y="161"/>
                  </a:moveTo>
                  <a:cubicBezTo>
                    <a:pt x="606" y="159"/>
                    <a:pt x="604" y="157"/>
                    <a:pt x="602" y="155"/>
                  </a:cubicBezTo>
                  <a:cubicBezTo>
                    <a:pt x="644" y="115"/>
                    <a:pt x="644" y="115"/>
                    <a:pt x="644" y="115"/>
                  </a:cubicBezTo>
                  <a:cubicBezTo>
                    <a:pt x="646" y="117"/>
                    <a:pt x="648" y="119"/>
                    <a:pt x="650" y="121"/>
                  </a:cubicBezTo>
                  <a:lnTo>
                    <a:pt x="607" y="161"/>
                  </a:lnTo>
                  <a:close/>
                  <a:moveTo>
                    <a:pt x="147" y="155"/>
                  </a:moveTo>
                  <a:cubicBezTo>
                    <a:pt x="104" y="115"/>
                    <a:pt x="104" y="115"/>
                    <a:pt x="104" y="115"/>
                  </a:cubicBezTo>
                  <a:cubicBezTo>
                    <a:pt x="106" y="113"/>
                    <a:pt x="108" y="111"/>
                    <a:pt x="111" y="109"/>
                  </a:cubicBezTo>
                  <a:cubicBezTo>
                    <a:pt x="152" y="150"/>
                    <a:pt x="152" y="150"/>
                    <a:pt x="152" y="150"/>
                  </a:cubicBezTo>
                  <a:cubicBezTo>
                    <a:pt x="150" y="152"/>
                    <a:pt x="148" y="154"/>
                    <a:pt x="147" y="155"/>
                  </a:cubicBezTo>
                  <a:close/>
                  <a:moveTo>
                    <a:pt x="598" y="151"/>
                  </a:moveTo>
                  <a:cubicBezTo>
                    <a:pt x="596" y="149"/>
                    <a:pt x="595" y="147"/>
                    <a:pt x="593" y="146"/>
                  </a:cubicBezTo>
                  <a:cubicBezTo>
                    <a:pt x="633" y="104"/>
                    <a:pt x="633" y="104"/>
                    <a:pt x="633" y="104"/>
                  </a:cubicBezTo>
                  <a:cubicBezTo>
                    <a:pt x="635" y="106"/>
                    <a:pt x="637" y="108"/>
                    <a:pt x="639" y="110"/>
                  </a:cubicBezTo>
                  <a:lnTo>
                    <a:pt x="598" y="151"/>
                  </a:lnTo>
                  <a:close/>
                  <a:moveTo>
                    <a:pt x="156" y="146"/>
                  </a:moveTo>
                  <a:cubicBezTo>
                    <a:pt x="116" y="104"/>
                    <a:pt x="116" y="104"/>
                    <a:pt x="116" y="104"/>
                  </a:cubicBezTo>
                  <a:cubicBezTo>
                    <a:pt x="118" y="102"/>
                    <a:pt x="120" y="100"/>
                    <a:pt x="122" y="98"/>
                  </a:cubicBezTo>
                  <a:cubicBezTo>
                    <a:pt x="161" y="141"/>
                    <a:pt x="161" y="141"/>
                    <a:pt x="161" y="141"/>
                  </a:cubicBezTo>
                  <a:cubicBezTo>
                    <a:pt x="160" y="142"/>
                    <a:pt x="158" y="144"/>
                    <a:pt x="156" y="146"/>
                  </a:cubicBezTo>
                  <a:close/>
                  <a:moveTo>
                    <a:pt x="588" y="142"/>
                  </a:moveTo>
                  <a:cubicBezTo>
                    <a:pt x="587" y="140"/>
                    <a:pt x="585" y="138"/>
                    <a:pt x="583" y="137"/>
                  </a:cubicBezTo>
                  <a:cubicBezTo>
                    <a:pt x="622" y="93"/>
                    <a:pt x="622" y="93"/>
                    <a:pt x="622" y="93"/>
                  </a:cubicBezTo>
                  <a:cubicBezTo>
                    <a:pt x="624" y="95"/>
                    <a:pt x="626" y="97"/>
                    <a:pt x="628" y="99"/>
                  </a:cubicBezTo>
                  <a:lnTo>
                    <a:pt x="588" y="142"/>
                  </a:lnTo>
                  <a:close/>
                  <a:moveTo>
                    <a:pt x="166" y="137"/>
                  </a:moveTo>
                  <a:cubicBezTo>
                    <a:pt x="127" y="93"/>
                    <a:pt x="127" y="93"/>
                    <a:pt x="127" y="93"/>
                  </a:cubicBezTo>
                  <a:cubicBezTo>
                    <a:pt x="130" y="91"/>
                    <a:pt x="132" y="89"/>
                    <a:pt x="134" y="87"/>
                  </a:cubicBezTo>
                  <a:cubicBezTo>
                    <a:pt x="172" y="132"/>
                    <a:pt x="172" y="132"/>
                    <a:pt x="172" y="132"/>
                  </a:cubicBezTo>
                  <a:cubicBezTo>
                    <a:pt x="170" y="134"/>
                    <a:pt x="168" y="135"/>
                    <a:pt x="166" y="137"/>
                  </a:cubicBezTo>
                  <a:close/>
                  <a:moveTo>
                    <a:pt x="578" y="133"/>
                  </a:moveTo>
                  <a:cubicBezTo>
                    <a:pt x="576" y="131"/>
                    <a:pt x="575" y="130"/>
                    <a:pt x="573" y="128"/>
                  </a:cubicBezTo>
                  <a:cubicBezTo>
                    <a:pt x="609" y="83"/>
                    <a:pt x="609" y="83"/>
                    <a:pt x="609" y="83"/>
                  </a:cubicBezTo>
                  <a:cubicBezTo>
                    <a:pt x="612" y="84"/>
                    <a:pt x="614" y="86"/>
                    <a:pt x="616" y="88"/>
                  </a:cubicBezTo>
                  <a:lnTo>
                    <a:pt x="578" y="133"/>
                  </a:lnTo>
                  <a:close/>
                  <a:moveTo>
                    <a:pt x="176" y="128"/>
                  </a:moveTo>
                  <a:cubicBezTo>
                    <a:pt x="139" y="83"/>
                    <a:pt x="139" y="83"/>
                    <a:pt x="139" y="83"/>
                  </a:cubicBezTo>
                  <a:cubicBezTo>
                    <a:pt x="142" y="81"/>
                    <a:pt x="144" y="79"/>
                    <a:pt x="146" y="77"/>
                  </a:cubicBezTo>
                  <a:cubicBezTo>
                    <a:pt x="182" y="124"/>
                    <a:pt x="182" y="124"/>
                    <a:pt x="182" y="124"/>
                  </a:cubicBezTo>
                  <a:cubicBezTo>
                    <a:pt x="180" y="125"/>
                    <a:pt x="178" y="127"/>
                    <a:pt x="176" y="128"/>
                  </a:cubicBezTo>
                  <a:close/>
                  <a:moveTo>
                    <a:pt x="568" y="124"/>
                  </a:moveTo>
                  <a:cubicBezTo>
                    <a:pt x="566" y="123"/>
                    <a:pt x="564" y="121"/>
                    <a:pt x="562" y="120"/>
                  </a:cubicBezTo>
                  <a:cubicBezTo>
                    <a:pt x="597" y="73"/>
                    <a:pt x="597" y="73"/>
                    <a:pt x="597" y="73"/>
                  </a:cubicBezTo>
                  <a:cubicBezTo>
                    <a:pt x="599" y="75"/>
                    <a:pt x="601" y="76"/>
                    <a:pt x="604" y="78"/>
                  </a:cubicBezTo>
                  <a:lnTo>
                    <a:pt x="568" y="124"/>
                  </a:lnTo>
                  <a:close/>
                  <a:moveTo>
                    <a:pt x="187" y="120"/>
                  </a:moveTo>
                  <a:cubicBezTo>
                    <a:pt x="152" y="73"/>
                    <a:pt x="152" y="73"/>
                    <a:pt x="152" y="73"/>
                  </a:cubicBezTo>
                  <a:cubicBezTo>
                    <a:pt x="154" y="71"/>
                    <a:pt x="157" y="70"/>
                    <a:pt x="159" y="68"/>
                  </a:cubicBezTo>
                  <a:cubicBezTo>
                    <a:pt x="193" y="116"/>
                    <a:pt x="193" y="116"/>
                    <a:pt x="193" y="116"/>
                  </a:cubicBezTo>
                  <a:cubicBezTo>
                    <a:pt x="191" y="117"/>
                    <a:pt x="189" y="118"/>
                    <a:pt x="187" y="120"/>
                  </a:cubicBezTo>
                  <a:close/>
                  <a:moveTo>
                    <a:pt x="557" y="116"/>
                  </a:moveTo>
                  <a:cubicBezTo>
                    <a:pt x="555" y="115"/>
                    <a:pt x="553" y="113"/>
                    <a:pt x="551" y="112"/>
                  </a:cubicBezTo>
                  <a:cubicBezTo>
                    <a:pt x="584" y="64"/>
                    <a:pt x="584" y="64"/>
                    <a:pt x="584" y="64"/>
                  </a:cubicBezTo>
                  <a:cubicBezTo>
                    <a:pt x="586" y="65"/>
                    <a:pt x="589" y="67"/>
                    <a:pt x="591" y="69"/>
                  </a:cubicBezTo>
                  <a:lnTo>
                    <a:pt x="557" y="116"/>
                  </a:lnTo>
                  <a:close/>
                  <a:moveTo>
                    <a:pt x="198" y="112"/>
                  </a:moveTo>
                  <a:cubicBezTo>
                    <a:pt x="165" y="64"/>
                    <a:pt x="165" y="64"/>
                    <a:pt x="165" y="64"/>
                  </a:cubicBezTo>
                  <a:cubicBezTo>
                    <a:pt x="167" y="62"/>
                    <a:pt x="170" y="61"/>
                    <a:pt x="172" y="59"/>
                  </a:cubicBezTo>
                  <a:cubicBezTo>
                    <a:pt x="204" y="108"/>
                    <a:pt x="204" y="108"/>
                    <a:pt x="204" y="108"/>
                  </a:cubicBezTo>
                  <a:cubicBezTo>
                    <a:pt x="202" y="109"/>
                    <a:pt x="200" y="111"/>
                    <a:pt x="198" y="112"/>
                  </a:cubicBezTo>
                  <a:close/>
                  <a:moveTo>
                    <a:pt x="546" y="109"/>
                  </a:moveTo>
                  <a:cubicBezTo>
                    <a:pt x="544" y="107"/>
                    <a:pt x="542" y="106"/>
                    <a:pt x="540" y="105"/>
                  </a:cubicBezTo>
                  <a:cubicBezTo>
                    <a:pt x="571" y="55"/>
                    <a:pt x="571" y="55"/>
                    <a:pt x="571" y="55"/>
                  </a:cubicBezTo>
                  <a:cubicBezTo>
                    <a:pt x="573" y="57"/>
                    <a:pt x="575" y="58"/>
                    <a:pt x="578" y="60"/>
                  </a:cubicBezTo>
                  <a:lnTo>
                    <a:pt x="546" y="109"/>
                  </a:lnTo>
                  <a:close/>
                  <a:moveTo>
                    <a:pt x="209" y="105"/>
                  </a:moveTo>
                  <a:cubicBezTo>
                    <a:pt x="178" y="55"/>
                    <a:pt x="178" y="55"/>
                    <a:pt x="178" y="55"/>
                  </a:cubicBezTo>
                  <a:cubicBezTo>
                    <a:pt x="181" y="54"/>
                    <a:pt x="183" y="52"/>
                    <a:pt x="186" y="51"/>
                  </a:cubicBezTo>
                  <a:cubicBezTo>
                    <a:pt x="215" y="101"/>
                    <a:pt x="215" y="101"/>
                    <a:pt x="215" y="101"/>
                  </a:cubicBezTo>
                  <a:cubicBezTo>
                    <a:pt x="213" y="102"/>
                    <a:pt x="211" y="104"/>
                    <a:pt x="209" y="105"/>
                  </a:cubicBezTo>
                  <a:close/>
                  <a:moveTo>
                    <a:pt x="535" y="102"/>
                  </a:moveTo>
                  <a:cubicBezTo>
                    <a:pt x="533" y="100"/>
                    <a:pt x="530" y="99"/>
                    <a:pt x="528" y="98"/>
                  </a:cubicBezTo>
                  <a:cubicBezTo>
                    <a:pt x="557" y="47"/>
                    <a:pt x="557" y="47"/>
                    <a:pt x="557" y="47"/>
                  </a:cubicBezTo>
                  <a:cubicBezTo>
                    <a:pt x="559" y="48"/>
                    <a:pt x="562" y="50"/>
                    <a:pt x="564" y="51"/>
                  </a:cubicBezTo>
                  <a:lnTo>
                    <a:pt x="535" y="102"/>
                  </a:lnTo>
                  <a:close/>
                  <a:moveTo>
                    <a:pt x="220" y="98"/>
                  </a:moveTo>
                  <a:cubicBezTo>
                    <a:pt x="192" y="47"/>
                    <a:pt x="192" y="47"/>
                    <a:pt x="192" y="47"/>
                  </a:cubicBezTo>
                  <a:cubicBezTo>
                    <a:pt x="194" y="46"/>
                    <a:pt x="197" y="44"/>
                    <a:pt x="199" y="43"/>
                  </a:cubicBezTo>
                  <a:cubicBezTo>
                    <a:pt x="227" y="95"/>
                    <a:pt x="227" y="95"/>
                    <a:pt x="227" y="95"/>
                  </a:cubicBezTo>
                  <a:cubicBezTo>
                    <a:pt x="225" y="96"/>
                    <a:pt x="223" y="97"/>
                    <a:pt x="220" y="98"/>
                  </a:cubicBezTo>
                  <a:close/>
                  <a:moveTo>
                    <a:pt x="523" y="95"/>
                  </a:moveTo>
                  <a:cubicBezTo>
                    <a:pt x="521" y="94"/>
                    <a:pt x="519" y="93"/>
                    <a:pt x="516" y="92"/>
                  </a:cubicBezTo>
                  <a:cubicBezTo>
                    <a:pt x="543" y="40"/>
                    <a:pt x="543" y="40"/>
                    <a:pt x="543" y="40"/>
                  </a:cubicBezTo>
                  <a:cubicBezTo>
                    <a:pt x="545" y="41"/>
                    <a:pt x="548" y="42"/>
                    <a:pt x="550" y="44"/>
                  </a:cubicBezTo>
                  <a:lnTo>
                    <a:pt x="523" y="95"/>
                  </a:lnTo>
                  <a:close/>
                  <a:moveTo>
                    <a:pt x="232" y="92"/>
                  </a:moveTo>
                  <a:cubicBezTo>
                    <a:pt x="206" y="40"/>
                    <a:pt x="206" y="40"/>
                    <a:pt x="206" y="40"/>
                  </a:cubicBezTo>
                  <a:cubicBezTo>
                    <a:pt x="208" y="38"/>
                    <a:pt x="211" y="37"/>
                    <a:pt x="214" y="36"/>
                  </a:cubicBezTo>
                  <a:cubicBezTo>
                    <a:pt x="239" y="89"/>
                    <a:pt x="239" y="89"/>
                    <a:pt x="239" y="89"/>
                  </a:cubicBezTo>
                  <a:cubicBezTo>
                    <a:pt x="237" y="90"/>
                    <a:pt x="234" y="91"/>
                    <a:pt x="232" y="92"/>
                  </a:cubicBezTo>
                  <a:close/>
                  <a:moveTo>
                    <a:pt x="511" y="89"/>
                  </a:moveTo>
                  <a:cubicBezTo>
                    <a:pt x="509" y="88"/>
                    <a:pt x="507" y="87"/>
                    <a:pt x="504" y="86"/>
                  </a:cubicBezTo>
                  <a:cubicBezTo>
                    <a:pt x="528" y="33"/>
                    <a:pt x="528" y="33"/>
                    <a:pt x="528" y="33"/>
                  </a:cubicBezTo>
                  <a:cubicBezTo>
                    <a:pt x="531" y="34"/>
                    <a:pt x="534" y="35"/>
                    <a:pt x="536" y="36"/>
                  </a:cubicBezTo>
                  <a:lnTo>
                    <a:pt x="511" y="89"/>
                  </a:lnTo>
                  <a:close/>
                  <a:moveTo>
                    <a:pt x="244" y="86"/>
                  </a:moveTo>
                  <a:cubicBezTo>
                    <a:pt x="220" y="33"/>
                    <a:pt x="220" y="33"/>
                    <a:pt x="220" y="33"/>
                  </a:cubicBezTo>
                  <a:cubicBezTo>
                    <a:pt x="223" y="32"/>
                    <a:pt x="225" y="31"/>
                    <a:pt x="228" y="29"/>
                  </a:cubicBezTo>
                  <a:cubicBezTo>
                    <a:pt x="251" y="83"/>
                    <a:pt x="251" y="83"/>
                    <a:pt x="251" y="83"/>
                  </a:cubicBezTo>
                  <a:cubicBezTo>
                    <a:pt x="249" y="84"/>
                    <a:pt x="247" y="85"/>
                    <a:pt x="244" y="86"/>
                  </a:cubicBezTo>
                  <a:close/>
                  <a:moveTo>
                    <a:pt x="499" y="83"/>
                  </a:moveTo>
                  <a:cubicBezTo>
                    <a:pt x="496" y="83"/>
                    <a:pt x="494" y="82"/>
                    <a:pt x="492" y="81"/>
                  </a:cubicBezTo>
                  <a:cubicBezTo>
                    <a:pt x="514" y="26"/>
                    <a:pt x="514" y="26"/>
                    <a:pt x="514" y="26"/>
                  </a:cubicBezTo>
                  <a:cubicBezTo>
                    <a:pt x="516" y="27"/>
                    <a:pt x="519" y="29"/>
                    <a:pt x="522" y="30"/>
                  </a:cubicBezTo>
                  <a:lnTo>
                    <a:pt x="499" y="83"/>
                  </a:lnTo>
                  <a:close/>
                  <a:moveTo>
                    <a:pt x="257" y="81"/>
                  </a:moveTo>
                  <a:cubicBezTo>
                    <a:pt x="235" y="27"/>
                    <a:pt x="235" y="27"/>
                    <a:pt x="235" y="27"/>
                  </a:cubicBezTo>
                  <a:cubicBezTo>
                    <a:pt x="237" y="26"/>
                    <a:pt x="240" y="24"/>
                    <a:pt x="243" y="23"/>
                  </a:cubicBezTo>
                  <a:cubicBezTo>
                    <a:pt x="263" y="78"/>
                    <a:pt x="263" y="78"/>
                    <a:pt x="263" y="78"/>
                  </a:cubicBezTo>
                  <a:cubicBezTo>
                    <a:pt x="261" y="79"/>
                    <a:pt x="259" y="80"/>
                    <a:pt x="257" y="81"/>
                  </a:cubicBezTo>
                  <a:close/>
                  <a:moveTo>
                    <a:pt x="486" y="78"/>
                  </a:moveTo>
                  <a:cubicBezTo>
                    <a:pt x="484" y="78"/>
                    <a:pt x="482" y="77"/>
                    <a:pt x="479" y="76"/>
                  </a:cubicBezTo>
                  <a:cubicBezTo>
                    <a:pt x="499" y="21"/>
                    <a:pt x="499" y="21"/>
                    <a:pt x="499" y="21"/>
                  </a:cubicBezTo>
                  <a:cubicBezTo>
                    <a:pt x="502" y="22"/>
                    <a:pt x="504" y="23"/>
                    <a:pt x="507" y="24"/>
                  </a:cubicBezTo>
                  <a:lnTo>
                    <a:pt x="486" y="78"/>
                  </a:lnTo>
                  <a:close/>
                  <a:moveTo>
                    <a:pt x="269" y="76"/>
                  </a:moveTo>
                  <a:cubicBezTo>
                    <a:pt x="250" y="21"/>
                    <a:pt x="250" y="21"/>
                    <a:pt x="250" y="21"/>
                  </a:cubicBezTo>
                  <a:cubicBezTo>
                    <a:pt x="252" y="20"/>
                    <a:pt x="255" y="19"/>
                    <a:pt x="258" y="18"/>
                  </a:cubicBezTo>
                  <a:cubicBezTo>
                    <a:pt x="276" y="74"/>
                    <a:pt x="276" y="74"/>
                    <a:pt x="276" y="74"/>
                  </a:cubicBezTo>
                  <a:cubicBezTo>
                    <a:pt x="274" y="75"/>
                    <a:pt x="271" y="75"/>
                    <a:pt x="269" y="76"/>
                  </a:cubicBezTo>
                  <a:close/>
                  <a:moveTo>
                    <a:pt x="474" y="74"/>
                  </a:moveTo>
                  <a:cubicBezTo>
                    <a:pt x="471" y="73"/>
                    <a:pt x="469" y="72"/>
                    <a:pt x="467" y="72"/>
                  </a:cubicBezTo>
                  <a:cubicBezTo>
                    <a:pt x="484" y="16"/>
                    <a:pt x="484" y="16"/>
                    <a:pt x="484" y="16"/>
                  </a:cubicBezTo>
                  <a:cubicBezTo>
                    <a:pt x="486" y="17"/>
                    <a:pt x="489" y="18"/>
                    <a:pt x="492" y="18"/>
                  </a:cubicBezTo>
                  <a:lnTo>
                    <a:pt x="474" y="74"/>
                  </a:lnTo>
                  <a:close/>
                  <a:moveTo>
                    <a:pt x="282" y="72"/>
                  </a:moveTo>
                  <a:cubicBezTo>
                    <a:pt x="265" y="16"/>
                    <a:pt x="265" y="16"/>
                    <a:pt x="265" y="16"/>
                  </a:cubicBezTo>
                  <a:cubicBezTo>
                    <a:pt x="267" y="15"/>
                    <a:pt x="270" y="14"/>
                    <a:pt x="273" y="14"/>
                  </a:cubicBezTo>
                  <a:cubicBezTo>
                    <a:pt x="289" y="70"/>
                    <a:pt x="289" y="70"/>
                    <a:pt x="289" y="70"/>
                  </a:cubicBezTo>
                  <a:cubicBezTo>
                    <a:pt x="286" y="71"/>
                    <a:pt x="284" y="71"/>
                    <a:pt x="282" y="72"/>
                  </a:cubicBezTo>
                  <a:close/>
                  <a:moveTo>
                    <a:pt x="461" y="70"/>
                  </a:moveTo>
                  <a:cubicBezTo>
                    <a:pt x="458" y="69"/>
                    <a:pt x="456" y="69"/>
                    <a:pt x="454" y="68"/>
                  </a:cubicBezTo>
                  <a:cubicBezTo>
                    <a:pt x="468" y="12"/>
                    <a:pt x="468" y="12"/>
                    <a:pt x="468" y="12"/>
                  </a:cubicBezTo>
                  <a:cubicBezTo>
                    <a:pt x="471" y="12"/>
                    <a:pt x="474" y="13"/>
                    <a:pt x="477" y="14"/>
                  </a:cubicBezTo>
                  <a:lnTo>
                    <a:pt x="461" y="70"/>
                  </a:lnTo>
                  <a:close/>
                  <a:moveTo>
                    <a:pt x="295" y="68"/>
                  </a:moveTo>
                  <a:cubicBezTo>
                    <a:pt x="280" y="12"/>
                    <a:pt x="280" y="12"/>
                    <a:pt x="280" y="12"/>
                  </a:cubicBezTo>
                  <a:cubicBezTo>
                    <a:pt x="283" y="11"/>
                    <a:pt x="286" y="10"/>
                    <a:pt x="288" y="10"/>
                  </a:cubicBezTo>
                  <a:cubicBezTo>
                    <a:pt x="302" y="67"/>
                    <a:pt x="302" y="67"/>
                    <a:pt x="302" y="67"/>
                  </a:cubicBezTo>
                  <a:cubicBezTo>
                    <a:pt x="299" y="67"/>
                    <a:pt x="297" y="68"/>
                    <a:pt x="295" y="68"/>
                  </a:cubicBezTo>
                  <a:close/>
                  <a:moveTo>
                    <a:pt x="448" y="67"/>
                  </a:moveTo>
                  <a:cubicBezTo>
                    <a:pt x="445" y="66"/>
                    <a:pt x="443" y="66"/>
                    <a:pt x="441" y="65"/>
                  </a:cubicBezTo>
                  <a:cubicBezTo>
                    <a:pt x="453" y="8"/>
                    <a:pt x="453" y="8"/>
                    <a:pt x="453" y="8"/>
                  </a:cubicBezTo>
                  <a:cubicBezTo>
                    <a:pt x="456" y="8"/>
                    <a:pt x="459" y="9"/>
                    <a:pt x="461" y="10"/>
                  </a:cubicBezTo>
                  <a:lnTo>
                    <a:pt x="448" y="67"/>
                  </a:lnTo>
                  <a:close/>
                  <a:moveTo>
                    <a:pt x="308" y="65"/>
                  </a:moveTo>
                  <a:cubicBezTo>
                    <a:pt x="295" y="8"/>
                    <a:pt x="295" y="8"/>
                    <a:pt x="295" y="8"/>
                  </a:cubicBezTo>
                  <a:cubicBezTo>
                    <a:pt x="298" y="7"/>
                    <a:pt x="301" y="7"/>
                    <a:pt x="304" y="6"/>
                  </a:cubicBezTo>
                  <a:cubicBezTo>
                    <a:pt x="315" y="64"/>
                    <a:pt x="315" y="64"/>
                    <a:pt x="315" y="64"/>
                  </a:cubicBezTo>
                  <a:cubicBezTo>
                    <a:pt x="312" y="64"/>
                    <a:pt x="310" y="65"/>
                    <a:pt x="308" y="65"/>
                  </a:cubicBezTo>
                  <a:close/>
                  <a:moveTo>
                    <a:pt x="435" y="64"/>
                  </a:moveTo>
                  <a:cubicBezTo>
                    <a:pt x="432" y="63"/>
                    <a:pt x="430" y="63"/>
                    <a:pt x="428" y="63"/>
                  </a:cubicBezTo>
                  <a:cubicBezTo>
                    <a:pt x="437" y="5"/>
                    <a:pt x="437" y="5"/>
                    <a:pt x="437" y="5"/>
                  </a:cubicBezTo>
                  <a:cubicBezTo>
                    <a:pt x="440" y="5"/>
                    <a:pt x="443" y="6"/>
                    <a:pt x="446" y="6"/>
                  </a:cubicBezTo>
                  <a:lnTo>
                    <a:pt x="435" y="64"/>
                  </a:lnTo>
                  <a:close/>
                  <a:moveTo>
                    <a:pt x="321" y="63"/>
                  </a:moveTo>
                  <a:cubicBezTo>
                    <a:pt x="311" y="5"/>
                    <a:pt x="311" y="5"/>
                    <a:pt x="311" y="5"/>
                  </a:cubicBezTo>
                  <a:cubicBezTo>
                    <a:pt x="314" y="5"/>
                    <a:pt x="317" y="4"/>
                    <a:pt x="320" y="4"/>
                  </a:cubicBezTo>
                  <a:cubicBezTo>
                    <a:pt x="328" y="61"/>
                    <a:pt x="328" y="61"/>
                    <a:pt x="328" y="61"/>
                  </a:cubicBezTo>
                  <a:cubicBezTo>
                    <a:pt x="326" y="62"/>
                    <a:pt x="323" y="62"/>
                    <a:pt x="321" y="63"/>
                  </a:cubicBezTo>
                  <a:close/>
                  <a:moveTo>
                    <a:pt x="422" y="62"/>
                  </a:moveTo>
                  <a:cubicBezTo>
                    <a:pt x="419" y="61"/>
                    <a:pt x="417" y="61"/>
                    <a:pt x="414" y="61"/>
                  </a:cubicBezTo>
                  <a:cubicBezTo>
                    <a:pt x="422" y="3"/>
                    <a:pt x="422" y="3"/>
                    <a:pt x="422" y="3"/>
                  </a:cubicBezTo>
                  <a:cubicBezTo>
                    <a:pt x="424" y="3"/>
                    <a:pt x="427" y="3"/>
                    <a:pt x="430" y="4"/>
                  </a:cubicBezTo>
                  <a:lnTo>
                    <a:pt x="422" y="62"/>
                  </a:lnTo>
                  <a:close/>
                  <a:moveTo>
                    <a:pt x="334" y="61"/>
                  </a:moveTo>
                  <a:cubicBezTo>
                    <a:pt x="327" y="3"/>
                    <a:pt x="327" y="3"/>
                    <a:pt x="327" y="3"/>
                  </a:cubicBezTo>
                  <a:cubicBezTo>
                    <a:pt x="330" y="2"/>
                    <a:pt x="332" y="2"/>
                    <a:pt x="335" y="2"/>
                  </a:cubicBezTo>
                  <a:cubicBezTo>
                    <a:pt x="341" y="60"/>
                    <a:pt x="341" y="60"/>
                    <a:pt x="341" y="60"/>
                  </a:cubicBezTo>
                  <a:cubicBezTo>
                    <a:pt x="339" y="60"/>
                    <a:pt x="337" y="60"/>
                    <a:pt x="334" y="61"/>
                  </a:cubicBezTo>
                  <a:close/>
                  <a:moveTo>
                    <a:pt x="408" y="60"/>
                  </a:moveTo>
                  <a:cubicBezTo>
                    <a:pt x="406" y="60"/>
                    <a:pt x="403" y="59"/>
                    <a:pt x="401" y="59"/>
                  </a:cubicBezTo>
                  <a:cubicBezTo>
                    <a:pt x="406" y="1"/>
                    <a:pt x="406" y="1"/>
                    <a:pt x="406" y="1"/>
                  </a:cubicBezTo>
                  <a:cubicBezTo>
                    <a:pt x="409" y="1"/>
                    <a:pt x="412" y="1"/>
                    <a:pt x="414" y="2"/>
                  </a:cubicBezTo>
                  <a:lnTo>
                    <a:pt x="408" y="60"/>
                  </a:lnTo>
                  <a:close/>
                  <a:moveTo>
                    <a:pt x="347" y="59"/>
                  </a:moveTo>
                  <a:cubicBezTo>
                    <a:pt x="342" y="1"/>
                    <a:pt x="342" y="1"/>
                    <a:pt x="342" y="1"/>
                  </a:cubicBezTo>
                  <a:cubicBezTo>
                    <a:pt x="345" y="1"/>
                    <a:pt x="348" y="1"/>
                    <a:pt x="351" y="0"/>
                  </a:cubicBezTo>
                  <a:cubicBezTo>
                    <a:pt x="355" y="59"/>
                    <a:pt x="355" y="59"/>
                    <a:pt x="355" y="59"/>
                  </a:cubicBezTo>
                  <a:cubicBezTo>
                    <a:pt x="352" y="59"/>
                    <a:pt x="350" y="59"/>
                    <a:pt x="347" y="59"/>
                  </a:cubicBezTo>
                  <a:close/>
                  <a:moveTo>
                    <a:pt x="395" y="59"/>
                  </a:moveTo>
                  <a:cubicBezTo>
                    <a:pt x="392" y="59"/>
                    <a:pt x="390" y="58"/>
                    <a:pt x="388" y="58"/>
                  </a:cubicBezTo>
                  <a:cubicBezTo>
                    <a:pt x="390" y="0"/>
                    <a:pt x="390" y="0"/>
                    <a:pt x="390" y="0"/>
                  </a:cubicBezTo>
                  <a:cubicBezTo>
                    <a:pt x="393" y="0"/>
                    <a:pt x="396" y="0"/>
                    <a:pt x="399" y="0"/>
                  </a:cubicBezTo>
                  <a:lnTo>
                    <a:pt x="395" y="59"/>
                  </a:lnTo>
                  <a:close/>
                  <a:moveTo>
                    <a:pt x="361" y="58"/>
                  </a:moveTo>
                  <a:cubicBezTo>
                    <a:pt x="358" y="0"/>
                    <a:pt x="358" y="0"/>
                    <a:pt x="358" y="0"/>
                  </a:cubicBezTo>
                  <a:cubicBezTo>
                    <a:pt x="361" y="0"/>
                    <a:pt x="364" y="0"/>
                    <a:pt x="367" y="0"/>
                  </a:cubicBezTo>
                  <a:cubicBezTo>
                    <a:pt x="368" y="58"/>
                    <a:pt x="368" y="58"/>
                    <a:pt x="368" y="58"/>
                  </a:cubicBezTo>
                  <a:cubicBezTo>
                    <a:pt x="366" y="58"/>
                    <a:pt x="363" y="58"/>
                    <a:pt x="361" y="58"/>
                  </a:cubicBezTo>
                  <a:close/>
                  <a:moveTo>
                    <a:pt x="382" y="58"/>
                  </a:moveTo>
                  <a:cubicBezTo>
                    <a:pt x="379" y="58"/>
                    <a:pt x="377" y="58"/>
                    <a:pt x="375" y="58"/>
                  </a:cubicBezTo>
                  <a:cubicBezTo>
                    <a:pt x="374" y="58"/>
                    <a:pt x="374" y="58"/>
                    <a:pt x="374" y="58"/>
                  </a:cubicBezTo>
                  <a:cubicBezTo>
                    <a:pt x="374" y="23"/>
                    <a:pt x="374" y="23"/>
                    <a:pt x="374" y="23"/>
                  </a:cubicBezTo>
                  <a:cubicBezTo>
                    <a:pt x="374" y="0"/>
                    <a:pt x="374" y="0"/>
                    <a:pt x="374" y="0"/>
                  </a:cubicBezTo>
                  <a:cubicBezTo>
                    <a:pt x="375" y="0"/>
                    <a:pt x="375" y="0"/>
                    <a:pt x="375" y="0"/>
                  </a:cubicBezTo>
                  <a:cubicBezTo>
                    <a:pt x="377" y="0"/>
                    <a:pt x="380" y="0"/>
                    <a:pt x="383" y="0"/>
                  </a:cubicBezTo>
                  <a:lnTo>
                    <a:pt x="382" y="58"/>
                  </a:lnTo>
                  <a:close/>
                  <a:moveTo>
                    <a:pt x="374" y="23"/>
                  </a:moveTo>
                  <a:cubicBezTo>
                    <a:pt x="374" y="29"/>
                    <a:pt x="374" y="29"/>
                    <a:pt x="374" y="29"/>
                  </a:cubicBezTo>
                  <a:cubicBezTo>
                    <a:pt x="374" y="24"/>
                    <a:pt x="374" y="24"/>
                    <a:pt x="374" y="24"/>
                  </a:cubicBezTo>
                  <a:lnTo>
                    <a:pt x="374" y="2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8" name="Google Shape;1143;p28"/>
            <p:cNvSpPr/>
            <p:nvPr/>
          </p:nvSpPr>
          <p:spPr>
            <a:xfrm>
              <a:off x="5734050" y="4329113"/>
              <a:ext cx="985838" cy="987424"/>
            </a:xfrm>
            <a:custGeom>
              <a:avLst/>
              <a:gdLst/>
              <a:ahLst/>
              <a:cxnLst/>
              <a:rect l="l" t="t" r="r" b="b"/>
              <a:pathLst>
                <a:path w="585" h="585" extrusionOk="0">
                  <a:moveTo>
                    <a:pt x="293" y="585"/>
                  </a:moveTo>
                  <a:cubicBezTo>
                    <a:pt x="131" y="585"/>
                    <a:pt x="0" y="454"/>
                    <a:pt x="0" y="293"/>
                  </a:cubicBezTo>
                  <a:cubicBezTo>
                    <a:pt x="0" y="131"/>
                    <a:pt x="131" y="0"/>
                    <a:pt x="293" y="0"/>
                  </a:cubicBezTo>
                  <a:cubicBezTo>
                    <a:pt x="454" y="0"/>
                    <a:pt x="585" y="131"/>
                    <a:pt x="585" y="293"/>
                  </a:cubicBezTo>
                  <a:cubicBezTo>
                    <a:pt x="585" y="454"/>
                    <a:pt x="454" y="585"/>
                    <a:pt x="293" y="585"/>
                  </a:cubicBezTo>
                  <a:close/>
                  <a:moveTo>
                    <a:pt x="293" y="5"/>
                  </a:moveTo>
                  <a:cubicBezTo>
                    <a:pt x="134" y="5"/>
                    <a:pt x="5" y="134"/>
                    <a:pt x="5" y="293"/>
                  </a:cubicBezTo>
                  <a:cubicBezTo>
                    <a:pt x="5" y="451"/>
                    <a:pt x="134" y="580"/>
                    <a:pt x="293" y="580"/>
                  </a:cubicBezTo>
                  <a:cubicBezTo>
                    <a:pt x="451" y="580"/>
                    <a:pt x="580" y="451"/>
                    <a:pt x="580" y="293"/>
                  </a:cubicBezTo>
                  <a:cubicBezTo>
                    <a:pt x="580" y="134"/>
                    <a:pt x="451" y="5"/>
                    <a:pt x="293" y="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9" name="Google Shape;1144;p28"/>
            <p:cNvSpPr/>
            <p:nvPr/>
          </p:nvSpPr>
          <p:spPr>
            <a:xfrm>
              <a:off x="5738813" y="4333875"/>
              <a:ext cx="974725" cy="976313"/>
            </a:xfrm>
            <a:custGeom>
              <a:avLst/>
              <a:gdLst/>
              <a:ahLst/>
              <a:cxnLst/>
              <a:rect l="l" t="t" r="r" b="b"/>
              <a:pathLst>
                <a:path w="578" h="579" extrusionOk="0">
                  <a:moveTo>
                    <a:pt x="290" y="0"/>
                  </a:moveTo>
                  <a:cubicBezTo>
                    <a:pt x="289" y="0"/>
                    <a:pt x="289" y="0"/>
                    <a:pt x="289" y="0"/>
                  </a:cubicBezTo>
                  <a:cubicBezTo>
                    <a:pt x="289" y="0"/>
                    <a:pt x="289" y="0"/>
                    <a:pt x="289" y="0"/>
                  </a:cubicBezTo>
                  <a:cubicBezTo>
                    <a:pt x="289" y="0"/>
                    <a:pt x="289" y="0"/>
                    <a:pt x="289" y="0"/>
                  </a:cubicBezTo>
                  <a:cubicBezTo>
                    <a:pt x="289" y="0"/>
                    <a:pt x="289" y="0"/>
                    <a:pt x="289" y="0"/>
                  </a:cubicBezTo>
                  <a:cubicBezTo>
                    <a:pt x="289" y="0"/>
                    <a:pt x="289" y="0"/>
                    <a:pt x="289" y="0"/>
                  </a:cubicBezTo>
                  <a:cubicBezTo>
                    <a:pt x="288" y="0"/>
                    <a:pt x="287" y="0"/>
                    <a:pt x="287" y="0"/>
                  </a:cubicBezTo>
                  <a:cubicBezTo>
                    <a:pt x="287" y="49"/>
                    <a:pt x="287" y="49"/>
                    <a:pt x="287" y="49"/>
                  </a:cubicBezTo>
                  <a:cubicBezTo>
                    <a:pt x="288" y="49"/>
                    <a:pt x="289" y="49"/>
                    <a:pt x="290" y="49"/>
                  </a:cubicBezTo>
                  <a:lnTo>
                    <a:pt x="290" y="0"/>
                  </a:lnTo>
                  <a:close/>
                  <a:moveTo>
                    <a:pt x="234" y="5"/>
                  </a:moveTo>
                  <a:cubicBezTo>
                    <a:pt x="233" y="6"/>
                    <a:pt x="233" y="6"/>
                    <a:pt x="232" y="6"/>
                  </a:cubicBezTo>
                  <a:cubicBezTo>
                    <a:pt x="232" y="6"/>
                    <a:pt x="232" y="6"/>
                    <a:pt x="232" y="6"/>
                  </a:cubicBezTo>
                  <a:cubicBezTo>
                    <a:pt x="232" y="6"/>
                    <a:pt x="232" y="6"/>
                    <a:pt x="232" y="6"/>
                  </a:cubicBezTo>
                  <a:cubicBezTo>
                    <a:pt x="232" y="6"/>
                    <a:pt x="232" y="6"/>
                    <a:pt x="232" y="6"/>
                  </a:cubicBezTo>
                  <a:cubicBezTo>
                    <a:pt x="232" y="6"/>
                    <a:pt x="232" y="6"/>
                    <a:pt x="232" y="6"/>
                  </a:cubicBezTo>
                  <a:cubicBezTo>
                    <a:pt x="231" y="6"/>
                    <a:pt x="231" y="6"/>
                    <a:pt x="231" y="6"/>
                  </a:cubicBezTo>
                  <a:cubicBezTo>
                    <a:pt x="241" y="54"/>
                    <a:pt x="241" y="54"/>
                    <a:pt x="241" y="54"/>
                  </a:cubicBezTo>
                  <a:cubicBezTo>
                    <a:pt x="242" y="54"/>
                    <a:pt x="243" y="54"/>
                    <a:pt x="243" y="54"/>
                  </a:cubicBezTo>
                  <a:lnTo>
                    <a:pt x="234" y="5"/>
                  </a:lnTo>
                  <a:close/>
                  <a:moveTo>
                    <a:pt x="181" y="21"/>
                  </a:moveTo>
                  <a:cubicBezTo>
                    <a:pt x="180" y="22"/>
                    <a:pt x="179" y="22"/>
                    <a:pt x="179" y="22"/>
                  </a:cubicBezTo>
                  <a:cubicBezTo>
                    <a:pt x="179" y="22"/>
                    <a:pt x="179" y="22"/>
                    <a:pt x="179" y="22"/>
                  </a:cubicBezTo>
                  <a:cubicBezTo>
                    <a:pt x="179" y="22"/>
                    <a:pt x="179" y="22"/>
                    <a:pt x="179" y="22"/>
                  </a:cubicBezTo>
                  <a:cubicBezTo>
                    <a:pt x="179" y="22"/>
                    <a:pt x="179" y="22"/>
                    <a:pt x="179" y="22"/>
                  </a:cubicBezTo>
                  <a:cubicBezTo>
                    <a:pt x="179" y="22"/>
                    <a:pt x="179" y="22"/>
                    <a:pt x="179" y="22"/>
                  </a:cubicBezTo>
                  <a:cubicBezTo>
                    <a:pt x="178" y="22"/>
                    <a:pt x="178" y="22"/>
                    <a:pt x="178" y="22"/>
                  </a:cubicBezTo>
                  <a:cubicBezTo>
                    <a:pt x="197" y="68"/>
                    <a:pt x="197" y="68"/>
                    <a:pt x="197" y="68"/>
                  </a:cubicBezTo>
                  <a:cubicBezTo>
                    <a:pt x="198" y="67"/>
                    <a:pt x="198" y="67"/>
                    <a:pt x="199" y="67"/>
                  </a:cubicBezTo>
                  <a:lnTo>
                    <a:pt x="181" y="21"/>
                  </a:lnTo>
                  <a:close/>
                  <a:moveTo>
                    <a:pt x="131" y="47"/>
                  </a:moveTo>
                  <a:cubicBezTo>
                    <a:pt x="131" y="47"/>
                    <a:pt x="130" y="48"/>
                    <a:pt x="130" y="48"/>
                  </a:cubicBezTo>
                  <a:cubicBezTo>
                    <a:pt x="130" y="48"/>
                    <a:pt x="130" y="48"/>
                    <a:pt x="130" y="48"/>
                  </a:cubicBezTo>
                  <a:cubicBezTo>
                    <a:pt x="130" y="48"/>
                    <a:pt x="130" y="48"/>
                    <a:pt x="130" y="48"/>
                  </a:cubicBezTo>
                  <a:cubicBezTo>
                    <a:pt x="130" y="48"/>
                    <a:pt x="130" y="48"/>
                    <a:pt x="130" y="48"/>
                  </a:cubicBezTo>
                  <a:cubicBezTo>
                    <a:pt x="130" y="48"/>
                    <a:pt x="130" y="48"/>
                    <a:pt x="130" y="48"/>
                  </a:cubicBezTo>
                  <a:cubicBezTo>
                    <a:pt x="129" y="48"/>
                    <a:pt x="129" y="48"/>
                    <a:pt x="129" y="48"/>
                  </a:cubicBezTo>
                  <a:cubicBezTo>
                    <a:pt x="129" y="48"/>
                    <a:pt x="129" y="48"/>
                    <a:pt x="129" y="48"/>
                  </a:cubicBezTo>
                  <a:cubicBezTo>
                    <a:pt x="129" y="49"/>
                    <a:pt x="129" y="49"/>
                    <a:pt x="129" y="49"/>
                  </a:cubicBezTo>
                  <a:cubicBezTo>
                    <a:pt x="156" y="90"/>
                    <a:pt x="156" y="90"/>
                    <a:pt x="156" y="90"/>
                  </a:cubicBezTo>
                  <a:cubicBezTo>
                    <a:pt x="157" y="89"/>
                    <a:pt x="157" y="89"/>
                    <a:pt x="158" y="88"/>
                  </a:cubicBezTo>
                  <a:lnTo>
                    <a:pt x="131" y="47"/>
                  </a:lnTo>
                  <a:close/>
                  <a:moveTo>
                    <a:pt x="88" y="82"/>
                  </a:moveTo>
                  <a:cubicBezTo>
                    <a:pt x="87" y="82"/>
                    <a:pt x="87" y="83"/>
                    <a:pt x="87" y="83"/>
                  </a:cubicBezTo>
                  <a:cubicBezTo>
                    <a:pt x="87" y="83"/>
                    <a:pt x="87" y="83"/>
                    <a:pt x="87" y="83"/>
                  </a:cubicBezTo>
                  <a:cubicBezTo>
                    <a:pt x="86" y="83"/>
                    <a:pt x="86" y="83"/>
                    <a:pt x="86" y="83"/>
                  </a:cubicBezTo>
                  <a:cubicBezTo>
                    <a:pt x="86" y="83"/>
                    <a:pt x="86" y="83"/>
                    <a:pt x="86" y="83"/>
                  </a:cubicBezTo>
                  <a:cubicBezTo>
                    <a:pt x="86" y="83"/>
                    <a:pt x="86" y="83"/>
                    <a:pt x="86" y="83"/>
                  </a:cubicBezTo>
                  <a:cubicBezTo>
                    <a:pt x="86" y="84"/>
                    <a:pt x="86" y="84"/>
                    <a:pt x="86" y="84"/>
                  </a:cubicBezTo>
                  <a:cubicBezTo>
                    <a:pt x="120" y="119"/>
                    <a:pt x="120" y="119"/>
                    <a:pt x="120" y="119"/>
                  </a:cubicBezTo>
                  <a:cubicBezTo>
                    <a:pt x="121" y="118"/>
                    <a:pt x="121" y="118"/>
                    <a:pt x="122" y="117"/>
                  </a:cubicBezTo>
                  <a:lnTo>
                    <a:pt x="88" y="82"/>
                  </a:lnTo>
                  <a:close/>
                  <a:moveTo>
                    <a:pt x="52" y="125"/>
                  </a:moveTo>
                  <a:cubicBezTo>
                    <a:pt x="51" y="125"/>
                    <a:pt x="51" y="125"/>
                    <a:pt x="51" y="125"/>
                  </a:cubicBezTo>
                  <a:cubicBezTo>
                    <a:pt x="51" y="125"/>
                    <a:pt x="51" y="125"/>
                    <a:pt x="51" y="125"/>
                  </a:cubicBezTo>
                  <a:cubicBezTo>
                    <a:pt x="51" y="125"/>
                    <a:pt x="51" y="125"/>
                    <a:pt x="51" y="125"/>
                  </a:cubicBezTo>
                  <a:cubicBezTo>
                    <a:pt x="51" y="125"/>
                    <a:pt x="51" y="125"/>
                    <a:pt x="51" y="125"/>
                  </a:cubicBezTo>
                  <a:cubicBezTo>
                    <a:pt x="51" y="125"/>
                    <a:pt x="51" y="125"/>
                    <a:pt x="51" y="125"/>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0" y="127"/>
                    <a:pt x="50" y="127"/>
                    <a:pt x="50" y="127"/>
                  </a:cubicBezTo>
                  <a:cubicBezTo>
                    <a:pt x="91" y="155"/>
                    <a:pt x="91" y="155"/>
                    <a:pt x="91" y="155"/>
                  </a:cubicBezTo>
                  <a:cubicBezTo>
                    <a:pt x="91" y="154"/>
                    <a:pt x="92" y="153"/>
                    <a:pt x="92" y="153"/>
                  </a:cubicBezTo>
                  <a:lnTo>
                    <a:pt x="52" y="125"/>
                  </a:lnTo>
                  <a:close/>
                  <a:moveTo>
                    <a:pt x="24" y="173"/>
                  </a:moveTo>
                  <a:cubicBezTo>
                    <a:pt x="24" y="173"/>
                    <a:pt x="24" y="173"/>
                    <a:pt x="24" y="173"/>
                  </a:cubicBezTo>
                  <a:cubicBezTo>
                    <a:pt x="24" y="173"/>
                    <a:pt x="24" y="173"/>
                    <a:pt x="24" y="173"/>
                  </a:cubicBezTo>
                  <a:cubicBezTo>
                    <a:pt x="24" y="173"/>
                    <a:pt x="24" y="173"/>
                    <a:pt x="24" y="173"/>
                  </a:cubicBezTo>
                  <a:cubicBezTo>
                    <a:pt x="24" y="174"/>
                    <a:pt x="24" y="175"/>
                    <a:pt x="23" y="176"/>
                  </a:cubicBezTo>
                  <a:cubicBezTo>
                    <a:pt x="23" y="176"/>
                    <a:pt x="23" y="176"/>
                    <a:pt x="23" y="176"/>
                  </a:cubicBezTo>
                  <a:cubicBezTo>
                    <a:pt x="23" y="176"/>
                    <a:pt x="23" y="176"/>
                    <a:pt x="23" y="176"/>
                  </a:cubicBezTo>
                  <a:cubicBezTo>
                    <a:pt x="23" y="176"/>
                    <a:pt x="23" y="176"/>
                    <a:pt x="23" y="176"/>
                  </a:cubicBezTo>
                  <a:cubicBezTo>
                    <a:pt x="23" y="176"/>
                    <a:pt x="23" y="176"/>
                    <a:pt x="23" y="176"/>
                  </a:cubicBezTo>
                  <a:cubicBezTo>
                    <a:pt x="68" y="195"/>
                    <a:pt x="68" y="195"/>
                    <a:pt x="68" y="195"/>
                  </a:cubicBezTo>
                  <a:cubicBezTo>
                    <a:pt x="69" y="194"/>
                    <a:pt x="69" y="194"/>
                    <a:pt x="69" y="193"/>
                  </a:cubicBezTo>
                  <a:lnTo>
                    <a:pt x="24" y="173"/>
                  </a:lnTo>
                  <a:close/>
                  <a:moveTo>
                    <a:pt x="7" y="226"/>
                  </a:moveTo>
                  <a:cubicBezTo>
                    <a:pt x="7" y="227"/>
                    <a:pt x="7" y="227"/>
                    <a:pt x="7" y="228"/>
                  </a:cubicBezTo>
                  <a:cubicBezTo>
                    <a:pt x="7" y="228"/>
                    <a:pt x="7" y="228"/>
                    <a:pt x="7" y="228"/>
                  </a:cubicBezTo>
                  <a:cubicBezTo>
                    <a:pt x="7" y="228"/>
                    <a:pt x="7" y="228"/>
                    <a:pt x="7" y="228"/>
                  </a:cubicBezTo>
                  <a:cubicBezTo>
                    <a:pt x="6" y="229"/>
                    <a:pt x="6" y="229"/>
                    <a:pt x="6" y="229"/>
                  </a:cubicBezTo>
                  <a:cubicBezTo>
                    <a:pt x="54" y="239"/>
                    <a:pt x="54" y="239"/>
                    <a:pt x="54" y="239"/>
                  </a:cubicBezTo>
                  <a:cubicBezTo>
                    <a:pt x="55" y="238"/>
                    <a:pt x="55" y="238"/>
                    <a:pt x="55" y="237"/>
                  </a:cubicBezTo>
                  <a:cubicBezTo>
                    <a:pt x="7" y="226"/>
                    <a:pt x="7" y="226"/>
                    <a:pt x="7" y="226"/>
                  </a:cubicBezTo>
                  <a:close/>
                  <a:moveTo>
                    <a:pt x="0" y="281"/>
                  </a:moveTo>
                  <a:cubicBezTo>
                    <a:pt x="0" y="281"/>
                    <a:pt x="0" y="281"/>
                    <a:pt x="0" y="281"/>
                  </a:cubicBezTo>
                  <a:cubicBezTo>
                    <a:pt x="0" y="282"/>
                    <a:pt x="0" y="282"/>
                    <a:pt x="0" y="282"/>
                  </a:cubicBezTo>
                  <a:cubicBezTo>
                    <a:pt x="0" y="282"/>
                    <a:pt x="0" y="282"/>
                    <a:pt x="0" y="282"/>
                  </a:cubicBezTo>
                  <a:cubicBezTo>
                    <a:pt x="0" y="282"/>
                    <a:pt x="0" y="282"/>
                    <a:pt x="0" y="282"/>
                  </a:cubicBezTo>
                  <a:cubicBezTo>
                    <a:pt x="0" y="282"/>
                    <a:pt x="0" y="282"/>
                    <a:pt x="0" y="282"/>
                  </a:cubicBezTo>
                  <a:cubicBezTo>
                    <a:pt x="0" y="282"/>
                    <a:pt x="0" y="282"/>
                    <a:pt x="0" y="282"/>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4"/>
                    <a:pt x="0" y="284"/>
                    <a:pt x="0" y="284"/>
                  </a:cubicBezTo>
                  <a:cubicBezTo>
                    <a:pt x="0" y="284"/>
                    <a:pt x="0" y="284"/>
                    <a:pt x="0" y="284"/>
                  </a:cubicBezTo>
                  <a:cubicBezTo>
                    <a:pt x="0" y="284"/>
                    <a:pt x="0" y="284"/>
                    <a:pt x="0" y="284"/>
                  </a:cubicBezTo>
                  <a:cubicBezTo>
                    <a:pt x="0" y="284"/>
                    <a:pt x="0" y="284"/>
                    <a:pt x="0" y="284"/>
                  </a:cubicBezTo>
                  <a:cubicBezTo>
                    <a:pt x="0" y="284"/>
                    <a:pt x="0" y="284"/>
                    <a:pt x="0" y="284"/>
                  </a:cubicBezTo>
                  <a:cubicBezTo>
                    <a:pt x="0" y="284"/>
                    <a:pt x="0" y="284"/>
                    <a:pt x="0" y="284"/>
                  </a:cubicBezTo>
                  <a:cubicBezTo>
                    <a:pt x="49" y="285"/>
                    <a:pt x="49" y="285"/>
                    <a:pt x="49" y="285"/>
                  </a:cubicBezTo>
                  <a:cubicBezTo>
                    <a:pt x="49" y="284"/>
                    <a:pt x="49" y="284"/>
                    <a:pt x="49" y="283"/>
                  </a:cubicBezTo>
                  <a:lnTo>
                    <a:pt x="0" y="281"/>
                  </a:lnTo>
                  <a:close/>
                  <a:moveTo>
                    <a:pt x="52" y="329"/>
                  </a:moveTo>
                  <a:cubicBezTo>
                    <a:pt x="4" y="337"/>
                    <a:pt x="4" y="337"/>
                    <a:pt x="4" y="337"/>
                  </a:cubicBezTo>
                  <a:cubicBezTo>
                    <a:pt x="4" y="338"/>
                    <a:pt x="4" y="338"/>
                    <a:pt x="4" y="338"/>
                  </a:cubicBezTo>
                  <a:cubicBezTo>
                    <a:pt x="4" y="338"/>
                    <a:pt x="4" y="338"/>
                    <a:pt x="4" y="338"/>
                  </a:cubicBezTo>
                  <a:cubicBezTo>
                    <a:pt x="4" y="339"/>
                    <a:pt x="4" y="339"/>
                    <a:pt x="4" y="340"/>
                  </a:cubicBezTo>
                  <a:cubicBezTo>
                    <a:pt x="4" y="340"/>
                    <a:pt x="4" y="340"/>
                    <a:pt x="4" y="340"/>
                  </a:cubicBezTo>
                  <a:cubicBezTo>
                    <a:pt x="4" y="340"/>
                    <a:pt x="4" y="340"/>
                    <a:pt x="4" y="340"/>
                  </a:cubicBezTo>
                  <a:cubicBezTo>
                    <a:pt x="53" y="331"/>
                    <a:pt x="53" y="331"/>
                    <a:pt x="53" y="331"/>
                  </a:cubicBezTo>
                  <a:cubicBezTo>
                    <a:pt x="53" y="331"/>
                    <a:pt x="52" y="330"/>
                    <a:pt x="52" y="329"/>
                  </a:cubicBezTo>
                  <a:close/>
                  <a:moveTo>
                    <a:pt x="64" y="374"/>
                  </a:moveTo>
                  <a:cubicBezTo>
                    <a:pt x="18" y="391"/>
                    <a:pt x="18" y="391"/>
                    <a:pt x="18" y="391"/>
                  </a:cubicBezTo>
                  <a:cubicBezTo>
                    <a:pt x="19" y="392"/>
                    <a:pt x="19" y="393"/>
                    <a:pt x="19" y="394"/>
                  </a:cubicBezTo>
                  <a:cubicBezTo>
                    <a:pt x="65" y="376"/>
                    <a:pt x="65" y="376"/>
                    <a:pt x="65" y="376"/>
                  </a:cubicBezTo>
                  <a:cubicBezTo>
                    <a:pt x="65" y="375"/>
                    <a:pt x="64" y="374"/>
                    <a:pt x="64" y="374"/>
                  </a:cubicBezTo>
                  <a:close/>
                  <a:moveTo>
                    <a:pt x="84" y="415"/>
                  </a:moveTo>
                  <a:cubicBezTo>
                    <a:pt x="43" y="441"/>
                    <a:pt x="43" y="441"/>
                    <a:pt x="43" y="441"/>
                  </a:cubicBezTo>
                  <a:cubicBezTo>
                    <a:pt x="43" y="441"/>
                    <a:pt x="43" y="442"/>
                    <a:pt x="44" y="442"/>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86" y="417"/>
                    <a:pt x="86" y="417"/>
                    <a:pt x="86" y="417"/>
                  </a:cubicBezTo>
                  <a:cubicBezTo>
                    <a:pt x="85" y="417"/>
                    <a:pt x="85" y="416"/>
                    <a:pt x="84" y="415"/>
                  </a:cubicBezTo>
                  <a:close/>
                  <a:moveTo>
                    <a:pt x="112" y="452"/>
                  </a:moveTo>
                  <a:cubicBezTo>
                    <a:pt x="76" y="485"/>
                    <a:pt x="76" y="485"/>
                    <a:pt x="76" y="485"/>
                  </a:cubicBezTo>
                  <a:cubicBezTo>
                    <a:pt x="77" y="486"/>
                    <a:pt x="77" y="486"/>
                    <a:pt x="77" y="486"/>
                  </a:cubicBezTo>
                  <a:cubicBezTo>
                    <a:pt x="77" y="486"/>
                    <a:pt x="77" y="486"/>
                    <a:pt x="77" y="486"/>
                  </a:cubicBezTo>
                  <a:cubicBezTo>
                    <a:pt x="77" y="486"/>
                    <a:pt x="77" y="486"/>
                    <a:pt x="77" y="486"/>
                  </a:cubicBezTo>
                  <a:cubicBezTo>
                    <a:pt x="77" y="486"/>
                    <a:pt x="77" y="486"/>
                    <a:pt x="77" y="486"/>
                  </a:cubicBezTo>
                  <a:cubicBezTo>
                    <a:pt x="77" y="486"/>
                    <a:pt x="77" y="486"/>
                    <a:pt x="77" y="486"/>
                  </a:cubicBezTo>
                  <a:cubicBezTo>
                    <a:pt x="77" y="487"/>
                    <a:pt x="78" y="487"/>
                    <a:pt x="78" y="487"/>
                  </a:cubicBezTo>
                  <a:cubicBezTo>
                    <a:pt x="78" y="487"/>
                    <a:pt x="78" y="487"/>
                    <a:pt x="78" y="487"/>
                  </a:cubicBezTo>
                  <a:cubicBezTo>
                    <a:pt x="78" y="487"/>
                    <a:pt x="78" y="487"/>
                    <a:pt x="78" y="487"/>
                  </a:cubicBezTo>
                  <a:cubicBezTo>
                    <a:pt x="78" y="488"/>
                    <a:pt x="78" y="488"/>
                    <a:pt x="78" y="488"/>
                  </a:cubicBezTo>
                  <a:cubicBezTo>
                    <a:pt x="78" y="488"/>
                    <a:pt x="78" y="488"/>
                    <a:pt x="78" y="488"/>
                  </a:cubicBezTo>
                  <a:cubicBezTo>
                    <a:pt x="114" y="454"/>
                    <a:pt x="114" y="454"/>
                    <a:pt x="114" y="454"/>
                  </a:cubicBezTo>
                  <a:cubicBezTo>
                    <a:pt x="113" y="453"/>
                    <a:pt x="113" y="453"/>
                    <a:pt x="112" y="452"/>
                  </a:cubicBezTo>
                  <a:close/>
                  <a:moveTo>
                    <a:pt x="147" y="483"/>
                  </a:moveTo>
                  <a:cubicBezTo>
                    <a:pt x="118" y="523"/>
                    <a:pt x="118" y="523"/>
                    <a:pt x="118" y="523"/>
                  </a:cubicBezTo>
                  <a:cubicBezTo>
                    <a:pt x="119" y="523"/>
                    <a:pt x="119" y="523"/>
                    <a:pt x="119" y="523"/>
                  </a:cubicBezTo>
                  <a:cubicBezTo>
                    <a:pt x="119" y="523"/>
                    <a:pt x="119" y="523"/>
                    <a:pt x="119" y="523"/>
                  </a:cubicBezTo>
                  <a:cubicBezTo>
                    <a:pt x="119" y="523"/>
                    <a:pt x="119" y="523"/>
                    <a:pt x="119" y="523"/>
                  </a:cubicBezTo>
                  <a:cubicBezTo>
                    <a:pt x="119" y="524"/>
                    <a:pt x="119" y="524"/>
                    <a:pt x="119" y="524"/>
                  </a:cubicBezTo>
                  <a:cubicBezTo>
                    <a:pt x="119" y="524"/>
                    <a:pt x="119" y="524"/>
                    <a:pt x="119" y="524"/>
                  </a:cubicBezTo>
                  <a:cubicBezTo>
                    <a:pt x="120" y="524"/>
                    <a:pt x="120" y="524"/>
                    <a:pt x="120" y="524"/>
                  </a:cubicBezTo>
                  <a:cubicBezTo>
                    <a:pt x="120" y="524"/>
                    <a:pt x="120" y="524"/>
                    <a:pt x="120" y="524"/>
                  </a:cubicBezTo>
                  <a:cubicBezTo>
                    <a:pt x="149" y="485"/>
                    <a:pt x="149" y="485"/>
                    <a:pt x="149" y="485"/>
                  </a:cubicBezTo>
                  <a:cubicBezTo>
                    <a:pt x="148" y="484"/>
                    <a:pt x="147" y="484"/>
                    <a:pt x="147" y="483"/>
                  </a:cubicBezTo>
                  <a:close/>
                  <a:moveTo>
                    <a:pt x="187" y="507"/>
                  </a:moveTo>
                  <a:cubicBezTo>
                    <a:pt x="165" y="551"/>
                    <a:pt x="165" y="551"/>
                    <a:pt x="165" y="551"/>
                  </a:cubicBezTo>
                  <a:cubicBezTo>
                    <a:pt x="166" y="552"/>
                    <a:pt x="167" y="552"/>
                    <a:pt x="167" y="552"/>
                  </a:cubicBezTo>
                  <a:cubicBezTo>
                    <a:pt x="167" y="552"/>
                    <a:pt x="167" y="552"/>
                    <a:pt x="167" y="552"/>
                  </a:cubicBezTo>
                  <a:cubicBezTo>
                    <a:pt x="168" y="552"/>
                    <a:pt x="168" y="552"/>
                    <a:pt x="168" y="552"/>
                  </a:cubicBezTo>
                  <a:cubicBezTo>
                    <a:pt x="168" y="552"/>
                    <a:pt x="168" y="552"/>
                    <a:pt x="168" y="552"/>
                  </a:cubicBezTo>
                  <a:cubicBezTo>
                    <a:pt x="168" y="552"/>
                    <a:pt x="168" y="552"/>
                    <a:pt x="168" y="552"/>
                  </a:cubicBezTo>
                  <a:cubicBezTo>
                    <a:pt x="168" y="553"/>
                    <a:pt x="168" y="553"/>
                    <a:pt x="168" y="553"/>
                  </a:cubicBezTo>
                  <a:cubicBezTo>
                    <a:pt x="189" y="508"/>
                    <a:pt x="189" y="508"/>
                    <a:pt x="189" y="508"/>
                  </a:cubicBezTo>
                  <a:cubicBezTo>
                    <a:pt x="188" y="508"/>
                    <a:pt x="187" y="507"/>
                    <a:pt x="187" y="507"/>
                  </a:cubicBezTo>
                  <a:close/>
                  <a:moveTo>
                    <a:pt x="230" y="523"/>
                  </a:move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9" y="570"/>
                    <a:pt x="219" y="570"/>
                    <a:pt x="219" y="570"/>
                  </a:cubicBezTo>
                  <a:cubicBezTo>
                    <a:pt x="219" y="570"/>
                    <a:pt x="219" y="570"/>
                    <a:pt x="219" y="570"/>
                  </a:cubicBezTo>
                  <a:cubicBezTo>
                    <a:pt x="219" y="570"/>
                    <a:pt x="219" y="570"/>
                    <a:pt x="219" y="570"/>
                  </a:cubicBezTo>
                  <a:cubicBezTo>
                    <a:pt x="219" y="570"/>
                    <a:pt x="219" y="570"/>
                    <a:pt x="219" y="570"/>
                  </a:cubicBezTo>
                  <a:cubicBezTo>
                    <a:pt x="219" y="571"/>
                    <a:pt x="219" y="571"/>
                    <a:pt x="219" y="571"/>
                  </a:cubicBezTo>
                  <a:cubicBezTo>
                    <a:pt x="219" y="571"/>
                    <a:pt x="219" y="571"/>
                    <a:pt x="219" y="571"/>
                  </a:cubicBezTo>
                  <a:cubicBezTo>
                    <a:pt x="219" y="571"/>
                    <a:pt x="219" y="571"/>
                    <a:pt x="219" y="571"/>
                  </a:cubicBezTo>
                  <a:cubicBezTo>
                    <a:pt x="220" y="571"/>
                    <a:pt x="220" y="571"/>
                    <a:pt x="221" y="571"/>
                  </a:cubicBezTo>
                  <a:cubicBezTo>
                    <a:pt x="232" y="523"/>
                    <a:pt x="232" y="523"/>
                    <a:pt x="232" y="523"/>
                  </a:cubicBezTo>
                  <a:cubicBezTo>
                    <a:pt x="232" y="523"/>
                    <a:pt x="231" y="523"/>
                    <a:pt x="230" y="523"/>
                  </a:cubicBezTo>
                  <a:close/>
                  <a:moveTo>
                    <a:pt x="276" y="530"/>
                  </a:moveTo>
                  <a:cubicBezTo>
                    <a:pt x="273" y="579"/>
                    <a:pt x="273" y="579"/>
                    <a:pt x="273" y="579"/>
                  </a:cubicBezTo>
                  <a:cubicBezTo>
                    <a:pt x="273" y="579"/>
                    <a:pt x="273" y="579"/>
                    <a:pt x="273" y="579"/>
                  </a:cubicBezTo>
                  <a:cubicBezTo>
                    <a:pt x="273" y="579"/>
                    <a:pt x="273" y="579"/>
                    <a:pt x="273" y="579"/>
                  </a:cubicBezTo>
                  <a:cubicBezTo>
                    <a:pt x="274" y="579"/>
                    <a:pt x="274" y="579"/>
                    <a:pt x="274" y="579"/>
                  </a:cubicBezTo>
                  <a:cubicBezTo>
                    <a:pt x="274" y="579"/>
                    <a:pt x="274" y="579"/>
                    <a:pt x="274" y="579"/>
                  </a:cubicBezTo>
                  <a:cubicBezTo>
                    <a:pt x="274" y="579"/>
                    <a:pt x="274" y="579"/>
                    <a:pt x="274" y="579"/>
                  </a:cubicBezTo>
                  <a:cubicBezTo>
                    <a:pt x="274" y="579"/>
                    <a:pt x="275" y="579"/>
                    <a:pt x="276" y="579"/>
                  </a:cubicBezTo>
                  <a:cubicBezTo>
                    <a:pt x="278" y="530"/>
                    <a:pt x="278" y="530"/>
                    <a:pt x="278" y="530"/>
                  </a:cubicBezTo>
                  <a:cubicBezTo>
                    <a:pt x="277" y="530"/>
                    <a:pt x="277" y="530"/>
                    <a:pt x="276" y="530"/>
                  </a:cubicBezTo>
                  <a:close/>
                  <a:moveTo>
                    <a:pt x="325" y="528"/>
                  </a:moveTo>
                  <a:cubicBezTo>
                    <a:pt x="324" y="528"/>
                    <a:pt x="323" y="528"/>
                    <a:pt x="322" y="528"/>
                  </a:cubicBezTo>
                  <a:cubicBezTo>
                    <a:pt x="329" y="577"/>
                    <a:pt x="329" y="577"/>
                    <a:pt x="329" y="577"/>
                  </a:cubicBezTo>
                  <a:cubicBezTo>
                    <a:pt x="329" y="577"/>
                    <a:pt x="329" y="577"/>
                    <a:pt x="329" y="577"/>
                  </a:cubicBezTo>
                  <a:cubicBezTo>
                    <a:pt x="330" y="576"/>
                    <a:pt x="331" y="576"/>
                    <a:pt x="332" y="576"/>
                  </a:cubicBezTo>
                  <a:lnTo>
                    <a:pt x="325" y="528"/>
                  </a:lnTo>
                  <a:close/>
                  <a:moveTo>
                    <a:pt x="369" y="516"/>
                  </a:moveTo>
                  <a:cubicBezTo>
                    <a:pt x="369" y="517"/>
                    <a:pt x="368" y="517"/>
                    <a:pt x="367" y="517"/>
                  </a:cubicBezTo>
                  <a:cubicBezTo>
                    <a:pt x="383" y="564"/>
                    <a:pt x="383" y="564"/>
                    <a:pt x="383" y="564"/>
                  </a:cubicBezTo>
                  <a:cubicBezTo>
                    <a:pt x="384" y="563"/>
                    <a:pt x="384" y="563"/>
                    <a:pt x="384" y="563"/>
                  </a:cubicBezTo>
                  <a:cubicBezTo>
                    <a:pt x="384" y="563"/>
                    <a:pt x="384" y="563"/>
                    <a:pt x="384" y="563"/>
                  </a:cubicBezTo>
                  <a:cubicBezTo>
                    <a:pt x="384" y="563"/>
                    <a:pt x="384" y="563"/>
                    <a:pt x="384" y="563"/>
                  </a:cubicBezTo>
                  <a:cubicBezTo>
                    <a:pt x="385" y="563"/>
                    <a:pt x="385" y="563"/>
                    <a:pt x="386" y="563"/>
                  </a:cubicBezTo>
                  <a:lnTo>
                    <a:pt x="369" y="516"/>
                  </a:lnTo>
                  <a:close/>
                  <a:moveTo>
                    <a:pt x="411" y="497"/>
                  </a:moveTo>
                  <a:cubicBezTo>
                    <a:pt x="411" y="497"/>
                    <a:pt x="410" y="498"/>
                    <a:pt x="409" y="498"/>
                  </a:cubicBezTo>
                  <a:cubicBezTo>
                    <a:pt x="434" y="541"/>
                    <a:pt x="434" y="541"/>
                    <a:pt x="434" y="541"/>
                  </a:cubicBezTo>
                  <a:cubicBezTo>
                    <a:pt x="434" y="541"/>
                    <a:pt x="434" y="541"/>
                    <a:pt x="434" y="541"/>
                  </a:cubicBezTo>
                  <a:cubicBezTo>
                    <a:pt x="434" y="541"/>
                    <a:pt x="434" y="541"/>
                    <a:pt x="434" y="541"/>
                  </a:cubicBezTo>
                  <a:cubicBezTo>
                    <a:pt x="434" y="541"/>
                    <a:pt x="434" y="541"/>
                    <a:pt x="434" y="541"/>
                  </a:cubicBezTo>
                  <a:cubicBezTo>
                    <a:pt x="435" y="540"/>
                    <a:pt x="436" y="540"/>
                    <a:pt x="436" y="539"/>
                  </a:cubicBezTo>
                  <a:lnTo>
                    <a:pt x="411" y="497"/>
                  </a:lnTo>
                  <a:close/>
                  <a:moveTo>
                    <a:pt x="449" y="470"/>
                  </a:moveTo>
                  <a:cubicBezTo>
                    <a:pt x="448" y="470"/>
                    <a:pt x="448" y="471"/>
                    <a:pt x="447" y="471"/>
                  </a:cubicBezTo>
                  <a:cubicBezTo>
                    <a:pt x="479" y="508"/>
                    <a:pt x="479" y="508"/>
                    <a:pt x="479" y="508"/>
                  </a:cubicBezTo>
                  <a:cubicBezTo>
                    <a:pt x="480" y="508"/>
                    <a:pt x="480" y="508"/>
                    <a:pt x="480" y="508"/>
                  </a:cubicBezTo>
                  <a:cubicBezTo>
                    <a:pt x="480" y="507"/>
                    <a:pt x="480" y="507"/>
                    <a:pt x="480" y="507"/>
                  </a:cubicBezTo>
                  <a:cubicBezTo>
                    <a:pt x="480" y="507"/>
                    <a:pt x="480" y="507"/>
                    <a:pt x="480" y="507"/>
                  </a:cubicBezTo>
                  <a:cubicBezTo>
                    <a:pt x="481" y="507"/>
                    <a:pt x="481" y="507"/>
                    <a:pt x="481" y="507"/>
                  </a:cubicBezTo>
                  <a:lnTo>
                    <a:pt x="449" y="470"/>
                  </a:lnTo>
                  <a:close/>
                  <a:moveTo>
                    <a:pt x="480" y="436"/>
                  </a:moveTo>
                  <a:cubicBezTo>
                    <a:pt x="480" y="437"/>
                    <a:pt x="479" y="437"/>
                    <a:pt x="479" y="438"/>
                  </a:cubicBezTo>
                  <a:cubicBezTo>
                    <a:pt x="518" y="468"/>
                    <a:pt x="518" y="468"/>
                    <a:pt x="518" y="468"/>
                  </a:cubicBezTo>
                  <a:cubicBezTo>
                    <a:pt x="518" y="467"/>
                    <a:pt x="519" y="467"/>
                    <a:pt x="519" y="466"/>
                  </a:cubicBezTo>
                  <a:cubicBezTo>
                    <a:pt x="519" y="466"/>
                    <a:pt x="519" y="466"/>
                    <a:pt x="519" y="466"/>
                  </a:cubicBezTo>
                  <a:cubicBezTo>
                    <a:pt x="519" y="466"/>
                    <a:pt x="519" y="466"/>
                    <a:pt x="519" y="466"/>
                  </a:cubicBezTo>
                  <a:cubicBezTo>
                    <a:pt x="519" y="466"/>
                    <a:pt x="519" y="466"/>
                    <a:pt x="519" y="466"/>
                  </a:cubicBezTo>
                  <a:cubicBezTo>
                    <a:pt x="519" y="466"/>
                    <a:pt x="519" y="466"/>
                    <a:pt x="519" y="466"/>
                  </a:cubicBezTo>
                  <a:lnTo>
                    <a:pt x="480" y="436"/>
                  </a:lnTo>
                  <a:close/>
                  <a:moveTo>
                    <a:pt x="505" y="397"/>
                  </a:moveTo>
                  <a:cubicBezTo>
                    <a:pt x="505" y="397"/>
                    <a:pt x="504" y="398"/>
                    <a:pt x="504" y="399"/>
                  </a:cubicBezTo>
                  <a:cubicBezTo>
                    <a:pt x="548" y="421"/>
                    <a:pt x="548" y="421"/>
                    <a:pt x="548" y="421"/>
                  </a:cubicBezTo>
                  <a:cubicBezTo>
                    <a:pt x="548" y="421"/>
                    <a:pt x="548" y="420"/>
                    <a:pt x="548" y="420"/>
                  </a:cubicBezTo>
                  <a:cubicBezTo>
                    <a:pt x="548" y="420"/>
                    <a:pt x="548" y="420"/>
                    <a:pt x="548" y="420"/>
                  </a:cubicBezTo>
                  <a:cubicBezTo>
                    <a:pt x="548" y="419"/>
                    <a:pt x="548" y="419"/>
                    <a:pt x="548" y="419"/>
                  </a:cubicBezTo>
                  <a:cubicBezTo>
                    <a:pt x="548" y="419"/>
                    <a:pt x="548" y="419"/>
                    <a:pt x="548" y="419"/>
                  </a:cubicBezTo>
                  <a:cubicBezTo>
                    <a:pt x="548" y="419"/>
                    <a:pt x="548" y="419"/>
                    <a:pt x="548" y="419"/>
                  </a:cubicBezTo>
                  <a:cubicBezTo>
                    <a:pt x="549" y="418"/>
                    <a:pt x="549" y="418"/>
                    <a:pt x="549" y="418"/>
                  </a:cubicBezTo>
                  <a:lnTo>
                    <a:pt x="505" y="397"/>
                  </a:lnTo>
                  <a:close/>
                  <a:moveTo>
                    <a:pt x="521" y="353"/>
                  </a:moveTo>
                  <a:cubicBezTo>
                    <a:pt x="521" y="354"/>
                    <a:pt x="521" y="355"/>
                    <a:pt x="521" y="356"/>
                  </a:cubicBezTo>
                  <a:cubicBezTo>
                    <a:pt x="568" y="369"/>
                    <a:pt x="568" y="369"/>
                    <a:pt x="568" y="369"/>
                  </a:cubicBezTo>
                  <a:cubicBezTo>
                    <a:pt x="568" y="368"/>
                    <a:pt x="568" y="367"/>
                    <a:pt x="569" y="366"/>
                  </a:cubicBezTo>
                  <a:lnTo>
                    <a:pt x="521" y="353"/>
                  </a:lnTo>
                  <a:close/>
                  <a:moveTo>
                    <a:pt x="529" y="308"/>
                  </a:moveTo>
                  <a:cubicBezTo>
                    <a:pt x="529" y="309"/>
                    <a:pt x="529" y="309"/>
                    <a:pt x="529" y="310"/>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3"/>
                    <a:pt x="578" y="312"/>
                    <a:pt x="578" y="311"/>
                  </a:cubicBezTo>
                  <a:lnTo>
                    <a:pt x="529" y="308"/>
                  </a:lnTo>
                  <a:close/>
                  <a:moveTo>
                    <a:pt x="577" y="256"/>
                  </a:moveTo>
                  <a:cubicBezTo>
                    <a:pt x="528" y="261"/>
                    <a:pt x="528" y="261"/>
                    <a:pt x="528" y="261"/>
                  </a:cubicBezTo>
                  <a:cubicBezTo>
                    <a:pt x="528" y="262"/>
                    <a:pt x="528" y="263"/>
                    <a:pt x="529" y="264"/>
                  </a:cubicBezTo>
                  <a:cubicBezTo>
                    <a:pt x="577" y="259"/>
                    <a:pt x="577" y="259"/>
                    <a:pt x="577" y="259"/>
                  </a:cubicBezTo>
                  <a:cubicBezTo>
                    <a:pt x="577" y="258"/>
                    <a:pt x="577" y="257"/>
                    <a:pt x="577" y="256"/>
                  </a:cubicBezTo>
                  <a:cubicBezTo>
                    <a:pt x="577" y="256"/>
                    <a:pt x="577" y="256"/>
                    <a:pt x="577" y="256"/>
                  </a:cubicBezTo>
                  <a:cubicBezTo>
                    <a:pt x="577" y="256"/>
                    <a:pt x="577" y="256"/>
                    <a:pt x="577" y="256"/>
                  </a:cubicBezTo>
                  <a:cubicBezTo>
                    <a:pt x="577" y="256"/>
                    <a:pt x="577" y="256"/>
                    <a:pt x="577" y="256"/>
                  </a:cubicBezTo>
                  <a:close/>
                  <a:moveTo>
                    <a:pt x="565" y="201"/>
                  </a:moveTo>
                  <a:cubicBezTo>
                    <a:pt x="519" y="216"/>
                    <a:pt x="519" y="216"/>
                    <a:pt x="519" y="216"/>
                  </a:cubicBezTo>
                  <a:cubicBezTo>
                    <a:pt x="519" y="217"/>
                    <a:pt x="519" y="218"/>
                    <a:pt x="519" y="219"/>
                  </a:cubicBezTo>
                  <a:cubicBezTo>
                    <a:pt x="566" y="204"/>
                    <a:pt x="566" y="204"/>
                    <a:pt x="566" y="204"/>
                  </a:cubicBezTo>
                  <a:cubicBezTo>
                    <a:pt x="566" y="203"/>
                    <a:pt x="566" y="202"/>
                    <a:pt x="565" y="201"/>
                  </a:cubicBezTo>
                  <a:close/>
                  <a:moveTo>
                    <a:pt x="543" y="150"/>
                  </a:moveTo>
                  <a:cubicBezTo>
                    <a:pt x="500" y="174"/>
                    <a:pt x="500" y="174"/>
                    <a:pt x="500" y="174"/>
                  </a:cubicBezTo>
                  <a:cubicBezTo>
                    <a:pt x="501" y="175"/>
                    <a:pt x="501" y="175"/>
                    <a:pt x="501" y="176"/>
                  </a:cubicBezTo>
                  <a:cubicBezTo>
                    <a:pt x="545" y="153"/>
                    <a:pt x="545" y="153"/>
                    <a:pt x="545" y="153"/>
                  </a:cubicBezTo>
                  <a:cubicBezTo>
                    <a:pt x="544" y="152"/>
                    <a:pt x="544" y="151"/>
                    <a:pt x="543" y="150"/>
                  </a:cubicBezTo>
                  <a:close/>
                  <a:moveTo>
                    <a:pt x="512" y="104"/>
                  </a:moveTo>
                  <a:cubicBezTo>
                    <a:pt x="474" y="136"/>
                    <a:pt x="474" y="136"/>
                    <a:pt x="474" y="136"/>
                  </a:cubicBezTo>
                  <a:cubicBezTo>
                    <a:pt x="475" y="136"/>
                    <a:pt x="475" y="137"/>
                    <a:pt x="476" y="137"/>
                  </a:cubicBezTo>
                  <a:cubicBezTo>
                    <a:pt x="514" y="106"/>
                    <a:pt x="514" y="106"/>
                    <a:pt x="514"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5"/>
                    <a:pt x="512" y="105"/>
                    <a:pt x="512" y="104"/>
                  </a:cubicBezTo>
                  <a:close/>
                  <a:moveTo>
                    <a:pt x="472" y="65"/>
                  </a:moveTo>
                  <a:cubicBezTo>
                    <a:pt x="441" y="103"/>
                    <a:pt x="441" y="103"/>
                    <a:pt x="441" y="103"/>
                  </a:cubicBezTo>
                  <a:cubicBezTo>
                    <a:pt x="442" y="104"/>
                    <a:pt x="442" y="104"/>
                    <a:pt x="443" y="105"/>
                  </a:cubicBezTo>
                  <a:cubicBezTo>
                    <a:pt x="474" y="67"/>
                    <a:pt x="474" y="67"/>
                    <a:pt x="474" y="67"/>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5"/>
                    <a:pt x="473" y="65"/>
                    <a:pt x="473" y="65"/>
                  </a:cubicBezTo>
                  <a:cubicBezTo>
                    <a:pt x="473" y="65"/>
                    <a:pt x="473" y="65"/>
                    <a:pt x="473" y="65"/>
                  </a:cubicBezTo>
                  <a:lnTo>
                    <a:pt x="472" y="65"/>
                  </a:lnTo>
                  <a:close/>
                  <a:moveTo>
                    <a:pt x="426" y="34"/>
                  </a:moveTo>
                  <a:cubicBezTo>
                    <a:pt x="403" y="77"/>
                    <a:pt x="403" y="77"/>
                    <a:pt x="403" y="77"/>
                  </a:cubicBezTo>
                  <a:cubicBezTo>
                    <a:pt x="403" y="78"/>
                    <a:pt x="404" y="78"/>
                    <a:pt x="405" y="79"/>
                  </a:cubicBezTo>
                  <a:cubicBezTo>
                    <a:pt x="428" y="35"/>
                    <a:pt x="428" y="35"/>
                    <a:pt x="428" y="35"/>
                  </a:cubicBezTo>
                  <a:cubicBezTo>
                    <a:pt x="428" y="35"/>
                    <a:pt x="428" y="35"/>
                    <a:pt x="428" y="35"/>
                  </a:cubicBezTo>
                  <a:cubicBezTo>
                    <a:pt x="428" y="35"/>
                    <a:pt x="428" y="35"/>
                    <a:pt x="428" y="35"/>
                  </a:cubicBezTo>
                  <a:cubicBezTo>
                    <a:pt x="428" y="35"/>
                    <a:pt x="428" y="35"/>
                    <a:pt x="428" y="35"/>
                  </a:cubicBezTo>
                  <a:cubicBezTo>
                    <a:pt x="427" y="35"/>
                    <a:pt x="426" y="35"/>
                    <a:pt x="426" y="34"/>
                  </a:cubicBezTo>
                  <a:close/>
                  <a:moveTo>
                    <a:pt x="374" y="13"/>
                  </a:moveTo>
                  <a:cubicBezTo>
                    <a:pt x="360" y="60"/>
                    <a:pt x="360" y="60"/>
                    <a:pt x="360" y="60"/>
                  </a:cubicBezTo>
                  <a:cubicBezTo>
                    <a:pt x="361" y="60"/>
                    <a:pt x="361" y="60"/>
                    <a:pt x="362" y="60"/>
                  </a:cubicBezTo>
                  <a:cubicBezTo>
                    <a:pt x="377" y="14"/>
                    <a:pt x="377" y="14"/>
                    <a:pt x="377" y="14"/>
                  </a:cubicBezTo>
                  <a:cubicBezTo>
                    <a:pt x="376" y="13"/>
                    <a:pt x="376"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lnTo>
                    <a:pt x="374" y="13"/>
                  </a:lnTo>
                  <a:close/>
                  <a:moveTo>
                    <a:pt x="320" y="2"/>
                  </a:moveTo>
                  <a:cubicBezTo>
                    <a:pt x="315" y="51"/>
                    <a:pt x="315" y="51"/>
                    <a:pt x="315" y="51"/>
                  </a:cubicBezTo>
                  <a:cubicBezTo>
                    <a:pt x="315" y="51"/>
                    <a:pt x="316" y="51"/>
                    <a:pt x="317" y="51"/>
                  </a:cubicBezTo>
                  <a:cubicBezTo>
                    <a:pt x="322" y="2"/>
                    <a:pt x="322" y="2"/>
                    <a:pt x="322" y="2"/>
                  </a:cubicBezTo>
                  <a:cubicBezTo>
                    <a:pt x="322" y="2"/>
                    <a:pt x="321" y="2"/>
                    <a:pt x="320" y="2"/>
                  </a:cubicBezTo>
                  <a:cubicBezTo>
                    <a:pt x="320" y="2"/>
                    <a:pt x="320" y="2"/>
                    <a:pt x="320" y="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0" name="Google Shape;1145;p28"/>
            <p:cNvSpPr/>
            <p:nvPr/>
          </p:nvSpPr>
          <p:spPr>
            <a:xfrm>
              <a:off x="5867400" y="4462463"/>
              <a:ext cx="720725" cy="722312"/>
            </a:xfrm>
            <a:custGeom>
              <a:avLst/>
              <a:gdLst/>
              <a:ahLst/>
              <a:cxnLst/>
              <a:rect l="l" t="t" r="r" b="b"/>
              <a:pathLst>
                <a:path w="428" h="428" extrusionOk="0">
                  <a:moveTo>
                    <a:pt x="214" y="422"/>
                  </a:moveTo>
                  <a:cubicBezTo>
                    <a:pt x="214" y="419"/>
                    <a:pt x="217" y="416"/>
                    <a:pt x="220" y="416"/>
                  </a:cubicBezTo>
                  <a:cubicBezTo>
                    <a:pt x="223" y="416"/>
                    <a:pt x="226" y="418"/>
                    <a:pt x="226" y="422"/>
                  </a:cubicBezTo>
                  <a:cubicBezTo>
                    <a:pt x="226" y="425"/>
                    <a:pt x="223" y="428"/>
                    <a:pt x="220" y="428"/>
                  </a:cubicBezTo>
                  <a:cubicBezTo>
                    <a:pt x="220" y="428"/>
                    <a:pt x="220" y="428"/>
                    <a:pt x="220" y="428"/>
                  </a:cubicBezTo>
                  <a:cubicBezTo>
                    <a:pt x="217" y="428"/>
                    <a:pt x="214" y="425"/>
                    <a:pt x="214" y="422"/>
                  </a:cubicBezTo>
                  <a:close/>
                  <a:moveTo>
                    <a:pt x="187" y="426"/>
                  </a:moveTo>
                  <a:cubicBezTo>
                    <a:pt x="187" y="426"/>
                    <a:pt x="187" y="426"/>
                    <a:pt x="187" y="426"/>
                  </a:cubicBezTo>
                  <a:cubicBezTo>
                    <a:pt x="184" y="426"/>
                    <a:pt x="182" y="423"/>
                    <a:pt x="182" y="420"/>
                  </a:cubicBezTo>
                  <a:cubicBezTo>
                    <a:pt x="182" y="416"/>
                    <a:pt x="185" y="414"/>
                    <a:pt x="189" y="415"/>
                  </a:cubicBezTo>
                  <a:cubicBezTo>
                    <a:pt x="189" y="415"/>
                    <a:pt x="189" y="415"/>
                    <a:pt x="189" y="415"/>
                  </a:cubicBezTo>
                  <a:cubicBezTo>
                    <a:pt x="192" y="415"/>
                    <a:pt x="194" y="418"/>
                    <a:pt x="194" y="421"/>
                  </a:cubicBezTo>
                  <a:cubicBezTo>
                    <a:pt x="193" y="424"/>
                    <a:pt x="191" y="426"/>
                    <a:pt x="188" y="426"/>
                  </a:cubicBezTo>
                  <a:lnTo>
                    <a:pt x="187" y="426"/>
                  </a:lnTo>
                  <a:close/>
                  <a:moveTo>
                    <a:pt x="246" y="419"/>
                  </a:moveTo>
                  <a:cubicBezTo>
                    <a:pt x="245" y="416"/>
                    <a:pt x="248" y="413"/>
                    <a:pt x="251" y="413"/>
                  </a:cubicBezTo>
                  <a:cubicBezTo>
                    <a:pt x="254" y="412"/>
                    <a:pt x="257" y="414"/>
                    <a:pt x="257" y="417"/>
                  </a:cubicBezTo>
                  <a:cubicBezTo>
                    <a:pt x="258" y="420"/>
                    <a:pt x="256" y="424"/>
                    <a:pt x="253" y="424"/>
                  </a:cubicBezTo>
                  <a:cubicBezTo>
                    <a:pt x="252" y="424"/>
                    <a:pt x="252" y="424"/>
                    <a:pt x="252" y="424"/>
                  </a:cubicBezTo>
                  <a:cubicBezTo>
                    <a:pt x="249" y="424"/>
                    <a:pt x="247" y="422"/>
                    <a:pt x="246" y="419"/>
                  </a:cubicBezTo>
                  <a:close/>
                  <a:moveTo>
                    <a:pt x="155" y="420"/>
                  </a:moveTo>
                  <a:cubicBezTo>
                    <a:pt x="152" y="419"/>
                    <a:pt x="150" y="415"/>
                    <a:pt x="151" y="412"/>
                  </a:cubicBezTo>
                  <a:cubicBezTo>
                    <a:pt x="152" y="409"/>
                    <a:pt x="155" y="407"/>
                    <a:pt x="158" y="408"/>
                  </a:cubicBezTo>
                  <a:cubicBezTo>
                    <a:pt x="158" y="408"/>
                    <a:pt x="158" y="408"/>
                    <a:pt x="158" y="408"/>
                  </a:cubicBezTo>
                  <a:cubicBezTo>
                    <a:pt x="161" y="409"/>
                    <a:pt x="163" y="412"/>
                    <a:pt x="162" y="416"/>
                  </a:cubicBezTo>
                  <a:cubicBezTo>
                    <a:pt x="161" y="418"/>
                    <a:pt x="159" y="420"/>
                    <a:pt x="157" y="420"/>
                  </a:cubicBezTo>
                  <a:cubicBezTo>
                    <a:pt x="156" y="420"/>
                    <a:pt x="155" y="420"/>
                    <a:pt x="155" y="420"/>
                  </a:cubicBezTo>
                  <a:close/>
                  <a:moveTo>
                    <a:pt x="277" y="412"/>
                  </a:moveTo>
                  <a:cubicBezTo>
                    <a:pt x="276" y="409"/>
                    <a:pt x="278" y="406"/>
                    <a:pt x="281" y="405"/>
                  </a:cubicBezTo>
                  <a:cubicBezTo>
                    <a:pt x="284" y="404"/>
                    <a:pt x="287" y="405"/>
                    <a:pt x="288" y="408"/>
                  </a:cubicBezTo>
                  <a:cubicBezTo>
                    <a:pt x="289" y="411"/>
                    <a:pt x="288" y="415"/>
                    <a:pt x="285" y="416"/>
                  </a:cubicBezTo>
                  <a:cubicBezTo>
                    <a:pt x="284" y="416"/>
                    <a:pt x="283" y="416"/>
                    <a:pt x="283" y="416"/>
                  </a:cubicBezTo>
                  <a:cubicBezTo>
                    <a:pt x="280" y="416"/>
                    <a:pt x="278" y="414"/>
                    <a:pt x="277" y="412"/>
                  </a:cubicBezTo>
                  <a:close/>
                  <a:moveTo>
                    <a:pt x="124" y="408"/>
                  </a:moveTo>
                  <a:cubicBezTo>
                    <a:pt x="121" y="407"/>
                    <a:pt x="120" y="403"/>
                    <a:pt x="121" y="400"/>
                  </a:cubicBezTo>
                  <a:cubicBezTo>
                    <a:pt x="122" y="397"/>
                    <a:pt x="126" y="396"/>
                    <a:pt x="129" y="398"/>
                  </a:cubicBezTo>
                  <a:cubicBezTo>
                    <a:pt x="132" y="399"/>
                    <a:pt x="133" y="402"/>
                    <a:pt x="132" y="405"/>
                  </a:cubicBezTo>
                  <a:cubicBezTo>
                    <a:pt x="131" y="407"/>
                    <a:pt x="129" y="409"/>
                    <a:pt x="126" y="409"/>
                  </a:cubicBezTo>
                  <a:cubicBezTo>
                    <a:pt x="126" y="409"/>
                    <a:pt x="125" y="409"/>
                    <a:pt x="124" y="408"/>
                  </a:cubicBezTo>
                  <a:close/>
                  <a:moveTo>
                    <a:pt x="307" y="400"/>
                  </a:moveTo>
                  <a:cubicBezTo>
                    <a:pt x="305" y="397"/>
                    <a:pt x="306" y="394"/>
                    <a:pt x="309" y="392"/>
                  </a:cubicBezTo>
                  <a:cubicBezTo>
                    <a:pt x="312" y="391"/>
                    <a:pt x="316" y="392"/>
                    <a:pt x="317" y="394"/>
                  </a:cubicBezTo>
                  <a:cubicBezTo>
                    <a:pt x="319" y="397"/>
                    <a:pt x="318" y="401"/>
                    <a:pt x="315" y="402"/>
                  </a:cubicBezTo>
                  <a:cubicBezTo>
                    <a:pt x="314" y="403"/>
                    <a:pt x="313" y="403"/>
                    <a:pt x="312" y="403"/>
                  </a:cubicBezTo>
                  <a:cubicBezTo>
                    <a:pt x="310" y="403"/>
                    <a:pt x="308" y="402"/>
                    <a:pt x="307" y="400"/>
                  </a:cubicBezTo>
                  <a:close/>
                  <a:moveTo>
                    <a:pt x="95" y="392"/>
                  </a:moveTo>
                  <a:cubicBezTo>
                    <a:pt x="93" y="390"/>
                    <a:pt x="92" y="387"/>
                    <a:pt x="94" y="384"/>
                  </a:cubicBezTo>
                  <a:cubicBezTo>
                    <a:pt x="95" y="381"/>
                    <a:pt x="99" y="381"/>
                    <a:pt x="102" y="382"/>
                  </a:cubicBezTo>
                  <a:cubicBezTo>
                    <a:pt x="104" y="384"/>
                    <a:pt x="105" y="388"/>
                    <a:pt x="103" y="390"/>
                  </a:cubicBezTo>
                  <a:cubicBezTo>
                    <a:pt x="102" y="392"/>
                    <a:pt x="100" y="393"/>
                    <a:pt x="98" y="393"/>
                  </a:cubicBezTo>
                  <a:cubicBezTo>
                    <a:pt x="97" y="393"/>
                    <a:pt x="96" y="393"/>
                    <a:pt x="95" y="392"/>
                  </a:cubicBezTo>
                  <a:close/>
                  <a:moveTo>
                    <a:pt x="334" y="383"/>
                  </a:moveTo>
                  <a:cubicBezTo>
                    <a:pt x="332" y="381"/>
                    <a:pt x="333" y="377"/>
                    <a:pt x="335" y="375"/>
                  </a:cubicBezTo>
                  <a:cubicBezTo>
                    <a:pt x="338" y="373"/>
                    <a:pt x="342" y="374"/>
                    <a:pt x="344" y="376"/>
                  </a:cubicBezTo>
                  <a:cubicBezTo>
                    <a:pt x="346" y="379"/>
                    <a:pt x="345" y="383"/>
                    <a:pt x="342" y="385"/>
                  </a:cubicBezTo>
                  <a:cubicBezTo>
                    <a:pt x="341" y="385"/>
                    <a:pt x="340" y="386"/>
                    <a:pt x="339" y="386"/>
                  </a:cubicBezTo>
                  <a:cubicBezTo>
                    <a:pt x="337" y="386"/>
                    <a:pt x="335" y="385"/>
                    <a:pt x="334" y="383"/>
                  </a:cubicBezTo>
                  <a:close/>
                  <a:moveTo>
                    <a:pt x="69" y="372"/>
                  </a:moveTo>
                  <a:cubicBezTo>
                    <a:pt x="69" y="372"/>
                    <a:pt x="69" y="372"/>
                    <a:pt x="69" y="372"/>
                  </a:cubicBezTo>
                  <a:cubicBezTo>
                    <a:pt x="67" y="370"/>
                    <a:pt x="67" y="366"/>
                    <a:pt x="69" y="364"/>
                  </a:cubicBezTo>
                  <a:cubicBezTo>
                    <a:pt x="71" y="361"/>
                    <a:pt x="75" y="361"/>
                    <a:pt x="77" y="363"/>
                  </a:cubicBezTo>
                  <a:cubicBezTo>
                    <a:pt x="79" y="365"/>
                    <a:pt x="80" y="369"/>
                    <a:pt x="77" y="371"/>
                  </a:cubicBezTo>
                  <a:cubicBezTo>
                    <a:pt x="76" y="373"/>
                    <a:pt x="75" y="373"/>
                    <a:pt x="73" y="373"/>
                  </a:cubicBezTo>
                  <a:cubicBezTo>
                    <a:pt x="72" y="373"/>
                    <a:pt x="70" y="373"/>
                    <a:pt x="69" y="372"/>
                  </a:cubicBezTo>
                  <a:close/>
                  <a:moveTo>
                    <a:pt x="359" y="363"/>
                  </a:moveTo>
                  <a:cubicBezTo>
                    <a:pt x="357" y="361"/>
                    <a:pt x="357" y="357"/>
                    <a:pt x="359" y="355"/>
                  </a:cubicBezTo>
                  <a:cubicBezTo>
                    <a:pt x="359" y="355"/>
                    <a:pt x="359" y="355"/>
                    <a:pt x="359" y="355"/>
                  </a:cubicBezTo>
                  <a:cubicBezTo>
                    <a:pt x="361" y="352"/>
                    <a:pt x="365" y="352"/>
                    <a:pt x="367" y="354"/>
                  </a:cubicBezTo>
                  <a:cubicBezTo>
                    <a:pt x="369" y="357"/>
                    <a:pt x="369" y="360"/>
                    <a:pt x="367" y="363"/>
                  </a:cubicBezTo>
                  <a:cubicBezTo>
                    <a:pt x="366" y="364"/>
                    <a:pt x="364" y="364"/>
                    <a:pt x="363" y="364"/>
                  </a:cubicBezTo>
                  <a:cubicBezTo>
                    <a:pt x="361" y="364"/>
                    <a:pt x="360" y="364"/>
                    <a:pt x="359" y="363"/>
                  </a:cubicBezTo>
                  <a:close/>
                  <a:moveTo>
                    <a:pt x="47" y="348"/>
                  </a:moveTo>
                  <a:cubicBezTo>
                    <a:pt x="45" y="345"/>
                    <a:pt x="45" y="342"/>
                    <a:pt x="48" y="340"/>
                  </a:cubicBezTo>
                  <a:cubicBezTo>
                    <a:pt x="50" y="338"/>
                    <a:pt x="54" y="338"/>
                    <a:pt x="56" y="340"/>
                  </a:cubicBezTo>
                  <a:cubicBezTo>
                    <a:pt x="58" y="343"/>
                    <a:pt x="57" y="347"/>
                    <a:pt x="55" y="349"/>
                  </a:cubicBezTo>
                  <a:cubicBezTo>
                    <a:pt x="54" y="350"/>
                    <a:pt x="53" y="350"/>
                    <a:pt x="51" y="350"/>
                  </a:cubicBezTo>
                  <a:cubicBezTo>
                    <a:pt x="50" y="350"/>
                    <a:pt x="48" y="349"/>
                    <a:pt x="47" y="348"/>
                  </a:cubicBezTo>
                  <a:close/>
                  <a:moveTo>
                    <a:pt x="380" y="339"/>
                  </a:moveTo>
                  <a:cubicBezTo>
                    <a:pt x="377" y="337"/>
                    <a:pt x="377" y="333"/>
                    <a:pt x="379" y="331"/>
                  </a:cubicBezTo>
                  <a:cubicBezTo>
                    <a:pt x="381" y="328"/>
                    <a:pt x="384" y="327"/>
                    <a:pt x="387" y="329"/>
                  </a:cubicBezTo>
                  <a:cubicBezTo>
                    <a:pt x="389" y="331"/>
                    <a:pt x="390" y="335"/>
                    <a:pt x="388" y="337"/>
                  </a:cubicBezTo>
                  <a:cubicBezTo>
                    <a:pt x="387" y="339"/>
                    <a:pt x="385" y="340"/>
                    <a:pt x="383" y="340"/>
                  </a:cubicBezTo>
                  <a:cubicBezTo>
                    <a:pt x="382" y="340"/>
                    <a:pt x="381" y="339"/>
                    <a:pt x="380" y="339"/>
                  </a:cubicBezTo>
                  <a:close/>
                  <a:moveTo>
                    <a:pt x="28" y="321"/>
                  </a:moveTo>
                  <a:cubicBezTo>
                    <a:pt x="26" y="318"/>
                    <a:pt x="27" y="314"/>
                    <a:pt x="30" y="313"/>
                  </a:cubicBezTo>
                  <a:cubicBezTo>
                    <a:pt x="33" y="311"/>
                    <a:pt x="37" y="312"/>
                    <a:pt x="38" y="315"/>
                  </a:cubicBezTo>
                  <a:cubicBezTo>
                    <a:pt x="40" y="318"/>
                    <a:pt x="39" y="321"/>
                    <a:pt x="36" y="323"/>
                  </a:cubicBezTo>
                  <a:cubicBezTo>
                    <a:pt x="35" y="323"/>
                    <a:pt x="34" y="324"/>
                    <a:pt x="33" y="324"/>
                  </a:cubicBezTo>
                  <a:cubicBezTo>
                    <a:pt x="31" y="324"/>
                    <a:pt x="29" y="323"/>
                    <a:pt x="28" y="321"/>
                  </a:cubicBezTo>
                  <a:close/>
                  <a:moveTo>
                    <a:pt x="397" y="312"/>
                  </a:moveTo>
                  <a:cubicBezTo>
                    <a:pt x="394" y="310"/>
                    <a:pt x="393" y="307"/>
                    <a:pt x="395" y="304"/>
                  </a:cubicBezTo>
                  <a:cubicBezTo>
                    <a:pt x="396" y="301"/>
                    <a:pt x="400" y="300"/>
                    <a:pt x="403" y="301"/>
                  </a:cubicBezTo>
                  <a:cubicBezTo>
                    <a:pt x="405" y="303"/>
                    <a:pt x="407" y="306"/>
                    <a:pt x="405" y="309"/>
                  </a:cubicBezTo>
                  <a:cubicBezTo>
                    <a:pt x="404" y="311"/>
                    <a:pt x="402" y="312"/>
                    <a:pt x="400" y="312"/>
                  </a:cubicBezTo>
                  <a:cubicBezTo>
                    <a:pt x="399" y="312"/>
                    <a:pt x="398" y="312"/>
                    <a:pt x="397" y="312"/>
                  </a:cubicBezTo>
                  <a:close/>
                  <a:moveTo>
                    <a:pt x="14" y="291"/>
                  </a:moveTo>
                  <a:cubicBezTo>
                    <a:pt x="13" y="288"/>
                    <a:pt x="14" y="285"/>
                    <a:pt x="17" y="283"/>
                  </a:cubicBezTo>
                  <a:cubicBezTo>
                    <a:pt x="20" y="282"/>
                    <a:pt x="24" y="284"/>
                    <a:pt x="25" y="287"/>
                  </a:cubicBezTo>
                  <a:cubicBezTo>
                    <a:pt x="26" y="290"/>
                    <a:pt x="24" y="293"/>
                    <a:pt x="21" y="294"/>
                  </a:cubicBezTo>
                  <a:cubicBezTo>
                    <a:pt x="21" y="295"/>
                    <a:pt x="20" y="295"/>
                    <a:pt x="19" y="295"/>
                  </a:cubicBezTo>
                  <a:cubicBezTo>
                    <a:pt x="17" y="295"/>
                    <a:pt x="15" y="293"/>
                    <a:pt x="14" y="291"/>
                  </a:cubicBezTo>
                  <a:close/>
                  <a:moveTo>
                    <a:pt x="410" y="282"/>
                  </a:moveTo>
                  <a:cubicBezTo>
                    <a:pt x="407" y="281"/>
                    <a:pt x="405" y="278"/>
                    <a:pt x="406" y="275"/>
                  </a:cubicBezTo>
                  <a:cubicBezTo>
                    <a:pt x="407" y="272"/>
                    <a:pt x="411" y="270"/>
                    <a:pt x="414" y="271"/>
                  </a:cubicBezTo>
                  <a:cubicBezTo>
                    <a:pt x="417" y="272"/>
                    <a:pt x="419" y="275"/>
                    <a:pt x="418" y="279"/>
                  </a:cubicBezTo>
                  <a:cubicBezTo>
                    <a:pt x="417" y="281"/>
                    <a:pt x="414" y="283"/>
                    <a:pt x="412" y="283"/>
                  </a:cubicBezTo>
                  <a:cubicBezTo>
                    <a:pt x="411" y="283"/>
                    <a:pt x="411" y="283"/>
                    <a:pt x="410" y="282"/>
                  </a:cubicBezTo>
                  <a:close/>
                  <a:moveTo>
                    <a:pt x="4" y="259"/>
                  </a:moveTo>
                  <a:cubicBezTo>
                    <a:pt x="4" y="256"/>
                    <a:pt x="6" y="253"/>
                    <a:pt x="9" y="252"/>
                  </a:cubicBezTo>
                  <a:cubicBezTo>
                    <a:pt x="12" y="252"/>
                    <a:pt x="15" y="254"/>
                    <a:pt x="16" y="257"/>
                  </a:cubicBezTo>
                  <a:cubicBezTo>
                    <a:pt x="16" y="260"/>
                    <a:pt x="14" y="263"/>
                    <a:pt x="11" y="264"/>
                  </a:cubicBezTo>
                  <a:cubicBezTo>
                    <a:pt x="11" y="264"/>
                    <a:pt x="10" y="264"/>
                    <a:pt x="10" y="264"/>
                  </a:cubicBezTo>
                  <a:cubicBezTo>
                    <a:pt x="7" y="264"/>
                    <a:pt x="5" y="262"/>
                    <a:pt x="4" y="259"/>
                  </a:cubicBezTo>
                  <a:close/>
                  <a:moveTo>
                    <a:pt x="418" y="251"/>
                  </a:moveTo>
                  <a:cubicBezTo>
                    <a:pt x="415" y="251"/>
                    <a:pt x="413" y="248"/>
                    <a:pt x="414" y="245"/>
                  </a:cubicBezTo>
                  <a:cubicBezTo>
                    <a:pt x="414" y="242"/>
                    <a:pt x="417" y="239"/>
                    <a:pt x="420" y="240"/>
                  </a:cubicBezTo>
                  <a:cubicBezTo>
                    <a:pt x="423" y="240"/>
                    <a:pt x="426" y="243"/>
                    <a:pt x="425" y="246"/>
                  </a:cubicBezTo>
                  <a:cubicBezTo>
                    <a:pt x="425" y="249"/>
                    <a:pt x="422" y="251"/>
                    <a:pt x="419" y="251"/>
                  </a:cubicBezTo>
                  <a:lnTo>
                    <a:pt x="418" y="251"/>
                  </a:lnTo>
                  <a:close/>
                  <a:moveTo>
                    <a:pt x="0" y="227"/>
                  </a:moveTo>
                  <a:cubicBezTo>
                    <a:pt x="0" y="227"/>
                    <a:pt x="0" y="227"/>
                    <a:pt x="0" y="227"/>
                  </a:cubicBezTo>
                  <a:cubicBezTo>
                    <a:pt x="0" y="224"/>
                    <a:pt x="2" y="221"/>
                    <a:pt x="5" y="221"/>
                  </a:cubicBezTo>
                  <a:cubicBezTo>
                    <a:pt x="9" y="220"/>
                    <a:pt x="11" y="223"/>
                    <a:pt x="11" y="226"/>
                  </a:cubicBezTo>
                  <a:cubicBezTo>
                    <a:pt x="11" y="226"/>
                    <a:pt x="11" y="226"/>
                    <a:pt x="11" y="226"/>
                  </a:cubicBezTo>
                  <a:cubicBezTo>
                    <a:pt x="12" y="229"/>
                    <a:pt x="9" y="232"/>
                    <a:pt x="6" y="232"/>
                  </a:cubicBezTo>
                  <a:cubicBezTo>
                    <a:pt x="6" y="232"/>
                    <a:pt x="6" y="232"/>
                    <a:pt x="6" y="232"/>
                  </a:cubicBezTo>
                  <a:cubicBezTo>
                    <a:pt x="3" y="232"/>
                    <a:pt x="0" y="230"/>
                    <a:pt x="0" y="227"/>
                  </a:cubicBezTo>
                  <a:close/>
                  <a:moveTo>
                    <a:pt x="416" y="214"/>
                  </a:moveTo>
                  <a:cubicBezTo>
                    <a:pt x="416" y="210"/>
                    <a:pt x="419" y="208"/>
                    <a:pt x="422" y="208"/>
                  </a:cubicBezTo>
                  <a:cubicBezTo>
                    <a:pt x="425" y="208"/>
                    <a:pt x="428" y="210"/>
                    <a:pt x="428" y="214"/>
                  </a:cubicBezTo>
                  <a:cubicBezTo>
                    <a:pt x="428" y="217"/>
                    <a:pt x="425" y="219"/>
                    <a:pt x="422" y="219"/>
                  </a:cubicBezTo>
                  <a:cubicBezTo>
                    <a:pt x="419" y="219"/>
                    <a:pt x="416" y="217"/>
                    <a:pt x="416" y="214"/>
                  </a:cubicBezTo>
                  <a:close/>
                  <a:moveTo>
                    <a:pt x="6" y="200"/>
                  </a:moveTo>
                  <a:cubicBezTo>
                    <a:pt x="2" y="200"/>
                    <a:pt x="0" y="197"/>
                    <a:pt x="0" y="194"/>
                  </a:cubicBezTo>
                  <a:cubicBezTo>
                    <a:pt x="1" y="191"/>
                    <a:pt x="3" y="188"/>
                    <a:pt x="7" y="189"/>
                  </a:cubicBezTo>
                  <a:cubicBezTo>
                    <a:pt x="10" y="189"/>
                    <a:pt x="12" y="192"/>
                    <a:pt x="12" y="195"/>
                  </a:cubicBezTo>
                  <a:cubicBezTo>
                    <a:pt x="12" y="198"/>
                    <a:pt x="9" y="200"/>
                    <a:pt x="6" y="200"/>
                  </a:cubicBezTo>
                  <a:close/>
                  <a:moveTo>
                    <a:pt x="414" y="189"/>
                  </a:moveTo>
                  <a:cubicBezTo>
                    <a:pt x="414" y="189"/>
                    <a:pt x="414" y="189"/>
                    <a:pt x="414" y="189"/>
                  </a:cubicBezTo>
                  <a:cubicBezTo>
                    <a:pt x="414" y="186"/>
                    <a:pt x="416" y="183"/>
                    <a:pt x="419" y="182"/>
                  </a:cubicBezTo>
                  <a:cubicBezTo>
                    <a:pt x="423" y="182"/>
                    <a:pt x="426" y="184"/>
                    <a:pt x="426" y="187"/>
                  </a:cubicBezTo>
                  <a:cubicBezTo>
                    <a:pt x="426" y="191"/>
                    <a:pt x="424" y="194"/>
                    <a:pt x="421" y="194"/>
                  </a:cubicBezTo>
                  <a:cubicBezTo>
                    <a:pt x="420" y="194"/>
                    <a:pt x="420" y="194"/>
                    <a:pt x="420" y="194"/>
                  </a:cubicBezTo>
                  <a:cubicBezTo>
                    <a:pt x="417" y="194"/>
                    <a:pt x="415" y="192"/>
                    <a:pt x="414" y="189"/>
                  </a:cubicBezTo>
                  <a:close/>
                  <a:moveTo>
                    <a:pt x="10" y="168"/>
                  </a:moveTo>
                  <a:cubicBezTo>
                    <a:pt x="7" y="168"/>
                    <a:pt x="5" y="165"/>
                    <a:pt x="6" y="161"/>
                  </a:cubicBezTo>
                  <a:cubicBezTo>
                    <a:pt x="7" y="158"/>
                    <a:pt x="10" y="156"/>
                    <a:pt x="13" y="157"/>
                  </a:cubicBezTo>
                  <a:cubicBezTo>
                    <a:pt x="16" y="158"/>
                    <a:pt x="18" y="161"/>
                    <a:pt x="17" y="164"/>
                  </a:cubicBezTo>
                  <a:cubicBezTo>
                    <a:pt x="17" y="167"/>
                    <a:pt x="14" y="169"/>
                    <a:pt x="12" y="169"/>
                  </a:cubicBezTo>
                  <a:cubicBezTo>
                    <a:pt x="11" y="169"/>
                    <a:pt x="11" y="169"/>
                    <a:pt x="10" y="168"/>
                  </a:cubicBezTo>
                  <a:close/>
                  <a:moveTo>
                    <a:pt x="408" y="158"/>
                  </a:moveTo>
                  <a:cubicBezTo>
                    <a:pt x="408" y="158"/>
                    <a:pt x="408" y="158"/>
                    <a:pt x="408" y="158"/>
                  </a:cubicBezTo>
                  <a:cubicBezTo>
                    <a:pt x="407" y="155"/>
                    <a:pt x="409" y="152"/>
                    <a:pt x="412" y="151"/>
                  </a:cubicBezTo>
                  <a:cubicBezTo>
                    <a:pt x="415" y="150"/>
                    <a:pt x="419" y="152"/>
                    <a:pt x="419" y="155"/>
                  </a:cubicBezTo>
                  <a:cubicBezTo>
                    <a:pt x="420" y="158"/>
                    <a:pt x="419" y="162"/>
                    <a:pt x="415" y="162"/>
                  </a:cubicBezTo>
                  <a:cubicBezTo>
                    <a:pt x="415" y="163"/>
                    <a:pt x="414" y="163"/>
                    <a:pt x="414" y="163"/>
                  </a:cubicBezTo>
                  <a:cubicBezTo>
                    <a:pt x="411" y="163"/>
                    <a:pt x="409" y="161"/>
                    <a:pt x="408" y="158"/>
                  </a:cubicBezTo>
                  <a:close/>
                  <a:moveTo>
                    <a:pt x="19" y="138"/>
                  </a:moveTo>
                  <a:cubicBezTo>
                    <a:pt x="16" y="137"/>
                    <a:pt x="15" y="133"/>
                    <a:pt x="16" y="130"/>
                  </a:cubicBezTo>
                  <a:cubicBezTo>
                    <a:pt x="18" y="127"/>
                    <a:pt x="21" y="126"/>
                    <a:pt x="24" y="127"/>
                  </a:cubicBezTo>
                  <a:cubicBezTo>
                    <a:pt x="27" y="128"/>
                    <a:pt x="28" y="132"/>
                    <a:pt x="27" y="135"/>
                  </a:cubicBezTo>
                  <a:cubicBezTo>
                    <a:pt x="26" y="137"/>
                    <a:pt x="24" y="138"/>
                    <a:pt x="22" y="138"/>
                  </a:cubicBezTo>
                  <a:cubicBezTo>
                    <a:pt x="21" y="138"/>
                    <a:pt x="20" y="138"/>
                    <a:pt x="19" y="138"/>
                  </a:cubicBezTo>
                  <a:close/>
                  <a:moveTo>
                    <a:pt x="397" y="129"/>
                  </a:moveTo>
                  <a:cubicBezTo>
                    <a:pt x="396" y="126"/>
                    <a:pt x="397" y="123"/>
                    <a:pt x="400" y="121"/>
                  </a:cubicBezTo>
                  <a:cubicBezTo>
                    <a:pt x="403" y="120"/>
                    <a:pt x="407" y="121"/>
                    <a:pt x="408" y="124"/>
                  </a:cubicBezTo>
                  <a:cubicBezTo>
                    <a:pt x="408" y="124"/>
                    <a:pt x="408" y="124"/>
                    <a:pt x="408" y="124"/>
                  </a:cubicBezTo>
                  <a:cubicBezTo>
                    <a:pt x="409" y="127"/>
                    <a:pt x="408" y="131"/>
                    <a:pt x="405" y="132"/>
                  </a:cubicBezTo>
                  <a:cubicBezTo>
                    <a:pt x="404" y="132"/>
                    <a:pt x="404" y="133"/>
                    <a:pt x="403" y="133"/>
                  </a:cubicBezTo>
                  <a:cubicBezTo>
                    <a:pt x="401" y="133"/>
                    <a:pt x="398" y="131"/>
                    <a:pt x="397" y="129"/>
                  </a:cubicBezTo>
                  <a:close/>
                  <a:moveTo>
                    <a:pt x="33" y="109"/>
                  </a:moveTo>
                  <a:cubicBezTo>
                    <a:pt x="31" y="107"/>
                    <a:pt x="30" y="104"/>
                    <a:pt x="32" y="101"/>
                  </a:cubicBezTo>
                  <a:cubicBezTo>
                    <a:pt x="33" y="98"/>
                    <a:pt x="37" y="97"/>
                    <a:pt x="40" y="99"/>
                  </a:cubicBezTo>
                  <a:cubicBezTo>
                    <a:pt x="42" y="101"/>
                    <a:pt x="43" y="104"/>
                    <a:pt x="41" y="107"/>
                  </a:cubicBezTo>
                  <a:cubicBezTo>
                    <a:pt x="40" y="109"/>
                    <a:pt x="38" y="110"/>
                    <a:pt x="36" y="110"/>
                  </a:cubicBezTo>
                  <a:cubicBezTo>
                    <a:pt x="35" y="110"/>
                    <a:pt x="34" y="110"/>
                    <a:pt x="33" y="109"/>
                  </a:cubicBezTo>
                  <a:close/>
                  <a:moveTo>
                    <a:pt x="382" y="102"/>
                  </a:moveTo>
                  <a:cubicBezTo>
                    <a:pt x="381" y="99"/>
                    <a:pt x="381" y="96"/>
                    <a:pt x="384" y="94"/>
                  </a:cubicBezTo>
                  <a:cubicBezTo>
                    <a:pt x="387" y="92"/>
                    <a:pt x="390" y="93"/>
                    <a:pt x="392" y="96"/>
                  </a:cubicBezTo>
                  <a:cubicBezTo>
                    <a:pt x="394" y="98"/>
                    <a:pt x="393" y="102"/>
                    <a:pt x="390" y="104"/>
                  </a:cubicBezTo>
                  <a:cubicBezTo>
                    <a:pt x="389" y="104"/>
                    <a:pt x="388" y="105"/>
                    <a:pt x="387" y="105"/>
                  </a:cubicBezTo>
                  <a:cubicBezTo>
                    <a:pt x="385" y="105"/>
                    <a:pt x="383" y="104"/>
                    <a:pt x="382" y="102"/>
                  </a:cubicBezTo>
                  <a:close/>
                  <a:moveTo>
                    <a:pt x="52" y="83"/>
                  </a:moveTo>
                  <a:cubicBezTo>
                    <a:pt x="49" y="80"/>
                    <a:pt x="49" y="77"/>
                    <a:pt x="51" y="74"/>
                  </a:cubicBezTo>
                  <a:cubicBezTo>
                    <a:pt x="53" y="72"/>
                    <a:pt x="57" y="72"/>
                    <a:pt x="59" y="74"/>
                  </a:cubicBezTo>
                  <a:cubicBezTo>
                    <a:pt x="62" y="76"/>
                    <a:pt x="62" y="79"/>
                    <a:pt x="60" y="82"/>
                  </a:cubicBezTo>
                  <a:cubicBezTo>
                    <a:pt x="59" y="83"/>
                    <a:pt x="57" y="84"/>
                    <a:pt x="55" y="84"/>
                  </a:cubicBezTo>
                  <a:cubicBezTo>
                    <a:pt x="54" y="84"/>
                    <a:pt x="53" y="83"/>
                    <a:pt x="52" y="83"/>
                  </a:cubicBezTo>
                  <a:close/>
                  <a:moveTo>
                    <a:pt x="363" y="77"/>
                  </a:moveTo>
                  <a:cubicBezTo>
                    <a:pt x="363" y="77"/>
                    <a:pt x="363" y="77"/>
                    <a:pt x="363" y="77"/>
                  </a:cubicBezTo>
                  <a:cubicBezTo>
                    <a:pt x="361" y="75"/>
                    <a:pt x="361" y="71"/>
                    <a:pt x="364" y="69"/>
                  </a:cubicBezTo>
                  <a:cubicBezTo>
                    <a:pt x="366" y="67"/>
                    <a:pt x="370" y="67"/>
                    <a:pt x="372" y="70"/>
                  </a:cubicBezTo>
                  <a:cubicBezTo>
                    <a:pt x="374" y="72"/>
                    <a:pt x="374" y="76"/>
                    <a:pt x="371" y="78"/>
                  </a:cubicBezTo>
                  <a:cubicBezTo>
                    <a:pt x="370" y="79"/>
                    <a:pt x="369" y="79"/>
                    <a:pt x="367" y="79"/>
                  </a:cubicBezTo>
                  <a:cubicBezTo>
                    <a:pt x="366" y="79"/>
                    <a:pt x="364" y="79"/>
                    <a:pt x="363" y="77"/>
                  </a:cubicBezTo>
                  <a:close/>
                  <a:moveTo>
                    <a:pt x="74" y="59"/>
                  </a:moveTo>
                  <a:cubicBezTo>
                    <a:pt x="72" y="57"/>
                    <a:pt x="72" y="53"/>
                    <a:pt x="74" y="51"/>
                  </a:cubicBezTo>
                  <a:cubicBezTo>
                    <a:pt x="74" y="51"/>
                    <a:pt x="74" y="51"/>
                    <a:pt x="74" y="51"/>
                  </a:cubicBezTo>
                  <a:cubicBezTo>
                    <a:pt x="77" y="49"/>
                    <a:pt x="80" y="49"/>
                    <a:pt x="83" y="52"/>
                  </a:cubicBezTo>
                  <a:cubicBezTo>
                    <a:pt x="85" y="54"/>
                    <a:pt x="84" y="58"/>
                    <a:pt x="82" y="60"/>
                  </a:cubicBezTo>
                  <a:cubicBezTo>
                    <a:pt x="81" y="61"/>
                    <a:pt x="79" y="61"/>
                    <a:pt x="78" y="61"/>
                  </a:cubicBezTo>
                  <a:cubicBezTo>
                    <a:pt x="76" y="61"/>
                    <a:pt x="75" y="61"/>
                    <a:pt x="74" y="59"/>
                  </a:cubicBezTo>
                  <a:close/>
                  <a:moveTo>
                    <a:pt x="340" y="56"/>
                  </a:moveTo>
                  <a:cubicBezTo>
                    <a:pt x="338" y="54"/>
                    <a:pt x="338" y="50"/>
                    <a:pt x="340" y="48"/>
                  </a:cubicBezTo>
                  <a:cubicBezTo>
                    <a:pt x="342" y="45"/>
                    <a:pt x="345" y="45"/>
                    <a:pt x="348" y="47"/>
                  </a:cubicBezTo>
                  <a:cubicBezTo>
                    <a:pt x="350" y="49"/>
                    <a:pt x="351" y="53"/>
                    <a:pt x="349" y="55"/>
                  </a:cubicBezTo>
                  <a:cubicBezTo>
                    <a:pt x="348" y="57"/>
                    <a:pt x="346" y="57"/>
                    <a:pt x="344" y="57"/>
                  </a:cubicBezTo>
                  <a:cubicBezTo>
                    <a:pt x="343" y="57"/>
                    <a:pt x="342" y="57"/>
                    <a:pt x="340" y="56"/>
                  </a:cubicBezTo>
                  <a:close/>
                  <a:moveTo>
                    <a:pt x="99" y="40"/>
                  </a:moveTo>
                  <a:cubicBezTo>
                    <a:pt x="97" y="37"/>
                    <a:pt x="98" y="33"/>
                    <a:pt x="101" y="32"/>
                  </a:cubicBezTo>
                  <a:cubicBezTo>
                    <a:pt x="104" y="30"/>
                    <a:pt x="107" y="31"/>
                    <a:pt x="109" y="33"/>
                  </a:cubicBezTo>
                  <a:cubicBezTo>
                    <a:pt x="111" y="36"/>
                    <a:pt x="110" y="40"/>
                    <a:pt x="107" y="42"/>
                  </a:cubicBezTo>
                  <a:cubicBezTo>
                    <a:pt x="106" y="42"/>
                    <a:pt x="105" y="42"/>
                    <a:pt x="104" y="42"/>
                  </a:cubicBezTo>
                  <a:cubicBezTo>
                    <a:pt x="102" y="42"/>
                    <a:pt x="100" y="41"/>
                    <a:pt x="99" y="40"/>
                  </a:cubicBezTo>
                  <a:close/>
                  <a:moveTo>
                    <a:pt x="315" y="38"/>
                  </a:moveTo>
                  <a:cubicBezTo>
                    <a:pt x="312" y="37"/>
                    <a:pt x="311" y="33"/>
                    <a:pt x="313" y="30"/>
                  </a:cubicBezTo>
                  <a:cubicBezTo>
                    <a:pt x="314" y="28"/>
                    <a:pt x="318" y="27"/>
                    <a:pt x="321" y="28"/>
                  </a:cubicBezTo>
                  <a:cubicBezTo>
                    <a:pt x="323" y="30"/>
                    <a:pt x="324" y="33"/>
                    <a:pt x="323" y="36"/>
                  </a:cubicBezTo>
                  <a:cubicBezTo>
                    <a:pt x="322" y="38"/>
                    <a:pt x="320" y="39"/>
                    <a:pt x="318" y="39"/>
                  </a:cubicBezTo>
                  <a:cubicBezTo>
                    <a:pt x="317" y="39"/>
                    <a:pt x="316" y="39"/>
                    <a:pt x="315" y="38"/>
                  </a:cubicBezTo>
                  <a:close/>
                  <a:moveTo>
                    <a:pt x="127" y="24"/>
                  </a:moveTo>
                  <a:cubicBezTo>
                    <a:pt x="126" y="21"/>
                    <a:pt x="127" y="18"/>
                    <a:pt x="130" y="16"/>
                  </a:cubicBezTo>
                  <a:cubicBezTo>
                    <a:pt x="133" y="15"/>
                    <a:pt x="136" y="17"/>
                    <a:pt x="138" y="20"/>
                  </a:cubicBezTo>
                  <a:cubicBezTo>
                    <a:pt x="139" y="23"/>
                    <a:pt x="138" y="26"/>
                    <a:pt x="135" y="27"/>
                  </a:cubicBezTo>
                  <a:cubicBezTo>
                    <a:pt x="134" y="28"/>
                    <a:pt x="133" y="28"/>
                    <a:pt x="132" y="28"/>
                  </a:cubicBezTo>
                  <a:cubicBezTo>
                    <a:pt x="130" y="28"/>
                    <a:pt x="128" y="26"/>
                    <a:pt x="127" y="24"/>
                  </a:cubicBezTo>
                  <a:close/>
                  <a:moveTo>
                    <a:pt x="287" y="25"/>
                  </a:moveTo>
                  <a:cubicBezTo>
                    <a:pt x="284" y="24"/>
                    <a:pt x="282" y="20"/>
                    <a:pt x="283" y="17"/>
                  </a:cubicBezTo>
                  <a:cubicBezTo>
                    <a:pt x="285" y="14"/>
                    <a:pt x="288" y="13"/>
                    <a:pt x="291" y="14"/>
                  </a:cubicBezTo>
                  <a:cubicBezTo>
                    <a:pt x="294" y="15"/>
                    <a:pt x="295" y="19"/>
                    <a:pt x="294" y="22"/>
                  </a:cubicBezTo>
                  <a:cubicBezTo>
                    <a:pt x="293" y="24"/>
                    <a:pt x="291" y="25"/>
                    <a:pt x="289" y="25"/>
                  </a:cubicBezTo>
                  <a:cubicBezTo>
                    <a:pt x="288" y="25"/>
                    <a:pt x="287" y="25"/>
                    <a:pt x="287" y="25"/>
                  </a:cubicBezTo>
                  <a:close/>
                  <a:moveTo>
                    <a:pt x="157" y="13"/>
                  </a:moveTo>
                  <a:cubicBezTo>
                    <a:pt x="156" y="10"/>
                    <a:pt x="158" y="7"/>
                    <a:pt x="161" y="6"/>
                  </a:cubicBezTo>
                  <a:cubicBezTo>
                    <a:pt x="164" y="5"/>
                    <a:pt x="168" y="7"/>
                    <a:pt x="168" y="10"/>
                  </a:cubicBezTo>
                  <a:cubicBezTo>
                    <a:pt x="169" y="13"/>
                    <a:pt x="167" y="17"/>
                    <a:pt x="164" y="17"/>
                  </a:cubicBezTo>
                  <a:cubicBezTo>
                    <a:pt x="164" y="17"/>
                    <a:pt x="163" y="17"/>
                    <a:pt x="163" y="17"/>
                  </a:cubicBezTo>
                  <a:cubicBezTo>
                    <a:pt x="160" y="17"/>
                    <a:pt x="158" y="16"/>
                    <a:pt x="157" y="13"/>
                  </a:cubicBezTo>
                  <a:close/>
                  <a:moveTo>
                    <a:pt x="257" y="16"/>
                  </a:moveTo>
                  <a:cubicBezTo>
                    <a:pt x="254" y="15"/>
                    <a:pt x="252" y="12"/>
                    <a:pt x="252" y="9"/>
                  </a:cubicBezTo>
                  <a:cubicBezTo>
                    <a:pt x="253" y="6"/>
                    <a:pt x="256" y="4"/>
                    <a:pt x="259" y="5"/>
                  </a:cubicBezTo>
                  <a:cubicBezTo>
                    <a:pt x="263" y="5"/>
                    <a:pt x="265" y="8"/>
                    <a:pt x="264" y="11"/>
                  </a:cubicBezTo>
                  <a:cubicBezTo>
                    <a:pt x="263" y="14"/>
                    <a:pt x="261" y="16"/>
                    <a:pt x="258" y="16"/>
                  </a:cubicBezTo>
                  <a:cubicBezTo>
                    <a:pt x="258" y="16"/>
                    <a:pt x="257" y="16"/>
                    <a:pt x="257" y="16"/>
                  </a:cubicBezTo>
                  <a:close/>
                  <a:moveTo>
                    <a:pt x="189" y="7"/>
                  </a:moveTo>
                  <a:cubicBezTo>
                    <a:pt x="188" y="4"/>
                    <a:pt x="191" y="1"/>
                    <a:pt x="194" y="0"/>
                  </a:cubicBezTo>
                  <a:cubicBezTo>
                    <a:pt x="197" y="0"/>
                    <a:pt x="200" y="3"/>
                    <a:pt x="200" y="6"/>
                  </a:cubicBezTo>
                  <a:cubicBezTo>
                    <a:pt x="200" y="9"/>
                    <a:pt x="198" y="12"/>
                    <a:pt x="195" y="12"/>
                  </a:cubicBezTo>
                  <a:cubicBezTo>
                    <a:pt x="194" y="12"/>
                    <a:pt x="194" y="12"/>
                    <a:pt x="194" y="12"/>
                  </a:cubicBezTo>
                  <a:cubicBezTo>
                    <a:pt x="191" y="12"/>
                    <a:pt x="189" y="10"/>
                    <a:pt x="189" y="7"/>
                  </a:cubicBezTo>
                  <a:close/>
                  <a:moveTo>
                    <a:pt x="226" y="12"/>
                  </a:moveTo>
                  <a:cubicBezTo>
                    <a:pt x="223" y="11"/>
                    <a:pt x="220" y="9"/>
                    <a:pt x="221" y="5"/>
                  </a:cubicBezTo>
                  <a:cubicBezTo>
                    <a:pt x="221" y="2"/>
                    <a:pt x="224" y="0"/>
                    <a:pt x="227" y="0"/>
                  </a:cubicBezTo>
                  <a:cubicBezTo>
                    <a:pt x="230" y="0"/>
                    <a:pt x="232" y="3"/>
                    <a:pt x="232" y="6"/>
                  </a:cubicBezTo>
                  <a:cubicBezTo>
                    <a:pt x="232" y="9"/>
                    <a:pt x="229" y="12"/>
                    <a:pt x="226" y="1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1" name="Google Shape;1146;p28"/>
            <p:cNvSpPr/>
            <p:nvPr/>
          </p:nvSpPr>
          <p:spPr>
            <a:xfrm>
              <a:off x="5913438" y="4510088"/>
              <a:ext cx="625475" cy="625475"/>
            </a:xfrm>
            <a:custGeom>
              <a:avLst/>
              <a:gdLst/>
              <a:ahLst/>
              <a:cxnLst/>
              <a:rect l="l" t="t" r="r" b="b"/>
              <a:pathLst>
                <a:path w="371" h="371" extrusionOk="0">
                  <a:moveTo>
                    <a:pt x="186" y="371"/>
                  </a:moveTo>
                  <a:cubicBezTo>
                    <a:pt x="83" y="371"/>
                    <a:pt x="0" y="288"/>
                    <a:pt x="0" y="186"/>
                  </a:cubicBezTo>
                  <a:cubicBezTo>
                    <a:pt x="0" y="83"/>
                    <a:pt x="83" y="0"/>
                    <a:pt x="186" y="0"/>
                  </a:cubicBezTo>
                  <a:cubicBezTo>
                    <a:pt x="288" y="0"/>
                    <a:pt x="371" y="83"/>
                    <a:pt x="371" y="186"/>
                  </a:cubicBezTo>
                  <a:cubicBezTo>
                    <a:pt x="371" y="288"/>
                    <a:pt x="288" y="371"/>
                    <a:pt x="186" y="371"/>
                  </a:cubicBezTo>
                  <a:close/>
                  <a:moveTo>
                    <a:pt x="186" y="8"/>
                  </a:moveTo>
                  <a:cubicBezTo>
                    <a:pt x="88" y="8"/>
                    <a:pt x="8" y="88"/>
                    <a:pt x="8" y="186"/>
                  </a:cubicBezTo>
                  <a:cubicBezTo>
                    <a:pt x="8" y="283"/>
                    <a:pt x="88" y="363"/>
                    <a:pt x="186" y="363"/>
                  </a:cubicBezTo>
                  <a:cubicBezTo>
                    <a:pt x="283" y="363"/>
                    <a:pt x="363" y="283"/>
                    <a:pt x="363" y="186"/>
                  </a:cubicBezTo>
                  <a:cubicBezTo>
                    <a:pt x="363" y="88"/>
                    <a:pt x="283" y="8"/>
                    <a:pt x="186" y="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2" name="Google Shape;1147;p28"/>
            <p:cNvSpPr/>
            <p:nvPr/>
          </p:nvSpPr>
          <p:spPr>
            <a:xfrm>
              <a:off x="5978525" y="4573588"/>
              <a:ext cx="496888" cy="498475"/>
            </a:xfrm>
            <a:custGeom>
              <a:avLst/>
              <a:gdLst/>
              <a:ahLst/>
              <a:cxnLst/>
              <a:rect l="l" t="t" r="r" b="b"/>
              <a:pathLst>
                <a:path w="295" h="295" extrusionOk="0">
                  <a:moveTo>
                    <a:pt x="148" y="295"/>
                  </a:moveTo>
                  <a:cubicBezTo>
                    <a:pt x="66" y="295"/>
                    <a:pt x="0" y="229"/>
                    <a:pt x="0" y="148"/>
                  </a:cubicBezTo>
                  <a:cubicBezTo>
                    <a:pt x="0" y="66"/>
                    <a:pt x="66" y="0"/>
                    <a:pt x="148" y="0"/>
                  </a:cubicBezTo>
                  <a:cubicBezTo>
                    <a:pt x="229" y="0"/>
                    <a:pt x="295" y="66"/>
                    <a:pt x="295" y="148"/>
                  </a:cubicBezTo>
                  <a:cubicBezTo>
                    <a:pt x="295" y="229"/>
                    <a:pt x="229" y="295"/>
                    <a:pt x="148" y="295"/>
                  </a:cubicBezTo>
                  <a:close/>
                  <a:moveTo>
                    <a:pt x="148" y="31"/>
                  </a:moveTo>
                  <a:cubicBezTo>
                    <a:pt x="83" y="31"/>
                    <a:pt x="31" y="83"/>
                    <a:pt x="31" y="148"/>
                  </a:cubicBezTo>
                  <a:cubicBezTo>
                    <a:pt x="31" y="212"/>
                    <a:pt x="83" y="264"/>
                    <a:pt x="148" y="264"/>
                  </a:cubicBezTo>
                  <a:cubicBezTo>
                    <a:pt x="212" y="264"/>
                    <a:pt x="264" y="212"/>
                    <a:pt x="264" y="148"/>
                  </a:cubicBezTo>
                  <a:cubicBezTo>
                    <a:pt x="264" y="83"/>
                    <a:pt x="212" y="31"/>
                    <a:pt x="148" y="3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Tree>
    <p:extLst>
      <p:ext uri="{BB962C8B-B14F-4D97-AF65-F5344CB8AC3E}">
        <p14:creationId xmlns:p14="http://schemas.microsoft.com/office/powerpoint/2010/main" val="34962441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par>
                                <p:cTn id="16" presetID="14" presetClass="entr" presetSubtype="1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sp>
        <p:nvSpPr>
          <p:cNvPr id="2" name="TextBox 1"/>
          <p:cNvSpPr txBox="1"/>
          <p:nvPr/>
        </p:nvSpPr>
        <p:spPr>
          <a:xfrm>
            <a:off x="719994" y="168414"/>
            <a:ext cx="6565900" cy="507831"/>
          </a:xfrm>
          <a:prstGeom prst="rect">
            <a:avLst/>
          </a:prstGeom>
          <a:noFill/>
        </p:spPr>
        <p:txBody>
          <a:bodyPr wrap="square" rtlCol="0">
            <a:spAutoFit/>
          </a:bodyPr>
          <a:lstStyle/>
          <a:p>
            <a:pPr algn="ctr"/>
            <a:r>
              <a:rPr lang="en-US" sz="2700" b="1">
                <a:solidFill>
                  <a:srgbClr val="C00000"/>
                </a:solidFill>
              </a:rPr>
              <a:t>II. SẢN XUẤT, CHẾ TẠO THIẾT BỊ ĐIỆN</a:t>
            </a:r>
          </a:p>
        </p:txBody>
      </p:sp>
      <p:sp>
        <p:nvSpPr>
          <p:cNvPr id="7" name="TextBox 6"/>
          <p:cNvSpPr txBox="1"/>
          <p:nvPr/>
        </p:nvSpPr>
        <p:spPr>
          <a:xfrm>
            <a:off x="405072" y="2711804"/>
            <a:ext cx="2495062" cy="1754326"/>
          </a:xfrm>
          <a:prstGeom prst="rect">
            <a:avLst/>
          </a:prstGeom>
          <a:noFill/>
        </p:spPr>
        <p:txBody>
          <a:bodyPr wrap="square" rtlCol="0">
            <a:spAutoFit/>
          </a:bodyPr>
          <a:lstStyle/>
          <a:p>
            <a:pPr algn="ctr">
              <a:lnSpc>
                <a:spcPct val="150000"/>
              </a:lnSpc>
            </a:pPr>
            <a:r>
              <a:rPr lang="en-US" sz="1800"/>
              <a:t>Kĩ </a:t>
            </a:r>
            <a:r>
              <a:rPr lang="vi-VN" sz="1800"/>
              <a:t>sư sản xuất tổ chức vận hành và đảm bảo kĩ</a:t>
            </a:r>
            <a:r>
              <a:rPr lang="en-US" sz="1800"/>
              <a:t> </a:t>
            </a:r>
            <a:r>
              <a:rPr lang="vi-VN" sz="1800"/>
              <a:t>thuật hệ thống</a:t>
            </a:r>
            <a:r>
              <a:rPr lang="en-US" sz="1800"/>
              <a:t> </a:t>
            </a:r>
          </a:p>
          <a:p>
            <a:pPr algn="ctr">
              <a:lnSpc>
                <a:spcPct val="150000"/>
              </a:lnSpc>
            </a:pPr>
            <a:r>
              <a:rPr lang="en-US" sz="1800"/>
              <a:t>hoạt động </a:t>
            </a:r>
            <a:r>
              <a:rPr lang="vi-VN" sz="1800"/>
              <a:t>tối ưu</a:t>
            </a:r>
          </a:p>
        </p:txBody>
      </p:sp>
      <p:sp>
        <p:nvSpPr>
          <p:cNvPr id="8" name="TextBox 7"/>
          <p:cNvSpPr txBox="1"/>
          <p:nvPr/>
        </p:nvSpPr>
        <p:spPr>
          <a:xfrm>
            <a:off x="3286384" y="3895176"/>
            <a:ext cx="2599869" cy="923330"/>
          </a:xfrm>
          <a:prstGeom prst="rect">
            <a:avLst/>
          </a:prstGeom>
          <a:noFill/>
        </p:spPr>
        <p:txBody>
          <a:bodyPr wrap="square" rtlCol="0">
            <a:spAutoFit/>
          </a:bodyPr>
          <a:lstStyle/>
          <a:p>
            <a:pPr algn="ctr">
              <a:lnSpc>
                <a:spcPct val="150000"/>
              </a:lnSpc>
            </a:pPr>
            <a:r>
              <a:rPr lang="en-US" sz="1800"/>
              <a:t>K</a:t>
            </a:r>
            <a:r>
              <a:rPr lang="vi-VN" sz="1800"/>
              <a:t>ĩ sư quản lí</a:t>
            </a:r>
            <a:r>
              <a:rPr lang="en-US" sz="1800"/>
              <a:t>, </a:t>
            </a:r>
            <a:r>
              <a:rPr lang="vi-VN" sz="1800"/>
              <a:t>kiểm soát chất lượng sản phẩm</a:t>
            </a:r>
          </a:p>
        </p:txBody>
      </p:sp>
      <p:sp>
        <p:nvSpPr>
          <p:cNvPr id="9" name="TextBox 8"/>
          <p:cNvSpPr txBox="1"/>
          <p:nvPr/>
        </p:nvSpPr>
        <p:spPr>
          <a:xfrm>
            <a:off x="6303426" y="2751217"/>
            <a:ext cx="2306292" cy="1754326"/>
          </a:xfrm>
          <a:prstGeom prst="rect">
            <a:avLst/>
          </a:prstGeom>
          <a:noFill/>
        </p:spPr>
        <p:txBody>
          <a:bodyPr wrap="square" rtlCol="0">
            <a:spAutoFit/>
          </a:bodyPr>
          <a:lstStyle/>
          <a:p>
            <a:pPr algn="ctr">
              <a:lnSpc>
                <a:spcPct val="150000"/>
              </a:lnSpc>
            </a:pPr>
            <a:r>
              <a:rPr lang="en-US" sz="1800"/>
              <a:t>Thợ sản xuất, chế tạo trong nhà máy sản xuất, chế tạo thiết bị điện</a:t>
            </a:r>
            <a:endParaRPr lang="vi-VN" sz="1800"/>
          </a:p>
        </p:txBody>
      </p:sp>
      <p:pic>
        <p:nvPicPr>
          <p:cNvPr id="10" name="Picture 4" descr="https://img.timviecthietke.com/2019/07/hinh5-tuyen-dung-ki-su-thiet-ke-di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533" y="1211651"/>
            <a:ext cx="2030140" cy="13534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6" descr="https://talentbold.com/Upload/news/20200528/100753524_mo-ta-cong-viec-ky-su-quan-ly-chat-luong-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2099" y="2343175"/>
            <a:ext cx="2248440" cy="1405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8" descr="https://imgcdn.tapchicongthuong.vn/tcct-media/20/2/1/san-xuat-thiet-bi-di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1471" y="1211651"/>
            <a:ext cx="2130203" cy="14286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7" name="Google Shape;1139;p28"/>
          <p:cNvGrpSpPr/>
          <p:nvPr/>
        </p:nvGrpSpPr>
        <p:grpSpPr>
          <a:xfrm>
            <a:off x="8609718" y="4608937"/>
            <a:ext cx="1018274" cy="1017157"/>
            <a:chOff x="5502275" y="4098925"/>
            <a:chExt cx="1449389" cy="1447800"/>
          </a:xfrm>
        </p:grpSpPr>
        <p:sp>
          <p:nvSpPr>
            <p:cNvPr id="18" name="Google Shape;1140;p28"/>
            <p:cNvSpPr/>
            <p:nvPr/>
          </p:nvSpPr>
          <p:spPr>
            <a:xfrm>
              <a:off x="5502275" y="4098925"/>
              <a:ext cx="1449389" cy="1447800"/>
            </a:xfrm>
            <a:custGeom>
              <a:avLst/>
              <a:gdLst/>
              <a:ahLst/>
              <a:cxnLst/>
              <a:rect l="l" t="t" r="r" b="b"/>
              <a:pathLst>
                <a:path w="859" h="858" extrusionOk="0">
                  <a:moveTo>
                    <a:pt x="430" y="858"/>
                  </a:moveTo>
                  <a:cubicBezTo>
                    <a:pt x="193" y="858"/>
                    <a:pt x="0" y="665"/>
                    <a:pt x="0" y="429"/>
                  </a:cubicBezTo>
                  <a:cubicBezTo>
                    <a:pt x="0" y="192"/>
                    <a:pt x="193" y="0"/>
                    <a:pt x="430" y="0"/>
                  </a:cubicBezTo>
                  <a:cubicBezTo>
                    <a:pt x="666" y="0"/>
                    <a:pt x="859" y="192"/>
                    <a:pt x="859" y="429"/>
                  </a:cubicBezTo>
                  <a:cubicBezTo>
                    <a:pt x="859" y="665"/>
                    <a:pt x="666" y="858"/>
                    <a:pt x="430" y="858"/>
                  </a:cubicBezTo>
                  <a:close/>
                  <a:moveTo>
                    <a:pt x="430" y="10"/>
                  </a:moveTo>
                  <a:cubicBezTo>
                    <a:pt x="199" y="10"/>
                    <a:pt x="11" y="198"/>
                    <a:pt x="11" y="429"/>
                  </a:cubicBezTo>
                  <a:cubicBezTo>
                    <a:pt x="11" y="659"/>
                    <a:pt x="199" y="847"/>
                    <a:pt x="430" y="847"/>
                  </a:cubicBezTo>
                  <a:cubicBezTo>
                    <a:pt x="660" y="847"/>
                    <a:pt x="848" y="659"/>
                    <a:pt x="848" y="429"/>
                  </a:cubicBezTo>
                  <a:cubicBezTo>
                    <a:pt x="848" y="198"/>
                    <a:pt x="660" y="10"/>
                    <a:pt x="430" y="1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9" name="Google Shape;1141;p28"/>
            <p:cNvSpPr/>
            <p:nvPr/>
          </p:nvSpPr>
          <p:spPr>
            <a:xfrm>
              <a:off x="5548313" y="4143375"/>
              <a:ext cx="1357313" cy="1358900"/>
            </a:xfrm>
            <a:custGeom>
              <a:avLst/>
              <a:gdLst/>
              <a:ahLst/>
              <a:cxnLst/>
              <a:rect l="l" t="t" r="r" b="b"/>
              <a:pathLst>
                <a:path w="805" h="805" extrusionOk="0">
                  <a:moveTo>
                    <a:pt x="403" y="805"/>
                  </a:moveTo>
                  <a:cubicBezTo>
                    <a:pt x="180" y="805"/>
                    <a:pt x="0" y="625"/>
                    <a:pt x="0" y="403"/>
                  </a:cubicBezTo>
                  <a:cubicBezTo>
                    <a:pt x="0" y="181"/>
                    <a:pt x="180" y="0"/>
                    <a:pt x="403" y="0"/>
                  </a:cubicBezTo>
                  <a:cubicBezTo>
                    <a:pt x="625" y="0"/>
                    <a:pt x="805" y="181"/>
                    <a:pt x="805" y="403"/>
                  </a:cubicBezTo>
                  <a:cubicBezTo>
                    <a:pt x="805" y="625"/>
                    <a:pt x="625" y="805"/>
                    <a:pt x="403" y="805"/>
                  </a:cubicBezTo>
                  <a:close/>
                  <a:moveTo>
                    <a:pt x="403" y="7"/>
                  </a:moveTo>
                  <a:cubicBezTo>
                    <a:pt x="184" y="7"/>
                    <a:pt x="7" y="185"/>
                    <a:pt x="7" y="403"/>
                  </a:cubicBezTo>
                  <a:cubicBezTo>
                    <a:pt x="7" y="621"/>
                    <a:pt x="184" y="798"/>
                    <a:pt x="403" y="798"/>
                  </a:cubicBezTo>
                  <a:cubicBezTo>
                    <a:pt x="621" y="798"/>
                    <a:pt x="798" y="621"/>
                    <a:pt x="798" y="403"/>
                  </a:cubicBezTo>
                  <a:cubicBezTo>
                    <a:pt x="798" y="185"/>
                    <a:pt x="621" y="7"/>
                    <a:pt x="403" y="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0" name="Google Shape;1142;p28"/>
            <p:cNvSpPr/>
            <p:nvPr/>
          </p:nvSpPr>
          <p:spPr>
            <a:xfrm>
              <a:off x="5595938" y="4192588"/>
              <a:ext cx="1262063" cy="1262063"/>
            </a:xfrm>
            <a:custGeom>
              <a:avLst/>
              <a:gdLst/>
              <a:ahLst/>
              <a:cxnLst/>
              <a:rect l="l" t="t" r="r" b="b"/>
              <a:pathLst>
                <a:path w="749" h="748" extrusionOk="0">
                  <a:moveTo>
                    <a:pt x="375" y="748"/>
                  </a:moveTo>
                  <a:cubicBezTo>
                    <a:pt x="375" y="748"/>
                    <a:pt x="375" y="748"/>
                    <a:pt x="375" y="748"/>
                  </a:cubicBezTo>
                  <a:cubicBezTo>
                    <a:pt x="372" y="748"/>
                    <a:pt x="369" y="748"/>
                    <a:pt x="366" y="748"/>
                  </a:cubicBezTo>
                  <a:cubicBezTo>
                    <a:pt x="367" y="689"/>
                    <a:pt x="367" y="689"/>
                    <a:pt x="367" y="689"/>
                  </a:cubicBezTo>
                  <a:cubicBezTo>
                    <a:pt x="370" y="689"/>
                    <a:pt x="372" y="689"/>
                    <a:pt x="375" y="689"/>
                  </a:cubicBezTo>
                  <a:lnTo>
                    <a:pt x="375" y="748"/>
                  </a:lnTo>
                  <a:close/>
                  <a:moveTo>
                    <a:pt x="382" y="748"/>
                  </a:moveTo>
                  <a:cubicBezTo>
                    <a:pt x="381" y="689"/>
                    <a:pt x="381" y="689"/>
                    <a:pt x="381" y="689"/>
                  </a:cubicBezTo>
                  <a:cubicBezTo>
                    <a:pt x="383" y="689"/>
                    <a:pt x="386" y="689"/>
                    <a:pt x="388" y="689"/>
                  </a:cubicBezTo>
                  <a:cubicBezTo>
                    <a:pt x="390" y="747"/>
                    <a:pt x="390" y="747"/>
                    <a:pt x="390" y="747"/>
                  </a:cubicBezTo>
                  <a:cubicBezTo>
                    <a:pt x="388" y="747"/>
                    <a:pt x="385" y="748"/>
                    <a:pt x="382" y="748"/>
                  </a:cubicBezTo>
                  <a:close/>
                  <a:moveTo>
                    <a:pt x="359" y="747"/>
                  </a:moveTo>
                  <a:cubicBezTo>
                    <a:pt x="356" y="747"/>
                    <a:pt x="353" y="747"/>
                    <a:pt x="350" y="747"/>
                  </a:cubicBezTo>
                  <a:cubicBezTo>
                    <a:pt x="354" y="689"/>
                    <a:pt x="354" y="689"/>
                    <a:pt x="354" y="689"/>
                  </a:cubicBezTo>
                  <a:cubicBezTo>
                    <a:pt x="356" y="689"/>
                    <a:pt x="359" y="689"/>
                    <a:pt x="361" y="689"/>
                  </a:cubicBezTo>
                  <a:lnTo>
                    <a:pt x="359" y="747"/>
                  </a:lnTo>
                  <a:close/>
                  <a:moveTo>
                    <a:pt x="398" y="747"/>
                  </a:moveTo>
                  <a:cubicBezTo>
                    <a:pt x="394" y="689"/>
                    <a:pt x="394" y="689"/>
                    <a:pt x="394" y="689"/>
                  </a:cubicBezTo>
                  <a:cubicBezTo>
                    <a:pt x="397" y="688"/>
                    <a:pt x="399" y="688"/>
                    <a:pt x="401" y="688"/>
                  </a:cubicBezTo>
                  <a:cubicBezTo>
                    <a:pt x="406" y="746"/>
                    <a:pt x="406" y="746"/>
                    <a:pt x="406" y="746"/>
                  </a:cubicBezTo>
                  <a:cubicBezTo>
                    <a:pt x="403" y="747"/>
                    <a:pt x="401" y="747"/>
                    <a:pt x="398" y="747"/>
                  </a:cubicBezTo>
                  <a:close/>
                  <a:moveTo>
                    <a:pt x="343" y="746"/>
                  </a:moveTo>
                  <a:cubicBezTo>
                    <a:pt x="340" y="746"/>
                    <a:pt x="337" y="746"/>
                    <a:pt x="334" y="746"/>
                  </a:cubicBezTo>
                  <a:cubicBezTo>
                    <a:pt x="341" y="687"/>
                    <a:pt x="341" y="687"/>
                    <a:pt x="341" y="687"/>
                  </a:cubicBezTo>
                  <a:cubicBezTo>
                    <a:pt x="343" y="688"/>
                    <a:pt x="345" y="688"/>
                    <a:pt x="348" y="688"/>
                  </a:cubicBezTo>
                  <a:lnTo>
                    <a:pt x="343" y="746"/>
                  </a:lnTo>
                  <a:close/>
                  <a:moveTo>
                    <a:pt x="414" y="746"/>
                  </a:moveTo>
                  <a:cubicBezTo>
                    <a:pt x="407" y="688"/>
                    <a:pt x="407" y="688"/>
                    <a:pt x="407" y="688"/>
                  </a:cubicBezTo>
                  <a:cubicBezTo>
                    <a:pt x="410" y="687"/>
                    <a:pt x="412" y="687"/>
                    <a:pt x="415" y="687"/>
                  </a:cubicBezTo>
                  <a:cubicBezTo>
                    <a:pt x="422" y="745"/>
                    <a:pt x="422" y="745"/>
                    <a:pt x="422" y="745"/>
                  </a:cubicBezTo>
                  <a:cubicBezTo>
                    <a:pt x="419" y="745"/>
                    <a:pt x="416" y="745"/>
                    <a:pt x="414" y="746"/>
                  </a:cubicBezTo>
                  <a:close/>
                  <a:moveTo>
                    <a:pt x="327" y="745"/>
                  </a:moveTo>
                  <a:cubicBezTo>
                    <a:pt x="324" y="744"/>
                    <a:pt x="321" y="744"/>
                    <a:pt x="319" y="744"/>
                  </a:cubicBezTo>
                  <a:cubicBezTo>
                    <a:pt x="327" y="686"/>
                    <a:pt x="327" y="686"/>
                    <a:pt x="327" y="686"/>
                  </a:cubicBezTo>
                  <a:cubicBezTo>
                    <a:pt x="330" y="686"/>
                    <a:pt x="332" y="686"/>
                    <a:pt x="334" y="687"/>
                  </a:cubicBezTo>
                  <a:lnTo>
                    <a:pt x="327" y="745"/>
                  </a:lnTo>
                  <a:close/>
                  <a:moveTo>
                    <a:pt x="429" y="744"/>
                  </a:moveTo>
                  <a:cubicBezTo>
                    <a:pt x="421" y="686"/>
                    <a:pt x="421" y="686"/>
                    <a:pt x="421" y="686"/>
                  </a:cubicBezTo>
                  <a:cubicBezTo>
                    <a:pt x="423" y="686"/>
                    <a:pt x="426" y="685"/>
                    <a:pt x="428" y="685"/>
                  </a:cubicBezTo>
                  <a:cubicBezTo>
                    <a:pt x="438" y="742"/>
                    <a:pt x="438" y="742"/>
                    <a:pt x="438" y="742"/>
                  </a:cubicBezTo>
                  <a:cubicBezTo>
                    <a:pt x="435" y="743"/>
                    <a:pt x="432" y="743"/>
                    <a:pt x="429" y="744"/>
                  </a:cubicBezTo>
                  <a:close/>
                  <a:moveTo>
                    <a:pt x="311" y="742"/>
                  </a:moveTo>
                  <a:cubicBezTo>
                    <a:pt x="309" y="742"/>
                    <a:pt x="306" y="741"/>
                    <a:pt x="303" y="741"/>
                  </a:cubicBezTo>
                  <a:cubicBezTo>
                    <a:pt x="314" y="683"/>
                    <a:pt x="314" y="683"/>
                    <a:pt x="314" y="683"/>
                  </a:cubicBezTo>
                  <a:cubicBezTo>
                    <a:pt x="316" y="684"/>
                    <a:pt x="319" y="684"/>
                    <a:pt x="321" y="685"/>
                  </a:cubicBezTo>
                  <a:lnTo>
                    <a:pt x="311" y="742"/>
                  </a:lnTo>
                  <a:close/>
                  <a:moveTo>
                    <a:pt x="445" y="741"/>
                  </a:moveTo>
                  <a:cubicBezTo>
                    <a:pt x="434" y="684"/>
                    <a:pt x="434" y="684"/>
                    <a:pt x="434" y="684"/>
                  </a:cubicBezTo>
                  <a:cubicBezTo>
                    <a:pt x="436" y="683"/>
                    <a:pt x="439" y="683"/>
                    <a:pt x="441" y="682"/>
                  </a:cubicBezTo>
                  <a:cubicBezTo>
                    <a:pt x="453" y="739"/>
                    <a:pt x="453" y="739"/>
                    <a:pt x="453" y="739"/>
                  </a:cubicBezTo>
                  <a:cubicBezTo>
                    <a:pt x="451" y="740"/>
                    <a:pt x="448" y="741"/>
                    <a:pt x="445" y="741"/>
                  </a:cubicBezTo>
                  <a:close/>
                  <a:moveTo>
                    <a:pt x="296" y="739"/>
                  </a:moveTo>
                  <a:cubicBezTo>
                    <a:pt x="293" y="739"/>
                    <a:pt x="290" y="738"/>
                    <a:pt x="287" y="737"/>
                  </a:cubicBezTo>
                  <a:cubicBezTo>
                    <a:pt x="301" y="681"/>
                    <a:pt x="301" y="681"/>
                    <a:pt x="301" y="681"/>
                  </a:cubicBezTo>
                  <a:cubicBezTo>
                    <a:pt x="303" y="681"/>
                    <a:pt x="306" y="682"/>
                    <a:pt x="308" y="682"/>
                  </a:cubicBezTo>
                  <a:lnTo>
                    <a:pt x="296" y="739"/>
                  </a:lnTo>
                  <a:close/>
                  <a:moveTo>
                    <a:pt x="460" y="738"/>
                  </a:moveTo>
                  <a:cubicBezTo>
                    <a:pt x="447" y="681"/>
                    <a:pt x="447" y="681"/>
                    <a:pt x="447" y="681"/>
                  </a:cubicBezTo>
                  <a:cubicBezTo>
                    <a:pt x="449" y="680"/>
                    <a:pt x="452" y="680"/>
                    <a:pt x="454" y="679"/>
                  </a:cubicBezTo>
                  <a:cubicBezTo>
                    <a:pt x="469" y="736"/>
                    <a:pt x="469" y="736"/>
                    <a:pt x="469" y="736"/>
                  </a:cubicBezTo>
                  <a:cubicBezTo>
                    <a:pt x="466" y="736"/>
                    <a:pt x="463" y="737"/>
                    <a:pt x="460" y="738"/>
                  </a:cubicBezTo>
                  <a:close/>
                  <a:moveTo>
                    <a:pt x="280" y="736"/>
                  </a:moveTo>
                  <a:cubicBezTo>
                    <a:pt x="278" y="735"/>
                    <a:pt x="275" y="734"/>
                    <a:pt x="272" y="733"/>
                  </a:cubicBezTo>
                  <a:cubicBezTo>
                    <a:pt x="288" y="677"/>
                    <a:pt x="288" y="677"/>
                    <a:pt x="288" y="677"/>
                  </a:cubicBezTo>
                  <a:cubicBezTo>
                    <a:pt x="290" y="678"/>
                    <a:pt x="293" y="679"/>
                    <a:pt x="295" y="679"/>
                  </a:cubicBezTo>
                  <a:lnTo>
                    <a:pt x="280" y="736"/>
                  </a:lnTo>
                  <a:close/>
                  <a:moveTo>
                    <a:pt x="476" y="734"/>
                  </a:moveTo>
                  <a:cubicBezTo>
                    <a:pt x="460" y="678"/>
                    <a:pt x="460" y="678"/>
                    <a:pt x="460" y="678"/>
                  </a:cubicBezTo>
                  <a:cubicBezTo>
                    <a:pt x="462" y="677"/>
                    <a:pt x="465" y="676"/>
                    <a:pt x="467" y="675"/>
                  </a:cubicBezTo>
                  <a:cubicBezTo>
                    <a:pt x="484" y="731"/>
                    <a:pt x="484" y="731"/>
                    <a:pt x="484" y="731"/>
                  </a:cubicBezTo>
                  <a:cubicBezTo>
                    <a:pt x="481" y="732"/>
                    <a:pt x="479" y="733"/>
                    <a:pt x="476" y="734"/>
                  </a:cubicBezTo>
                  <a:close/>
                  <a:moveTo>
                    <a:pt x="265" y="731"/>
                  </a:moveTo>
                  <a:cubicBezTo>
                    <a:pt x="262" y="731"/>
                    <a:pt x="260" y="730"/>
                    <a:pt x="257" y="729"/>
                  </a:cubicBezTo>
                  <a:cubicBezTo>
                    <a:pt x="275" y="673"/>
                    <a:pt x="275" y="673"/>
                    <a:pt x="275" y="673"/>
                  </a:cubicBezTo>
                  <a:cubicBezTo>
                    <a:pt x="278" y="674"/>
                    <a:pt x="280" y="675"/>
                    <a:pt x="282" y="676"/>
                  </a:cubicBezTo>
                  <a:lnTo>
                    <a:pt x="265" y="731"/>
                  </a:lnTo>
                  <a:close/>
                  <a:moveTo>
                    <a:pt x="491" y="729"/>
                  </a:moveTo>
                  <a:cubicBezTo>
                    <a:pt x="473" y="674"/>
                    <a:pt x="473" y="674"/>
                    <a:pt x="473" y="674"/>
                  </a:cubicBezTo>
                  <a:cubicBezTo>
                    <a:pt x="475" y="673"/>
                    <a:pt x="477" y="672"/>
                    <a:pt x="480" y="671"/>
                  </a:cubicBezTo>
                  <a:cubicBezTo>
                    <a:pt x="499" y="726"/>
                    <a:pt x="499" y="726"/>
                    <a:pt x="499" y="726"/>
                  </a:cubicBezTo>
                  <a:cubicBezTo>
                    <a:pt x="496" y="727"/>
                    <a:pt x="494" y="728"/>
                    <a:pt x="491" y="729"/>
                  </a:cubicBezTo>
                  <a:close/>
                  <a:moveTo>
                    <a:pt x="250" y="726"/>
                  </a:moveTo>
                  <a:cubicBezTo>
                    <a:pt x="247" y="725"/>
                    <a:pt x="244" y="724"/>
                    <a:pt x="242" y="723"/>
                  </a:cubicBezTo>
                  <a:cubicBezTo>
                    <a:pt x="263" y="669"/>
                    <a:pt x="263" y="669"/>
                    <a:pt x="263" y="669"/>
                  </a:cubicBezTo>
                  <a:cubicBezTo>
                    <a:pt x="265" y="670"/>
                    <a:pt x="267" y="671"/>
                    <a:pt x="269" y="671"/>
                  </a:cubicBezTo>
                  <a:lnTo>
                    <a:pt x="250" y="726"/>
                  </a:lnTo>
                  <a:close/>
                  <a:moveTo>
                    <a:pt x="506" y="724"/>
                  </a:moveTo>
                  <a:cubicBezTo>
                    <a:pt x="485" y="669"/>
                    <a:pt x="485" y="669"/>
                    <a:pt x="485" y="669"/>
                  </a:cubicBezTo>
                  <a:cubicBezTo>
                    <a:pt x="488" y="668"/>
                    <a:pt x="490" y="667"/>
                    <a:pt x="492" y="667"/>
                  </a:cubicBezTo>
                  <a:cubicBezTo>
                    <a:pt x="514" y="721"/>
                    <a:pt x="514" y="721"/>
                    <a:pt x="514" y="721"/>
                  </a:cubicBezTo>
                  <a:cubicBezTo>
                    <a:pt x="511" y="722"/>
                    <a:pt x="509" y="723"/>
                    <a:pt x="506" y="724"/>
                  </a:cubicBezTo>
                  <a:close/>
                  <a:moveTo>
                    <a:pt x="235" y="721"/>
                  </a:moveTo>
                  <a:cubicBezTo>
                    <a:pt x="232" y="720"/>
                    <a:pt x="230" y="719"/>
                    <a:pt x="227" y="718"/>
                  </a:cubicBezTo>
                  <a:cubicBezTo>
                    <a:pt x="250" y="664"/>
                    <a:pt x="250" y="664"/>
                    <a:pt x="250" y="664"/>
                  </a:cubicBezTo>
                  <a:cubicBezTo>
                    <a:pt x="252" y="665"/>
                    <a:pt x="255" y="666"/>
                    <a:pt x="257" y="667"/>
                  </a:cubicBezTo>
                  <a:lnTo>
                    <a:pt x="235" y="721"/>
                  </a:lnTo>
                  <a:close/>
                  <a:moveTo>
                    <a:pt x="521" y="718"/>
                  </a:moveTo>
                  <a:cubicBezTo>
                    <a:pt x="498" y="664"/>
                    <a:pt x="498" y="664"/>
                    <a:pt x="498" y="664"/>
                  </a:cubicBezTo>
                  <a:cubicBezTo>
                    <a:pt x="500" y="663"/>
                    <a:pt x="502" y="662"/>
                    <a:pt x="504" y="661"/>
                  </a:cubicBezTo>
                  <a:cubicBezTo>
                    <a:pt x="529" y="715"/>
                    <a:pt x="529" y="715"/>
                    <a:pt x="529" y="715"/>
                  </a:cubicBezTo>
                  <a:cubicBezTo>
                    <a:pt x="526" y="716"/>
                    <a:pt x="523" y="717"/>
                    <a:pt x="521" y="718"/>
                  </a:cubicBezTo>
                  <a:close/>
                  <a:moveTo>
                    <a:pt x="220" y="715"/>
                  </a:moveTo>
                  <a:cubicBezTo>
                    <a:pt x="218" y="713"/>
                    <a:pt x="215" y="712"/>
                    <a:pt x="213" y="711"/>
                  </a:cubicBezTo>
                  <a:cubicBezTo>
                    <a:pt x="238" y="658"/>
                    <a:pt x="238" y="658"/>
                    <a:pt x="238" y="658"/>
                  </a:cubicBezTo>
                  <a:cubicBezTo>
                    <a:pt x="240" y="659"/>
                    <a:pt x="242" y="660"/>
                    <a:pt x="245" y="661"/>
                  </a:cubicBezTo>
                  <a:lnTo>
                    <a:pt x="220" y="715"/>
                  </a:lnTo>
                  <a:close/>
                  <a:moveTo>
                    <a:pt x="535" y="712"/>
                  </a:moveTo>
                  <a:cubicBezTo>
                    <a:pt x="510" y="659"/>
                    <a:pt x="510" y="659"/>
                    <a:pt x="510" y="659"/>
                  </a:cubicBezTo>
                  <a:cubicBezTo>
                    <a:pt x="512" y="658"/>
                    <a:pt x="514" y="657"/>
                    <a:pt x="517" y="656"/>
                  </a:cubicBezTo>
                  <a:cubicBezTo>
                    <a:pt x="543" y="708"/>
                    <a:pt x="543" y="708"/>
                    <a:pt x="543" y="708"/>
                  </a:cubicBezTo>
                  <a:cubicBezTo>
                    <a:pt x="540" y="709"/>
                    <a:pt x="538" y="710"/>
                    <a:pt x="535" y="712"/>
                  </a:cubicBezTo>
                  <a:close/>
                  <a:moveTo>
                    <a:pt x="206" y="708"/>
                  </a:moveTo>
                  <a:cubicBezTo>
                    <a:pt x="203" y="706"/>
                    <a:pt x="201" y="705"/>
                    <a:pt x="198" y="704"/>
                  </a:cubicBezTo>
                  <a:cubicBezTo>
                    <a:pt x="226" y="652"/>
                    <a:pt x="226" y="652"/>
                    <a:pt x="226" y="652"/>
                  </a:cubicBezTo>
                  <a:cubicBezTo>
                    <a:pt x="228" y="653"/>
                    <a:pt x="230" y="654"/>
                    <a:pt x="232" y="656"/>
                  </a:cubicBezTo>
                  <a:lnTo>
                    <a:pt x="206" y="708"/>
                  </a:lnTo>
                  <a:close/>
                  <a:moveTo>
                    <a:pt x="549" y="704"/>
                  </a:moveTo>
                  <a:cubicBezTo>
                    <a:pt x="522" y="653"/>
                    <a:pt x="522" y="653"/>
                    <a:pt x="522" y="653"/>
                  </a:cubicBezTo>
                  <a:cubicBezTo>
                    <a:pt x="524" y="652"/>
                    <a:pt x="526" y="650"/>
                    <a:pt x="528" y="649"/>
                  </a:cubicBezTo>
                  <a:cubicBezTo>
                    <a:pt x="557" y="700"/>
                    <a:pt x="557" y="700"/>
                    <a:pt x="557" y="700"/>
                  </a:cubicBezTo>
                  <a:cubicBezTo>
                    <a:pt x="554" y="702"/>
                    <a:pt x="552" y="703"/>
                    <a:pt x="549" y="704"/>
                  </a:cubicBezTo>
                  <a:close/>
                  <a:moveTo>
                    <a:pt x="192" y="700"/>
                  </a:moveTo>
                  <a:cubicBezTo>
                    <a:pt x="189" y="699"/>
                    <a:pt x="187" y="697"/>
                    <a:pt x="184" y="696"/>
                  </a:cubicBezTo>
                  <a:cubicBezTo>
                    <a:pt x="214" y="646"/>
                    <a:pt x="214" y="646"/>
                    <a:pt x="214" y="646"/>
                  </a:cubicBezTo>
                  <a:cubicBezTo>
                    <a:pt x="216" y="647"/>
                    <a:pt x="218" y="648"/>
                    <a:pt x="221" y="649"/>
                  </a:cubicBezTo>
                  <a:lnTo>
                    <a:pt x="192" y="700"/>
                  </a:lnTo>
                  <a:close/>
                  <a:moveTo>
                    <a:pt x="563" y="697"/>
                  </a:moveTo>
                  <a:cubicBezTo>
                    <a:pt x="534" y="646"/>
                    <a:pt x="534" y="646"/>
                    <a:pt x="534" y="646"/>
                  </a:cubicBezTo>
                  <a:cubicBezTo>
                    <a:pt x="536" y="645"/>
                    <a:pt x="538" y="644"/>
                    <a:pt x="540" y="642"/>
                  </a:cubicBezTo>
                  <a:cubicBezTo>
                    <a:pt x="571" y="692"/>
                    <a:pt x="571" y="692"/>
                    <a:pt x="571" y="692"/>
                  </a:cubicBezTo>
                  <a:cubicBezTo>
                    <a:pt x="568" y="694"/>
                    <a:pt x="566" y="695"/>
                    <a:pt x="563" y="697"/>
                  </a:cubicBezTo>
                  <a:close/>
                  <a:moveTo>
                    <a:pt x="178" y="692"/>
                  </a:moveTo>
                  <a:cubicBezTo>
                    <a:pt x="176" y="691"/>
                    <a:pt x="173" y="689"/>
                    <a:pt x="171" y="688"/>
                  </a:cubicBezTo>
                  <a:cubicBezTo>
                    <a:pt x="203" y="638"/>
                    <a:pt x="203" y="638"/>
                    <a:pt x="203" y="638"/>
                  </a:cubicBezTo>
                  <a:cubicBezTo>
                    <a:pt x="205" y="640"/>
                    <a:pt x="207" y="641"/>
                    <a:pt x="209" y="642"/>
                  </a:cubicBezTo>
                  <a:lnTo>
                    <a:pt x="178" y="692"/>
                  </a:lnTo>
                  <a:close/>
                  <a:moveTo>
                    <a:pt x="577" y="688"/>
                  </a:moveTo>
                  <a:cubicBezTo>
                    <a:pt x="545" y="639"/>
                    <a:pt x="545" y="639"/>
                    <a:pt x="545" y="639"/>
                  </a:cubicBezTo>
                  <a:cubicBezTo>
                    <a:pt x="547" y="638"/>
                    <a:pt x="549" y="637"/>
                    <a:pt x="551" y="635"/>
                  </a:cubicBezTo>
                  <a:cubicBezTo>
                    <a:pt x="584" y="684"/>
                    <a:pt x="584" y="684"/>
                    <a:pt x="584" y="684"/>
                  </a:cubicBezTo>
                  <a:cubicBezTo>
                    <a:pt x="581" y="685"/>
                    <a:pt x="579" y="687"/>
                    <a:pt x="577" y="688"/>
                  </a:cubicBezTo>
                  <a:close/>
                  <a:moveTo>
                    <a:pt x="165" y="684"/>
                  </a:moveTo>
                  <a:cubicBezTo>
                    <a:pt x="163" y="682"/>
                    <a:pt x="160" y="680"/>
                    <a:pt x="158" y="679"/>
                  </a:cubicBezTo>
                  <a:cubicBezTo>
                    <a:pt x="192" y="631"/>
                    <a:pt x="192" y="631"/>
                    <a:pt x="192" y="631"/>
                  </a:cubicBezTo>
                  <a:cubicBezTo>
                    <a:pt x="194" y="632"/>
                    <a:pt x="196" y="634"/>
                    <a:pt x="198" y="635"/>
                  </a:cubicBezTo>
                  <a:lnTo>
                    <a:pt x="165" y="684"/>
                  </a:lnTo>
                  <a:close/>
                  <a:moveTo>
                    <a:pt x="590" y="680"/>
                  </a:moveTo>
                  <a:cubicBezTo>
                    <a:pt x="556" y="632"/>
                    <a:pt x="556" y="632"/>
                    <a:pt x="556" y="632"/>
                  </a:cubicBezTo>
                  <a:cubicBezTo>
                    <a:pt x="558" y="630"/>
                    <a:pt x="560" y="629"/>
                    <a:pt x="562" y="628"/>
                  </a:cubicBezTo>
                  <a:cubicBezTo>
                    <a:pt x="597" y="675"/>
                    <a:pt x="597" y="675"/>
                    <a:pt x="597" y="675"/>
                  </a:cubicBezTo>
                  <a:cubicBezTo>
                    <a:pt x="594" y="676"/>
                    <a:pt x="592" y="678"/>
                    <a:pt x="590" y="680"/>
                  </a:cubicBezTo>
                  <a:close/>
                  <a:moveTo>
                    <a:pt x="152" y="674"/>
                  </a:moveTo>
                  <a:cubicBezTo>
                    <a:pt x="150" y="673"/>
                    <a:pt x="147" y="671"/>
                    <a:pt x="145" y="669"/>
                  </a:cubicBezTo>
                  <a:cubicBezTo>
                    <a:pt x="181" y="623"/>
                    <a:pt x="181" y="623"/>
                    <a:pt x="181" y="623"/>
                  </a:cubicBezTo>
                  <a:cubicBezTo>
                    <a:pt x="183" y="624"/>
                    <a:pt x="185" y="626"/>
                    <a:pt x="187" y="627"/>
                  </a:cubicBezTo>
                  <a:lnTo>
                    <a:pt x="152" y="674"/>
                  </a:lnTo>
                  <a:close/>
                  <a:moveTo>
                    <a:pt x="603" y="670"/>
                  </a:moveTo>
                  <a:cubicBezTo>
                    <a:pt x="567" y="624"/>
                    <a:pt x="567" y="624"/>
                    <a:pt x="567" y="624"/>
                  </a:cubicBezTo>
                  <a:cubicBezTo>
                    <a:pt x="569" y="622"/>
                    <a:pt x="571" y="621"/>
                    <a:pt x="573" y="619"/>
                  </a:cubicBezTo>
                  <a:cubicBezTo>
                    <a:pt x="609" y="665"/>
                    <a:pt x="609" y="665"/>
                    <a:pt x="609" y="665"/>
                  </a:cubicBezTo>
                  <a:cubicBezTo>
                    <a:pt x="607" y="667"/>
                    <a:pt x="605" y="668"/>
                    <a:pt x="603" y="670"/>
                  </a:cubicBezTo>
                  <a:close/>
                  <a:moveTo>
                    <a:pt x="139" y="665"/>
                  </a:moveTo>
                  <a:cubicBezTo>
                    <a:pt x="137" y="663"/>
                    <a:pt x="135" y="661"/>
                    <a:pt x="133" y="659"/>
                  </a:cubicBezTo>
                  <a:cubicBezTo>
                    <a:pt x="171" y="614"/>
                    <a:pt x="171" y="614"/>
                    <a:pt x="171" y="614"/>
                  </a:cubicBezTo>
                  <a:cubicBezTo>
                    <a:pt x="172" y="616"/>
                    <a:pt x="174" y="618"/>
                    <a:pt x="176" y="619"/>
                  </a:cubicBezTo>
                  <a:lnTo>
                    <a:pt x="139" y="665"/>
                  </a:lnTo>
                  <a:close/>
                  <a:moveTo>
                    <a:pt x="615" y="660"/>
                  </a:moveTo>
                  <a:cubicBezTo>
                    <a:pt x="577" y="615"/>
                    <a:pt x="577" y="615"/>
                    <a:pt x="577" y="615"/>
                  </a:cubicBezTo>
                  <a:cubicBezTo>
                    <a:pt x="579" y="614"/>
                    <a:pt x="581" y="612"/>
                    <a:pt x="583" y="611"/>
                  </a:cubicBezTo>
                  <a:cubicBezTo>
                    <a:pt x="621" y="655"/>
                    <a:pt x="621" y="655"/>
                    <a:pt x="621" y="655"/>
                  </a:cubicBezTo>
                  <a:cubicBezTo>
                    <a:pt x="619" y="656"/>
                    <a:pt x="617" y="658"/>
                    <a:pt x="615" y="660"/>
                  </a:cubicBezTo>
                  <a:close/>
                  <a:moveTo>
                    <a:pt x="127" y="654"/>
                  </a:moveTo>
                  <a:cubicBezTo>
                    <a:pt x="125" y="652"/>
                    <a:pt x="123" y="651"/>
                    <a:pt x="121" y="649"/>
                  </a:cubicBezTo>
                  <a:cubicBezTo>
                    <a:pt x="161" y="606"/>
                    <a:pt x="161" y="606"/>
                    <a:pt x="161" y="606"/>
                  </a:cubicBezTo>
                  <a:cubicBezTo>
                    <a:pt x="162" y="607"/>
                    <a:pt x="164" y="609"/>
                    <a:pt x="166" y="610"/>
                  </a:cubicBezTo>
                  <a:lnTo>
                    <a:pt x="127" y="654"/>
                  </a:lnTo>
                  <a:close/>
                  <a:moveTo>
                    <a:pt x="627" y="650"/>
                  </a:moveTo>
                  <a:cubicBezTo>
                    <a:pt x="587" y="607"/>
                    <a:pt x="587" y="607"/>
                    <a:pt x="587" y="607"/>
                  </a:cubicBezTo>
                  <a:cubicBezTo>
                    <a:pt x="589" y="605"/>
                    <a:pt x="591" y="603"/>
                    <a:pt x="593" y="602"/>
                  </a:cubicBezTo>
                  <a:cubicBezTo>
                    <a:pt x="633" y="644"/>
                    <a:pt x="633" y="644"/>
                    <a:pt x="633" y="644"/>
                  </a:cubicBezTo>
                  <a:cubicBezTo>
                    <a:pt x="631" y="646"/>
                    <a:pt x="629" y="648"/>
                    <a:pt x="627" y="650"/>
                  </a:cubicBezTo>
                  <a:close/>
                  <a:moveTo>
                    <a:pt x="116" y="644"/>
                  </a:moveTo>
                  <a:cubicBezTo>
                    <a:pt x="114" y="642"/>
                    <a:pt x="111" y="640"/>
                    <a:pt x="109" y="638"/>
                  </a:cubicBezTo>
                  <a:cubicBezTo>
                    <a:pt x="151" y="596"/>
                    <a:pt x="151" y="596"/>
                    <a:pt x="151" y="596"/>
                  </a:cubicBezTo>
                  <a:cubicBezTo>
                    <a:pt x="153" y="598"/>
                    <a:pt x="154" y="600"/>
                    <a:pt x="156" y="601"/>
                  </a:cubicBezTo>
                  <a:lnTo>
                    <a:pt x="116" y="644"/>
                  </a:lnTo>
                  <a:close/>
                  <a:moveTo>
                    <a:pt x="638" y="639"/>
                  </a:moveTo>
                  <a:cubicBezTo>
                    <a:pt x="597" y="597"/>
                    <a:pt x="597" y="597"/>
                    <a:pt x="597" y="597"/>
                  </a:cubicBezTo>
                  <a:cubicBezTo>
                    <a:pt x="599" y="596"/>
                    <a:pt x="601" y="594"/>
                    <a:pt x="602" y="592"/>
                  </a:cubicBezTo>
                  <a:cubicBezTo>
                    <a:pt x="644" y="633"/>
                    <a:pt x="644" y="633"/>
                    <a:pt x="644" y="633"/>
                  </a:cubicBezTo>
                  <a:cubicBezTo>
                    <a:pt x="642" y="635"/>
                    <a:pt x="640" y="637"/>
                    <a:pt x="638" y="639"/>
                  </a:cubicBezTo>
                  <a:close/>
                  <a:moveTo>
                    <a:pt x="104" y="632"/>
                  </a:moveTo>
                  <a:cubicBezTo>
                    <a:pt x="102" y="630"/>
                    <a:pt x="100" y="628"/>
                    <a:pt x="98" y="626"/>
                  </a:cubicBezTo>
                  <a:cubicBezTo>
                    <a:pt x="142" y="587"/>
                    <a:pt x="142" y="587"/>
                    <a:pt x="142" y="587"/>
                  </a:cubicBezTo>
                  <a:cubicBezTo>
                    <a:pt x="143" y="588"/>
                    <a:pt x="145" y="590"/>
                    <a:pt x="147" y="592"/>
                  </a:cubicBezTo>
                  <a:lnTo>
                    <a:pt x="104" y="632"/>
                  </a:lnTo>
                  <a:close/>
                  <a:moveTo>
                    <a:pt x="649" y="627"/>
                  </a:moveTo>
                  <a:cubicBezTo>
                    <a:pt x="606" y="588"/>
                    <a:pt x="606" y="588"/>
                    <a:pt x="606" y="588"/>
                  </a:cubicBezTo>
                  <a:cubicBezTo>
                    <a:pt x="608" y="586"/>
                    <a:pt x="610" y="584"/>
                    <a:pt x="611" y="582"/>
                  </a:cubicBezTo>
                  <a:cubicBezTo>
                    <a:pt x="655" y="621"/>
                    <a:pt x="655" y="621"/>
                    <a:pt x="655" y="621"/>
                  </a:cubicBezTo>
                  <a:cubicBezTo>
                    <a:pt x="653" y="623"/>
                    <a:pt x="651" y="625"/>
                    <a:pt x="649" y="627"/>
                  </a:cubicBezTo>
                  <a:close/>
                  <a:moveTo>
                    <a:pt x="94" y="621"/>
                  </a:moveTo>
                  <a:cubicBezTo>
                    <a:pt x="92" y="619"/>
                    <a:pt x="90" y="616"/>
                    <a:pt x="88" y="614"/>
                  </a:cubicBezTo>
                  <a:cubicBezTo>
                    <a:pt x="133" y="577"/>
                    <a:pt x="133" y="577"/>
                    <a:pt x="133" y="577"/>
                  </a:cubicBezTo>
                  <a:cubicBezTo>
                    <a:pt x="134" y="578"/>
                    <a:pt x="136" y="580"/>
                    <a:pt x="138" y="582"/>
                  </a:cubicBezTo>
                  <a:lnTo>
                    <a:pt x="94" y="621"/>
                  </a:lnTo>
                  <a:close/>
                  <a:moveTo>
                    <a:pt x="660" y="616"/>
                  </a:moveTo>
                  <a:cubicBezTo>
                    <a:pt x="615" y="578"/>
                    <a:pt x="615" y="578"/>
                    <a:pt x="615" y="578"/>
                  </a:cubicBezTo>
                  <a:cubicBezTo>
                    <a:pt x="617" y="576"/>
                    <a:pt x="618" y="574"/>
                    <a:pt x="620" y="572"/>
                  </a:cubicBezTo>
                  <a:cubicBezTo>
                    <a:pt x="665" y="609"/>
                    <a:pt x="665" y="609"/>
                    <a:pt x="665" y="609"/>
                  </a:cubicBezTo>
                  <a:cubicBezTo>
                    <a:pt x="664" y="611"/>
                    <a:pt x="662" y="613"/>
                    <a:pt x="660" y="616"/>
                  </a:cubicBezTo>
                  <a:close/>
                  <a:moveTo>
                    <a:pt x="83" y="609"/>
                  </a:moveTo>
                  <a:cubicBezTo>
                    <a:pt x="82" y="606"/>
                    <a:pt x="80" y="604"/>
                    <a:pt x="78" y="602"/>
                  </a:cubicBezTo>
                  <a:cubicBezTo>
                    <a:pt x="124" y="566"/>
                    <a:pt x="124" y="566"/>
                    <a:pt x="124" y="566"/>
                  </a:cubicBezTo>
                  <a:cubicBezTo>
                    <a:pt x="126" y="568"/>
                    <a:pt x="127" y="570"/>
                    <a:pt x="129" y="572"/>
                  </a:cubicBezTo>
                  <a:lnTo>
                    <a:pt x="83" y="609"/>
                  </a:lnTo>
                  <a:close/>
                  <a:moveTo>
                    <a:pt x="670" y="603"/>
                  </a:moveTo>
                  <a:cubicBezTo>
                    <a:pt x="624" y="567"/>
                    <a:pt x="624" y="567"/>
                    <a:pt x="624" y="567"/>
                  </a:cubicBezTo>
                  <a:cubicBezTo>
                    <a:pt x="625" y="565"/>
                    <a:pt x="627" y="563"/>
                    <a:pt x="628" y="561"/>
                  </a:cubicBezTo>
                  <a:cubicBezTo>
                    <a:pt x="675" y="596"/>
                    <a:pt x="675" y="596"/>
                    <a:pt x="675" y="596"/>
                  </a:cubicBezTo>
                  <a:cubicBezTo>
                    <a:pt x="673" y="599"/>
                    <a:pt x="672" y="601"/>
                    <a:pt x="670" y="603"/>
                  </a:cubicBezTo>
                  <a:close/>
                  <a:moveTo>
                    <a:pt x="74" y="596"/>
                  </a:moveTo>
                  <a:cubicBezTo>
                    <a:pt x="72" y="594"/>
                    <a:pt x="70" y="591"/>
                    <a:pt x="69" y="589"/>
                  </a:cubicBezTo>
                  <a:cubicBezTo>
                    <a:pt x="116" y="555"/>
                    <a:pt x="116" y="555"/>
                    <a:pt x="116" y="555"/>
                  </a:cubicBezTo>
                  <a:cubicBezTo>
                    <a:pt x="118" y="557"/>
                    <a:pt x="119" y="559"/>
                    <a:pt x="121" y="561"/>
                  </a:cubicBezTo>
                  <a:lnTo>
                    <a:pt x="74" y="596"/>
                  </a:lnTo>
                  <a:close/>
                  <a:moveTo>
                    <a:pt x="679" y="590"/>
                  </a:moveTo>
                  <a:cubicBezTo>
                    <a:pt x="632" y="557"/>
                    <a:pt x="632" y="557"/>
                    <a:pt x="632" y="557"/>
                  </a:cubicBezTo>
                  <a:cubicBezTo>
                    <a:pt x="633" y="555"/>
                    <a:pt x="635" y="553"/>
                    <a:pt x="636" y="551"/>
                  </a:cubicBezTo>
                  <a:cubicBezTo>
                    <a:pt x="684" y="583"/>
                    <a:pt x="684" y="583"/>
                    <a:pt x="684" y="583"/>
                  </a:cubicBezTo>
                  <a:cubicBezTo>
                    <a:pt x="683" y="586"/>
                    <a:pt x="681" y="588"/>
                    <a:pt x="679" y="590"/>
                  </a:cubicBezTo>
                  <a:close/>
                  <a:moveTo>
                    <a:pt x="65" y="583"/>
                  </a:moveTo>
                  <a:cubicBezTo>
                    <a:pt x="63" y="581"/>
                    <a:pt x="61" y="578"/>
                    <a:pt x="60" y="576"/>
                  </a:cubicBezTo>
                  <a:cubicBezTo>
                    <a:pt x="109" y="544"/>
                    <a:pt x="109" y="544"/>
                    <a:pt x="109" y="544"/>
                  </a:cubicBezTo>
                  <a:cubicBezTo>
                    <a:pt x="110" y="546"/>
                    <a:pt x="112" y="548"/>
                    <a:pt x="113" y="550"/>
                  </a:cubicBezTo>
                  <a:lnTo>
                    <a:pt x="65" y="583"/>
                  </a:lnTo>
                  <a:close/>
                  <a:moveTo>
                    <a:pt x="688" y="577"/>
                  </a:moveTo>
                  <a:cubicBezTo>
                    <a:pt x="639" y="545"/>
                    <a:pt x="639" y="545"/>
                    <a:pt x="639" y="545"/>
                  </a:cubicBezTo>
                  <a:cubicBezTo>
                    <a:pt x="641" y="543"/>
                    <a:pt x="642" y="541"/>
                    <a:pt x="643" y="539"/>
                  </a:cubicBezTo>
                  <a:cubicBezTo>
                    <a:pt x="693" y="570"/>
                    <a:pt x="693" y="570"/>
                    <a:pt x="693" y="570"/>
                  </a:cubicBezTo>
                  <a:cubicBezTo>
                    <a:pt x="691" y="572"/>
                    <a:pt x="690" y="575"/>
                    <a:pt x="688" y="577"/>
                  </a:cubicBezTo>
                  <a:close/>
                  <a:moveTo>
                    <a:pt x="56" y="570"/>
                  </a:moveTo>
                  <a:cubicBezTo>
                    <a:pt x="54" y="567"/>
                    <a:pt x="53" y="565"/>
                    <a:pt x="52" y="562"/>
                  </a:cubicBezTo>
                  <a:cubicBezTo>
                    <a:pt x="102" y="533"/>
                    <a:pt x="102" y="533"/>
                    <a:pt x="102" y="533"/>
                  </a:cubicBezTo>
                  <a:cubicBezTo>
                    <a:pt x="103" y="535"/>
                    <a:pt x="104" y="537"/>
                    <a:pt x="106" y="539"/>
                  </a:cubicBezTo>
                  <a:lnTo>
                    <a:pt x="56" y="570"/>
                  </a:lnTo>
                  <a:close/>
                  <a:moveTo>
                    <a:pt x="697" y="564"/>
                  </a:moveTo>
                  <a:cubicBezTo>
                    <a:pt x="646" y="534"/>
                    <a:pt x="646" y="534"/>
                    <a:pt x="646" y="534"/>
                  </a:cubicBezTo>
                  <a:cubicBezTo>
                    <a:pt x="648" y="532"/>
                    <a:pt x="649" y="530"/>
                    <a:pt x="650" y="528"/>
                  </a:cubicBezTo>
                  <a:cubicBezTo>
                    <a:pt x="701" y="556"/>
                    <a:pt x="701" y="556"/>
                    <a:pt x="701" y="556"/>
                  </a:cubicBezTo>
                  <a:cubicBezTo>
                    <a:pt x="700" y="559"/>
                    <a:pt x="698" y="561"/>
                    <a:pt x="697" y="564"/>
                  </a:cubicBezTo>
                  <a:close/>
                  <a:moveTo>
                    <a:pt x="48" y="556"/>
                  </a:moveTo>
                  <a:cubicBezTo>
                    <a:pt x="47" y="554"/>
                    <a:pt x="45" y="551"/>
                    <a:pt x="44" y="549"/>
                  </a:cubicBezTo>
                  <a:cubicBezTo>
                    <a:pt x="95" y="521"/>
                    <a:pt x="95" y="521"/>
                    <a:pt x="95" y="521"/>
                  </a:cubicBezTo>
                  <a:cubicBezTo>
                    <a:pt x="97" y="523"/>
                    <a:pt x="98" y="525"/>
                    <a:pt x="99" y="528"/>
                  </a:cubicBezTo>
                  <a:lnTo>
                    <a:pt x="48" y="556"/>
                  </a:lnTo>
                  <a:close/>
                  <a:moveTo>
                    <a:pt x="704" y="550"/>
                  </a:moveTo>
                  <a:cubicBezTo>
                    <a:pt x="653" y="522"/>
                    <a:pt x="653" y="522"/>
                    <a:pt x="653" y="522"/>
                  </a:cubicBezTo>
                  <a:cubicBezTo>
                    <a:pt x="654" y="520"/>
                    <a:pt x="655" y="518"/>
                    <a:pt x="656" y="516"/>
                  </a:cubicBezTo>
                  <a:cubicBezTo>
                    <a:pt x="708" y="542"/>
                    <a:pt x="708" y="542"/>
                    <a:pt x="708" y="542"/>
                  </a:cubicBezTo>
                  <a:cubicBezTo>
                    <a:pt x="707" y="545"/>
                    <a:pt x="706" y="547"/>
                    <a:pt x="704" y="550"/>
                  </a:cubicBezTo>
                  <a:close/>
                  <a:moveTo>
                    <a:pt x="40" y="542"/>
                  </a:moveTo>
                  <a:cubicBezTo>
                    <a:pt x="39" y="540"/>
                    <a:pt x="38" y="537"/>
                    <a:pt x="37" y="534"/>
                  </a:cubicBezTo>
                  <a:cubicBezTo>
                    <a:pt x="89" y="509"/>
                    <a:pt x="89" y="509"/>
                    <a:pt x="89" y="509"/>
                  </a:cubicBezTo>
                  <a:cubicBezTo>
                    <a:pt x="91" y="511"/>
                    <a:pt x="92" y="514"/>
                    <a:pt x="93" y="516"/>
                  </a:cubicBezTo>
                  <a:lnTo>
                    <a:pt x="40" y="542"/>
                  </a:lnTo>
                  <a:close/>
                  <a:moveTo>
                    <a:pt x="712" y="536"/>
                  </a:moveTo>
                  <a:cubicBezTo>
                    <a:pt x="659" y="510"/>
                    <a:pt x="659" y="510"/>
                    <a:pt x="659" y="510"/>
                  </a:cubicBezTo>
                  <a:cubicBezTo>
                    <a:pt x="660" y="508"/>
                    <a:pt x="661" y="506"/>
                    <a:pt x="662" y="504"/>
                  </a:cubicBezTo>
                  <a:cubicBezTo>
                    <a:pt x="715" y="528"/>
                    <a:pt x="715" y="528"/>
                    <a:pt x="715" y="528"/>
                  </a:cubicBezTo>
                  <a:cubicBezTo>
                    <a:pt x="714" y="531"/>
                    <a:pt x="713" y="533"/>
                    <a:pt x="712" y="536"/>
                  </a:cubicBezTo>
                  <a:close/>
                  <a:moveTo>
                    <a:pt x="34" y="528"/>
                  </a:moveTo>
                  <a:cubicBezTo>
                    <a:pt x="32" y="525"/>
                    <a:pt x="31" y="523"/>
                    <a:pt x="30" y="520"/>
                  </a:cubicBezTo>
                  <a:cubicBezTo>
                    <a:pt x="84" y="497"/>
                    <a:pt x="84" y="497"/>
                    <a:pt x="84" y="497"/>
                  </a:cubicBezTo>
                  <a:cubicBezTo>
                    <a:pt x="85" y="499"/>
                    <a:pt x="86" y="502"/>
                    <a:pt x="87" y="504"/>
                  </a:cubicBezTo>
                  <a:lnTo>
                    <a:pt x="34" y="528"/>
                  </a:lnTo>
                  <a:close/>
                  <a:moveTo>
                    <a:pt x="718" y="521"/>
                  </a:moveTo>
                  <a:cubicBezTo>
                    <a:pt x="665" y="498"/>
                    <a:pt x="665" y="498"/>
                    <a:pt x="665" y="498"/>
                  </a:cubicBezTo>
                  <a:cubicBezTo>
                    <a:pt x="666" y="496"/>
                    <a:pt x="666" y="494"/>
                    <a:pt x="667" y="491"/>
                  </a:cubicBezTo>
                  <a:cubicBezTo>
                    <a:pt x="722" y="513"/>
                    <a:pt x="722" y="513"/>
                    <a:pt x="722" y="513"/>
                  </a:cubicBezTo>
                  <a:cubicBezTo>
                    <a:pt x="721" y="516"/>
                    <a:pt x="719" y="519"/>
                    <a:pt x="718" y="521"/>
                  </a:cubicBezTo>
                  <a:close/>
                  <a:moveTo>
                    <a:pt x="27" y="513"/>
                  </a:moveTo>
                  <a:cubicBezTo>
                    <a:pt x="26" y="511"/>
                    <a:pt x="25" y="508"/>
                    <a:pt x="24" y="505"/>
                  </a:cubicBezTo>
                  <a:cubicBezTo>
                    <a:pt x="79" y="485"/>
                    <a:pt x="79" y="485"/>
                    <a:pt x="79" y="485"/>
                  </a:cubicBezTo>
                  <a:cubicBezTo>
                    <a:pt x="80" y="487"/>
                    <a:pt x="81" y="489"/>
                    <a:pt x="82" y="491"/>
                  </a:cubicBezTo>
                  <a:lnTo>
                    <a:pt x="27" y="513"/>
                  </a:lnTo>
                  <a:close/>
                  <a:moveTo>
                    <a:pt x="724" y="506"/>
                  </a:moveTo>
                  <a:cubicBezTo>
                    <a:pt x="670" y="486"/>
                    <a:pt x="670" y="486"/>
                    <a:pt x="670" y="486"/>
                  </a:cubicBezTo>
                  <a:cubicBezTo>
                    <a:pt x="670" y="483"/>
                    <a:pt x="671" y="481"/>
                    <a:pt x="672" y="479"/>
                  </a:cubicBezTo>
                  <a:cubicBezTo>
                    <a:pt x="727" y="498"/>
                    <a:pt x="727" y="498"/>
                    <a:pt x="727" y="498"/>
                  </a:cubicBezTo>
                  <a:cubicBezTo>
                    <a:pt x="726" y="501"/>
                    <a:pt x="725" y="504"/>
                    <a:pt x="724" y="506"/>
                  </a:cubicBezTo>
                  <a:close/>
                  <a:moveTo>
                    <a:pt x="22" y="498"/>
                  </a:moveTo>
                  <a:cubicBezTo>
                    <a:pt x="21" y="496"/>
                    <a:pt x="20" y="493"/>
                    <a:pt x="19" y="490"/>
                  </a:cubicBezTo>
                  <a:cubicBezTo>
                    <a:pt x="75" y="472"/>
                    <a:pt x="75" y="472"/>
                    <a:pt x="75" y="472"/>
                  </a:cubicBezTo>
                  <a:cubicBezTo>
                    <a:pt x="75" y="474"/>
                    <a:pt x="76" y="477"/>
                    <a:pt x="77" y="479"/>
                  </a:cubicBezTo>
                  <a:lnTo>
                    <a:pt x="22" y="498"/>
                  </a:lnTo>
                  <a:close/>
                  <a:moveTo>
                    <a:pt x="730" y="491"/>
                  </a:moveTo>
                  <a:cubicBezTo>
                    <a:pt x="674" y="473"/>
                    <a:pt x="674" y="473"/>
                    <a:pt x="674" y="473"/>
                  </a:cubicBezTo>
                  <a:cubicBezTo>
                    <a:pt x="675" y="471"/>
                    <a:pt x="676" y="468"/>
                    <a:pt x="676" y="466"/>
                  </a:cubicBezTo>
                  <a:cubicBezTo>
                    <a:pt x="732" y="483"/>
                    <a:pt x="732" y="483"/>
                    <a:pt x="732" y="483"/>
                  </a:cubicBezTo>
                  <a:cubicBezTo>
                    <a:pt x="731" y="486"/>
                    <a:pt x="731" y="489"/>
                    <a:pt x="730" y="491"/>
                  </a:cubicBezTo>
                  <a:close/>
                  <a:moveTo>
                    <a:pt x="17" y="483"/>
                  </a:moveTo>
                  <a:cubicBezTo>
                    <a:pt x="16" y="481"/>
                    <a:pt x="15" y="478"/>
                    <a:pt x="14" y="475"/>
                  </a:cubicBezTo>
                  <a:cubicBezTo>
                    <a:pt x="71" y="459"/>
                    <a:pt x="71" y="459"/>
                    <a:pt x="71" y="459"/>
                  </a:cubicBezTo>
                  <a:cubicBezTo>
                    <a:pt x="71" y="462"/>
                    <a:pt x="72" y="464"/>
                    <a:pt x="73" y="466"/>
                  </a:cubicBezTo>
                  <a:lnTo>
                    <a:pt x="17" y="483"/>
                  </a:lnTo>
                  <a:close/>
                  <a:moveTo>
                    <a:pt x="734" y="476"/>
                  </a:moveTo>
                  <a:cubicBezTo>
                    <a:pt x="678" y="460"/>
                    <a:pt x="678" y="460"/>
                    <a:pt x="678" y="460"/>
                  </a:cubicBezTo>
                  <a:cubicBezTo>
                    <a:pt x="679" y="458"/>
                    <a:pt x="679" y="456"/>
                    <a:pt x="680" y="453"/>
                  </a:cubicBezTo>
                  <a:cubicBezTo>
                    <a:pt x="737" y="468"/>
                    <a:pt x="737" y="468"/>
                    <a:pt x="737" y="468"/>
                  </a:cubicBezTo>
                  <a:cubicBezTo>
                    <a:pt x="736" y="471"/>
                    <a:pt x="735" y="473"/>
                    <a:pt x="734" y="476"/>
                  </a:cubicBezTo>
                  <a:close/>
                  <a:moveTo>
                    <a:pt x="12" y="468"/>
                  </a:moveTo>
                  <a:cubicBezTo>
                    <a:pt x="12" y="465"/>
                    <a:pt x="11" y="463"/>
                    <a:pt x="10" y="460"/>
                  </a:cubicBezTo>
                  <a:cubicBezTo>
                    <a:pt x="67" y="446"/>
                    <a:pt x="67" y="446"/>
                    <a:pt x="67" y="446"/>
                  </a:cubicBezTo>
                  <a:cubicBezTo>
                    <a:pt x="68" y="449"/>
                    <a:pt x="68" y="451"/>
                    <a:pt x="69" y="453"/>
                  </a:cubicBezTo>
                  <a:lnTo>
                    <a:pt x="12" y="468"/>
                  </a:lnTo>
                  <a:close/>
                  <a:moveTo>
                    <a:pt x="738" y="461"/>
                  </a:moveTo>
                  <a:cubicBezTo>
                    <a:pt x="681" y="447"/>
                    <a:pt x="681" y="447"/>
                    <a:pt x="681" y="447"/>
                  </a:cubicBezTo>
                  <a:cubicBezTo>
                    <a:pt x="682" y="445"/>
                    <a:pt x="683" y="443"/>
                    <a:pt x="683" y="440"/>
                  </a:cubicBezTo>
                  <a:cubicBezTo>
                    <a:pt x="740" y="452"/>
                    <a:pt x="740" y="452"/>
                    <a:pt x="740" y="452"/>
                  </a:cubicBezTo>
                  <a:cubicBezTo>
                    <a:pt x="740" y="455"/>
                    <a:pt x="739" y="458"/>
                    <a:pt x="738" y="461"/>
                  </a:cubicBezTo>
                  <a:close/>
                  <a:moveTo>
                    <a:pt x="9" y="453"/>
                  </a:moveTo>
                  <a:cubicBezTo>
                    <a:pt x="8" y="450"/>
                    <a:pt x="8" y="447"/>
                    <a:pt x="7" y="444"/>
                  </a:cubicBezTo>
                  <a:cubicBezTo>
                    <a:pt x="65" y="433"/>
                    <a:pt x="65" y="433"/>
                    <a:pt x="65" y="433"/>
                  </a:cubicBezTo>
                  <a:cubicBezTo>
                    <a:pt x="65" y="436"/>
                    <a:pt x="65" y="438"/>
                    <a:pt x="66" y="440"/>
                  </a:cubicBezTo>
                  <a:lnTo>
                    <a:pt x="9" y="453"/>
                  </a:lnTo>
                  <a:close/>
                  <a:moveTo>
                    <a:pt x="742" y="445"/>
                  </a:moveTo>
                  <a:cubicBezTo>
                    <a:pt x="684" y="434"/>
                    <a:pt x="684" y="434"/>
                    <a:pt x="684" y="434"/>
                  </a:cubicBezTo>
                  <a:cubicBezTo>
                    <a:pt x="685" y="432"/>
                    <a:pt x="685" y="429"/>
                    <a:pt x="686" y="427"/>
                  </a:cubicBezTo>
                  <a:cubicBezTo>
                    <a:pt x="743" y="437"/>
                    <a:pt x="743" y="437"/>
                    <a:pt x="743" y="437"/>
                  </a:cubicBezTo>
                  <a:cubicBezTo>
                    <a:pt x="743" y="440"/>
                    <a:pt x="742" y="443"/>
                    <a:pt x="742" y="445"/>
                  </a:cubicBezTo>
                  <a:close/>
                  <a:moveTo>
                    <a:pt x="6" y="437"/>
                  </a:moveTo>
                  <a:cubicBezTo>
                    <a:pt x="5" y="434"/>
                    <a:pt x="5" y="431"/>
                    <a:pt x="4" y="429"/>
                  </a:cubicBezTo>
                  <a:cubicBezTo>
                    <a:pt x="62" y="420"/>
                    <a:pt x="62" y="420"/>
                    <a:pt x="62" y="420"/>
                  </a:cubicBezTo>
                  <a:cubicBezTo>
                    <a:pt x="63" y="422"/>
                    <a:pt x="63" y="425"/>
                    <a:pt x="63" y="427"/>
                  </a:cubicBezTo>
                  <a:lnTo>
                    <a:pt x="6" y="437"/>
                  </a:lnTo>
                  <a:close/>
                  <a:moveTo>
                    <a:pt x="744" y="430"/>
                  </a:moveTo>
                  <a:cubicBezTo>
                    <a:pt x="687" y="421"/>
                    <a:pt x="687" y="421"/>
                    <a:pt x="687" y="421"/>
                  </a:cubicBezTo>
                  <a:cubicBezTo>
                    <a:pt x="687" y="419"/>
                    <a:pt x="687" y="416"/>
                    <a:pt x="688" y="414"/>
                  </a:cubicBezTo>
                  <a:cubicBezTo>
                    <a:pt x="746" y="421"/>
                    <a:pt x="746" y="421"/>
                    <a:pt x="746" y="421"/>
                  </a:cubicBezTo>
                  <a:cubicBezTo>
                    <a:pt x="745" y="424"/>
                    <a:pt x="745" y="427"/>
                    <a:pt x="744" y="430"/>
                  </a:cubicBezTo>
                  <a:close/>
                  <a:moveTo>
                    <a:pt x="3" y="421"/>
                  </a:moveTo>
                  <a:cubicBezTo>
                    <a:pt x="3" y="418"/>
                    <a:pt x="3" y="416"/>
                    <a:pt x="2" y="413"/>
                  </a:cubicBezTo>
                  <a:cubicBezTo>
                    <a:pt x="61" y="407"/>
                    <a:pt x="61" y="407"/>
                    <a:pt x="61" y="407"/>
                  </a:cubicBezTo>
                  <a:cubicBezTo>
                    <a:pt x="61" y="409"/>
                    <a:pt x="61" y="412"/>
                    <a:pt x="61" y="414"/>
                  </a:cubicBezTo>
                  <a:lnTo>
                    <a:pt x="3" y="421"/>
                  </a:lnTo>
                  <a:close/>
                  <a:moveTo>
                    <a:pt x="746" y="414"/>
                  </a:moveTo>
                  <a:cubicBezTo>
                    <a:pt x="688" y="408"/>
                    <a:pt x="688" y="408"/>
                    <a:pt x="688" y="408"/>
                  </a:cubicBezTo>
                  <a:cubicBezTo>
                    <a:pt x="689" y="405"/>
                    <a:pt x="689" y="403"/>
                    <a:pt x="689" y="400"/>
                  </a:cubicBezTo>
                  <a:cubicBezTo>
                    <a:pt x="747" y="405"/>
                    <a:pt x="747" y="405"/>
                    <a:pt x="747" y="405"/>
                  </a:cubicBezTo>
                  <a:cubicBezTo>
                    <a:pt x="747" y="408"/>
                    <a:pt x="747" y="411"/>
                    <a:pt x="746" y="414"/>
                  </a:cubicBezTo>
                  <a:close/>
                  <a:moveTo>
                    <a:pt x="2" y="406"/>
                  </a:moveTo>
                  <a:cubicBezTo>
                    <a:pt x="2" y="403"/>
                    <a:pt x="1" y="400"/>
                    <a:pt x="1" y="397"/>
                  </a:cubicBezTo>
                  <a:cubicBezTo>
                    <a:pt x="60" y="393"/>
                    <a:pt x="60" y="393"/>
                    <a:pt x="60" y="393"/>
                  </a:cubicBezTo>
                  <a:cubicBezTo>
                    <a:pt x="60" y="396"/>
                    <a:pt x="60" y="398"/>
                    <a:pt x="60" y="401"/>
                  </a:cubicBezTo>
                  <a:lnTo>
                    <a:pt x="2" y="406"/>
                  </a:lnTo>
                  <a:close/>
                  <a:moveTo>
                    <a:pt x="748" y="398"/>
                  </a:moveTo>
                  <a:cubicBezTo>
                    <a:pt x="689" y="394"/>
                    <a:pt x="689" y="394"/>
                    <a:pt x="689" y="394"/>
                  </a:cubicBezTo>
                  <a:cubicBezTo>
                    <a:pt x="690" y="392"/>
                    <a:pt x="690" y="390"/>
                    <a:pt x="690" y="387"/>
                  </a:cubicBezTo>
                  <a:cubicBezTo>
                    <a:pt x="748" y="390"/>
                    <a:pt x="748" y="390"/>
                    <a:pt x="748" y="390"/>
                  </a:cubicBezTo>
                  <a:cubicBezTo>
                    <a:pt x="748" y="392"/>
                    <a:pt x="748" y="395"/>
                    <a:pt x="748" y="398"/>
                  </a:cubicBezTo>
                  <a:close/>
                  <a:moveTo>
                    <a:pt x="1" y="390"/>
                  </a:moveTo>
                  <a:cubicBezTo>
                    <a:pt x="1" y="387"/>
                    <a:pt x="1" y="384"/>
                    <a:pt x="1" y="381"/>
                  </a:cubicBezTo>
                  <a:cubicBezTo>
                    <a:pt x="59" y="380"/>
                    <a:pt x="59" y="380"/>
                    <a:pt x="59" y="380"/>
                  </a:cubicBezTo>
                  <a:cubicBezTo>
                    <a:pt x="59" y="382"/>
                    <a:pt x="59" y="385"/>
                    <a:pt x="59" y="387"/>
                  </a:cubicBezTo>
                  <a:lnTo>
                    <a:pt x="1" y="390"/>
                  </a:lnTo>
                  <a:close/>
                  <a:moveTo>
                    <a:pt x="748" y="382"/>
                  </a:moveTo>
                  <a:cubicBezTo>
                    <a:pt x="690" y="381"/>
                    <a:pt x="690" y="381"/>
                    <a:pt x="690" y="381"/>
                  </a:cubicBezTo>
                  <a:cubicBezTo>
                    <a:pt x="690" y="379"/>
                    <a:pt x="690" y="376"/>
                    <a:pt x="690" y="374"/>
                  </a:cubicBezTo>
                  <a:cubicBezTo>
                    <a:pt x="690" y="373"/>
                    <a:pt x="690" y="373"/>
                    <a:pt x="690" y="373"/>
                  </a:cubicBezTo>
                  <a:cubicBezTo>
                    <a:pt x="749" y="373"/>
                    <a:pt x="749" y="373"/>
                    <a:pt x="749" y="373"/>
                  </a:cubicBezTo>
                  <a:cubicBezTo>
                    <a:pt x="749" y="374"/>
                    <a:pt x="749" y="374"/>
                    <a:pt x="749" y="374"/>
                  </a:cubicBezTo>
                  <a:cubicBezTo>
                    <a:pt x="749" y="377"/>
                    <a:pt x="749" y="379"/>
                    <a:pt x="748" y="382"/>
                  </a:cubicBezTo>
                  <a:close/>
                  <a:moveTo>
                    <a:pt x="59" y="374"/>
                  </a:moveTo>
                  <a:cubicBezTo>
                    <a:pt x="42" y="374"/>
                    <a:pt x="42" y="374"/>
                    <a:pt x="42" y="374"/>
                  </a:cubicBezTo>
                  <a:cubicBezTo>
                    <a:pt x="0" y="374"/>
                    <a:pt x="0" y="374"/>
                    <a:pt x="0" y="374"/>
                  </a:cubicBezTo>
                  <a:cubicBezTo>
                    <a:pt x="0" y="374"/>
                    <a:pt x="0" y="374"/>
                    <a:pt x="0" y="374"/>
                  </a:cubicBezTo>
                  <a:cubicBezTo>
                    <a:pt x="0" y="371"/>
                    <a:pt x="0" y="368"/>
                    <a:pt x="1" y="365"/>
                  </a:cubicBezTo>
                  <a:cubicBezTo>
                    <a:pt x="59" y="367"/>
                    <a:pt x="59" y="367"/>
                    <a:pt x="59" y="367"/>
                  </a:cubicBezTo>
                  <a:cubicBezTo>
                    <a:pt x="59" y="369"/>
                    <a:pt x="59" y="371"/>
                    <a:pt x="59" y="374"/>
                  </a:cubicBezTo>
                  <a:close/>
                  <a:moveTo>
                    <a:pt x="690" y="367"/>
                  </a:moveTo>
                  <a:cubicBezTo>
                    <a:pt x="690" y="365"/>
                    <a:pt x="690" y="362"/>
                    <a:pt x="690" y="360"/>
                  </a:cubicBezTo>
                  <a:cubicBezTo>
                    <a:pt x="748" y="357"/>
                    <a:pt x="748" y="357"/>
                    <a:pt x="748" y="357"/>
                  </a:cubicBezTo>
                  <a:cubicBezTo>
                    <a:pt x="748" y="360"/>
                    <a:pt x="748" y="363"/>
                    <a:pt x="748" y="366"/>
                  </a:cubicBezTo>
                  <a:lnTo>
                    <a:pt x="690" y="367"/>
                  </a:lnTo>
                  <a:close/>
                  <a:moveTo>
                    <a:pt x="59" y="360"/>
                  </a:moveTo>
                  <a:cubicBezTo>
                    <a:pt x="1" y="358"/>
                    <a:pt x="1" y="358"/>
                    <a:pt x="1" y="358"/>
                  </a:cubicBezTo>
                  <a:cubicBezTo>
                    <a:pt x="1" y="355"/>
                    <a:pt x="1" y="352"/>
                    <a:pt x="1" y="349"/>
                  </a:cubicBezTo>
                  <a:cubicBezTo>
                    <a:pt x="60" y="353"/>
                    <a:pt x="60" y="353"/>
                    <a:pt x="60" y="353"/>
                  </a:cubicBezTo>
                  <a:cubicBezTo>
                    <a:pt x="59" y="356"/>
                    <a:pt x="59" y="358"/>
                    <a:pt x="59" y="360"/>
                  </a:cubicBezTo>
                  <a:close/>
                  <a:moveTo>
                    <a:pt x="689" y="354"/>
                  </a:moveTo>
                  <a:cubicBezTo>
                    <a:pt x="689" y="351"/>
                    <a:pt x="689" y="349"/>
                    <a:pt x="689" y="346"/>
                  </a:cubicBezTo>
                  <a:cubicBezTo>
                    <a:pt x="747" y="342"/>
                    <a:pt x="747" y="342"/>
                    <a:pt x="747" y="342"/>
                  </a:cubicBezTo>
                  <a:cubicBezTo>
                    <a:pt x="747" y="344"/>
                    <a:pt x="748" y="347"/>
                    <a:pt x="748" y="350"/>
                  </a:cubicBezTo>
                  <a:lnTo>
                    <a:pt x="689" y="354"/>
                  </a:lnTo>
                  <a:close/>
                  <a:moveTo>
                    <a:pt x="60" y="347"/>
                  </a:moveTo>
                  <a:cubicBezTo>
                    <a:pt x="2" y="342"/>
                    <a:pt x="2" y="342"/>
                    <a:pt x="2" y="342"/>
                  </a:cubicBezTo>
                  <a:cubicBezTo>
                    <a:pt x="2" y="339"/>
                    <a:pt x="2" y="336"/>
                    <a:pt x="3" y="334"/>
                  </a:cubicBezTo>
                  <a:cubicBezTo>
                    <a:pt x="61" y="340"/>
                    <a:pt x="61" y="340"/>
                    <a:pt x="61" y="340"/>
                  </a:cubicBezTo>
                  <a:cubicBezTo>
                    <a:pt x="60" y="342"/>
                    <a:pt x="60" y="345"/>
                    <a:pt x="60" y="347"/>
                  </a:cubicBezTo>
                  <a:close/>
                  <a:moveTo>
                    <a:pt x="688" y="340"/>
                  </a:moveTo>
                  <a:cubicBezTo>
                    <a:pt x="688" y="338"/>
                    <a:pt x="688" y="336"/>
                    <a:pt x="688" y="333"/>
                  </a:cubicBezTo>
                  <a:cubicBezTo>
                    <a:pt x="746" y="326"/>
                    <a:pt x="746" y="326"/>
                    <a:pt x="746" y="326"/>
                  </a:cubicBezTo>
                  <a:cubicBezTo>
                    <a:pt x="746" y="329"/>
                    <a:pt x="746" y="331"/>
                    <a:pt x="747" y="334"/>
                  </a:cubicBezTo>
                  <a:lnTo>
                    <a:pt x="688" y="340"/>
                  </a:lnTo>
                  <a:close/>
                  <a:moveTo>
                    <a:pt x="61" y="334"/>
                  </a:moveTo>
                  <a:cubicBezTo>
                    <a:pt x="3" y="326"/>
                    <a:pt x="3" y="326"/>
                    <a:pt x="3" y="326"/>
                  </a:cubicBezTo>
                  <a:cubicBezTo>
                    <a:pt x="4" y="324"/>
                    <a:pt x="4" y="321"/>
                    <a:pt x="5" y="318"/>
                  </a:cubicBezTo>
                  <a:cubicBezTo>
                    <a:pt x="62" y="327"/>
                    <a:pt x="62" y="327"/>
                    <a:pt x="62" y="327"/>
                  </a:cubicBezTo>
                  <a:cubicBezTo>
                    <a:pt x="62" y="329"/>
                    <a:pt x="62" y="331"/>
                    <a:pt x="61" y="334"/>
                  </a:cubicBezTo>
                  <a:close/>
                  <a:moveTo>
                    <a:pt x="687" y="327"/>
                  </a:moveTo>
                  <a:cubicBezTo>
                    <a:pt x="686" y="325"/>
                    <a:pt x="686" y="322"/>
                    <a:pt x="686" y="320"/>
                  </a:cubicBezTo>
                  <a:cubicBezTo>
                    <a:pt x="743" y="310"/>
                    <a:pt x="743" y="310"/>
                    <a:pt x="743" y="310"/>
                  </a:cubicBezTo>
                  <a:cubicBezTo>
                    <a:pt x="744" y="313"/>
                    <a:pt x="744" y="316"/>
                    <a:pt x="745" y="319"/>
                  </a:cubicBezTo>
                  <a:lnTo>
                    <a:pt x="687" y="327"/>
                  </a:lnTo>
                  <a:close/>
                  <a:moveTo>
                    <a:pt x="63" y="320"/>
                  </a:moveTo>
                  <a:cubicBezTo>
                    <a:pt x="6" y="311"/>
                    <a:pt x="6" y="311"/>
                    <a:pt x="6" y="311"/>
                  </a:cubicBezTo>
                  <a:cubicBezTo>
                    <a:pt x="6" y="308"/>
                    <a:pt x="7" y="305"/>
                    <a:pt x="7" y="302"/>
                  </a:cubicBezTo>
                  <a:cubicBezTo>
                    <a:pt x="65" y="313"/>
                    <a:pt x="65" y="313"/>
                    <a:pt x="65" y="313"/>
                  </a:cubicBezTo>
                  <a:cubicBezTo>
                    <a:pt x="64" y="316"/>
                    <a:pt x="64" y="318"/>
                    <a:pt x="63" y="320"/>
                  </a:cubicBezTo>
                  <a:close/>
                  <a:moveTo>
                    <a:pt x="684" y="314"/>
                  </a:moveTo>
                  <a:cubicBezTo>
                    <a:pt x="684" y="312"/>
                    <a:pt x="683" y="309"/>
                    <a:pt x="683" y="307"/>
                  </a:cubicBezTo>
                  <a:cubicBezTo>
                    <a:pt x="740" y="294"/>
                    <a:pt x="740" y="294"/>
                    <a:pt x="740" y="294"/>
                  </a:cubicBezTo>
                  <a:cubicBezTo>
                    <a:pt x="741" y="297"/>
                    <a:pt x="741" y="300"/>
                    <a:pt x="742" y="303"/>
                  </a:cubicBezTo>
                  <a:lnTo>
                    <a:pt x="684" y="314"/>
                  </a:lnTo>
                  <a:close/>
                  <a:moveTo>
                    <a:pt x="66" y="307"/>
                  </a:moveTo>
                  <a:cubicBezTo>
                    <a:pt x="9" y="295"/>
                    <a:pt x="9" y="295"/>
                    <a:pt x="9" y="295"/>
                  </a:cubicBezTo>
                  <a:cubicBezTo>
                    <a:pt x="9" y="292"/>
                    <a:pt x="10" y="289"/>
                    <a:pt x="11" y="287"/>
                  </a:cubicBezTo>
                  <a:cubicBezTo>
                    <a:pt x="68" y="300"/>
                    <a:pt x="68" y="300"/>
                    <a:pt x="68" y="300"/>
                  </a:cubicBezTo>
                  <a:cubicBezTo>
                    <a:pt x="67" y="303"/>
                    <a:pt x="66" y="305"/>
                    <a:pt x="66" y="307"/>
                  </a:cubicBezTo>
                  <a:close/>
                  <a:moveTo>
                    <a:pt x="682" y="301"/>
                  </a:moveTo>
                  <a:cubicBezTo>
                    <a:pt x="681" y="298"/>
                    <a:pt x="680" y="296"/>
                    <a:pt x="680" y="294"/>
                  </a:cubicBezTo>
                  <a:cubicBezTo>
                    <a:pt x="736" y="279"/>
                    <a:pt x="736" y="279"/>
                    <a:pt x="736" y="279"/>
                  </a:cubicBezTo>
                  <a:cubicBezTo>
                    <a:pt x="737" y="282"/>
                    <a:pt x="738" y="285"/>
                    <a:pt x="739" y="287"/>
                  </a:cubicBezTo>
                  <a:lnTo>
                    <a:pt x="682" y="301"/>
                  </a:lnTo>
                  <a:close/>
                  <a:moveTo>
                    <a:pt x="69" y="294"/>
                  </a:moveTo>
                  <a:cubicBezTo>
                    <a:pt x="12" y="280"/>
                    <a:pt x="12" y="280"/>
                    <a:pt x="12" y="280"/>
                  </a:cubicBezTo>
                  <a:cubicBezTo>
                    <a:pt x="13" y="277"/>
                    <a:pt x="14" y="274"/>
                    <a:pt x="15" y="271"/>
                  </a:cubicBezTo>
                  <a:cubicBezTo>
                    <a:pt x="71" y="287"/>
                    <a:pt x="71" y="287"/>
                    <a:pt x="71" y="287"/>
                  </a:cubicBezTo>
                  <a:cubicBezTo>
                    <a:pt x="70" y="290"/>
                    <a:pt x="70" y="292"/>
                    <a:pt x="69" y="294"/>
                  </a:cubicBezTo>
                  <a:close/>
                  <a:moveTo>
                    <a:pt x="678" y="288"/>
                  </a:moveTo>
                  <a:cubicBezTo>
                    <a:pt x="678" y="286"/>
                    <a:pt x="677" y="283"/>
                    <a:pt x="676" y="281"/>
                  </a:cubicBezTo>
                  <a:cubicBezTo>
                    <a:pt x="732" y="264"/>
                    <a:pt x="732" y="264"/>
                    <a:pt x="732" y="264"/>
                  </a:cubicBezTo>
                  <a:cubicBezTo>
                    <a:pt x="733" y="266"/>
                    <a:pt x="734" y="269"/>
                    <a:pt x="735" y="272"/>
                  </a:cubicBezTo>
                  <a:lnTo>
                    <a:pt x="678" y="288"/>
                  </a:lnTo>
                  <a:close/>
                  <a:moveTo>
                    <a:pt x="73" y="281"/>
                  </a:moveTo>
                  <a:cubicBezTo>
                    <a:pt x="17" y="264"/>
                    <a:pt x="17" y="264"/>
                    <a:pt x="17" y="264"/>
                  </a:cubicBezTo>
                  <a:cubicBezTo>
                    <a:pt x="18" y="262"/>
                    <a:pt x="18" y="259"/>
                    <a:pt x="19" y="256"/>
                  </a:cubicBezTo>
                  <a:cubicBezTo>
                    <a:pt x="75" y="274"/>
                    <a:pt x="75" y="274"/>
                    <a:pt x="75" y="274"/>
                  </a:cubicBezTo>
                  <a:cubicBezTo>
                    <a:pt x="74" y="277"/>
                    <a:pt x="73" y="279"/>
                    <a:pt x="73" y="281"/>
                  </a:cubicBezTo>
                  <a:close/>
                  <a:moveTo>
                    <a:pt x="674" y="275"/>
                  </a:moveTo>
                  <a:cubicBezTo>
                    <a:pt x="674" y="273"/>
                    <a:pt x="673" y="270"/>
                    <a:pt x="672" y="268"/>
                  </a:cubicBezTo>
                  <a:cubicBezTo>
                    <a:pt x="727" y="249"/>
                    <a:pt x="727" y="249"/>
                    <a:pt x="727" y="249"/>
                  </a:cubicBezTo>
                  <a:cubicBezTo>
                    <a:pt x="728" y="251"/>
                    <a:pt x="729" y="254"/>
                    <a:pt x="730" y="257"/>
                  </a:cubicBezTo>
                  <a:lnTo>
                    <a:pt x="674" y="275"/>
                  </a:lnTo>
                  <a:close/>
                  <a:moveTo>
                    <a:pt x="77" y="269"/>
                  </a:moveTo>
                  <a:cubicBezTo>
                    <a:pt x="22" y="249"/>
                    <a:pt x="22" y="249"/>
                    <a:pt x="22" y="249"/>
                  </a:cubicBezTo>
                  <a:cubicBezTo>
                    <a:pt x="23" y="246"/>
                    <a:pt x="24" y="244"/>
                    <a:pt x="25" y="241"/>
                  </a:cubicBezTo>
                  <a:cubicBezTo>
                    <a:pt x="79" y="262"/>
                    <a:pt x="79" y="262"/>
                    <a:pt x="79" y="262"/>
                  </a:cubicBezTo>
                  <a:cubicBezTo>
                    <a:pt x="78" y="264"/>
                    <a:pt x="78" y="266"/>
                    <a:pt x="77" y="269"/>
                  </a:cubicBezTo>
                  <a:close/>
                  <a:moveTo>
                    <a:pt x="670" y="262"/>
                  </a:moveTo>
                  <a:cubicBezTo>
                    <a:pt x="669" y="260"/>
                    <a:pt x="668" y="258"/>
                    <a:pt x="667" y="256"/>
                  </a:cubicBezTo>
                  <a:cubicBezTo>
                    <a:pt x="722" y="234"/>
                    <a:pt x="722" y="234"/>
                    <a:pt x="722" y="234"/>
                  </a:cubicBezTo>
                  <a:cubicBezTo>
                    <a:pt x="723" y="236"/>
                    <a:pt x="724" y="239"/>
                    <a:pt x="725" y="242"/>
                  </a:cubicBezTo>
                  <a:lnTo>
                    <a:pt x="670" y="262"/>
                  </a:lnTo>
                  <a:close/>
                  <a:moveTo>
                    <a:pt x="82" y="256"/>
                  </a:moveTo>
                  <a:cubicBezTo>
                    <a:pt x="27" y="234"/>
                    <a:pt x="27" y="234"/>
                    <a:pt x="27" y="234"/>
                  </a:cubicBezTo>
                  <a:cubicBezTo>
                    <a:pt x="28" y="232"/>
                    <a:pt x="29" y="229"/>
                    <a:pt x="31" y="226"/>
                  </a:cubicBezTo>
                  <a:cubicBezTo>
                    <a:pt x="84" y="249"/>
                    <a:pt x="84" y="249"/>
                    <a:pt x="84" y="249"/>
                  </a:cubicBezTo>
                  <a:cubicBezTo>
                    <a:pt x="83" y="252"/>
                    <a:pt x="82" y="254"/>
                    <a:pt x="82" y="256"/>
                  </a:cubicBezTo>
                  <a:close/>
                  <a:moveTo>
                    <a:pt x="665" y="250"/>
                  </a:moveTo>
                  <a:cubicBezTo>
                    <a:pt x="664" y="248"/>
                    <a:pt x="663" y="246"/>
                    <a:pt x="662" y="243"/>
                  </a:cubicBezTo>
                  <a:cubicBezTo>
                    <a:pt x="715" y="219"/>
                    <a:pt x="715" y="219"/>
                    <a:pt x="715" y="219"/>
                  </a:cubicBezTo>
                  <a:cubicBezTo>
                    <a:pt x="716" y="222"/>
                    <a:pt x="718" y="224"/>
                    <a:pt x="719" y="227"/>
                  </a:cubicBezTo>
                  <a:lnTo>
                    <a:pt x="665" y="250"/>
                  </a:lnTo>
                  <a:close/>
                  <a:moveTo>
                    <a:pt x="87" y="244"/>
                  </a:moveTo>
                  <a:cubicBezTo>
                    <a:pt x="34" y="220"/>
                    <a:pt x="34" y="220"/>
                    <a:pt x="34" y="220"/>
                  </a:cubicBezTo>
                  <a:cubicBezTo>
                    <a:pt x="35" y="217"/>
                    <a:pt x="36" y="214"/>
                    <a:pt x="37" y="212"/>
                  </a:cubicBezTo>
                  <a:cubicBezTo>
                    <a:pt x="90" y="237"/>
                    <a:pt x="90" y="237"/>
                    <a:pt x="90" y="237"/>
                  </a:cubicBezTo>
                  <a:cubicBezTo>
                    <a:pt x="89" y="239"/>
                    <a:pt x="88" y="242"/>
                    <a:pt x="87" y="244"/>
                  </a:cubicBezTo>
                  <a:close/>
                  <a:moveTo>
                    <a:pt x="659" y="238"/>
                  </a:moveTo>
                  <a:cubicBezTo>
                    <a:pt x="658" y="236"/>
                    <a:pt x="657" y="234"/>
                    <a:pt x="656" y="231"/>
                  </a:cubicBezTo>
                  <a:cubicBezTo>
                    <a:pt x="708" y="205"/>
                    <a:pt x="708" y="205"/>
                    <a:pt x="708" y="205"/>
                  </a:cubicBezTo>
                  <a:cubicBezTo>
                    <a:pt x="710" y="208"/>
                    <a:pt x="711" y="210"/>
                    <a:pt x="712" y="213"/>
                  </a:cubicBezTo>
                  <a:lnTo>
                    <a:pt x="659" y="238"/>
                  </a:lnTo>
                  <a:close/>
                  <a:moveTo>
                    <a:pt x="93" y="232"/>
                  </a:moveTo>
                  <a:cubicBezTo>
                    <a:pt x="40" y="205"/>
                    <a:pt x="40" y="205"/>
                    <a:pt x="40" y="205"/>
                  </a:cubicBezTo>
                  <a:cubicBezTo>
                    <a:pt x="42" y="203"/>
                    <a:pt x="43" y="200"/>
                    <a:pt x="44" y="198"/>
                  </a:cubicBezTo>
                  <a:cubicBezTo>
                    <a:pt x="96" y="225"/>
                    <a:pt x="96" y="225"/>
                    <a:pt x="96" y="225"/>
                  </a:cubicBezTo>
                  <a:cubicBezTo>
                    <a:pt x="95" y="227"/>
                    <a:pt x="94" y="229"/>
                    <a:pt x="93" y="232"/>
                  </a:cubicBezTo>
                  <a:close/>
                  <a:moveTo>
                    <a:pt x="653" y="226"/>
                  </a:moveTo>
                  <a:cubicBezTo>
                    <a:pt x="652" y="224"/>
                    <a:pt x="651" y="222"/>
                    <a:pt x="650" y="220"/>
                  </a:cubicBezTo>
                  <a:cubicBezTo>
                    <a:pt x="701" y="191"/>
                    <a:pt x="701" y="191"/>
                    <a:pt x="701" y="191"/>
                  </a:cubicBezTo>
                  <a:cubicBezTo>
                    <a:pt x="702" y="193"/>
                    <a:pt x="704" y="196"/>
                    <a:pt x="705" y="199"/>
                  </a:cubicBezTo>
                  <a:lnTo>
                    <a:pt x="653" y="226"/>
                  </a:lnTo>
                  <a:close/>
                  <a:moveTo>
                    <a:pt x="99" y="220"/>
                  </a:moveTo>
                  <a:cubicBezTo>
                    <a:pt x="48" y="191"/>
                    <a:pt x="48" y="191"/>
                    <a:pt x="48" y="191"/>
                  </a:cubicBezTo>
                  <a:cubicBezTo>
                    <a:pt x="49" y="189"/>
                    <a:pt x="51" y="186"/>
                    <a:pt x="52" y="184"/>
                  </a:cubicBezTo>
                  <a:cubicBezTo>
                    <a:pt x="103" y="213"/>
                    <a:pt x="103" y="213"/>
                    <a:pt x="103" y="213"/>
                  </a:cubicBezTo>
                  <a:cubicBezTo>
                    <a:pt x="101" y="216"/>
                    <a:pt x="100" y="218"/>
                    <a:pt x="99" y="220"/>
                  </a:cubicBezTo>
                  <a:close/>
                  <a:moveTo>
                    <a:pt x="647" y="214"/>
                  </a:moveTo>
                  <a:cubicBezTo>
                    <a:pt x="646" y="212"/>
                    <a:pt x="644" y="210"/>
                    <a:pt x="643" y="208"/>
                  </a:cubicBezTo>
                  <a:cubicBezTo>
                    <a:pt x="693" y="177"/>
                    <a:pt x="693" y="177"/>
                    <a:pt x="693" y="177"/>
                  </a:cubicBezTo>
                  <a:cubicBezTo>
                    <a:pt x="694" y="180"/>
                    <a:pt x="696" y="182"/>
                    <a:pt x="697" y="185"/>
                  </a:cubicBezTo>
                  <a:lnTo>
                    <a:pt x="647" y="214"/>
                  </a:lnTo>
                  <a:close/>
                  <a:moveTo>
                    <a:pt x="106" y="208"/>
                  </a:moveTo>
                  <a:cubicBezTo>
                    <a:pt x="56" y="178"/>
                    <a:pt x="56" y="178"/>
                    <a:pt x="56" y="178"/>
                  </a:cubicBezTo>
                  <a:cubicBezTo>
                    <a:pt x="57" y="175"/>
                    <a:pt x="59" y="173"/>
                    <a:pt x="61" y="170"/>
                  </a:cubicBezTo>
                  <a:cubicBezTo>
                    <a:pt x="110" y="202"/>
                    <a:pt x="110" y="202"/>
                    <a:pt x="110" y="202"/>
                  </a:cubicBezTo>
                  <a:cubicBezTo>
                    <a:pt x="108" y="204"/>
                    <a:pt x="107" y="206"/>
                    <a:pt x="106" y="208"/>
                  </a:cubicBezTo>
                  <a:close/>
                  <a:moveTo>
                    <a:pt x="640" y="203"/>
                  </a:moveTo>
                  <a:cubicBezTo>
                    <a:pt x="639" y="201"/>
                    <a:pt x="637" y="199"/>
                    <a:pt x="636" y="197"/>
                  </a:cubicBezTo>
                  <a:cubicBezTo>
                    <a:pt x="684" y="164"/>
                    <a:pt x="684" y="164"/>
                    <a:pt x="684" y="164"/>
                  </a:cubicBezTo>
                  <a:cubicBezTo>
                    <a:pt x="686" y="166"/>
                    <a:pt x="688" y="169"/>
                    <a:pt x="689" y="171"/>
                  </a:cubicBezTo>
                  <a:lnTo>
                    <a:pt x="640" y="203"/>
                  </a:lnTo>
                  <a:close/>
                  <a:moveTo>
                    <a:pt x="113" y="197"/>
                  </a:moveTo>
                  <a:cubicBezTo>
                    <a:pt x="65" y="164"/>
                    <a:pt x="65" y="164"/>
                    <a:pt x="65" y="164"/>
                  </a:cubicBezTo>
                  <a:cubicBezTo>
                    <a:pt x="66" y="162"/>
                    <a:pt x="68" y="159"/>
                    <a:pt x="70" y="157"/>
                  </a:cubicBezTo>
                  <a:cubicBezTo>
                    <a:pt x="117" y="191"/>
                    <a:pt x="117" y="191"/>
                    <a:pt x="117" y="191"/>
                  </a:cubicBezTo>
                  <a:cubicBezTo>
                    <a:pt x="116" y="193"/>
                    <a:pt x="114" y="195"/>
                    <a:pt x="113" y="197"/>
                  </a:cubicBezTo>
                  <a:close/>
                  <a:moveTo>
                    <a:pt x="632" y="192"/>
                  </a:moveTo>
                  <a:cubicBezTo>
                    <a:pt x="631" y="190"/>
                    <a:pt x="630" y="188"/>
                    <a:pt x="628" y="186"/>
                  </a:cubicBezTo>
                  <a:cubicBezTo>
                    <a:pt x="675" y="151"/>
                    <a:pt x="675" y="151"/>
                    <a:pt x="675" y="151"/>
                  </a:cubicBezTo>
                  <a:cubicBezTo>
                    <a:pt x="677" y="153"/>
                    <a:pt x="679" y="156"/>
                    <a:pt x="680" y="158"/>
                  </a:cubicBezTo>
                  <a:lnTo>
                    <a:pt x="632" y="192"/>
                  </a:lnTo>
                  <a:close/>
                  <a:moveTo>
                    <a:pt x="121" y="186"/>
                  </a:moveTo>
                  <a:cubicBezTo>
                    <a:pt x="74" y="151"/>
                    <a:pt x="74" y="151"/>
                    <a:pt x="74" y="151"/>
                  </a:cubicBezTo>
                  <a:cubicBezTo>
                    <a:pt x="75" y="149"/>
                    <a:pt x="77" y="147"/>
                    <a:pt x="79" y="144"/>
                  </a:cubicBezTo>
                  <a:cubicBezTo>
                    <a:pt x="125" y="180"/>
                    <a:pt x="125" y="180"/>
                    <a:pt x="125" y="180"/>
                  </a:cubicBezTo>
                  <a:cubicBezTo>
                    <a:pt x="124" y="182"/>
                    <a:pt x="122" y="184"/>
                    <a:pt x="121" y="186"/>
                  </a:cubicBezTo>
                  <a:close/>
                  <a:moveTo>
                    <a:pt x="624" y="181"/>
                  </a:moveTo>
                  <a:cubicBezTo>
                    <a:pt x="623" y="179"/>
                    <a:pt x="622" y="177"/>
                    <a:pt x="620" y="175"/>
                  </a:cubicBezTo>
                  <a:cubicBezTo>
                    <a:pt x="665" y="139"/>
                    <a:pt x="665" y="139"/>
                    <a:pt x="665" y="139"/>
                  </a:cubicBezTo>
                  <a:cubicBezTo>
                    <a:pt x="667" y="141"/>
                    <a:pt x="669" y="143"/>
                    <a:pt x="671" y="145"/>
                  </a:cubicBezTo>
                  <a:lnTo>
                    <a:pt x="624" y="181"/>
                  </a:lnTo>
                  <a:close/>
                  <a:moveTo>
                    <a:pt x="129" y="175"/>
                  </a:moveTo>
                  <a:cubicBezTo>
                    <a:pt x="83" y="139"/>
                    <a:pt x="83" y="139"/>
                    <a:pt x="83" y="139"/>
                  </a:cubicBezTo>
                  <a:cubicBezTo>
                    <a:pt x="85" y="136"/>
                    <a:pt x="87" y="134"/>
                    <a:pt x="89" y="132"/>
                  </a:cubicBezTo>
                  <a:cubicBezTo>
                    <a:pt x="134" y="170"/>
                    <a:pt x="134" y="170"/>
                    <a:pt x="134" y="170"/>
                  </a:cubicBezTo>
                  <a:cubicBezTo>
                    <a:pt x="132" y="172"/>
                    <a:pt x="130" y="174"/>
                    <a:pt x="129" y="175"/>
                  </a:cubicBezTo>
                  <a:close/>
                  <a:moveTo>
                    <a:pt x="616" y="171"/>
                  </a:moveTo>
                  <a:cubicBezTo>
                    <a:pt x="615" y="169"/>
                    <a:pt x="613" y="167"/>
                    <a:pt x="611" y="165"/>
                  </a:cubicBezTo>
                  <a:cubicBezTo>
                    <a:pt x="655" y="126"/>
                    <a:pt x="655" y="126"/>
                    <a:pt x="655" y="126"/>
                  </a:cubicBezTo>
                  <a:cubicBezTo>
                    <a:pt x="657" y="129"/>
                    <a:pt x="659" y="131"/>
                    <a:pt x="661" y="133"/>
                  </a:cubicBezTo>
                  <a:lnTo>
                    <a:pt x="616" y="171"/>
                  </a:lnTo>
                  <a:close/>
                  <a:moveTo>
                    <a:pt x="138" y="165"/>
                  </a:moveTo>
                  <a:cubicBezTo>
                    <a:pt x="94" y="127"/>
                    <a:pt x="94" y="127"/>
                    <a:pt x="94" y="127"/>
                  </a:cubicBezTo>
                  <a:cubicBezTo>
                    <a:pt x="96" y="124"/>
                    <a:pt x="98" y="122"/>
                    <a:pt x="100" y="120"/>
                  </a:cubicBezTo>
                  <a:cubicBezTo>
                    <a:pt x="142" y="160"/>
                    <a:pt x="142" y="160"/>
                    <a:pt x="142" y="160"/>
                  </a:cubicBezTo>
                  <a:cubicBezTo>
                    <a:pt x="141" y="162"/>
                    <a:pt x="139" y="163"/>
                    <a:pt x="138" y="165"/>
                  </a:cubicBezTo>
                  <a:close/>
                  <a:moveTo>
                    <a:pt x="607" y="161"/>
                  </a:moveTo>
                  <a:cubicBezTo>
                    <a:pt x="606" y="159"/>
                    <a:pt x="604" y="157"/>
                    <a:pt x="602" y="155"/>
                  </a:cubicBezTo>
                  <a:cubicBezTo>
                    <a:pt x="644" y="115"/>
                    <a:pt x="644" y="115"/>
                    <a:pt x="644" y="115"/>
                  </a:cubicBezTo>
                  <a:cubicBezTo>
                    <a:pt x="646" y="117"/>
                    <a:pt x="648" y="119"/>
                    <a:pt x="650" y="121"/>
                  </a:cubicBezTo>
                  <a:lnTo>
                    <a:pt x="607" y="161"/>
                  </a:lnTo>
                  <a:close/>
                  <a:moveTo>
                    <a:pt x="147" y="155"/>
                  </a:moveTo>
                  <a:cubicBezTo>
                    <a:pt x="104" y="115"/>
                    <a:pt x="104" y="115"/>
                    <a:pt x="104" y="115"/>
                  </a:cubicBezTo>
                  <a:cubicBezTo>
                    <a:pt x="106" y="113"/>
                    <a:pt x="108" y="111"/>
                    <a:pt x="111" y="109"/>
                  </a:cubicBezTo>
                  <a:cubicBezTo>
                    <a:pt x="152" y="150"/>
                    <a:pt x="152" y="150"/>
                    <a:pt x="152" y="150"/>
                  </a:cubicBezTo>
                  <a:cubicBezTo>
                    <a:pt x="150" y="152"/>
                    <a:pt x="148" y="154"/>
                    <a:pt x="147" y="155"/>
                  </a:cubicBezTo>
                  <a:close/>
                  <a:moveTo>
                    <a:pt x="598" y="151"/>
                  </a:moveTo>
                  <a:cubicBezTo>
                    <a:pt x="596" y="149"/>
                    <a:pt x="595" y="147"/>
                    <a:pt x="593" y="146"/>
                  </a:cubicBezTo>
                  <a:cubicBezTo>
                    <a:pt x="633" y="104"/>
                    <a:pt x="633" y="104"/>
                    <a:pt x="633" y="104"/>
                  </a:cubicBezTo>
                  <a:cubicBezTo>
                    <a:pt x="635" y="106"/>
                    <a:pt x="637" y="108"/>
                    <a:pt x="639" y="110"/>
                  </a:cubicBezTo>
                  <a:lnTo>
                    <a:pt x="598" y="151"/>
                  </a:lnTo>
                  <a:close/>
                  <a:moveTo>
                    <a:pt x="156" y="146"/>
                  </a:moveTo>
                  <a:cubicBezTo>
                    <a:pt x="116" y="104"/>
                    <a:pt x="116" y="104"/>
                    <a:pt x="116" y="104"/>
                  </a:cubicBezTo>
                  <a:cubicBezTo>
                    <a:pt x="118" y="102"/>
                    <a:pt x="120" y="100"/>
                    <a:pt x="122" y="98"/>
                  </a:cubicBezTo>
                  <a:cubicBezTo>
                    <a:pt x="161" y="141"/>
                    <a:pt x="161" y="141"/>
                    <a:pt x="161" y="141"/>
                  </a:cubicBezTo>
                  <a:cubicBezTo>
                    <a:pt x="160" y="142"/>
                    <a:pt x="158" y="144"/>
                    <a:pt x="156" y="146"/>
                  </a:cubicBezTo>
                  <a:close/>
                  <a:moveTo>
                    <a:pt x="588" y="142"/>
                  </a:moveTo>
                  <a:cubicBezTo>
                    <a:pt x="587" y="140"/>
                    <a:pt x="585" y="138"/>
                    <a:pt x="583" y="137"/>
                  </a:cubicBezTo>
                  <a:cubicBezTo>
                    <a:pt x="622" y="93"/>
                    <a:pt x="622" y="93"/>
                    <a:pt x="622" y="93"/>
                  </a:cubicBezTo>
                  <a:cubicBezTo>
                    <a:pt x="624" y="95"/>
                    <a:pt x="626" y="97"/>
                    <a:pt x="628" y="99"/>
                  </a:cubicBezTo>
                  <a:lnTo>
                    <a:pt x="588" y="142"/>
                  </a:lnTo>
                  <a:close/>
                  <a:moveTo>
                    <a:pt x="166" y="137"/>
                  </a:moveTo>
                  <a:cubicBezTo>
                    <a:pt x="127" y="93"/>
                    <a:pt x="127" y="93"/>
                    <a:pt x="127" y="93"/>
                  </a:cubicBezTo>
                  <a:cubicBezTo>
                    <a:pt x="130" y="91"/>
                    <a:pt x="132" y="89"/>
                    <a:pt x="134" y="87"/>
                  </a:cubicBezTo>
                  <a:cubicBezTo>
                    <a:pt x="172" y="132"/>
                    <a:pt x="172" y="132"/>
                    <a:pt x="172" y="132"/>
                  </a:cubicBezTo>
                  <a:cubicBezTo>
                    <a:pt x="170" y="134"/>
                    <a:pt x="168" y="135"/>
                    <a:pt x="166" y="137"/>
                  </a:cubicBezTo>
                  <a:close/>
                  <a:moveTo>
                    <a:pt x="578" y="133"/>
                  </a:moveTo>
                  <a:cubicBezTo>
                    <a:pt x="576" y="131"/>
                    <a:pt x="575" y="130"/>
                    <a:pt x="573" y="128"/>
                  </a:cubicBezTo>
                  <a:cubicBezTo>
                    <a:pt x="609" y="83"/>
                    <a:pt x="609" y="83"/>
                    <a:pt x="609" y="83"/>
                  </a:cubicBezTo>
                  <a:cubicBezTo>
                    <a:pt x="612" y="84"/>
                    <a:pt x="614" y="86"/>
                    <a:pt x="616" y="88"/>
                  </a:cubicBezTo>
                  <a:lnTo>
                    <a:pt x="578" y="133"/>
                  </a:lnTo>
                  <a:close/>
                  <a:moveTo>
                    <a:pt x="176" y="128"/>
                  </a:moveTo>
                  <a:cubicBezTo>
                    <a:pt x="139" y="83"/>
                    <a:pt x="139" y="83"/>
                    <a:pt x="139" y="83"/>
                  </a:cubicBezTo>
                  <a:cubicBezTo>
                    <a:pt x="142" y="81"/>
                    <a:pt x="144" y="79"/>
                    <a:pt x="146" y="77"/>
                  </a:cubicBezTo>
                  <a:cubicBezTo>
                    <a:pt x="182" y="124"/>
                    <a:pt x="182" y="124"/>
                    <a:pt x="182" y="124"/>
                  </a:cubicBezTo>
                  <a:cubicBezTo>
                    <a:pt x="180" y="125"/>
                    <a:pt x="178" y="127"/>
                    <a:pt x="176" y="128"/>
                  </a:cubicBezTo>
                  <a:close/>
                  <a:moveTo>
                    <a:pt x="568" y="124"/>
                  </a:moveTo>
                  <a:cubicBezTo>
                    <a:pt x="566" y="123"/>
                    <a:pt x="564" y="121"/>
                    <a:pt x="562" y="120"/>
                  </a:cubicBezTo>
                  <a:cubicBezTo>
                    <a:pt x="597" y="73"/>
                    <a:pt x="597" y="73"/>
                    <a:pt x="597" y="73"/>
                  </a:cubicBezTo>
                  <a:cubicBezTo>
                    <a:pt x="599" y="75"/>
                    <a:pt x="601" y="76"/>
                    <a:pt x="604" y="78"/>
                  </a:cubicBezTo>
                  <a:lnTo>
                    <a:pt x="568" y="124"/>
                  </a:lnTo>
                  <a:close/>
                  <a:moveTo>
                    <a:pt x="187" y="120"/>
                  </a:moveTo>
                  <a:cubicBezTo>
                    <a:pt x="152" y="73"/>
                    <a:pt x="152" y="73"/>
                    <a:pt x="152" y="73"/>
                  </a:cubicBezTo>
                  <a:cubicBezTo>
                    <a:pt x="154" y="71"/>
                    <a:pt x="157" y="70"/>
                    <a:pt x="159" y="68"/>
                  </a:cubicBezTo>
                  <a:cubicBezTo>
                    <a:pt x="193" y="116"/>
                    <a:pt x="193" y="116"/>
                    <a:pt x="193" y="116"/>
                  </a:cubicBezTo>
                  <a:cubicBezTo>
                    <a:pt x="191" y="117"/>
                    <a:pt x="189" y="118"/>
                    <a:pt x="187" y="120"/>
                  </a:cubicBezTo>
                  <a:close/>
                  <a:moveTo>
                    <a:pt x="557" y="116"/>
                  </a:moveTo>
                  <a:cubicBezTo>
                    <a:pt x="555" y="115"/>
                    <a:pt x="553" y="113"/>
                    <a:pt x="551" y="112"/>
                  </a:cubicBezTo>
                  <a:cubicBezTo>
                    <a:pt x="584" y="64"/>
                    <a:pt x="584" y="64"/>
                    <a:pt x="584" y="64"/>
                  </a:cubicBezTo>
                  <a:cubicBezTo>
                    <a:pt x="586" y="65"/>
                    <a:pt x="589" y="67"/>
                    <a:pt x="591" y="69"/>
                  </a:cubicBezTo>
                  <a:lnTo>
                    <a:pt x="557" y="116"/>
                  </a:lnTo>
                  <a:close/>
                  <a:moveTo>
                    <a:pt x="198" y="112"/>
                  </a:moveTo>
                  <a:cubicBezTo>
                    <a:pt x="165" y="64"/>
                    <a:pt x="165" y="64"/>
                    <a:pt x="165" y="64"/>
                  </a:cubicBezTo>
                  <a:cubicBezTo>
                    <a:pt x="167" y="62"/>
                    <a:pt x="170" y="61"/>
                    <a:pt x="172" y="59"/>
                  </a:cubicBezTo>
                  <a:cubicBezTo>
                    <a:pt x="204" y="108"/>
                    <a:pt x="204" y="108"/>
                    <a:pt x="204" y="108"/>
                  </a:cubicBezTo>
                  <a:cubicBezTo>
                    <a:pt x="202" y="109"/>
                    <a:pt x="200" y="111"/>
                    <a:pt x="198" y="112"/>
                  </a:cubicBezTo>
                  <a:close/>
                  <a:moveTo>
                    <a:pt x="546" y="109"/>
                  </a:moveTo>
                  <a:cubicBezTo>
                    <a:pt x="544" y="107"/>
                    <a:pt x="542" y="106"/>
                    <a:pt x="540" y="105"/>
                  </a:cubicBezTo>
                  <a:cubicBezTo>
                    <a:pt x="571" y="55"/>
                    <a:pt x="571" y="55"/>
                    <a:pt x="571" y="55"/>
                  </a:cubicBezTo>
                  <a:cubicBezTo>
                    <a:pt x="573" y="57"/>
                    <a:pt x="575" y="58"/>
                    <a:pt x="578" y="60"/>
                  </a:cubicBezTo>
                  <a:lnTo>
                    <a:pt x="546" y="109"/>
                  </a:lnTo>
                  <a:close/>
                  <a:moveTo>
                    <a:pt x="209" y="105"/>
                  </a:moveTo>
                  <a:cubicBezTo>
                    <a:pt x="178" y="55"/>
                    <a:pt x="178" y="55"/>
                    <a:pt x="178" y="55"/>
                  </a:cubicBezTo>
                  <a:cubicBezTo>
                    <a:pt x="181" y="54"/>
                    <a:pt x="183" y="52"/>
                    <a:pt x="186" y="51"/>
                  </a:cubicBezTo>
                  <a:cubicBezTo>
                    <a:pt x="215" y="101"/>
                    <a:pt x="215" y="101"/>
                    <a:pt x="215" y="101"/>
                  </a:cubicBezTo>
                  <a:cubicBezTo>
                    <a:pt x="213" y="102"/>
                    <a:pt x="211" y="104"/>
                    <a:pt x="209" y="105"/>
                  </a:cubicBezTo>
                  <a:close/>
                  <a:moveTo>
                    <a:pt x="535" y="102"/>
                  </a:moveTo>
                  <a:cubicBezTo>
                    <a:pt x="533" y="100"/>
                    <a:pt x="530" y="99"/>
                    <a:pt x="528" y="98"/>
                  </a:cubicBezTo>
                  <a:cubicBezTo>
                    <a:pt x="557" y="47"/>
                    <a:pt x="557" y="47"/>
                    <a:pt x="557" y="47"/>
                  </a:cubicBezTo>
                  <a:cubicBezTo>
                    <a:pt x="559" y="48"/>
                    <a:pt x="562" y="50"/>
                    <a:pt x="564" y="51"/>
                  </a:cubicBezTo>
                  <a:lnTo>
                    <a:pt x="535" y="102"/>
                  </a:lnTo>
                  <a:close/>
                  <a:moveTo>
                    <a:pt x="220" y="98"/>
                  </a:moveTo>
                  <a:cubicBezTo>
                    <a:pt x="192" y="47"/>
                    <a:pt x="192" y="47"/>
                    <a:pt x="192" y="47"/>
                  </a:cubicBezTo>
                  <a:cubicBezTo>
                    <a:pt x="194" y="46"/>
                    <a:pt x="197" y="44"/>
                    <a:pt x="199" y="43"/>
                  </a:cubicBezTo>
                  <a:cubicBezTo>
                    <a:pt x="227" y="95"/>
                    <a:pt x="227" y="95"/>
                    <a:pt x="227" y="95"/>
                  </a:cubicBezTo>
                  <a:cubicBezTo>
                    <a:pt x="225" y="96"/>
                    <a:pt x="223" y="97"/>
                    <a:pt x="220" y="98"/>
                  </a:cubicBezTo>
                  <a:close/>
                  <a:moveTo>
                    <a:pt x="523" y="95"/>
                  </a:moveTo>
                  <a:cubicBezTo>
                    <a:pt x="521" y="94"/>
                    <a:pt x="519" y="93"/>
                    <a:pt x="516" y="92"/>
                  </a:cubicBezTo>
                  <a:cubicBezTo>
                    <a:pt x="543" y="40"/>
                    <a:pt x="543" y="40"/>
                    <a:pt x="543" y="40"/>
                  </a:cubicBezTo>
                  <a:cubicBezTo>
                    <a:pt x="545" y="41"/>
                    <a:pt x="548" y="42"/>
                    <a:pt x="550" y="44"/>
                  </a:cubicBezTo>
                  <a:lnTo>
                    <a:pt x="523" y="95"/>
                  </a:lnTo>
                  <a:close/>
                  <a:moveTo>
                    <a:pt x="232" y="92"/>
                  </a:moveTo>
                  <a:cubicBezTo>
                    <a:pt x="206" y="40"/>
                    <a:pt x="206" y="40"/>
                    <a:pt x="206" y="40"/>
                  </a:cubicBezTo>
                  <a:cubicBezTo>
                    <a:pt x="208" y="38"/>
                    <a:pt x="211" y="37"/>
                    <a:pt x="214" y="36"/>
                  </a:cubicBezTo>
                  <a:cubicBezTo>
                    <a:pt x="239" y="89"/>
                    <a:pt x="239" y="89"/>
                    <a:pt x="239" y="89"/>
                  </a:cubicBezTo>
                  <a:cubicBezTo>
                    <a:pt x="237" y="90"/>
                    <a:pt x="234" y="91"/>
                    <a:pt x="232" y="92"/>
                  </a:cubicBezTo>
                  <a:close/>
                  <a:moveTo>
                    <a:pt x="511" y="89"/>
                  </a:moveTo>
                  <a:cubicBezTo>
                    <a:pt x="509" y="88"/>
                    <a:pt x="507" y="87"/>
                    <a:pt x="504" y="86"/>
                  </a:cubicBezTo>
                  <a:cubicBezTo>
                    <a:pt x="528" y="33"/>
                    <a:pt x="528" y="33"/>
                    <a:pt x="528" y="33"/>
                  </a:cubicBezTo>
                  <a:cubicBezTo>
                    <a:pt x="531" y="34"/>
                    <a:pt x="534" y="35"/>
                    <a:pt x="536" y="36"/>
                  </a:cubicBezTo>
                  <a:lnTo>
                    <a:pt x="511" y="89"/>
                  </a:lnTo>
                  <a:close/>
                  <a:moveTo>
                    <a:pt x="244" y="86"/>
                  </a:moveTo>
                  <a:cubicBezTo>
                    <a:pt x="220" y="33"/>
                    <a:pt x="220" y="33"/>
                    <a:pt x="220" y="33"/>
                  </a:cubicBezTo>
                  <a:cubicBezTo>
                    <a:pt x="223" y="32"/>
                    <a:pt x="225" y="31"/>
                    <a:pt x="228" y="29"/>
                  </a:cubicBezTo>
                  <a:cubicBezTo>
                    <a:pt x="251" y="83"/>
                    <a:pt x="251" y="83"/>
                    <a:pt x="251" y="83"/>
                  </a:cubicBezTo>
                  <a:cubicBezTo>
                    <a:pt x="249" y="84"/>
                    <a:pt x="247" y="85"/>
                    <a:pt x="244" y="86"/>
                  </a:cubicBezTo>
                  <a:close/>
                  <a:moveTo>
                    <a:pt x="499" y="83"/>
                  </a:moveTo>
                  <a:cubicBezTo>
                    <a:pt x="496" y="83"/>
                    <a:pt x="494" y="82"/>
                    <a:pt x="492" y="81"/>
                  </a:cubicBezTo>
                  <a:cubicBezTo>
                    <a:pt x="514" y="26"/>
                    <a:pt x="514" y="26"/>
                    <a:pt x="514" y="26"/>
                  </a:cubicBezTo>
                  <a:cubicBezTo>
                    <a:pt x="516" y="27"/>
                    <a:pt x="519" y="29"/>
                    <a:pt x="522" y="30"/>
                  </a:cubicBezTo>
                  <a:lnTo>
                    <a:pt x="499" y="83"/>
                  </a:lnTo>
                  <a:close/>
                  <a:moveTo>
                    <a:pt x="257" y="81"/>
                  </a:moveTo>
                  <a:cubicBezTo>
                    <a:pt x="235" y="27"/>
                    <a:pt x="235" y="27"/>
                    <a:pt x="235" y="27"/>
                  </a:cubicBezTo>
                  <a:cubicBezTo>
                    <a:pt x="237" y="26"/>
                    <a:pt x="240" y="24"/>
                    <a:pt x="243" y="23"/>
                  </a:cubicBezTo>
                  <a:cubicBezTo>
                    <a:pt x="263" y="78"/>
                    <a:pt x="263" y="78"/>
                    <a:pt x="263" y="78"/>
                  </a:cubicBezTo>
                  <a:cubicBezTo>
                    <a:pt x="261" y="79"/>
                    <a:pt x="259" y="80"/>
                    <a:pt x="257" y="81"/>
                  </a:cubicBezTo>
                  <a:close/>
                  <a:moveTo>
                    <a:pt x="486" y="78"/>
                  </a:moveTo>
                  <a:cubicBezTo>
                    <a:pt x="484" y="78"/>
                    <a:pt x="482" y="77"/>
                    <a:pt x="479" y="76"/>
                  </a:cubicBezTo>
                  <a:cubicBezTo>
                    <a:pt x="499" y="21"/>
                    <a:pt x="499" y="21"/>
                    <a:pt x="499" y="21"/>
                  </a:cubicBezTo>
                  <a:cubicBezTo>
                    <a:pt x="502" y="22"/>
                    <a:pt x="504" y="23"/>
                    <a:pt x="507" y="24"/>
                  </a:cubicBezTo>
                  <a:lnTo>
                    <a:pt x="486" y="78"/>
                  </a:lnTo>
                  <a:close/>
                  <a:moveTo>
                    <a:pt x="269" y="76"/>
                  </a:moveTo>
                  <a:cubicBezTo>
                    <a:pt x="250" y="21"/>
                    <a:pt x="250" y="21"/>
                    <a:pt x="250" y="21"/>
                  </a:cubicBezTo>
                  <a:cubicBezTo>
                    <a:pt x="252" y="20"/>
                    <a:pt x="255" y="19"/>
                    <a:pt x="258" y="18"/>
                  </a:cubicBezTo>
                  <a:cubicBezTo>
                    <a:pt x="276" y="74"/>
                    <a:pt x="276" y="74"/>
                    <a:pt x="276" y="74"/>
                  </a:cubicBezTo>
                  <a:cubicBezTo>
                    <a:pt x="274" y="75"/>
                    <a:pt x="271" y="75"/>
                    <a:pt x="269" y="76"/>
                  </a:cubicBezTo>
                  <a:close/>
                  <a:moveTo>
                    <a:pt x="474" y="74"/>
                  </a:moveTo>
                  <a:cubicBezTo>
                    <a:pt x="471" y="73"/>
                    <a:pt x="469" y="72"/>
                    <a:pt x="467" y="72"/>
                  </a:cubicBezTo>
                  <a:cubicBezTo>
                    <a:pt x="484" y="16"/>
                    <a:pt x="484" y="16"/>
                    <a:pt x="484" y="16"/>
                  </a:cubicBezTo>
                  <a:cubicBezTo>
                    <a:pt x="486" y="17"/>
                    <a:pt x="489" y="18"/>
                    <a:pt x="492" y="18"/>
                  </a:cubicBezTo>
                  <a:lnTo>
                    <a:pt x="474" y="74"/>
                  </a:lnTo>
                  <a:close/>
                  <a:moveTo>
                    <a:pt x="282" y="72"/>
                  </a:moveTo>
                  <a:cubicBezTo>
                    <a:pt x="265" y="16"/>
                    <a:pt x="265" y="16"/>
                    <a:pt x="265" y="16"/>
                  </a:cubicBezTo>
                  <a:cubicBezTo>
                    <a:pt x="267" y="15"/>
                    <a:pt x="270" y="14"/>
                    <a:pt x="273" y="14"/>
                  </a:cubicBezTo>
                  <a:cubicBezTo>
                    <a:pt x="289" y="70"/>
                    <a:pt x="289" y="70"/>
                    <a:pt x="289" y="70"/>
                  </a:cubicBezTo>
                  <a:cubicBezTo>
                    <a:pt x="286" y="71"/>
                    <a:pt x="284" y="71"/>
                    <a:pt x="282" y="72"/>
                  </a:cubicBezTo>
                  <a:close/>
                  <a:moveTo>
                    <a:pt x="461" y="70"/>
                  </a:moveTo>
                  <a:cubicBezTo>
                    <a:pt x="458" y="69"/>
                    <a:pt x="456" y="69"/>
                    <a:pt x="454" y="68"/>
                  </a:cubicBezTo>
                  <a:cubicBezTo>
                    <a:pt x="468" y="12"/>
                    <a:pt x="468" y="12"/>
                    <a:pt x="468" y="12"/>
                  </a:cubicBezTo>
                  <a:cubicBezTo>
                    <a:pt x="471" y="12"/>
                    <a:pt x="474" y="13"/>
                    <a:pt x="477" y="14"/>
                  </a:cubicBezTo>
                  <a:lnTo>
                    <a:pt x="461" y="70"/>
                  </a:lnTo>
                  <a:close/>
                  <a:moveTo>
                    <a:pt x="295" y="68"/>
                  </a:moveTo>
                  <a:cubicBezTo>
                    <a:pt x="280" y="12"/>
                    <a:pt x="280" y="12"/>
                    <a:pt x="280" y="12"/>
                  </a:cubicBezTo>
                  <a:cubicBezTo>
                    <a:pt x="283" y="11"/>
                    <a:pt x="286" y="10"/>
                    <a:pt x="288" y="10"/>
                  </a:cubicBezTo>
                  <a:cubicBezTo>
                    <a:pt x="302" y="67"/>
                    <a:pt x="302" y="67"/>
                    <a:pt x="302" y="67"/>
                  </a:cubicBezTo>
                  <a:cubicBezTo>
                    <a:pt x="299" y="67"/>
                    <a:pt x="297" y="68"/>
                    <a:pt x="295" y="68"/>
                  </a:cubicBezTo>
                  <a:close/>
                  <a:moveTo>
                    <a:pt x="448" y="67"/>
                  </a:moveTo>
                  <a:cubicBezTo>
                    <a:pt x="445" y="66"/>
                    <a:pt x="443" y="66"/>
                    <a:pt x="441" y="65"/>
                  </a:cubicBezTo>
                  <a:cubicBezTo>
                    <a:pt x="453" y="8"/>
                    <a:pt x="453" y="8"/>
                    <a:pt x="453" y="8"/>
                  </a:cubicBezTo>
                  <a:cubicBezTo>
                    <a:pt x="456" y="8"/>
                    <a:pt x="459" y="9"/>
                    <a:pt x="461" y="10"/>
                  </a:cubicBezTo>
                  <a:lnTo>
                    <a:pt x="448" y="67"/>
                  </a:lnTo>
                  <a:close/>
                  <a:moveTo>
                    <a:pt x="308" y="65"/>
                  </a:moveTo>
                  <a:cubicBezTo>
                    <a:pt x="295" y="8"/>
                    <a:pt x="295" y="8"/>
                    <a:pt x="295" y="8"/>
                  </a:cubicBezTo>
                  <a:cubicBezTo>
                    <a:pt x="298" y="7"/>
                    <a:pt x="301" y="7"/>
                    <a:pt x="304" y="6"/>
                  </a:cubicBezTo>
                  <a:cubicBezTo>
                    <a:pt x="315" y="64"/>
                    <a:pt x="315" y="64"/>
                    <a:pt x="315" y="64"/>
                  </a:cubicBezTo>
                  <a:cubicBezTo>
                    <a:pt x="312" y="64"/>
                    <a:pt x="310" y="65"/>
                    <a:pt x="308" y="65"/>
                  </a:cubicBezTo>
                  <a:close/>
                  <a:moveTo>
                    <a:pt x="435" y="64"/>
                  </a:moveTo>
                  <a:cubicBezTo>
                    <a:pt x="432" y="63"/>
                    <a:pt x="430" y="63"/>
                    <a:pt x="428" y="63"/>
                  </a:cubicBezTo>
                  <a:cubicBezTo>
                    <a:pt x="437" y="5"/>
                    <a:pt x="437" y="5"/>
                    <a:pt x="437" y="5"/>
                  </a:cubicBezTo>
                  <a:cubicBezTo>
                    <a:pt x="440" y="5"/>
                    <a:pt x="443" y="6"/>
                    <a:pt x="446" y="6"/>
                  </a:cubicBezTo>
                  <a:lnTo>
                    <a:pt x="435" y="64"/>
                  </a:lnTo>
                  <a:close/>
                  <a:moveTo>
                    <a:pt x="321" y="63"/>
                  </a:moveTo>
                  <a:cubicBezTo>
                    <a:pt x="311" y="5"/>
                    <a:pt x="311" y="5"/>
                    <a:pt x="311" y="5"/>
                  </a:cubicBezTo>
                  <a:cubicBezTo>
                    <a:pt x="314" y="5"/>
                    <a:pt x="317" y="4"/>
                    <a:pt x="320" y="4"/>
                  </a:cubicBezTo>
                  <a:cubicBezTo>
                    <a:pt x="328" y="61"/>
                    <a:pt x="328" y="61"/>
                    <a:pt x="328" y="61"/>
                  </a:cubicBezTo>
                  <a:cubicBezTo>
                    <a:pt x="326" y="62"/>
                    <a:pt x="323" y="62"/>
                    <a:pt x="321" y="63"/>
                  </a:cubicBezTo>
                  <a:close/>
                  <a:moveTo>
                    <a:pt x="422" y="62"/>
                  </a:moveTo>
                  <a:cubicBezTo>
                    <a:pt x="419" y="61"/>
                    <a:pt x="417" y="61"/>
                    <a:pt x="414" y="61"/>
                  </a:cubicBezTo>
                  <a:cubicBezTo>
                    <a:pt x="422" y="3"/>
                    <a:pt x="422" y="3"/>
                    <a:pt x="422" y="3"/>
                  </a:cubicBezTo>
                  <a:cubicBezTo>
                    <a:pt x="424" y="3"/>
                    <a:pt x="427" y="3"/>
                    <a:pt x="430" y="4"/>
                  </a:cubicBezTo>
                  <a:lnTo>
                    <a:pt x="422" y="62"/>
                  </a:lnTo>
                  <a:close/>
                  <a:moveTo>
                    <a:pt x="334" y="61"/>
                  </a:moveTo>
                  <a:cubicBezTo>
                    <a:pt x="327" y="3"/>
                    <a:pt x="327" y="3"/>
                    <a:pt x="327" y="3"/>
                  </a:cubicBezTo>
                  <a:cubicBezTo>
                    <a:pt x="330" y="2"/>
                    <a:pt x="332" y="2"/>
                    <a:pt x="335" y="2"/>
                  </a:cubicBezTo>
                  <a:cubicBezTo>
                    <a:pt x="341" y="60"/>
                    <a:pt x="341" y="60"/>
                    <a:pt x="341" y="60"/>
                  </a:cubicBezTo>
                  <a:cubicBezTo>
                    <a:pt x="339" y="60"/>
                    <a:pt x="337" y="60"/>
                    <a:pt x="334" y="61"/>
                  </a:cubicBezTo>
                  <a:close/>
                  <a:moveTo>
                    <a:pt x="408" y="60"/>
                  </a:moveTo>
                  <a:cubicBezTo>
                    <a:pt x="406" y="60"/>
                    <a:pt x="403" y="59"/>
                    <a:pt x="401" y="59"/>
                  </a:cubicBezTo>
                  <a:cubicBezTo>
                    <a:pt x="406" y="1"/>
                    <a:pt x="406" y="1"/>
                    <a:pt x="406" y="1"/>
                  </a:cubicBezTo>
                  <a:cubicBezTo>
                    <a:pt x="409" y="1"/>
                    <a:pt x="412" y="1"/>
                    <a:pt x="414" y="2"/>
                  </a:cubicBezTo>
                  <a:lnTo>
                    <a:pt x="408" y="60"/>
                  </a:lnTo>
                  <a:close/>
                  <a:moveTo>
                    <a:pt x="347" y="59"/>
                  </a:moveTo>
                  <a:cubicBezTo>
                    <a:pt x="342" y="1"/>
                    <a:pt x="342" y="1"/>
                    <a:pt x="342" y="1"/>
                  </a:cubicBezTo>
                  <a:cubicBezTo>
                    <a:pt x="345" y="1"/>
                    <a:pt x="348" y="1"/>
                    <a:pt x="351" y="0"/>
                  </a:cubicBezTo>
                  <a:cubicBezTo>
                    <a:pt x="355" y="59"/>
                    <a:pt x="355" y="59"/>
                    <a:pt x="355" y="59"/>
                  </a:cubicBezTo>
                  <a:cubicBezTo>
                    <a:pt x="352" y="59"/>
                    <a:pt x="350" y="59"/>
                    <a:pt x="347" y="59"/>
                  </a:cubicBezTo>
                  <a:close/>
                  <a:moveTo>
                    <a:pt x="395" y="59"/>
                  </a:moveTo>
                  <a:cubicBezTo>
                    <a:pt x="392" y="59"/>
                    <a:pt x="390" y="58"/>
                    <a:pt x="388" y="58"/>
                  </a:cubicBezTo>
                  <a:cubicBezTo>
                    <a:pt x="390" y="0"/>
                    <a:pt x="390" y="0"/>
                    <a:pt x="390" y="0"/>
                  </a:cubicBezTo>
                  <a:cubicBezTo>
                    <a:pt x="393" y="0"/>
                    <a:pt x="396" y="0"/>
                    <a:pt x="399" y="0"/>
                  </a:cubicBezTo>
                  <a:lnTo>
                    <a:pt x="395" y="59"/>
                  </a:lnTo>
                  <a:close/>
                  <a:moveTo>
                    <a:pt x="361" y="58"/>
                  </a:moveTo>
                  <a:cubicBezTo>
                    <a:pt x="358" y="0"/>
                    <a:pt x="358" y="0"/>
                    <a:pt x="358" y="0"/>
                  </a:cubicBezTo>
                  <a:cubicBezTo>
                    <a:pt x="361" y="0"/>
                    <a:pt x="364" y="0"/>
                    <a:pt x="367" y="0"/>
                  </a:cubicBezTo>
                  <a:cubicBezTo>
                    <a:pt x="368" y="58"/>
                    <a:pt x="368" y="58"/>
                    <a:pt x="368" y="58"/>
                  </a:cubicBezTo>
                  <a:cubicBezTo>
                    <a:pt x="366" y="58"/>
                    <a:pt x="363" y="58"/>
                    <a:pt x="361" y="58"/>
                  </a:cubicBezTo>
                  <a:close/>
                  <a:moveTo>
                    <a:pt x="382" y="58"/>
                  </a:moveTo>
                  <a:cubicBezTo>
                    <a:pt x="379" y="58"/>
                    <a:pt x="377" y="58"/>
                    <a:pt x="375" y="58"/>
                  </a:cubicBezTo>
                  <a:cubicBezTo>
                    <a:pt x="374" y="58"/>
                    <a:pt x="374" y="58"/>
                    <a:pt x="374" y="58"/>
                  </a:cubicBezTo>
                  <a:cubicBezTo>
                    <a:pt x="374" y="23"/>
                    <a:pt x="374" y="23"/>
                    <a:pt x="374" y="23"/>
                  </a:cubicBezTo>
                  <a:cubicBezTo>
                    <a:pt x="374" y="0"/>
                    <a:pt x="374" y="0"/>
                    <a:pt x="374" y="0"/>
                  </a:cubicBezTo>
                  <a:cubicBezTo>
                    <a:pt x="375" y="0"/>
                    <a:pt x="375" y="0"/>
                    <a:pt x="375" y="0"/>
                  </a:cubicBezTo>
                  <a:cubicBezTo>
                    <a:pt x="377" y="0"/>
                    <a:pt x="380" y="0"/>
                    <a:pt x="383" y="0"/>
                  </a:cubicBezTo>
                  <a:lnTo>
                    <a:pt x="382" y="58"/>
                  </a:lnTo>
                  <a:close/>
                  <a:moveTo>
                    <a:pt x="374" y="23"/>
                  </a:moveTo>
                  <a:cubicBezTo>
                    <a:pt x="374" y="29"/>
                    <a:pt x="374" y="29"/>
                    <a:pt x="374" y="29"/>
                  </a:cubicBezTo>
                  <a:cubicBezTo>
                    <a:pt x="374" y="24"/>
                    <a:pt x="374" y="24"/>
                    <a:pt x="374" y="24"/>
                  </a:cubicBezTo>
                  <a:lnTo>
                    <a:pt x="374" y="2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1" name="Google Shape;1143;p28"/>
            <p:cNvSpPr/>
            <p:nvPr/>
          </p:nvSpPr>
          <p:spPr>
            <a:xfrm>
              <a:off x="5734050" y="4329113"/>
              <a:ext cx="985838" cy="987424"/>
            </a:xfrm>
            <a:custGeom>
              <a:avLst/>
              <a:gdLst/>
              <a:ahLst/>
              <a:cxnLst/>
              <a:rect l="l" t="t" r="r" b="b"/>
              <a:pathLst>
                <a:path w="585" h="585" extrusionOk="0">
                  <a:moveTo>
                    <a:pt x="293" y="585"/>
                  </a:moveTo>
                  <a:cubicBezTo>
                    <a:pt x="131" y="585"/>
                    <a:pt x="0" y="454"/>
                    <a:pt x="0" y="293"/>
                  </a:cubicBezTo>
                  <a:cubicBezTo>
                    <a:pt x="0" y="131"/>
                    <a:pt x="131" y="0"/>
                    <a:pt x="293" y="0"/>
                  </a:cubicBezTo>
                  <a:cubicBezTo>
                    <a:pt x="454" y="0"/>
                    <a:pt x="585" y="131"/>
                    <a:pt x="585" y="293"/>
                  </a:cubicBezTo>
                  <a:cubicBezTo>
                    <a:pt x="585" y="454"/>
                    <a:pt x="454" y="585"/>
                    <a:pt x="293" y="585"/>
                  </a:cubicBezTo>
                  <a:close/>
                  <a:moveTo>
                    <a:pt x="293" y="5"/>
                  </a:moveTo>
                  <a:cubicBezTo>
                    <a:pt x="134" y="5"/>
                    <a:pt x="5" y="134"/>
                    <a:pt x="5" y="293"/>
                  </a:cubicBezTo>
                  <a:cubicBezTo>
                    <a:pt x="5" y="451"/>
                    <a:pt x="134" y="580"/>
                    <a:pt x="293" y="580"/>
                  </a:cubicBezTo>
                  <a:cubicBezTo>
                    <a:pt x="451" y="580"/>
                    <a:pt x="580" y="451"/>
                    <a:pt x="580" y="293"/>
                  </a:cubicBezTo>
                  <a:cubicBezTo>
                    <a:pt x="580" y="134"/>
                    <a:pt x="451" y="5"/>
                    <a:pt x="293" y="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2" name="Google Shape;1144;p28"/>
            <p:cNvSpPr/>
            <p:nvPr/>
          </p:nvSpPr>
          <p:spPr>
            <a:xfrm>
              <a:off x="5738813" y="4333875"/>
              <a:ext cx="974725" cy="976313"/>
            </a:xfrm>
            <a:custGeom>
              <a:avLst/>
              <a:gdLst/>
              <a:ahLst/>
              <a:cxnLst/>
              <a:rect l="l" t="t" r="r" b="b"/>
              <a:pathLst>
                <a:path w="578" h="579" extrusionOk="0">
                  <a:moveTo>
                    <a:pt x="290" y="0"/>
                  </a:moveTo>
                  <a:cubicBezTo>
                    <a:pt x="289" y="0"/>
                    <a:pt x="289" y="0"/>
                    <a:pt x="289" y="0"/>
                  </a:cubicBezTo>
                  <a:cubicBezTo>
                    <a:pt x="289" y="0"/>
                    <a:pt x="289" y="0"/>
                    <a:pt x="289" y="0"/>
                  </a:cubicBezTo>
                  <a:cubicBezTo>
                    <a:pt x="289" y="0"/>
                    <a:pt x="289" y="0"/>
                    <a:pt x="289" y="0"/>
                  </a:cubicBezTo>
                  <a:cubicBezTo>
                    <a:pt x="289" y="0"/>
                    <a:pt x="289" y="0"/>
                    <a:pt x="289" y="0"/>
                  </a:cubicBezTo>
                  <a:cubicBezTo>
                    <a:pt x="289" y="0"/>
                    <a:pt x="289" y="0"/>
                    <a:pt x="289" y="0"/>
                  </a:cubicBezTo>
                  <a:cubicBezTo>
                    <a:pt x="288" y="0"/>
                    <a:pt x="287" y="0"/>
                    <a:pt x="287" y="0"/>
                  </a:cubicBezTo>
                  <a:cubicBezTo>
                    <a:pt x="287" y="49"/>
                    <a:pt x="287" y="49"/>
                    <a:pt x="287" y="49"/>
                  </a:cubicBezTo>
                  <a:cubicBezTo>
                    <a:pt x="288" y="49"/>
                    <a:pt x="289" y="49"/>
                    <a:pt x="290" y="49"/>
                  </a:cubicBezTo>
                  <a:lnTo>
                    <a:pt x="290" y="0"/>
                  </a:lnTo>
                  <a:close/>
                  <a:moveTo>
                    <a:pt x="234" y="5"/>
                  </a:moveTo>
                  <a:cubicBezTo>
                    <a:pt x="233" y="6"/>
                    <a:pt x="233" y="6"/>
                    <a:pt x="232" y="6"/>
                  </a:cubicBezTo>
                  <a:cubicBezTo>
                    <a:pt x="232" y="6"/>
                    <a:pt x="232" y="6"/>
                    <a:pt x="232" y="6"/>
                  </a:cubicBezTo>
                  <a:cubicBezTo>
                    <a:pt x="232" y="6"/>
                    <a:pt x="232" y="6"/>
                    <a:pt x="232" y="6"/>
                  </a:cubicBezTo>
                  <a:cubicBezTo>
                    <a:pt x="232" y="6"/>
                    <a:pt x="232" y="6"/>
                    <a:pt x="232" y="6"/>
                  </a:cubicBezTo>
                  <a:cubicBezTo>
                    <a:pt x="232" y="6"/>
                    <a:pt x="232" y="6"/>
                    <a:pt x="232" y="6"/>
                  </a:cubicBezTo>
                  <a:cubicBezTo>
                    <a:pt x="231" y="6"/>
                    <a:pt x="231" y="6"/>
                    <a:pt x="231" y="6"/>
                  </a:cubicBezTo>
                  <a:cubicBezTo>
                    <a:pt x="241" y="54"/>
                    <a:pt x="241" y="54"/>
                    <a:pt x="241" y="54"/>
                  </a:cubicBezTo>
                  <a:cubicBezTo>
                    <a:pt x="242" y="54"/>
                    <a:pt x="243" y="54"/>
                    <a:pt x="243" y="54"/>
                  </a:cubicBezTo>
                  <a:lnTo>
                    <a:pt x="234" y="5"/>
                  </a:lnTo>
                  <a:close/>
                  <a:moveTo>
                    <a:pt x="181" y="21"/>
                  </a:moveTo>
                  <a:cubicBezTo>
                    <a:pt x="180" y="22"/>
                    <a:pt x="179" y="22"/>
                    <a:pt x="179" y="22"/>
                  </a:cubicBezTo>
                  <a:cubicBezTo>
                    <a:pt x="179" y="22"/>
                    <a:pt x="179" y="22"/>
                    <a:pt x="179" y="22"/>
                  </a:cubicBezTo>
                  <a:cubicBezTo>
                    <a:pt x="179" y="22"/>
                    <a:pt x="179" y="22"/>
                    <a:pt x="179" y="22"/>
                  </a:cubicBezTo>
                  <a:cubicBezTo>
                    <a:pt x="179" y="22"/>
                    <a:pt x="179" y="22"/>
                    <a:pt x="179" y="22"/>
                  </a:cubicBezTo>
                  <a:cubicBezTo>
                    <a:pt x="179" y="22"/>
                    <a:pt x="179" y="22"/>
                    <a:pt x="179" y="22"/>
                  </a:cubicBezTo>
                  <a:cubicBezTo>
                    <a:pt x="178" y="22"/>
                    <a:pt x="178" y="22"/>
                    <a:pt x="178" y="22"/>
                  </a:cubicBezTo>
                  <a:cubicBezTo>
                    <a:pt x="197" y="68"/>
                    <a:pt x="197" y="68"/>
                    <a:pt x="197" y="68"/>
                  </a:cubicBezTo>
                  <a:cubicBezTo>
                    <a:pt x="198" y="67"/>
                    <a:pt x="198" y="67"/>
                    <a:pt x="199" y="67"/>
                  </a:cubicBezTo>
                  <a:lnTo>
                    <a:pt x="181" y="21"/>
                  </a:lnTo>
                  <a:close/>
                  <a:moveTo>
                    <a:pt x="131" y="47"/>
                  </a:moveTo>
                  <a:cubicBezTo>
                    <a:pt x="131" y="47"/>
                    <a:pt x="130" y="48"/>
                    <a:pt x="130" y="48"/>
                  </a:cubicBezTo>
                  <a:cubicBezTo>
                    <a:pt x="130" y="48"/>
                    <a:pt x="130" y="48"/>
                    <a:pt x="130" y="48"/>
                  </a:cubicBezTo>
                  <a:cubicBezTo>
                    <a:pt x="130" y="48"/>
                    <a:pt x="130" y="48"/>
                    <a:pt x="130" y="48"/>
                  </a:cubicBezTo>
                  <a:cubicBezTo>
                    <a:pt x="130" y="48"/>
                    <a:pt x="130" y="48"/>
                    <a:pt x="130" y="48"/>
                  </a:cubicBezTo>
                  <a:cubicBezTo>
                    <a:pt x="130" y="48"/>
                    <a:pt x="130" y="48"/>
                    <a:pt x="130" y="48"/>
                  </a:cubicBezTo>
                  <a:cubicBezTo>
                    <a:pt x="129" y="48"/>
                    <a:pt x="129" y="48"/>
                    <a:pt x="129" y="48"/>
                  </a:cubicBezTo>
                  <a:cubicBezTo>
                    <a:pt x="129" y="48"/>
                    <a:pt x="129" y="48"/>
                    <a:pt x="129" y="48"/>
                  </a:cubicBezTo>
                  <a:cubicBezTo>
                    <a:pt x="129" y="49"/>
                    <a:pt x="129" y="49"/>
                    <a:pt x="129" y="49"/>
                  </a:cubicBezTo>
                  <a:cubicBezTo>
                    <a:pt x="156" y="90"/>
                    <a:pt x="156" y="90"/>
                    <a:pt x="156" y="90"/>
                  </a:cubicBezTo>
                  <a:cubicBezTo>
                    <a:pt x="157" y="89"/>
                    <a:pt x="157" y="89"/>
                    <a:pt x="158" y="88"/>
                  </a:cubicBezTo>
                  <a:lnTo>
                    <a:pt x="131" y="47"/>
                  </a:lnTo>
                  <a:close/>
                  <a:moveTo>
                    <a:pt x="88" y="82"/>
                  </a:moveTo>
                  <a:cubicBezTo>
                    <a:pt x="87" y="82"/>
                    <a:pt x="87" y="83"/>
                    <a:pt x="87" y="83"/>
                  </a:cubicBezTo>
                  <a:cubicBezTo>
                    <a:pt x="87" y="83"/>
                    <a:pt x="87" y="83"/>
                    <a:pt x="87" y="83"/>
                  </a:cubicBezTo>
                  <a:cubicBezTo>
                    <a:pt x="86" y="83"/>
                    <a:pt x="86" y="83"/>
                    <a:pt x="86" y="83"/>
                  </a:cubicBezTo>
                  <a:cubicBezTo>
                    <a:pt x="86" y="83"/>
                    <a:pt x="86" y="83"/>
                    <a:pt x="86" y="83"/>
                  </a:cubicBezTo>
                  <a:cubicBezTo>
                    <a:pt x="86" y="83"/>
                    <a:pt x="86" y="83"/>
                    <a:pt x="86" y="83"/>
                  </a:cubicBezTo>
                  <a:cubicBezTo>
                    <a:pt x="86" y="84"/>
                    <a:pt x="86" y="84"/>
                    <a:pt x="86" y="84"/>
                  </a:cubicBezTo>
                  <a:cubicBezTo>
                    <a:pt x="120" y="119"/>
                    <a:pt x="120" y="119"/>
                    <a:pt x="120" y="119"/>
                  </a:cubicBezTo>
                  <a:cubicBezTo>
                    <a:pt x="121" y="118"/>
                    <a:pt x="121" y="118"/>
                    <a:pt x="122" y="117"/>
                  </a:cubicBezTo>
                  <a:lnTo>
                    <a:pt x="88" y="82"/>
                  </a:lnTo>
                  <a:close/>
                  <a:moveTo>
                    <a:pt x="52" y="125"/>
                  </a:moveTo>
                  <a:cubicBezTo>
                    <a:pt x="51" y="125"/>
                    <a:pt x="51" y="125"/>
                    <a:pt x="51" y="125"/>
                  </a:cubicBezTo>
                  <a:cubicBezTo>
                    <a:pt x="51" y="125"/>
                    <a:pt x="51" y="125"/>
                    <a:pt x="51" y="125"/>
                  </a:cubicBezTo>
                  <a:cubicBezTo>
                    <a:pt x="51" y="125"/>
                    <a:pt x="51" y="125"/>
                    <a:pt x="51" y="125"/>
                  </a:cubicBezTo>
                  <a:cubicBezTo>
                    <a:pt x="51" y="125"/>
                    <a:pt x="51" y="125"/>
                    <a:pt x="51" y="125"/>
                  </a:cubicBezTo>
                  <a:cubicBezTo>
                    <a:pt x="51" y="125"/>
                    <a:pt x="51" y="125"/>
                    <a:pt x="51" y="125"/>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0" y="127"/>
                    <a:pt x="50" y="127"/>
                    <a:pt x="50" y="127"/>
                  </a:cubicBezTo>
                  <a:cubicBezTo>
                    <a:pt x="91" y="155"/>
                    <a:pt x="91" y="155"/>
                    <a:pt x="91" y="155"/>
                  </a:cubicBezTo>
                  <a:cubicBezTo>
                    <a:pt x="91" y="154"/>
                    <a:pt x="92" y="153"/>
                    <a:pt x="92" y="153"/>
                  </a:cubicBezTo>
                  <a:lnTo>
                    <a:pt x="52" y="125"/>
                  </a:lnTo>
                  <a:close/>
                  <a:moveTo>
                    <a:pt x="24" y="173"/>
                  </a:moveTo>
                  <a:cubicBezTo>
                    <a:pt x="24" y="173"/>
                    <a:pt x="24" y="173"/>
                    <a:pt x="24" y="173"/>
                  </a:cubicBezTo>
                  <a:cubicBezTo>
                    <a:pt x="24" y="173"/>
                    <a:pt x="24" y="173"/>
                    <a:pt x="24" y="173"/>
                  </a:cubicBezTo>
                  <a:cubicBezTo>
                    <a:pt x="24" y="173"/>
                    <a:pt x="24" y="173"/>
                    <a:pt x="24" y="173"/>
                  </a:cubicBezTo>
                  <a:cubicBezTo>
                    <a:pt x="24" y="174"/>
                    <a:pt x="24" y="175"/>
                    <a:pt x="23" y="176"/>
                  </a:cubicBezTo>
                  <a:cubicBezTo>
                    <a:pt x="23" y="176"/>
                    <a:pt x="23" y="176"/>
                    <a:pt x="23" y="176"/>
                  </a:cubicBezTo>
                  <a:cubicBezTo>
                    <a:pt x="23" y="176"/>
                    <a:pt x="23" y="176"/>
                    <a:pt x="23" y="176"/>
                  </a:cubicBezTo>
                  <a:cubicBezTo>
                    <a:pt x="23" y="176"/>
                    <a:pt x="23" y="176"/>
                    <a:pt x="23" y="176"/>
                  </a:cubicBezTo>
                  <a:cubicBezTo>
                    <a:pt x="23" y="176"/>
                    <a:pt x="23" y="176"/>
                    <a:pt x="23" y="176"/>
                  </a:cubicBezTo>
                  <a:cubicBezTo>
                    <a:pt x="68" y="195"/>
                    <a:pt x="68" y="195"/>
                    <a:pt x="68" y="195"/>
                  </a:cubicBezTo>
                  <a:cubicBezTo>
                    <a:pt x="69" y="194"/>
                    <a:pt x="69" y="194"/>
                    <a:pt x="69" y="193"/>
                  </a:cubicBezTo>
                  <a:lnTo>
                    <a:pt x="24" y="173"/>
                  </a:lnTo>
                  <a:close/>
                  <a:moveTo>
                    <a:pt x="7" y="226"/>
                  </a:moveTo>
                  <a:cubicBezTo>
                    <a:pt x="7" y="227"/>
                    <a:pt x="7" y="227"/>
                    <a:pt x="7" y="228"/>
                  </a:cubicBezTo>
                  <a:cubicBezTo>
                    <a:pt x="7" y="228"/>
                    <a:pt x="7" y="228"/>
                    <a:pt x="7" y="228"/>
                  </a:cubicBezTo>
                  <a:cubicBezTo>
                    <a:pt x="7" y="228"/>
                    <a:pt x="7" y="228"/>
                    <a:pt x="7" y="228"/>
                  </a:cubicBezTo>
                  <a:cubicBezTo>
                    <a:pt x="6" y="229"/>
                    <a:pt x="6" y="229"/>
                    <a:pt x="6" y="229"/>
                  </a:cubicBezTo>
                  <a:cubicBezTo>
                    <a:pt x="54" y="239"/>
                    <a:pt x="54" y="239"/>
                    <a:pt x="54" y="239"/>
                  </a:cubicBezTo>
                  <a:cubicBezTo>
                    <a:pt x="55" y="238"/>
                    <a:pt x="55" y="238"/>
                    <a:pt x="55" y="237"/>
                  </a:cubicBezTo>
                  <a:cubicBezTo>
                    <a:pt x="7" y="226"/>
                    <a:pt x="7" y="226"/>
                    <a:pt x="7" y="226"/>
                  </a:cubicBezTo>
                  <a:close/>
                  <a:moveTo>
                    <a:pt x="0" y="281"/>
                  </a:moveTo>
                  <a:cubicBezTo>
                    <a:pt x="0" y="281"/>
                    <a:pt x="0" y="281"/>
                    <a:pt x="0" y="281"/>
                  </a:cubicBezTo>
                  <a:cubicBezTo>
                    <a:pt x="0" y="282"/>
                    <a:pt x="0" y="282"/>
                    <a:pt x="0" y="282"/>
                  </a:cubicBezTo>
                  <a:cubicBezTo>
                    <a:pt x="0" y="282"/>
                    <a:pt x="0" y="282"/>
                    <a:pt x="0" y="282"/>
                  </a:cubicBezTo>
                  <a:cubicBezTo>
                    <a:pt x="0" y="282"/>
                    <a:pt x="0" y="282"/>
                    <a:pt x="0" y="282"/>
                  </a:cubicBezTo>
                  <a:cubicBezTo>
                    <a:pt x="0" y="282"/>
                    <a:pt x="0" y="282"/>
                    <a:pt x="0" y="282"/>
                  </a:cubicBezTo>
                  <a:cubicBezTo>
                    <a:pt x="0" y="282"/>
                    <a:pt x="0" y="282"/>
                    <a:pt x="0" y="282"/>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4"/>
                    <a:pt x="0" y="284"/>
                    <a:pt x="0" y="284"/>
                  </a:cubicBezTo>
                  <a:cubicBezTo>
                    <a:pt x="0" y="284"/>
                    <a:pt x="0" y="284"/>
                    <a:pt x="0" y="284"/>
                  </a:cubicBezTo>
                  <a:cubicBezTo>
                    <a:pt x="0" y="284"/>
                    <a:pt x="0" y="284"/>
                    <a:pt x="0" y="284"/>
                  </a:cubicBezTo>
                  <a:cubicBezTo>
                    <a:pt x="0" y="284"/>
                    <a:pt x="0" y="284"/>
                    <a:pt x="0" y="284"/>
                  </a:cubicBezTo>
                  <a:cubicBezTo>
                    <a:pt x="0" y="284"/>
                    <a:pt x="0" y="284"/>
                    <a:pt x="0" y="284"/>
                  </a:cubicBezTo>
                  <a:cubicBezTo>
                    <a:pt x="0" y="284"/>
                    <a:pt x="0" y="284"/>
                    <a:pt x="0" y="284"/>
                  </a:cubicBezTo>
                  <a:cubicBezTo>
                    <a:pt x="49" y="285"/>
                    <a:pt x="49" y="285"/>
                    <a:pt x="49" y="285"/>
                  </a:cubicBezTo>
                  <a:cubicBezTo>
                    <a:pt x="49" y="284"/>
                    <a:pt x="49" y="284"/>
                    <a:pt x="49" y="283"/>
                  </a:cubicBezTo>
                  <a:lnTo>
                    <a:pt x="0" y="281"/>
                  </a:lnTo>
                  <a:close/>
                  <a:moveTo>
                    <a:pt x="52" y="329"/>
                  </a:moveTo>
                  <a:cubicBezTo>
                    <a:pt x="4" y="337"/>
                    <a:pt x="4" y="337"/>
                    <a:pt x="4" y="337"/>
                  </a:cubicBezTo>
                  <a:cubicBezTo>
                    <a:pt x="4" y="338"/>
                    <a:pt x="4" y="338"/>
                    <a:pt x="4" y="338"/>
                  </a:cubicBezTo>
                  <a:cubicBezTo>
                    <a:pt x="4" y="338"/>
                    <a:pt x="4" y="338"/>
                    <a:pt x="4" y="338"/>
                  </a:cubicBezTo>
                  <a:cubicBezTo>
                    <a:pt x="4" y="339"/>
                    <a:pt x="4" y="339"/>
                    <a:pt x="4" y="340"/>
                  </a:cubicBezTo>
                  <a:cubicBezTo>
                    <a:pt x="4" y="340"/>
                    <a:pt x="4" y="340"/>
                    <a:pt x="4" y="340"/>
                  </a:cubicBezTo>
                  <a:cubicBezTo>
                    <a:pt x="4" y="340"/>
                    <a:pt x="4" y="340"/>
                    <a:pt x="4" y="340"/>
                  </a:cubicBezTo>
                  <a:cubicBezTo>
                    <a:pt x="53" y="331"/>
                    <a:pt x="53" y="331"/>
                    <a:pt x="53" y="331"/>
                  </a:cubicBezTo>
                  <a:cubicBezTo>
                    <a:pt x="53" y="331"/>
                    <a:pt x="52" y="330"/>
                    <a:pt x="52" y="329"/>
                  </a:cubicBezTo>
                  <a:close/>
                  <a:moveTo>
                    <a:pt x="64" y="374"/>
                  </a:moveTo>
                  <a:cubicBezTo>
                    <a:pt x="18" y="391"/>
                    <a:pt x="18" y="391"/>
                    <a:pt x="18" y="391"/>
                  </a:cubicBezTo>
                  <a:cubicBezTo>
                    <a:pt x="19" y="392"/>
                    <a:pt x="19" y="393"/>
                    <a:pt x="19" y="394"/>
                  </a:cubicBezTo>
                  <a:cubicBezTo>
                    <a:pt x="65" y="376"/>
                    <a:pt x="65" y="376"/>
                    <a:pt x="65" y="376"/>
                  </a:cubicBezTo>
                  <a:cubicBezTo>
                    <a:pt x="65" y="375"/>
                    <a:pt x="64" y="374"/>
                    <a:pt x="64" y="374"/>
                  </a:cubicBezTo>
                  <a:close/>
                  <a:moveTo>
                    <a:pt x="84" y="415"/>
                  </a:moveTo>
                  <a:cubicBezTo>
                    <a:pt x="43" y="441"/>
                    <a:pt x="43" y="441"/>
                    <a:pt x="43" y="441"/>
                  </a:cubicBezTo>
                  <a:cubicBezTo>
                    <a:pt x="43" y="441"/>
                    <a:pt x="43" y="442"/>
                    <a:pt x="44" y="442"/>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86" y="417"/>
                    <a:pt x="86" y="417"/>
                    <a:pt x="86" y="417"/>
                  </a:cubicBezTo>
                  <a:cubicBezTo>
                    <a:pt x="85" y="417"/>
                    <a:pt x="85" y="416"/>
                    <a:pt x="84" y="415"/>
                  </a:cubicBezTo>
                  <a:close/>
                  <a:moveTo>
                    <a:pt x="112" y="452"/>
                  </a:moveTo>
                  <a:cubicBezTo>
                    <a:pt x="76" y="485"/>
                    <a:pt x="76" y="485"/>
                    <a:pt x="76" y="485"/>
                  </a:cubicBezTo>
                  <a:cubicBezTo>
                    <a:pt x="77" y="486"/>
                    <a:pt x="77" y="486"/>
                    <a:pt x="77" y="486"/>
                  </a:cubicBezTo>
                  <a:cubicBezTo>
                    <a:pt x="77" y="486"/>
                    <a:pt x="77" y="486"/>
                    <a:pt x="77" y="486"/>
                  </a:cubicBezTo>
                  <a:cubicBezTo>
                    <a:pt x="77" y="486"/>
                    <a:pt x="77" y="486"/>
                    <a:pt x="77" y="486"/>
                  </a:cubicBezTo>
                  <a:cubicBezTo>
                    <a:pt x="77" y="486"/>
                    <a:pt x="77" y="486"/>
                    <a:pt x="77" y="486"/>
                  </a:cubicBezTo>
                  <a:cubicBezTo>
                    <a:pt x="77" y="486"/>
                    <a:pt x="77" y="486"/>
                    <a:pt x="77" y="486"/>
                  </a:cubicBezTo>
                  <a:cubicBezTo>
                    <a:pt x="77" y="487"/>
                    <a:pt x="78" y="487"/>
                    <a:pt x="78" y="487"/>
                  </a:cubicBezTo>
                  <a:cubicBezTo>
                    <a:pt x="78" y="487"/>
                    <a:pt x="78" y="487"/>
                    <a:pt x="78" y="487"/>
                  </a:cubicBezTo>
                  <a:cubicBezTo>
                    <a:pt x="78" y="487"/>
                    <a:pt x="78" y="487"/>
                    <a:pt x="78" y="487"/>
                  </a:cubicBezTo>
                  <a:cubicBezTo>
                    <a:pt x="78" y="488"/>
                    <a:pt x="78" y="488"/>
                    <a:pt x="78" y="488"/>
                  </a:cubicBezTo>
                  <a:cubicBezTo>
                    <a:pt x="78" y="488"/>
                    <a:pt x="78" y="488"/>
                    <a:pt x="78" y="488"/>
                  </a:cubicBezTo>
                  <a:cubicBezTo>
                    <a:pt x="114" y="454"/>
                    <a:pt x="114" y="454"/>
                    <a:pt x="114" y="454"/>
                  </a:cubicBezTo>
                  <a:cubicBezTo>
                    <a:pt x="113" y="453"/>
                    <a:pt x="113" y="453"/>
                    <a:pt x="112" y="452"/>
                  </a:cubicBezTo>
                  <a:close/>
                  <a:moveTo>
                    <a:pt x="147" y="483"/>
                  </a:moveTo>
                  <a:cubicBezTo>
                    <a:pt x="118" y="523"/>
                    <a:pt x="118" y="523"/>
                    <a:pt x="118" y="523"/>
                  </a:cubicBezTo>
                  <a:cubicBezTo>
                    <a:pt x="119" y="523"/>
                    <a:pt x="119" y="523"/>
                    <a:pt x="119" y="523"/>
                  </a:cubicBezTo>
                  <a:cubicBezTo>
                    <a:pt x="119" y="523"/>
                    <a:pt x="119" y="523"/>
                    <a:pt x="119" y="523"/>
                  </a:cubicBezTo>
                  <a:cubicBezTo>
                    <a:pt x="119" y="523"/>
                    <a:pt x="119" y="523"/>
                    <a:pt x="119" y="523"/>
                  </a:cubicBezTo>
                  <a:cubicBezTo>
                    <a:pt x="119" y="524"/>
                    <a:pt x="119" y="524"/>
                    <a:pt x="119" y="524"/>
                  </a:cubicBezTo>
                  <a:cubicBezTo>
                    <a:pt x="119" y="524"/>
                    <a:pt x="119" y="524"/>
                    <a:pt x="119" y="524"/>
                  </a:cubicBezTo>
                  <a:cubicBezTo>
                    <a:pt x="120" y="524"/>
                    <a:pt x="120" y="524"/>
                    <a:pt x="120" y="524"/>
                  </a:cubicBezTo>
                  <a:cubicBezTo>
                    <a:pt x="120" y="524"/>
                    <a:pt x="120" y="524"/>
                    <a:pt x="120" y="524"/>
                  </a:cubicBezTo>
                  <a:cubicBezTo>
                    <a:pt x="149" y="485"/>
                    <a:pt x="149" y="485"/>
                    <a:pt x="149" y="485"/>
                  </a:cubicBezTo>
                  <a:cubicBezTo>
                    <a:pt x="148" y="484"/>
                    <a:pt x="147" y="484"/>
                    <a:pt x="147" y="483"/>
                  </a:cubicBezTo>
                  <a:close/>
                  <a:moveTo>
                    <a:pt x="187" y="507"/>
                  </a:moveTo>
                  <a:cubicBezTo>
                    <a:pt x="165" y="551"/>
                    <a:pt x="165" y="551"/>
                    <a:pt x="165" y="551"/>
                  </a:cubicBezTo>
                  <a:cubicBezTo>
                    <a:pt x="166" y="552"/>
                    <a:pt x="167" y="552"/>
                    <a:pt x="167" y="552"/>
                  </a:cubicBezTo>
                  <a:cubicBezTo>
                    <a:pt x="167" y="552"/>
                    <a:pt x="167" y="552"/>
                    <a:pt x="167" y="552"/>
                  </a:cubicBezTo>
                  <a:cubicBezTo>
                    <a:pt x="168" y="552"/>
                    <a:pt x="168" y="552"/>
                    <a:pt x="168" y="552"/>
                  </a:cubicBezTo>
                  <a:cubicBezTo>
                    <a:pt x="168" y="552"/>
                    <a:pt x="168" y="552"/>
                    <a:pt x="168" y="552"/>
                  </a:cubicBezTo>
                  <a:cubicBezTo>
                    <a:pt x="168" y="552"/>
                    <a:pt x="168" y="552"/>
                    <a:pt x="168" y="552"/>
                  </a:cubicBezTo>
                  <a:cubicBezTo>
                    <a:pt x="168" y="553"/>
                    <a:pt x="168" y="553"/>
                    <a:pt x="168" y="553"/>
                  </a:cubicBezTo>
                  <a:cubicBezTo>
                    <a:pt x="189" y="508"/>
                    <a:pt x="189" y="508"/>
                    <a:pt x="189" y="508"/>
                  </a:cubicBezTo>
                  <a:cubicBezTo>
                    <a:pt x="188" y="508"/>
                    <a:pt x="187" y="507"/>
                    <a:pt x="187" y="507"/>
                  </a:cubicBezTo>
                  <a:close/>
                  <a:moveTo>
                    <a:pt x="230" y="523"/>
                  </a:move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9" y="570"/>
                    <a:pt x="219" y="570"/>
                    <a:pt x="219" y="570"/>
                  </a:cubicBezTo>
                  <a:cubicBezTo>
                    <a:pt x="219" y="570"/>
                    <a:pt x="219" y="570"/>
                    <a:pt x="219" y="570"/>
                  </a:cubicBezTo>
                  <a:cubicBezTo>
                    <a:pt x="219" y="570"/>
                    <a:pt x="219" y="570"/>
                    <a:pt x="219" y="570"/>
                  </a:cubicBezTo>
                  <a:cubicBezTo>
                    <a:pt x="219" y="570"/>
                    <a:pt x="219" y="570"/>
                    <a:pt x="219" y="570"/>
                  </a:cubicBezTo>
                  <a:cubicBezTo>
                    <a:pt x="219" y="571"/>
                    <a:pt x="219" y="571"/>
                    <a:pt x="219" y="571"/>
                  </a:cubicBezTo>
                  <a:cubicBezTo>
                    <a:pt x="219" y="571"/>
                    <a:pt x="219" y="571"/>
                    <a:pt x="219" y="571"/>
                  </a:cubicBezTo>
                  <a:cubicBezTo>
                    <a:pt x="219" y="571"/>
                    <a:pt x="219" y="571"/>
                    <a:pt x="219" y="571"/>
                  </a:cubicBezTo>
                  <a:cubicBezTo>
                    <a:pt x="220" y="571"/>
                    <a:pt x="220" y="571"/>
                    <a:pt x="221" y="571"/>
                  </a:cubicBezTo>
                  <a:cubicBezTo>
                    <a:pt x="232" y="523"/>
                    <a:pt x="232" y="523"/>
                    <a:pt x="232" y="523"/>
                  </a:cubicBezTo>
                  <a:cubicBezTo>
                    <a:pt x="232" y="523"/>
                    <a:pt x="231" y="523"/>
                    <a:pt x="230" y="523"/>
                  </a:cubicBezTo>
                  <a:close/>
                  <a:moveTo>
                    <a:pt x="276" y="530"/>
                  </a:moveTo>
                  <a:cubicBezTo>
                    <a:pt x="273" y="579"/>
                    <a:pt x="273" y="579"/>
                    <a:pt x="273" y="579"/>
                  </a:cubicBezTo>
                  <a:cubicBezTo>
                    <a:pt x="273" y="579"/>
                    <a:pt x="273" y="579"/>
                    <a:pt x="273" y="579"/>
                  </a:cubicBezTo>
                  <a:cubicBezTo>
                    <a:pt x="273" y="579"/>
                    <a:pt x="273" y="579"/>
                    <a:pt x="273" y="579"/>
                  </a:cubicBezTo>
                  <a:cubicBezTo>
                    <a:pt x="274" y="579"/>
                    <a:pt x="274" y="579"/>
                    <a:pt x="274" y="579"/>
                  </a:cubicBezTo>
                  <a:cubicBezTo>
                    <a:pt x="274" y="579"/>
                    <a:pt x="274" y="579"/>
                    <a:pt x="274" y="579"/>
                  </a:cubicBezTo>
                  <a:cubicBezTo>
                    <a:pt x="274" y="579"/>
                    <a:pt x="274" y="579"/>
                    <a:pt x="274" y="579"/>
                  </a:cubicBezTo>
                  <a:cubicBezTo>
                    <a:pt x="274" y="579"/>
                    <a:pt x="275" y="579"/>
                    <a:pt x="276" y="579"/>
                  </a:cubicBezTo>
                  <a:cubicBezTo>
                    <a:pt x="278" y="530"/>
                    <a:pt x="278" y="530"/>
                    <a:pt x="278" y="530"/>
                  </a:cubicBezTo>
                  <a:cubicBezTo>
                    <a:pt x="277" y="530"/>
                    <a:pt x="277" y="530"/>
                    <a:pt x="276" y="530"/>
                  </a:cubicBezTo>
                  <a:close/>
                  <a:moveTo>
                    <a:pt x="325" y="528"/>
                  </a:moveTo>
                  <a:cubicBezTo>
                    <a:pt x="324" y="528"/>
                    <a:pt x="323" y="528"/>
                    <a:pt x="322" y="528"/>
                  </a:cubicBezTo>
                  <a:cubicBezTo>
                    <a:pt x="329" y="577"/>
                    <a:pt x="329" y="577"/>
                    <a:pt x="329" y="577"/>
                  </a:cubicBezTo>
                  <a:cubicBezTo>
                    <a:pt x="329" y="577"/>
                    <a:pt x="329" y="577"/>
                    <a:pt x="329" y="577"/>
                  </a:cubicBezTo>
                  <a:cubicBezTo>
                    <a:pt x="330" y="576"/>
                    <a:pt x="331" y="576"/>
                    <a:pt x="332" y="576"/>
                  </a:cubicBezTo>
                  <a:lnTo>
                    <a:pt x="325" y="528"/>
                  </a:lnTo>
                  <a:close/>
                  <a:moveTo>
                    <a:pt x="369" y="516"/>
                  </a:moveTo>
                  <a:cubicBezTo>
                    <a:pt x="369" y="517"/>
                    <a:pt x="368" y="517"/>
                    <a:pt x="367" y="517"/>
                  </a:cubicBezTo>
                  <a:cubicBezTo>
                    <a:pt x="383" y="564"/>
                    <a:pt x="383" y="564"/>
                    <a:pt x="383" y="564"/>
                  </a:cubicBezTo>
                  <a:cubicBezTo>
                    <a:pt x="384" y="563"/>
                    <a:pt x="384" y="563"/>
                    <a:pt x="384" y="563"/>
                  </a:cubicBezTo>
                  <a:cubicBezTo>
                    <a:pt x="384" y="563"/>
                    <a:pt x="384" y="563"/>
                    <a:pt x="384" y="563"/>
                  </a:cubicBezTo>
                  <a:cubicBezTo>
                    <a:pt x="384" y="563"/>
                    <a:pt x="384" y="563"/>
                    <a:pt x="384" y="563"/>
                  </a:cubicBezTo>
                  <a:cubicBezTo>
                    <a:pt x="385" y="563"/>
                    <a:pt x="385" y="563"/>
                    <a:pt x="386" y="563"/>
                  </a:cubicBezTo>
                  <a:lnTo>
                    <a:pt x="369" y="516"/>
                  </a:lnTo>
                  <a:close/>
                  <a:moveTo>
                    <a:pt x="411" y="497"/>
                  </a:moveTo>
                  <a:cubicBezTo>
                    <a:pt x="411" y="497"/>
                    <a:pt x="410" y="498"/>
                    <a:pt x="409" y="498"/>
                  </a:cubicBezTo>
                  <a:cubicBezTo>
                    <a:pt x="434" y="541"/>
                    <a:pt x="434" y="541"/>
                    <a:pt x="434" y="541"/>
                  </a:cubicBezTo>
                  <a:cubicBezTo>
                    <a:pt x="434" y="541"/>
                    <a:pt x="434" y="541"/>
                    <a:pt x="434" y="541"/>
                  </a:cubicBezTo>
                  <a:cubicBezTo>
                    <a:pt x="434" y="541"/>
                    <a:pt x="434" y="541"/>
                    <a:pt x="434" y="541"/>
                  </a:cubicBezTo>
                  <a:cubicBezTo>
                    <a:pt x="434" y="541"/>
                    <a:pt x="434" y="541"/>
                    <a:pt x="434" y="541"/>
                  </a:cubicBezTo>
                  <a:cubicBezTo>
                    <a:pt x="435" y="540"/>
                    <a:pt x="436" y="540"/>
                    <a:pt x="436" y="539"/>
                  </a:cubicBezTo>
                  <a:lnTo>
                    <a:pt x="411" y="497"/>
                  </a:lnTo>
                  <a:close/>
                  <a:moveTo>
                    <a:pt x="449" y="470"/>
                  </a:moveTo>
                  <a:cubicBezTo>
                    <a:pt x="448" y="470"/>
                    <a:pt x="448" y="471"/>
                    <a:pt x="447" y="471"/>
                  </a:cubicBezTo>
                  <a:cubicBezTo>
                    <a:pt x="479" y="508"/>
                    <a:pt x="479" y="508"/>
                    <a:pt x="479" y="508"/>
                  </a:cubicBezTo>
                  <a:cubicBezTo>
                    <a:pt x="480" y="508"/>
                    <a:pt x="480" y="508"/>
                    <a:pt x="480" y="508"/>
                  </a:cubicBezTo>
                  <a:cubicBezTo>
                    <a:pt x="480" y="507"/>
                    <a:pt x="480" y="507"/>
                    <a:pt x="480" y="507"/>
                  </a:cubicBezTo>
                  <a:cubicBezTo>
                    <a:pt x="480" y="507"/>
                    <a:pt x="480" y="507"/>
                    <a:pt x="480" y="507"/>
                  </a:cubicBezTo>
                  <a:cubicBezTo>
                    <a:pt x="481" y="507"/>
                    <a:pt x="481" y="507"/>
                    <a:pt x="481" y="507"/>
                  </a:cubicBezTo>
                  <a:lnTo>
                    <a:pt x="449" y="470"/>
                  </a:lnTo>
                  <a:close/>
                  <a:moveTo>
                    <a:pt x="480" y="436"/>
                  </a:moveTo>
                  <a:cubicBezTo>
                    <a:pt x="480" y="437"/>
                    <a:pt x="479" y="437"/>
                    <a:pt x="479" y="438"/>
                  </a:cubicBezTo>
                  <a:cubicBezTo>
                    <a:pt x="518" y="468"/>
                    <a:pt x="518" y="468"/>
                    <a:pt x="518" y="468"/>
                  </a:cubicBezTo>
                  <a:cubicBezTo>
                    <a:pt x="518" y="467"/>
                    <a:pt x="519" y="467"/>
                    <a:pt x="519" y="466"/>
                  </a:cubicBezTo>
                  <a:cubicBezTo>
                    <a:pt x="519" y="466"/>
                    <a:pt x="519" y="466"/>
                    <a:pt x="519" y="466"/>
                  </a:cubicBezTo>
                  <a:cubicBezTo>
                    <a:pt x="519" y="466"/>
                    <a:pt x="519" y="466"/>
                    <a:pt x="519" y="466"/>
                  </a:cubicBezTo>
                  <a:cubicBezTo>
                    <a:pt x="519" y="466"/>
                    <a:pt x="519" y="466"/>
                    <a:pt x="519" y="466"/>
                  </a:cubicBezTo>
                  <a:cubicBezTo>
                    <a:pt x="519" y="466"/>
                    <a:pt x="519" y="466"/>
                    <a:pt x="519" y="466"/>
                  </a:cubicBezTo>
                  <a:lnTo>
                    <a:pt x="480" y="436"/>
                  </a:lnTo>
                  <a:close/>
                  <a:moveTo>
                    <a:pt x="505" y="397"/>
                  </a:moveTo>
                  <a:cubicBezTo>
                    <a:pt x="505" y="397"/>
                    <a:pt x="504" y="398"/>
                    <a:pt x="504" y="399"/>
                  </a:cubicBezTo>
                  <a:cubicBezTo>
                    <a:pt x="548" y="421"/>
                    <a:pt x="548" y="421"/>
                    <a:pt x="548" y="421"/>
                  </a:cubicBezTo>
                  <a:cubicBezTo>
                    <a:pt x="548" y="421"/>
                    <a:pt x="548" y="420"/>
                    <a:pt x="548" y="420"/>
                  </a:cubicBezTo>
                  <a:cubicBezTo>
                    <a:pt x="548" y="420"/>
                    <a:pt x="548" y="420"/>
                    <a:pt x="548" y="420"/>
                  </a:cubicBezTo>
                  <a:cubicBezTo>
                    <a:pt x="548" y="419"/>
                    <a:pt x="548" y="419"/>
                    <a:pt x="548" y="419"/>
                  </a:cubicBezTo>
                  <a:cubicBezTo>
                    <a:pt x="548" y="419"/>
                    <a:pt x="548" y="419"/>
                    <a:pt x="548" y="419"/>
                  </a:cubicBezTo>
                  <a:cubicBezTo>
                    <a:pt x="548" y="419"/>
                    <a:pt x="548" y="419"/>
                    <a:pt x="548" y="419"/>
                  </a:cubicBezTo>
                  <a:cubicBezTo>
                    <a:pt x="549" y="418"/>
                    <a:pt x="549" y="418"/>
                    <a:pt x="549" y="418"/>
                  </a:cubicBezTo>
                  <a:lnTo>
                    <a:pt x="505" y="397"/>
                  </a:lnTo>
                  <a:close/>
                  <a:moveTo>
                    <a:pt x="521" y="353"/>
                  </a:moveTo>
                  <a:cubicBezTo>
                    <a:pt x="521" y="354"/>
                    <a:pt x="521" y="355"/>
                    <a:pt x="521" y="356"/>
                  </a:cubicBezTo>
                  <a:cubicBezTo>
                    <a:pt x="568" y="369"/>
                    <a:pt x="568" y="369"/>
                    <a:pt x="568" y="369"/>
                  </a:cubicBezTo>
                  <a:cubicBezTo>
                    <a:pt x="568" y="368"/>
                    <a:pt x="568" y="367"/>
                    <a:pt x="569" y="366"/>
                  </a:cubicBezTo>
                  <a:lnTo>
                    <a:pt x="521" y="353"/>
                  </a:lnTo>
                  <a:close/>
                  <a:moveTo>
                    <a:pt x="529" y="308"/>
                  </a:moveTo>
                  <a:cubicBezTo>
                    <a:pt x="529" y="309"/>
                    <a:pt x="529" y="309"/>
                    <a:pt x="529" y="310"/>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3"/>
                    <a:pt x="578" y="312"/>
                    <a:pt x="578" y="311"/>
                  </a:cubicBezTo>
                  <a:lnTo>
                    <a:pt x="529" y="308"/>
                  </a:lnTo>
                  <a:close/>
                  <a:moveTo>
                    <a:pt x="577" y="256"/>
                  </a:moveTo>
                  <a:cubicBezTo>
                    <a:pt x="528" y="261"/>
                    <a:pt x="528" y="261"/>
                    <a:pt x="528" y="261"/>
                  </a:cubicBezTo>
                  <a:cubicBezTo>
                    <a:pt x="528" y="262"/>
                    <a:pt x="528" y="263"/>
                    <a:pt x="529" y="264"/>
                  </a:cubicBezTo>
                  <a:cubicBezTo>
                    <a:pt x="577" y="259"/>
                    <a:pt x="577" y="259"/>
                    <a:pt x="577" y="259"/>
                  </a:cubicBezTo>
                  <a:cubicBezTo>
                    <a:pt x="577" y="258"/>
                    <a:pt x="577" y="257"/>
                    <a:pt x="577" y="256"/>
                  </a:cubicBezTo>
                  <a:cubicBezTo>
                    <a:pt x="577" y="256"/>
                    <a:pt x="577" y="256"/>
                    <a:pt x="577" y="256"/>
                  </a:cubicBezTo>
                  <a:cubicBezTo>
                    <a:pt x="577" y="256"/>
                    <a:pt x="577" y="256"/>
                    <a:pt x="577" y="256"/>
                  </a:cubicBezTo>
                  <a:cubicBezTo>
                    <a:pt x="577" y="256"/>
                    <a:pt x="577" y="256"/>
                    <a:pt x="577" y="256"/>
                  </a:cubicBezTo>
                  <a:close/>
                  <a:moveTo>
                    <a:pt x="565" y="201"/>
                  </a:moveTo>
                  <a:cubicBezTo>
                    <a:pt x="519" y="216"/>
                    <a:pt x="519" y="216"/>
                    <a:pt x="519" y="216"/>
                  </a:cubicBezTo>
                  <a:cubicBezTo>
                    <a:pt x="519" y="217"/>
                    <a:pt x="519" y="218"/>
                    <a:pt x="519" y="219"/>
                  </a:cubicBezTo>
                  <a:cubicBezTo>
                    <a:pt x="566" y="204"/>
                    <a:pt x="566" y="204"/>
                    <a:pt x="566" y="204"/>
                  </a:cubicBezTo>
                  <a:cubicBezTo>
                    <a:pt x="566" y="203"/>
                    <a:pt x="566" y="202"/>
                    <a:pt x="565" y="201"/>
                  </a:cubicBezTo>
                  <a:close/>
                  <a:moveTo>
                    <a:pt x="543" y="150"/>
                  </a:moveTo>
                  <a:cubicBezTo>
                    <a:pt x="500" y="174"/>
                    <a:pt x="500" y="174"/>
                    <a:pt x="500" y="174"/>
                  </a:cubicBezTo>
                  <a:cubicBezTo>
                    <a:pt x="501" y="175"/>
                    <a:pt x="501" y="175"/>
                    <a:pt x="501" y="176"/>
                  </a:cubicBezTo>
                  <a:cubicBezTo>
                    <a:pt x="545" y="153"/>
                    <a:pt x="545" y="153"/>
                    <a:pt x="545" y="153"/>
                  </a:cubicBezTo>
                  <a:cubicBezTo>
                    <a:pt x="544" y="152"/>
                    <a:pt x="544" y="151"/>
                    <a:pt x="543" y="150"/>
                  </a:cubicBezTo>
                  <a:close/>
                  <a:moveTo>
                    <a:pt x="512" y="104"/>
                  </a:moveTo>
                  <a:cubicBezTo>
                    <a:pt x="474" y="136"/>
                    <a:pt x="474" y="136"/>
                    <a:pt x="474" y="136"/>
                  </a:cubicBezTo>
                  <a:cubicBezTo>
                    <a:pt x="475" y="136"/>
                    <a:pt x="475" y="137"/>
                    <a:pt x="476" y="137"/>
                  </a:cubicBezTo>
                  <a:cubicBezTo>
                    <a:pt x="514" y="106"/>
                    <a:pt x="514" y="106"/>
                    <a:pt x="514"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5"/>
                    <a:pt x="512" y="105"/>
                    <a:pt x="512" y="104"/>
                  </a:cubicBezTo>
                  <a:close/>
                  <a:moveTo>
                    <a:pt x="472" y="65"/>
                  </a:moveTo>
                  <a:cubicBezTo>
                    <a:pt x="441" y="103"/>
                    <a:pt x="441" y="103"/>
                    <a:pt x="441" y="103"/>
                  </a:cubicBezTo>
                  <a:cubicBezTo>
                    <a:pt x="442" y="104"/>
                    <a:pt x="442" y="104"/>
                    <a:pt x="443" y="105"/>
                  </a:cubicBezTo>
                  <a:cubicBezTo>
                    <a:pt x="474" y="67"/>
                    <a:pt x="474" y="67"/>
                    <a:pt x="474" y="67"/>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5"/>
                    <a:pt x="473" y="65"/>
                    <a:pt x="473" y="65"/>
                  </a:cubicBezTo>
                  <a:cubicBezTo>
                    <a:pt x="473" y="65"/>
                    <a:pt x="473" y="65"/>
                    <a:pt x="473" y="65"/>
                  </a:cubicBezTo>
                  <a:lnTo>
                    <a:pt x="472" y="65"/>
                  </a:lnTo>
                  <a:close/>
                  <a:moveTo>
                    <a:pt x="426" y="34"/>
                  </a:moveTo>
                  <a:cubicBezTo>
                    <a:pt x="403" y="77"/>
                    <a:pt x="403" y="77"/>
                    <a:pt x="403" y="77"/>
                  </a:cubicBezTo>
                  <a:cubicBezTo>
                    <a:pt x="403" y="78"/>
                    <a:pt x="404" y="78"/>
                    <a:pt x="405" y="79"/>
                  </a:cubicBezTo>
                  <a:cubicBezTo>
                    <a:pt x="428" y="35"/>
                    <a:pt x="428" y="35"/>
                    <a:pt x="428" y="35"/>
                  </a:cubicBezTo>
                  <a:cubicBezTo>
                    <a:pt x="428" y="35"/>
                    <a:pt x="428" y="35"/>
                    <a:pt x="428" y="35"/>
                  </a:cubicBezTo>
                  <a:cubicBezTo>
                    <a:pt x="428" y="35"/>
                    <a:pt x="428" y="35"/>
                    <a:pt x="428" y="35"/>
                  </a:cubicBezTo>
                  <a:cubicBezTo>
                    <a:pt x="428" y="35"/>
                    <a:pt x="428" y="35"/>
                    <a:pt x="428" y="35"/>
                  </a:cubicBezTo>
                  <a:cubicBezTo>
                    <a:pt x="427" y="35"/>
                    <a:pt x="426" y="35"/>
                    <a:pt x="426" y="34"/>
                  </a:cubicBezTo>
                  <a:close/>
                  <a:moveTo>
                    <a:pt x="374" y="13"/>
                  </a:moveTo>
                  <a:cubicBezTo>
                    <a:pt x="360" y="60"/>
                    <a:pt x="360" y="60"/>
                    <a:pt x="360" y="60"/>
                  </a:cubicBezTo>
                  <a:cubicBezTo>
                    <a:pt x="361" y="60"/>
                    <a:pt x="361" y="60"/>
                    <a:pt x="362" y="60"/>
                  </a:cubicBezTo>
                  <a:cubicBezTo>
                    <a:pt x="377" y="14"/>
                    <a:pt x="377" y="14"/>
                    <a:pt x="377" y="14"/>
                  </a:cubicBezTo>
                  <a:cubicBezTo>
                    <a:pt x="376" y="13"/>
                    <a:pt x="376"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lnTo>
                    <a:pt x="374" y="13"/>
                  </a:lnTo>
                  <a:close/>
                  <a:moveTo>
                    <a:pt x="320" y="2"/>
                  </a:moveTo>
                  <a:cubicBezTo>
                    <a:pt x="315" y="51"/>
                    <a:pt x="315" y="51"/>
                    <a:pt x="315" y="51"/>
                  </a:cubicBezTo>
                  <a:cubicBezTo>
                    <a:pt x="315" y="51"/>
                    <a:pt x="316" y="51"/>
                    <a:pt x="317" y="51"/>
                  </a:cubicBezTo>
                  <a:cubicBezTo>
                    <a:pt x="322" y="2"/>
                    <a:pt x="322" y="2"/>
                    <a:pt x="322" y="2"/>
                  </a:cubicBezTo>
                  <a:cubicBezTo>
                    <a:pt x="322" y="2"/>
                    <a:pt x="321" y="2"/>
                    <a:pt x="320" y="2"/>
                  </a:cubicBezTo>
                  <a:cubicBezTo>
                    <a:pt x="320" y="2"/>
                    <a:pt x="320" y="2"/>
                    <a:pt x="320" y="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3" name="Google Shape;1145;p28"/>
            <p:cNvSpPr/>
            <p:nvPr/>
          </p:nvSpPr>
          <p:spPr>
            <a:xfrm>
              <a:off x="5867400" y="4462463"/>
              <a:ext cx="720725" cy="722312"/>
            </a:xfrm>
            <a:custGeom>
              <a:avLst/>
              <a:gdLst/>
              <a:ahLst/>
              <a:cxnLst/>
              <a:rect l="l" t="t" r="r" b="b"/>
              <a:pathLst>
                <a:path w="428" h="428" extrusionOk="0">
                  <a:moveTo>
                    <a:pt x="214" y="422"/>
                  </a:moveTo>
                  <a:cubicBezTo>
                    <a:pt x="214" y="419"/>
                    <a:pt x="217" y="416"/>
                    <a:pt x="220" y="416"/>
                  </a:cubicBezTo>
                  <a:cubicBezTo>
                    <a:pt x="223" y="416"/>
                    <a:pt x="226" y="418"/>
                    <a:pt x="226" y="422"/>
                  </a:cubicBezTo>
                  <a:cubicBezTo>
                    <a:pt x="226" y="425"/>
                    <a:pt x="223" y="428"/>
                    <a:pt x="220" y="428"/>
                  </a:cubicBezTo>
                  <a:cubicBezTo>
                    <a:pt x="220" y="428"/>
                    <a:pt x="220" y="428"/>
                    <a:pt x="220" y="428"/>
                  </a:cubicBezTo>
                  <a:cubicBezTo>
                    <a:pt x="217" y="428"/>
                    <a:pt x="214" y="425"/>
                    <a:pt x="214" y="422"/>
                  </a:cubicBezTo>
                  <a:close/>
                  <a:moveTo>
                    <a:pt x="187" y="426"/>
                  </a:moveTo>
                  <a:cubicBezTo>
                    <a:pt x="187" y="426"/>
                    <a:pt x="187" y="426"/>
                    <a:pt x="187" y="426"/>
                  </a:cubicBezTo>
                  <a:cubicBezTo>
                    <a:pt x="184" y="426"/>
                    <a:pt x="182" y="423"/>
                    <a:pt x="182" y="420"/>
                  </a:cubicBezTo>
                  <a:cubicBezTo>
                    <a:pt x="182" y="416"/>
                    <a:pt x="185" y="414"/>
                    <a:pt x="189" y="415"/>
                  </a:cubicBezTo>
                  <a:cubicBezTo>
                    <a:pt x="189" y="415"/>
                    <a:pt x="189" y="415"/>
                    <a:pt x="189" y="415"/>
                  </a:cubicBezTo>
                  <a:cubicBezTo>
                    <a:pt x="192" y="415"/>
                    <a:pt x="194" y="418"/>
                    <a:pt x="194" y="421"/>
                  </a:cubicBezTo>
                  <a:cubicBezTo>
                    <a:pt x="193" y="424"/>
                    <a:pt x="191" y="426"/>
                    <a:pt x="188" y="426"/>
                  </a:cubicBezTo>
                  <a:lnTo>
                    <a:pt x="187" y="426"/>
                  </a:lnTo>
                  <a:close/>
                  <a:moveTo>
                    <a:pt x="246" y="419"/>
                  </a:moveTo>
                  <a:cubicBezTo>
                    <a:pt x="245" y="416"/>
                    <a:pt x="248" y="413"/>
                    <a:pt x="251" y="413"/>
                  </a:cubicBezTo>
                  <a:cubicBezTo>
                    <a:pt x="254" y="412"/>
                    <a:pt x="257" y="414"/>
                    <a:pt x="257" y="417"/>
                  </a:cubicBezTo>
                  <a:cubicBezTo>
                    <a:pt x="258" y="420"/>
                    <a:pt x="256" y="424"/>
                    <a:pt x="253" y="424"/>
                  </a:cubicBezTo>
                  <a:cubicBezTo>
                    <a:pt x="252" y="424"/>
                    <a:pt x="252" y="424"/>
                    <a:pt x="252" y="424"/>
                  </a:cubicBezTo>
                  <a:cubicBezTo>
                    <a:pt x="249" y="424"/>
                    <a:pt x="247" y="422"/>
                    <a:pt x="246" y="419"/>
                  </a:cubicBezTo>
                  <a:close/>
                  <a:moveTo>
                    <a:pt x="155" y="420"/>
                  </a:moveTo>
                  <a:cubicBezTo>
                    <a:pt x="152" y="419"/>
                    <a:pt x="150" y="415"/>
                    <a:pt x="151" y="412"/>
                  </a:cubicBezTo>
                  <a:cubicBezTo>
                    <a:pt x="152" y="409"/>
                    <a:pt x="155" y="407"/>
                    <a:pt x="158" y="408"/>
                  </a:cubicBezTo>
                  <a:cubicBezTo>
                    <a:pt x="158" y="408"/>
                    <a:pt x="158" y="408"/>
                    <a:pt x="158" y="408"/>
                  </a:cubicBezTo>
                  <a:cubicBezTo>
                    <a:pt x="161" y="409"/>
                    <a:pt x="163" y="412"/>
                    <a:pt x="162" y="416"/>
                  </a:cubicBezTo>
                  <a:cubicBezTo>
                    <a:pt x="161" y="418"/>
                    <a:pt x="159" y="420"/>
                    <a:pt x="157" y="420"/>
                  </a:cubicBezTo>
                  <a:cubicBezTo>
                    <a:pt x="156" y="420"/>
                    <a:pt x="155" y="420"/>
                    <a:pt x="155" y="420"/>
                  </a:cubicBezTo>
                  <a:close/>
                  <a:moveTo>
                    <a:pt x="277" y="412"/>
                  </a:moveTo>
                  <a:cubicBezTo>
                    <a:pt x="276" y="409"/>
                    <a:pt x="278" y="406"/>
                    <a:pt x="281" y="405"/>
                  </a:cubicBezTo>
                  <a:cubicBezTo>
                    <a:pt x="284" y="404"/>
                    <a:pt x="287" y="405"/>
                    <a:pt x="288" y="408"/>
                  </a:cubicBezTo>
                  <a:cubicBezTo>
                    <a:pt x="289" y="411"/>
                    <a:pt x="288" y="415"/>
                    <a:pt x="285" y="416"/>
                  </a:cubicBezTo>
                  <a:cubicBezTo>
                    <a:pt x="284" y="416"/>
                    <a:pt x="283" y="416"/>
                    <a:pt x="283" y="416"/>
                  </a:cubicBezTo>
                  <a:cubicBezTo>
                    <a:pt x="280" y="416"/>
                    <a:pt x="278" y="414"/>
                    <a:pt x="277" y="412"/>
                  </a:cubicBezTo>
                  <a:close/>
                  <a:moveTo>
                    <a:pt x="124" y="408"/>
                  </a:moveTo>
                  <a:cubicBezTo>
                    <a:pt x="121" y="407"/>
                    <a:pt x="120" y="403"/>
                    <a:pt x="121" y="400"/>
                  </a:cubicBezTo>
                  <a:cubicBezTo>
                    <a:pt x="122" y="397"/>
                    <a:pt x="126" y="396"/>
                    <a:pt x="129" y="398"/>
                  </a:cubicBezTo>
                  <a:cubicBezTo>
                    <a:pt x="132" y="399"/>
                    <a:pt x="133" y="402"/>
                    <a:pt x="132" y="405"/>
                  </a:cubicBezTo>
                  <a:cubicBezTo>
                    <a:pt x="131" y="407"/>
                    <a:pt x="129" y="409"/>
                    <a:pt x="126" y="409"/>
                  </a:cubicBezTo>
                  <a:cubicBezTo>
                    <a:pt x="126" y="409"/>
                    <a:pt x="125" y="409"/>
                    <a:pt x="124" y="408"/>
                  </a:cubicBezTo>
                  <a:close/>
                  <a:moveTo>
                    <a:pt x="307" y="400"/>
                  </a:moveTo>
                  <a:cubicBezTo>
                    <a:pt x="305" y="397"/>
                    <a:pt x="306" y="394"/>
                    <a:pt x="309" y="392"/>
                  </a:cubicBezTo>
                  <a:cubicBezTo>
                    <a:pt x="312" y="391"/>
                    <a:pt x="316" y="392"/>
                    <a:pt x="317" y="394"/>
                  </a:cubicBezTo>
                  <a:cubicBezTo>
                    <a:pt x="319" y="397"/>
                    <a:pt x="318" y="401"/>
                    <a:pt x="315" y="402"/>
                  </a:cubicBezTo>
                  <a:cubicBezTo>
                    <a:pt x="314" y="403"/>
                    <a:pt x="313" y="403"/>
                    <a:pt x="312" y="403"/>
                  </a:cubicBezTo>
                  <a:cubicBezTo>
                    <a:pt x="310" y="403"/>
                    <a:pt x="308" y="402"/>
                    <a:pt x="307" y="400"/>
                  </a:cubicBezTo>
                  <a:close/>
                  <a:moveTo>
                    <a:pt x="95" y="392"/>
                  </a:moveTo>
                  <a:cubicBezTo>
                    <a:pt x="93" y="390"/>
                    <a:pt x="92" y="387"/>
                    <a:pt x="94" y="384"/>
                  </a:cubicBezTo>
                  <a:cubicBezTo>
                    <a:pt x="95" y="381"/>
                    <a:pt x="99" y="381"/>
                    <a:pt x="102" y="382"/>
                  </a:cubicBezTo>
                  <a:cubicBezTo>
                    <a:pt x="104" y="384"/>
                    <a:pt x="105" y="388"/>
                    <a:pt x="103" y="390"/>
                  </a:cubicBezTo>
                  <a:cubicBezTo>
                    <a:pt x="102" y="392"/>
                    <a:pt x="100" y="393"/>
                    <a:pt x="98" y="393"/>
                  </a:cubicBezTo>
                  <a:cubicBezTo>
                    <a:pt x="97" y="393"/>
                    <a:pt x="96" y="393"/>
                    <a:pt x="95" y="392"/>
                  </a:cubicBezTo>
                  <a:close/>
                  <a:moveTo>
                    <a:pt x="334" y="383"/>
                  </a:moveTo>
                  <a:cubicBezTo>
                    <a:pt x="332" y="381"/>
                    <a:pt x="333" y="377"/>
                    <a:pt x="335" y="375"/>
                  </a:cubicBezTo>
                  <a:cubicBezTo>
                    <a:pt x="338" y="373"/>
                    <a:pt x="342" y="374"/>
                    <a:pt x="344" y="376"/>
                  </a:cubicBezTo>
                  <a:cubicBezTo>
                    <a:pt x="346" y="379"/>
                    <a:pt x="345" y="383"/>
                    <a:pt x="342" y="385"/>
                  </a:cubicBezTo>
                  <a:cubicBezTo>
                    <a:pt x="341" y="385"/>
                    <a:pt x="340" y="386"/>
                    <a:pt x="339" y="386"/>
                  </a:cubicBezTo>
                  <a:cubicBezTo>
                    <a:pt x="337" y="386"/>
                    <a:pt x="335" y="385"/>
                    <a:pt x="334" y="383"/>
                  </a:cubicBezTo>
                  <a:close/>
                  <a:moveTo>
                    <a:pt x="69" y="372"/>
                  </a:moveTo>
                  <a:cubicBezTo>
                    <a:pt x="69" y="372"/>
                    <a:pt x="69" y="372"/>
                    <a:pt x="69" y="372"/>
                  </a:cubicBezTo>
                  <a:cubicBezTo>
                    <a:pt x="67" y="370"/>
                    <a:pt x="67" y="366"/>
                    <a:pt x="69" y="364"/>
                  </a:cubicBezTo>
                  <a:cubicBezTo>
                    <a:pt x="71" y="361"/>
                    <a:pt x="75" y="361"/>
                    <a:pt x="77" y="363"/>
                  </a:cubicBezTo>
                  <a:cubicBezTo>
                    <a:pt x="79" y="365"/>
                    <a:pt x="80" y="369"/>
                    <a:pt x="77" y="371"/>
                  </a:cubicBezTo>
                  <a:cubicBezTo>
                    <a:pt x="76" y="373"/>
                    <a:pt x="75" y="373"/>
                    <a:pt x="73" y="373"/>
                  </a:cubicBezTo>
                  <a:cubicBezTo>
                    <a:pt x="72" y="373"/>
                    <a:pt x="70" y="373"/>
                    <a:pt x="69" y="372"/>
                  </a:cubicBezTo>
                  <a:close/>
                  <a:moveTo>
                    <a:pt x="359" y="363"/>
                  </a:moveTo>
                  <a:cubicBezTo>
                    <a:pt x="357" y="361"/>
                    <a:pt x="357" y="357"/>
                    <a:pt x="359" y="355"/>
                  </a:cubicBezTo>
                  <a:cubicBezTo>
                    <a:pt x="359" y="355"/>
                    <a:pt x="359" y="355"/>
                    <a:pt x="359" y="355"/>
                  </a:cubicBezTo>
                  <a:cubicBezTo>
                    <a:pt x="361" y="352"/>
                    <a:pt x="365" y="352"/>
                    <a:pt x="367" y="354"/>
                  </a:cubicBezTo>
                  <a:cubicBezTo>
                    <a:pt x="369" y="357"/>
                    <a:pt x="369" y="360"/>
                    <a:pt x="367" y="363"/>
                  </a:cubicBezTo>
                  <a:cubicBezTo>
                    <a:pt x="366" y="364"/>
                    <a:pt x="364" y="364"/>
                    <a:pt x="363" y="364"/>
                  </a:cubicBezTo>
                  <a:cubicBezTo>
                    <a:pt x="361" y="364"/>
                    <a:pt x="360" y="364"/>
                    <a:pt x="359" y="363"/>
                  </a:cubicBezTo>
                  <a:close/>
                  <a:moveTo>
                    <a:pt x="47" y="348"/>
                  </a:moveTo>
                  <a:cubicBezTo>
                    <a:pt x="45" y="345"/>
                    <a:pt x="45" y="342"/>
                    <a:pt x="48" y="340"/>
                  </a:cubicBezTo>
                  <a:cubicBezTo>
                    <a:pt x="50" y="338"/>
                    <a:pt x="54" y="338"/>
                    <a:pt x="56" y="340"/>
                  </a:cubicBezTo>
                  <a:cubicBezTo>
                    <a:pt x="58" y="343"/>
                    <a:pt x="57" y="347"/>
                    <a:pt x="55" y="349"/>
                  </a:cubicBezTo>
                  <a:cubicBezTo>
                    <a:pt x="54" y="350"/>
                    <a:pt x="53" y="350"/>
                    <a:pt x="51" y="350"/>
                  </a:cubicBezTo>
                  <a:cubicBezTo>
                    <a:pt x="50" y="350"/>
                    <a:pt x="48" y="349"/>
                    <a:pt x="47" y="348"/>
                  </a:cubicBezTo>
                  <a:close/>
                  <a:moveTo>
                    <a:pt x="380" y="339"/>
                  </a:moveTo>
                  <a:cubicBezTo>
                    <a:pt x="377" y="337"/>
                    <a:pt x="377" y="333"/>
                    <a:pt x="379" y="331"/>
                  </a:cubicBezTo>
                  <a:cubicBezTo>
                    <a:pt x="381" y="328"/>
                    <a:pt x="384" y="327"/>
                    <a:pt x="387" y="329"/>
                  </a:cubicBezTo>
                  <a:cubicBezTo>
                    <a:pt x="389" y="331"/>
                    <a:pt x="390" y="335"/>
                    <a:pt x="388" y="337"/>
                  </a:cubicBezTo>
                  <a:cubicBezTo>
                    <a:pt x="387" y="339"/>
                    <a:pt x="385" y="340"/>
                    <a:pt x="383" y="340"/>
                  </a:cubicBezTo>
                  <a:cubicBezTo>
                    <a:pt x="382" y="340"/>
                    <a:pt x="381" y="339"/>
                    <a:pt x="380" y="339"/>
                  </a:cubicBezTo>
                  <a:close/>
                  <a:moveTo>
                    <a:pt x="28" y="321"/>
                  </a:moveTo>
                  <a:cubicBezTo>
                    <a:pt x="26" y="318"/>
                    <a:pt x="27" y="314"/>
                    <a:pt x="30" y="313"/>
                  </a:cubicBezTo>
                  <a:cubicBezTo>
                    <a:pt x="33" y="311"/>
                    <a:pt x="37" y="312"/>
                    <a:pt x="38" y="315"/>
                  </a:cubicBezTo>
                  <a:cubicBezTo>
                    <a:pt x="40" y="318"/>
                    <a:pt x="39" y="321"/>
                    <a:pt x="36" y="323"/>
                  </a:cubicBezTo>
                  <a:cubicBezTo>
                    <a:pt x="35" y="323"/>
                    <a:pt x="34" y="324"/>
                    <a:pt x="33" y="324"/>
                  </a:cubicBezTo>
                  <a:cubicBezTo>
                    <a:pt x="31" y="324"/>
                    <a:pt x="29" y="323"/>
                    <a:pt x="28" y="321"/>
                  </a:cubicBezTo>
                  <a:close/>
                  <a:moveTo>
                    <a:pt x="397" y="312"/>
                  </a:moveTo>
                  <a:cubicBezTo>
                    <a:pt x="394" y="310"/>
                    <a:pt x="393" y="307"/>
                    <a:pt x="395" y="304"/>
                  </a:cubicBezTo>
                  <a:cubicBezTo>
                    <a:pt x="396" y="301"/>
                    <a:pt x="400" y="300"/>
                    <a:pt x="403" y="301"/>
                  </a:cubicBezTo>
                  <a:cubicBezTo>
                    <a:pt x="405" y="303"/>
                    <a:pt x="407" y="306"/>
                    <a:pt x="405" y="309"/>
                  </a:cubicBezTo>
                  <a:cubicBezTo>
                    <a:pt x="404" y="311"/>
                    <a:pt x="402" y="312"/>
                    <a:pt x="400" y="312"/>
                  </a:cubicBezTo>
                  <a:cubicBezTo>
                    <a:pt x="399" y="312"/>
                    <a:pt x="398" y="312"/>
                    <a:pt x="397" y="312"/>
                  </a:cubicBezTo>
                  <a:close/>
                  <a:moveTo>
                    <a:pt x="14" y="291"/>
                  </a:moveTo>
                  <a:cubicBezTo>
                    <a:pt x="13" y="288"/>
                    <a:pt x="14" y="285"/>
                    <a:pt x="17" y="283"/>
                  </a:cubicBezTo>
                  <a:cubicBezTo>
                    <a:pt x="20" y="282"/>
                    <a:pt x="24" y="284"/>
                    <a:pt x="25" y="287"/>
                  </a:cubicBezTo>
                  <a:cubicBezTo>
                    <a:pt x="26" y="290"/>
                    <a:pt x="24" y="293"/>
                    <a:pt x="21" y="294"/>
                  </a:cubicBezTo>
                  <a:cubicBezTo>
                    <a:pt x="21" y="295"/>
                    <a:pt x="20" y="295"/>
                    <a:pt x="19" y="295"/>
                  </a:cubicBezTo>
                  <a:cubicBezTo>
                    <a:pt x="17" y="295"/>
                    <a:pt x="15" y="293"/>
                    <a:pt x="14" y="291"/>
                  </a:cubicBezTo>
                  <a:close/>
                  <a:moveTo>
                    <a:pt x="410" y="282"/>
                  </a:moveTo>
                  <a:cubicBezTo>
                    <a:pt x="407" y="281"/>
                    <a:pt x="405" y="278"/>
                    <a:pt x="406" y="275"/>
                  </a:cubicBezTo>
                  <a:cubicBezTo>
                    <a:pt x="407" y="272"/>
                    <a:pt x="411" y="270"/>
                    <a:pt x="414" y="271"/>
                  </a:cubicBezTo>
                  <a:cubicBezTo>
                    <a:pt x="417" y="272"/>
                    <a:pt x="419" y="275"/>
                    <a:pt x="418" y="279"/>
                  </a:cubicBezTo>
                  <a:cubicBezTo>
                    <a:pt x="417" y="281"/>
                    <a:pt x="414" y="283"/>
                    <a:pt x="412" y="283"/>
                  </a:cubicBezTo>
                  <a:cubicBezTo>
                    <a:pt x="411" y="283"/>
                    <a:pt x="411" y="283"/>
                    <a:pt x="410" y="282"/>
                  </a:cubicBezTo>
                  <a:close/>
                  <a:moveTo>
                    <a:pt x="4" y="259"/>
                  </a:moveTo>
                  <a:cubicBezTo>
                    <a:pt x="4" y="256"/>
                    <a:pt x="6" y="253"/>
                    <a:pt x="9" y="252"/>
                  </a:cubicBezTo>
                  <a:cubicBezTo>
                    <a:pt x="12" y="252"/>
                    <a:pt x="15" y="254"/>
                    <a:pt x="16" y="257"/>
                  </a:cubicBezTo>
                  <a:cubicBezTo>
                    <a:pt x="16" y="260"/>
                    <a:pt x="14" y="263"/>
                    <a:pt x="11" y="264"/>
                  </a:cubicBezTo>
                  <a:cubicBezTo>
                    <a:pt x="11" y="264"/>
                    <a:pt x="10" y="264"/>
                    <a:pt x="10" y="264"/>
                  </a:cubicBezTo>
                  <a:cubicBezTo>
                    <a:pt x="7" y="264"/>
                    <a:pt x="5" y="262"/>
                    <a:pt x="4" y="259"/>
                  </a:cubicBezTo>
                  <a:close/>
                  <a:moveTo>
                    <a:pt x="418" y="251"/>
                  </a:moveTo>
                  <a:cubicBezTo>
                    <a:pt x="415" y="251"/>
                    <a:pt x="413" y="248"/>
                    <a:pt x="414" y="245"/>
                  </a:cubicBezTo>
                  <a:cubicBezTo>
                    <a:pt x="414" y="242"/>
                    <a:pt x="417" y="239"/>
                    <a:pt x="420" y="240"/>
                  </a:cubicBezTo>
                  <a:cubicBezTo>
                    <a:pt x="423" y="240"/>
                    <a:pt x="426" y="243"/>
                    <a:pt x="425" y="246"/>
                  </a:cubicBezTo>
                  <a:cubicBezTo>
                    <a:pt x="425" y="249"/>
                    <a:pt x="422" y="251"/>
                    <a:pt x="419" y="251"/>
                  </a:cubicBezTo>
                  <a:lnTo>
                    <a:pt x="418" y="251"/>
                  </a:lnTo>
                  <a:close/>
                  <a:moveTo>
                    <a:pt x="0" y="227"/>
                  </a:moveTo>
                  <a:cubicBezTo>
                    <a:pt x="0" y="227"/>
                    <a:pt x="0" y="227"/>
                    <a:pt x="0" y="227"/>
                  </a:cubicBezTo>
                  <a:cubicBezTo>
                    <a:pt x="0" y="224"/>
                    <a:pt x="2" y="221"/>
                    <a:pt x="5" y="221"/>
                  </a:cubicBezTo>
                  <a:cubicBezTo>
                    <a:pt x="9" y="220"/>
                    <a:pt x="11" y="223"/>
                    <a:pt x="11" y="226"/>
                  </a:cubicBezTo>
                  <a:cubicBezTo>
                    <a:pt x="11" y="226"/>
                    <a:pt x="11" y="226"/>
                    <a:pt x="11" y="226"/>
                  </a:cubicBezTo>
                  <a:cubicBezTo>
                    <a:pt x="12" y="229"/>
                    <a:pt x="9" y="232"/>
                    <a:pt x="6" y="232"/>
                  </a:cubicBezTo>
                  <a:cubicBezTo>
                    <a:pt x="6" y="232"/>
                    <a:pt x="6" y="232"/>
                    <a:pt x="6" y="232"/>
                  </a:cubicBezTo>
                  <a:cubicBezTo>
                    <a:pt x="3" y="232"/>
                    <a:pt x="0" y="230"/>
                    <a:pt x="0" y="227"/>
                  </a:cubicBezTo>
                  <a:close/>
                  <a:moveTo>
                    <a:pt x="416" y="214"/>
                  </a:moveTo>
                  <a:cubicBezTo>
                    <a:pt x="416" y="210"/>
                    <a:pt x="419" y="208"/>
                    <a:pt x="422" y="208"/>
                  </a:cubicBezTo>
                  <a:cubicBezTo>
                    <a:pt x="425" y="208"/>
                    <a:pt x="428" y="210"/>
                    <a:pt x="428" y="214"/>
                  </a:cubicBezTo>
                  <a:cubicBezTo>
                    <a:pt x="428" y="217"/>
                    <a:pt x="425" y="219"/>
                    <a:pt x="422" y="219"/>
                  </a:cubicBezTo>
                  <a:cubicBezTo>
                    <a:pt x="419" y="219"/>
                    <a:pt x="416" y="217"/>
                    <a:pt x="416" y="214"/>
                  </a:cubicBezTo>
                  <a:close/>
                  <a:moveTo>
                    <a:pt x="6" y="200"/>
                  </a:moveTo>
                  <a:cubicBezTo>
                    <a:pt x="2" y="200"/>
                    <a:pt x="0" y="197"/>
                    <a:pt x="0" y="194"/>
                  </a:cubicBezTo>
                  <a:cubicBezTo>
                    <a:pt x="1" y="191"/>
                    <a:pt x="3" y="188"/>
                    <a:pt x="7" y="189"/>
                  </a:cubicBezTo>
                  <a:cubicBezTo>
                    <a:pt x="10" y="189"/>
                    <a:pt x="12" y="192"/>
                    <a:pt x="12" y="195"/>
                  </a:cubicBezTo>
                  <a:cubicBezTo>
                    <a:pt x="12" y="198"/>
                    <a:pt x="9" y="200"/>
                    <a:pt x="6" y="200"/>
                  </a:cubicBezTo>
                  <a:close/>
                  <a:moveTo>
                    <a:pt x="414" y="189"/>
                  </a:moveTo>
                  <a:cubicBezTo>
                    <a:pt x="414" y="189"/>
                    <a:pt x="414" y="189"/>
                    <a:pt x="414" y="189"/>
                  </a:cubicBezTo>
                  <a:cubicBezTo>
                    <a:pt x="414" y="186"/>
                    <a:pt x="416" y="183"/>
                    <a:pt x="419" y="182"/>
                  </a:cubicBezTo>
                  <a:cubicBezTo>
                    <a:pt x="423" y="182"/>
                    <a:pt x="426" y="184"/>
                    <a:pt x="426" y="187"/>
                  </a:cubicBezTo>
                  <a:cubicBezTo>
                    <a:pt x="426" y="191"/>
                    <a:pt x="424" y="194"/>
                    <a:pt x="421" y="194"/>
                  </a:cubicBezTo>
                  <a:cubicBezTo>
                    <a:pt x="420" y="194"/>
                    <a:pt x="420" y="194"/>
                    <a:pt x="420" y="194"/>
                  </a:cubicBezTo>
                  <a:cubicBezTo>
                    <a:pt x="417" y="194"/>
                    <a:pt x="415" y="192"/>
                    <a:pt x="414" y="189"/>
                  </a:cubicBezTo>
                  <a:close/>
                  <a:moveTo>
                    <a:pt x="10" y="168"/>
                  </a:moveTo>
                  <a:cubicBezTo>
                    <a:pt x="7" y="168"/>
                    <a:pt x="5" y="165"/>
                    <a:pt x="6" y="161"/>
                  </a:cubicBezTo>
                  <a:cubicBezTo>
                    <a:pt x="7" y="158"/>
                    <a:pt x="10" y="156"/>
                    <a:pt x="13" y="157"/>
                  </a:cubicBezTo>
                  <a:cubicBezTo>
                    <a:pt x="16" y="158"/>
                    <a:pt x="18" y="161"/>
                    <a:pt x="17" y="164"/>
                  </a:cubicBezTo>
                  <a:cubicBezTo>
                    <a:pt x="17" y="167"/>
                    <a:pt x="14" y="169"/>
                    <a:pt x="12" y="169"/>
                  </a:cubicBezTo>
                  <a:cubicBezTo>
                    <a:pt x="11" y="169"/>
                    <a:pt x="11" y="169"/>
                    <a:pt x="10" y="168"/>
                  </a:cubicBezTo>
                  <a:close/>
                  <a:moveTo>
                    <a:pt x="408" y="158"/>
                  </a:moveTo>
                  <a:cubicBezTo>
                    <a:pt x="408" y="158"/>
                    <a:pt x="408" y="158"/>
                    <a:pt x="408" y="158"/>
                  </a:cubicBezTo>
                  <a:cubicBezTo>
                    <a:pt x="407" y="155"/>
                    <a:pt x="409" y="152"/>
                    <a:pt x="412" y="151"/>
                  </a:cubicBezTo>
                  <a:cubicBezTo>
                    <a:pt x="415" y="150"/>
                    <a:pt x="419" y="152"/>
                    <a:pt x="419" y="155"/>
                  </a:cubicBezTo>
                  <a:cubicBezTo>
                    <a:pt x="420" y="158"/>
                    <a:pt x="419" y="162"/>
                    <a:pt x="415" y="162"/>
                  </a:cubicBezTo>
                  <a:cubicBezTo>
                    <a:pt x="415" y="163"/>
                    <a:pt x="414" y="163"/>
                    <a:pt x="414" y="163"/>
                  </a:cubicBezTo>
                  <a:cubicBezTo>
                    <a:pt x="411" y="163"/>
                    <a:pt x="409" y="161"/>
                    <a:pt x="408" y="158"/>
                  </a:cubicBezTo>
                  <a:close/>
                  <a:moveTo>
                    <a:pt x="19" y="138"/>
                  </a:moveTo>
                  <a:cubicBezTo>
                    <a:pt x="16" y="137"/>
                    <a:pt x="15" y="133"/>
                    <a:pt x="16" y="130"/>
                  </a:cubicBezTo>
                  <a:cubicBezTo>
                    <a:pt x="18" y="127"/>
                    <a:pt x="21" y="126"/>
                    <a:pt x="24" y="127"/>
                  </a:cubicBezTo>
                  <a:cubicBezTo>
                    <a:pt x="27" y="128"/>
                    <a:pt x="28" y="132"/>
                    <a:pt x="27" y="135"/>
                  </a:cubicBezTo>
                  <a:cubicBezTo>
                    <a:pt x="26" y="137"/>
                    <a:pt x="24" y="138"/>
                    <a:pt x="22" y="138"/>
                  </a:cubicBezTo>
                  <a:cubicBezTo>
                    <a:pt x="21" y="138"/>
                    <a:pt x="20" y="138"/>
                    <a:pt x="19" y="138"/>
                  </a:cubicBezTo>
                  <a:close/>
                  <a:moveTo>
                    <a:pt x="397" y="129"/>
                  </a:moveTo>
                  <a:cubicBezTo>
                    <a:pt x="396" y="126"/>
                    <a:pt x="397" y="123"/>
                    <a:pt x="400" y="121"/>
                  </a:cubicBezTo>
                  <a:cubicBezTo>
                    <a:pt x="403" y="120"/>
                    <a:pt x="407" y="121"/>
                    <a:pt x="408" y="124"/>
                  </a:cubicBezTo>
                  <a:cubicBezTo>
                    <a:pt x="408" y="124"/>
                    <a:pt x="408" y="124"/>
                    <a:pt x="408" y="124"/>
                  </a:cubicBezTo>
                  <a:cubicBezTo>
                    <a:pt x="409" y="127"/>
                    <a:pt x="408" y="131"/>
                    <a:pt x="405" y="132"/>
                  </a:cubicBezTo>
                  <a:cubicBezTo>
                    <a:pt x="404" y="132"/>
                    <a:pt x="404" y="133"/>
                    <a:pt x="403" y="133"/>
                  </a:cubicBezTo>
                  <a:cubicBezTo>
                    <a:pt x="401" y="133"/>
                    <a:pt x="398" y="131"/>
                    <a:pt x="397" y="129"/>
                  </a:cubicBezTo>
                  <a:close/>
                  <a:moveTo>
                    <a:pt x="33" y="109"/>
                  </a:moveTo>
                  <a:cubicBezTo>
                    <a:pt x="31" y="107"/>
                    <a:pt x="30" y="104"/>
                    <a:pt x="32" y="101"/>
                  </a:cubicBezTo>
                  <a:cubicBezTo>
                    <a:pt x="33" y="98"/>
                    <a:pt x="37" y="97"/>
                    <a:pt x="40" y="99"/>
                  </a:cubicBezTo>
                  <a:cubicBezTo>
                    <a:pt x="42" y="101"/>
                    <a:pt x="43" y="104"/>
                    <a:pt x="41" y="107"/>
                  </a:cubicBezTo>
                  <a:cubicBezTo>
                    <a:pt x="40" y="109"/>
                    <a:pt x="38" y="110"/>
                    <a:pt x="36" y="110"/>
                  </a:cubicBezTo>
                  <a:cubicBezTo>
                    <a:pt x="35" y="110"/>
                    <a:pt x="34" y="110"/>
                    <a:pt x="33" y="109"/>
                  </a:cubicBezTo>
                  <a:close/>
                  <a:moveTo>
                    <a:pt x="382" y="102"/>
                  </a:moveTo>
                  <a:cubicBezTo>
                    <a:pt x="381" y="99"/>
                    <a:pt x="381" y="96"/>
                    <a:pt x="384" y="94"/>
                  </a:cubicBezTo>
                  <a:cubicBezTo>
                    <a:pt x="387" y="92"/>
                    <a:pt x="390" y="93"/>
                    <a:pt x="392" y="96"/>
                  </a:cubicBezTo>
                  <a:cubicBezTo>
                    <a:pt x="394" y="98"/>
                    <a:pt x="393" y="102"/>
                    <a:pt x="390" y="104"/>
                  </a:cubicBezTo>
                  <a:cubicBezTo>
                    <a:pt x="389" y="104"/>
                    <a:pt x="388" y="105"/>
                    <a:pt x="387" y="105"/>
                  </a:cubicBezTo>
                  <a:cubicBezTo>
                    <a:pt x="385" y="105"/>
                    <a:pt x="383" y="104"/>
                    <a:pt x="382" y="102"/>
                  </a:cubicBezTo>
                  <a:close/>
                  <a:moveTo>
                    <a:pt x="52" y="83"/>
                  </a:moveTo>
                  <a:cubicBezTo>
                    <a:pt x="49" y="80"/>
                    <a:pt x="49" y="77"/>
                    <a:pt x="51" y="74"/>
                  </a:cubicBezTo>
                  <a:cubicBezTo>
                    <a:pt x="53" y="72"/>
                    <a:pt x="57" y="72"/>
                    <a:pt x="59" y="74"/>
                  </a:cubicBezTo>
                  <a:cubicBezTo>
                    <a:pt x="62" y="76"/>
                    <a:pt x="62" y="79"/>
                    <a:pt x="60" y="82"/>
                  </a:cubicBezTo>
                  <a:cubicBezTo>
                    <a:pt x="59" y="83"/>
                    <a:pt x="57" y="84"/>
                    <a:pt x="55" y="84"/>
                  </a:cubicBezTo>
                  <a:cubicBezTo>
                    <a:pt x="54" y="84"/>
                    <a:pt x="53" y="83"/>
                    <a:pt x="52" y="83"/>
                  </a:cubicBezTo>
                  <a:close/>
                  <a:moveTo>
                    <a:pt x="363" y="77"/>
                  </a:moveTo>
                  <a:cubicBezTo>
                    <a:pt x="363" y="77"/>
                    <a:pt x="363" y="77"/>
                    <a:pt x="363" y="77"/>
                  </a:cubicBezTo>
                  <a:cubicBezTo>
                    <a:pt x="361" y="75"/>
                    <a:pt x="361" y="71"/>
                    <a:pt x="364" y="69"/>
                  </a:cubicBezTo>
                  <a:cubicBezTo>
                    <a:pt x="366" y="67"/>
                    <a:pt x="370" y="67"/>
                    <a:pt x="372" y="70"/>
                  </a:cubicBezTo>
                  <a:cubicBezTo>
                    <a:pt x="374" y="72"/>
                    <a:pt x="374" y="76"/>
                    <a:pt x="371" y="78"/>
                  </a:cubicBezTo>
                  <a:cubicBezTo>
                    <a:pt x="370" y="79"/>
                    <a:pt x="369" y="79"/>
                    <a:pt x="367" y="79"/>
                  </a:cubicBezTo>
                  <a:cubicBezTo>
                    <a:pt x="366" y="79"/>
                    <a:pt x="364" y="79"/>
                    <a:pt x="363" y="77"/>
                  </a:cubicBezTo>
                  <a:close/>
                  <a:moveTo>
                    <a:pt x="74" y="59"/>
                  </a:moveTo>
                  <a:cubicBezTo>
                    <a:pt x="72" y="57"/>
                    <a:pt x="72" y="53"/>
                    <a:pt x="74" y="51"/>
                  </a:cubicBezTo>
                  <a:cubicBezTo>
                    <a:pt x="74" y="51"/>
                    <a:pt x="74" y="51"/>
                    <a:pt x="74" y="51"/>
                  </a:cubicBezTo>
                  <a:cubicBezTo>
                    <a:pt x="77" y="49"/>
                    <a:pt x="80" y="49"/>
                    <a:pt x="83" y="52"/>
                  </a:cubicBezTo>
                  <a:cubicBezTo>
                    <a:pt x="85" y="54"/>
                    <a:pt x="84" y="58"/>
                    <a:pt x="82" y="60"/>
                  </a:cubicBezTo>
                  <a:cubicBezTo>
                    <a:pt x="81" y="61"/>
                    <a:pt x="79" y="61"/>
                    <a:pt x="78" y="61"/>
                  </a:cubicBezTo>
                  <a:cubicBezTo>
                    <a:pt x="76" y="61"/>
                    <a:pt x="75" y="61"/>
                    <a:pt x="74" y="59"/>
                  </a:cubicBezTo>
                  <a:close/>
                  <a:moveTo>
                    <a:pt x="340" y="56"/>
                  </a:moveTo>
                  <a:cubicBezTo>
                    <a:pt x="338" y="54"/>
                    <a:pt x="338" y="50"/>
                    <a:pt x="340" y="48"/>
                  </a:cubicBezTo>
                  <a:cubicBezTo>
                    <a:pt x="342" y="45"/>
                    <a:pt x="345" y="45"/>
                    <a:pt x="348" y="47"/>
                  </a:cubicBezTo>
                  <a:cubicBezTo>
                    <a:pt x="350" y="49"/>
                    <a:pt x="351" y="53"/>
                    <a:pt x="349" y="55"/>
                  </a:cubicBezTo>
                  <a:cubicBezTo>
                    <a:pt x="348" y="57"/>
                    <a:pt x="346" y="57"/>
                    <a:pt x="344" y="57"/>
                  </a:cubicBezTo>
                  <a:cubicBezTo>
                    <a:pt x="343" y="57"/>
                    <a:pt x="342" y="57"/>
                    <a:pt x="340" y="56"/>
                  </a:cubicBezTo>
                  <a:close/>
                  <a:moveTo>
                    <a:pt x="99" y="40"/>
                  </a:moveTo>
                  <a:cubicBezTo>
                    <a:pt x="97" y="37"/>
                    <a:pt x="98" y="33"/>
                    <a:pt x="101" y="32"/>
                  </a:cubicBezTo>
                  <a:cubicBezTo>
                    <a:pt x="104" y="30"/>
                    <a:pt x="107" y="31"/>
                    <a:pt x="109" y="33"/>
                  </a:cubicBezTo>
                  <a:cubicBezTo>
                    <a:pt x="111" y="36"/>
                    <a:pt x="110" y="40"/>
                    <a:pt x="107" y="42"/>
                  </a:cubicBezTo>
                  <a:cubicBezTo>
                    <a:pt x="106" y="42"/>
                    <a:pt x="105" y="42"/>
                    <a:pt x="104" y="42"/>
                  </a:cubicBezTo>
                  <a:cubicBezTo>
                    <a:pt x="102" y="42"/>
                    <a:pt x="100" y="41"/>
                    <a:pt x="99" y="40"/>
                  </a:cubicBezTo>
                  <a:close/>
                  <a:moveTo>
                    <a:pt x="315" y="38"/>
                  </a:moveTo>
                  <a:cubicBezTo>
                    <a:pt x="312" y="37"/>
                    <a:pt x="311" y="33"/>
                    <a:pt x="313" y="30"/>
                  </a:cubicBezTo>
                  <a:cubicBezTo>
                    <a:pt x="314" y="28"/>
                    <a:pt x="318" y="27"/>
                    <a:pt x="321" y="28"/>
                  </a:cubicBezTo>
                  <a:cubicBezTo>
                    <a:pt x="323" y="30"/>
                    <a:pt x="324" y="33"/>
                    <a:pt x="323" y="36"/>
                  </a:cubicBezTo>
                  <a:cubicBezTo>
                    <a:pt x="322" y="38"/>
                    <a:pt x="320" y="39"/>
                    <a:pt x="318" y="39"/>
                  </a:cubicBezTo>
                  <a:cubicBezTo>
                    <a:pt x="317" y="39"/>
                    <a:pt x="316" y="39"/>
                    <a:pt x="315" y="38"/>
                  </a:cubicBezTo>
                  <a:close/>
                  <a:moveTo>
                    <a:pt x="127" y="24"/>
                  </a:moveTo>
                  <a:cubicBezTo>
                    <a:pt x="126" y="21"/>
                    <a:pt x="127" y="18"/>
                    <a:pt x="130" y="16"/>
                  </a:cubicBezTo>
                  <a:cubicBezTo>
                    <a:pt x="133" y="15"/>
                    <a:pt x="136" y="17"/>
                    <a:pt x="138" y="20"/>
                  </a:cubicBezTo>
                  <a:cubicBezTo>
                    <a:pt x="139" y="23"/>
                    <a:pt x="138" y="26"/>
                    <a:pt x="135" y="27"/>
                  </a:cubicBezTo>
                  <a:cubicBezTo>
                    <a:pt x="134" y="28"/>
                    <a:pt x="133" y="28"/>
                    <a:pt x="132" y="28"/>
                  </a:cubicBezTo>
                  <a:cubicBezTo>
                    <a:pt x="130" y="28"/>
                    <a:pt x="128" y="26"/>
                    <a:pt x="127" y="24"/>
                  </a:cubicBezTo>
                  <a:close/>
                  <a:moveTo>
                    <a:pt x="287" y="25"/>
                  </a:moveTo>
                  <a:cubicBezTo>
                    <a:pt x="284" y="24"/>
                    <a:pt x="282" y="20"/>
                    <a:pt x="283" y="17"/>
                  </a:cubicBezTo>
                  <a:cubicBezTo>
                    <a:pt x="285" y="14"/>
                    <a:pt x="288" y="13"/>
                    <a:pt x="291" y="14"/>
                  </a:cubicBezTo>
                  <a:cubicBezTo>
                    <a:pt x="294" y="15"/>
                    <a:pt x="295" y="19"/>
                    <a:pt x="294" y="22"/>
                  </a:cubicBezTo>
                  <a:cubicBezTo>
                    <a:pt x="293" y="24"/>
                    <a:pt x="291" y="25"/>
                    <a:pt x="289" y="25"/>
                  </a:cubicBezTo>
                  <a:cubicBezTo>
                    <a:pt x="288" y="25"/>
                    <a:pt x="287" y="25"/>
                    <a:pt x="287" y="25"/>
                  </a:cubicBezTo>
                  <a:close/>
                  <a:moveTo>
                    <a:pt x="157" y="13"/>
                  </a:moveTo>
                  <a:cubicBezTo>
                    <a:pt x="156" y="10"/>
                    <a:pt x="158" y="7"/>
                    <a:pt x="161" y="6"/>
                  </a:cubicBezTo>
                  <a:cubicBezTo>
                    <a:pt x="164" y="5"/>
                    <a:pt x="168" y="7"/>
                    <a:pt x="168" y="10"/>
                  </a:cubicBezTo>
                  <a:cubicBezTo>
                    <a:pt x="169" y="13"/>
                    <a:pt x="167" y="17"/>
                    <a:pt x="164" y="17"/>
                  </a:cubicBezTo>
                  <a:cubicBezTo>
                    <a:pt x="164" y="17"/>
                    <a:pt x="163" y="17"/>
                    <a:pt x="163" y="17"/>
                  </a:cubicBezTo>
                  <a:cubicBezTo>
                    <a:pt x="160" y="17"/>
                    <a:pt x="158" y="16"/>
                    <a:pt x="157" y="13"/>
                  </a:cubicBezTo>
                  <a:close/>
                  <a:moveTo>
                    <a:pt x="257" y="16"/>
                  </a:moveTo>
                  <a:cubicBezTo>
                    <a:pt x="254" y="15"/>
                    <a:pt x="252" y="12"/>
                    <a:pt x="252" y="9"/>
                  </a:cubicBezTo>
                  <a:cubicBezTo>
                    <a:pt x="253" y="6"/>
                    <a:pt x="256" y="4"/>
                    <a:pt x="259" y="5"/>
                  </a:cubicBezTo>
                  <a:cubicBezTo>
                    <a:pt x="263" y="5"/>
                    <a:pt x="265" y="8"/>
                    <a:pt x="264" y="11"/>
                  </a:cubicBezTo>
                  <a:cubicBezTo>
                    <a:pt x="263" y="14"/>
                    <a:pt x="261" y="16"/>
                    <a:pt x="258" y="16"/>
                  </a:cubicBezTo>
                  <a:cubicBezTo>
                    <a:pt x="258" y="16"/>
                    <a:pt x="257" y="16"/>
                    <a:pt x="257" y="16"/>
                  </a:cubicBezTo>
                  <a:close/>
                  <a:moveTo>
                    <a:pt x="189" y="7"/>
                  </a:moveTo>
                  <a:cubicBezTo>
                    <a:pt x="188" y="4"/>
                    <a:pt x="191" y="1"/>
                    <a:pt x="194" y="0"/>
                  </a:cubicBezTo>
                  <a:cubicBezTo>
                    <a:pt x="197" y="0"/>
                    <a:pt x="200" y="3"/>
                    <a:pt x="200" y="6"/>
                  </a:cubicBezTo>
                  <a:cubicBezTo>
                    <a:pt x="200" y="9"/>
                    <a:pt x="198" y="12"/>
                    <a:pt x="195" y="12"/>
                  </a:cubicBezTo>
                  <a:cubicBezTo>
                    <a:pt x="194" y="12"/>
                    <a:pt x="194" y="12"/>
                    <a:pt x="194" y="12"/>
                  </a:cubicBezTo>
                  <a:cubicBezTo>
                    <a:pt x="191" y="12"/>
                    <a:pt x="189" y="10"/>
                    <a:pt x="189" y="7"/>
                  </a:cubicBezTo>
                  <a:close/>
                  <a:moveTo>
                    <a:pt x="226" y="12"/>
                  </a:moveTo>
                  <a:cubicBezTo>
                    <a:pt x="223" y="11"/>
                    <a:pt x="220" y="9"/>
                    <a:pt x="221" y="5"/>
                  </a:cubicBezTo>
                  <a:cubicBezTo>
                    <a:pt x="221" y="2"/>
                    <a:pt x="224" y="0"/>
                    <a:pt x="227" y="0"/>
                  </a:cubicBezTo>
                  <a:cubicBezTo>
                    <a:pt x="230" y="0"/>
                    <a:pt x="232" y="3"/>
                    <a:pt x="232" y="6"/>
                  </a:cubicBezTo>
                  <a:cubicBezTo>
                    <a:pt x="232" y="9"/>
                    <a:pt x="229" y="12"/>
                    <a:pt x="226" y="1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4" name="Google Shape;1146;p28"/>
            <p:cNvSpPr/>
            <p:nvPr/>
          </p:nvSpPr>
          <p:spPr>
            <a:xfrm>
              <a:off x="5913438" y="4510088"/>
              <a:ext cx="625475" cy="625475"/>
            </a:xfrm>
            <a:custGeom>
              <a:avLst/>
              <a:gdLst/>
              <a:ahLst/>
              <a:cxnLst/>
              <a:rect l="l" t="t" r="r" b="b"/>
              <a:pathLst>
                <a:path w="371" h="371" extrusionOk="0">
                  <a:moveTo>
                    <a:pt x="186" y="371"/>
                  </a:moveTo>
                  <a:cubicBezTo>
                    <a:pt x="83" y="371"/>
                    <a:pt x="0" y="288"/>
                    <a:pt x="0" y="186"/>
                  </a:cubicBezTo>
                  <a:cubicBezTo>
                    <a:pt x="0" y="83"/>
                    <a:pt x="83" y="0"/>
                    <a:pt x="186" y="0"/>
                  </a:cubicBezTo>
                  <a:cubicBezTo>
                    <a:pt x="288" y="0"/>
                    <a:pt x="371" y="83"/>
                    <a:pt x="371" y="186"/>
                  </a:cubicBezTo>
                  <a:cubicBezTo>
                    <a:pt x="371" y="288"/>
                    <a:pt x="288" y="371"/>
                    <a:pt x="186" y="371"/>
                  </a:cubicBezTo>
                  <a:close/>
                  <a:moveTo>
                    <a:pt x="186" y="8"/>
                  </a:moveTo>
                  <a:cubicBezTo>
                    <a:pt x="88" y="8"/>
                    <a:pt x="8" y="88"/>
                    <a:pt x="8" y="186"/>
                  </a:cubicBezTo>
                  <a:cubicBezTo>
                    <a:pt x="8" y="283"/>
                    <a:pt x="88" y="363"/>
                    <a:pt x="186" y="363"/>
                  </a:cubicBezTo>
                  <a:cubicBezTo>
                    <a:pt x="283" y="363"/>
                    <a:pt x="363" y="283"/>
                    <a:pt x="363" y="186"/>
                  </a:cubicBezTo>
                  <a:cubicBezTo>
                    <a:pt x="363" y="88"/>
                    <a:pt x="283" y="8"/>
                    <a:pt x="186" y="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5" name="Google Shape;1147;p28"/>
            <p:cNvSpPr/>
            <p:nvPr/>
          </p:nvSpPr>
          <p:spPr>
            <a:xfrm>
              <a:off x="5978525" y="4573588"/>
              <a:ext cx="496888" cy="498475"/>
            </a:xfrm>
            <a:custGeom>
              <a:avLst/>
              <a:gdLst/>
              <a:ahLst/>
              <a:cxnLst/>
              <a:rect l="l" t="t" r="r" b="b"/>
              <a:pathLst>
                <a:path w="295" h="295" extrusionOk="0">
                  <a:moveTo>
                    <a:pt x="148" y="295"/>
                  </a:moveTo>
                  <a:cubicBezTo>
                    <a:pt x="66" y="295"/>
                    <a:pt x="0" y="229"/>
                    <a:pt x="0" y="148"/>
                  </a:cubicBezTo>
                  <a:cubicBezTo>
                    <a:pt x="0" y="66"/>
                    <a:pt x="66" y="0"/>
                    <a:pt x="148" y="0"/>
                  </a:cubicBezTo>
                  <a:cubicBezTo>
                    <a:pt x="229" y="0"/>
                    <a:pt x="295" y="66"/>
                    <a:pt x="295" y="148"/>
                  </a:cubicBezTo>
                  <a:cubicBezTo>
                    <a:pt x="295" y="229"/>
                    <a:pt x="229" y="295"/>
                    <a:pt x="148" y="295"/>
                  </a:cubicBezTo>
                  <a:close/>
                  <a:moveTo>
                    <a:pt x="148" y="31"/>
                  </a:moveTo>
                  <a:cubicBezTo>
                    <a:pt x="83" y="31"/>
                    <a:pt x="31" y="83"/>
                    <a:pt x="31" y="148"/>
                  </a:cubicBezTo>
                  <a:cubicBezTo>
                    <a:pt x="31" y="212"/>
                    <a:pt x="83" y="264"/>
                    <a:pt x="148" y="264"/>
                  </a:cubicBezTo>
                  <a:cubicBezTo>
                    <a:pt x="212" y="264"/>
                    <a:pt x="264" y="212"/>
                    <a:pt x="264" y="148"/>
                  </a:cubicBezTo>
                  <a:cubicBezTo>
                    <a:pt x="264" y="83"/>
                    <a:pt x="212" y="31"/>
                    <a:pt x="148" y="3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Tree>
    <p:extLst>
      <p:ext uri="{BB962C8B-B14F-4D97-AF65-F5344CB8AC3E}">
        <p14:creationId xmlns:p14="http://schemas.microsoft.com/office/powerpoint/2010/main" val="34930129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par>
                                <p:cTn id="34" presetID="53" presetClass="entr" presetSubtype="16"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pic>
        <p:nvPicPr>
          <p:cNvPr id="1127" name="Google Shape;1127;p28"/>
          <p:cNvPicPr preferRelativeResize="0">
            <a:picLocks noGrp="1"/>
          </p:cNvPicPr>
          <p:nvPr>
            <p:ph type="pic" idx="2"/>
          </p:nvPr>
        </p:nvPicPr>
        <p:blipFill rotWithShape="1">
          <a:blip r:embed="rId3">
            <a:extLst>
              <a:ext uri="{28A0092B-C50C-407E-A947-70E740481C1C}">
                <a14:useLocalDpi xmlns:a14="http://schemas.microsoft.com/office/drawing/2010/main" val="0"/>
              </a:ext>
            </a:extLst>
          </a:blip>
          <a:srcRect l="14381" r="19879"/>
          <a:stretch/>
        </p:blipFill>
        <p:spPr>
          <a:xfrm>
            <a:off x="4626402" y="778235"/>
            <a:ext cx="3803573" cy="3857189"/>
          </a:xfrm>
          <a:prstGeom prst="snip2DiagRect">
            <a:avLst>
              <a:gd name="adj1" fmla="val 0"/>
              <a:gd name="adj2" fmla="val 27171"/>
            </a:avLst>
          </a:prstGeom>
        </p:spPr>
      </p:pic>
      <p:grpSp>
        <p:nvGrpSpPr>
          <p:cNvPr id="1128" name="Google Shape;1128;p28"/>
          <p:cNvGrpSpPr/>
          <p:nvPr/>
        </p:nvGrpSpPr>
        <p:grpSpPr>
          <a:xfrm>
            <a:off x="4723240" y="311990"/>
            <a:ext cx="1025928" cy="248431"/>
            <a:chOff x="4287838" y="1025525"/>
            <a:chExt cx="708025" cy="171450"/>
          </a:xfrm>
        </p:grpSpPr>
        <p:sp>
          <p:nvSpPr>
            <p:cNvPr id="1129" name="Google Shape;1129;p28"/>
            <p:cNvSpPr/>
            <p:nvPr/>
          </p:nvSpPr>
          <p:spPr>
            <a:xfrm>
              <a:off x="4914900" y="1025525"/>
              <a:ext cx="80963" cy="171450"/>
            </a:xfrm>
            <a:custGeom>
              <a:avLst/>
              <a:gdLst/>
              <a:ahLst/>
              <a:cxnLst/>
              <a:rect l="l" t="t" r="r" b="b"/>
              <a:pathLst>
                <a:path w="51" h="108" extrusionOk="0">
                  <a:moveTo>
                    <a:pt x="38" y="0"/>
                  </a:moveTo>
                  <a:lnTo>
                    <a:pt x="51" y="10"/>
                  </a:lnTo>
                  <a:lnTo>
                    <a:pt x="21" y="54"/>
                  </a:lnTo>
                  <a:lnTo>
                    <a:pt x="51" y="99"/>
                  </a:lnTo>
                  <a:lnTo>
                    <a:pt x="38" y="108"/>
                  </a:lnTo>
                  <a:lnTo>
                    <a:pt x="0" y="54"/>
                  </a:lnTo>
                  <a:lnTo>
                    <a:pt x="38"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30" name="Google Shape;1130;p28"/>
            <p:cNvSpPr/>
            <p:nvPr/>
          </p:nvSpPr>
          <p:spPr>
            <a:xfrm>
              <a:off x="48466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31" name="Google Shape;1131;p28"/>
            <p:cNvSpPr/>
            <p:nvPr/>
          </p:nvSpPr>
          <p:spPr>
            <a:xfrm>
              <a:off x="4776788"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32" name="Google Shape;1132;p28"/>
            <p:cNvSpPr/>
            <p:nvPr/>
          </p:nvSpPr>
          <p:spPr>
            <a:xfrm>
              <a:off x="47069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33" name="Google Shape;1133;p28"/>
            <p:cNvSpPr/>
            <p:nvPr/>
          </p:nvSpPr>
          <p:spPr>
            <a:xfrm>
              <a:off x="4637088"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34" name="Google Shape;1134;p28"/>
            <p:cNvSpPr/>
            <p:nvPr/>
          </p:nvSpPr>
          <p:spPr>
            <a:xfrm>
              <a:off x="4568825" y="1025525"/>
              <a:ext cx="77788" cy="171450"/>
            </a:xfrm>
            <a:custGeom>
              <a:avLst/>
              <a:gdLst/>
              <a:ahLst/>
              <a:cxnLst/>
              <a:rect l="l" t="t" r="r" b="b"/>
              <a:pathLst>
                <a:path w="49" h="108" extrusionOk="0">
                  <a:moveTo>
                    <a:pt x="37" y="0"/>
                  </a:moveTo>
                  <a:lnTo>
                    <a:pt x="49" y="10"/>
                  </a:lnTo>
                  <a:lnTo>
                    <a:pt x="19" y="54"/>
                  </a:lnTo>
                  <a:lnTo>
                    <a:pt x="49"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35" name="Google Shape;1135;p28"/>
            <p:cNvSpPr/>
            <p:nvPr/>
          </p:nvSpPr>
          <p:spPr>
            <a:xfrm>
              <a:off x="449738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36" name="Google Shape;1136;p28"/>
            <p:cNvSpPr/>
            <p:nvPr/>
          </p:nvSpPr>
          <p:spPr>
            <a:xfrm>
              <a:off x="4427538" y="1025525"/>
              <a:ext cx="79375" cy="171450"/>
            </a:xfrm>
            <a:custGeom>
              <a:avLst/>
              <a:gdLst/>
              <a:ahLst/>
              <a:cxnLst/>
              <a:rect l="l" t="t" r="r" b="b"/>
              <a:pathLst>
                <a:path w="50" h="108" extrusionOk="0">
                  <a:moveTo>
                    <a:pt x="38" y="0"/>
                  </a:moveTo>
                  <a:lnTo>
                    <a:pt x="50" y="10"/>
                  </a:lnTo>
                  <a:lnTo>
                    <a:pt x="20" y="54"/>
                  </a:lnTo>
                  <a:lnTo>
                    <a:pt x="50" y="99"/>
                  </a:lnTo>
                  <a:lnTo>
                    <a:pt x="38" y="108"/>
                  </a:lnTo>
                  <a:lnTo>
                    <a:pt x="0" y="54"/>
                  </a:lnTo>
                  <a:lnTo>
                    <a:pt x="38"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37" name="Google Shape;1137;p28"/>
            <p:cNvSpPr/>
            <p:nvPr/>
          </p:nvSpPr>
          <p:spPr>
            <a:xfrm>
              <a:off x="4359275"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38" name="Google Shape;1138;p28"/>
            <p:cNvSpPr/>
            <p:nvPr/>
          </p:nvSpPr>
          <p:spPr>
            <a:xfrm>
              <a:off x="42878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1139" name="Google Shape;1139;p28"/>
          <p:cNvGrpSpPr/>
          <p:nvPr/>
        </p:nvGrpSpPr>
        <p:grpSpPr>
          <a:xfrm>
            <a:off x="7706075" y="3880100"/>
            <a:ext cx="1449389" cy="1447800"/>
            <a:chOff x="5502275" y="4098925"/>
            <a:chExt cx="1449389" cy="1447800"/>
          </a:xfrm>
        </p:grpSpPr>
        <p:sp>
          <p:nvSpPr>
            <p:cNvPr id="1140" name="Google Shape;1140;p28"/>
            <p:cNvSpPr/>
            <p:nvPr/>
          </p:nvSpPr>
          <p:spPr>
            <a:xfrm>
              <a:off x="5502275" y="4098925"/>
              <a:ext cx="1449389" cy="1447800"/>
            </a:xfrm>
            <a:custGeom>
              <a:avLst/>
              <a:gdLst/>
              <a:ahLst/>
              <a:cxnLst/>
              <a:rect l="l" t="t" r="r" b="b"/>
              <a:pathLst>
                <a:path w="859" h="858" extrusionOk="0">
                  <a:moveTo>
                    <a:pt x="430" y="858"/>
                  </a:moveTo>
                  <a:cubicBezTo>
                    <a:pt x="193" y="858"/>
                    <a:pt x="0" y="665"/>
                    <a:pt x="0" y="429"/>
                  </a:cubicBezTo>
                  <a:cubicBezTo>
                    <a:pt x="0" y="192"/>
                    <a:pt x="193" y="0"/>
                    <a:pt x="430" y="0"/>
                  </a:cubicBezTo>
                  <a:cubicBezTo>
                    <a:pt x="666" y="0"/>
                    <a:pt x="859" y="192"/>
                    <a:pt x="859" y="429"/>
                  </a:cubicBezTo>
                  <a:cubicBezTo>
                    <a:pt x="859" y="665"/>
                    <a:pt x="666" y="858"/>
                    <a:pt x="430" y="858"/>
                  </a:cubicBezTo>
                  <a:close/>
                  <a:moveTo>
                    <a:pt x="430" y="10"/>
                  </a:moveTo>
                  <a:cubicBezTo>
                    <a:pt x="199" y="10"/>
                    <a:pt x="11" y="198"/>
                    <a:pt x="11" y="429"/>
                  </a:cubicBezTo>
                  <a:cubicBezTo>
                    <a:pt x="11" y="659"/>
                    <a:pt x="199" y="847"/>
                    <a:pt x="430" y="847"/>
                  </a:cubicBezTo>
                  <a:cubicBezTo>
                    <a:pt x="660" y="847"/>
                    <a:pt x="848" y="659"/>
                    <a:pt x="848" y="429"/>
                  </a:cubicBezTo>
                  <a:cubicBezTo>
                    <a:pt x="848" y="198"/>
                    <a:pt x="660" y="10"/>
                    <a:pt x="430" y="1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41" name="Google Shape;1141;p28"/>
            <p:cNvSpPr/>
            <p:nvPr/>
          </p:nvSpPr>
          <p:spPr>
            <a:xfrm>
              <a:off x="5548313" y="4143375"/>
              <a:ext cx="1357313" cy="1358900"/>
            </a:xfrm>
            <a:custGeom>
              <a:avLst/>
              <a:gdLst/>
              <a:ahLst/>
              <a:cxnLst/>
              <a:rect l="l" t="t" r="r" b="b"/>
              <a:pathLst>
                <a:path w="805" h="805" extrusionOk="0">
                  <a:moveTo>
                    <a:pt x="403" y="805"/>
                  </a:moveTo>
                  <a:cubicBezTo>
                    <a:pt x="180" y="805"/>
                    <a:pt x="0" y="625"/>
                    <a:pt x="0" y="403"/>
                  </a:cubicBezTo>
                  <a:cubicBezTo>
                    <a:pt x="0" y="181"/>
                    <a:pt x="180" y="0"/>
                    <a:pt x="403" y="0"/>
                  </a:cubicBezTo>
                  <a:cubicBezTo>
                    <a:pt x="625" y="0"/>
                    <a:pt x="805" y="181"/>
                    <a:pt x="805" y="403"/>
                  </a:cubicBezTo>
                  <a:cubicBezTo>
                    <a:pt x="805" y="625"/>
                    <a:pt x="625" y="805"/>
                    <a:pt x="403" y="805"/>
                  </a:cubicBezTo>
                  <a:close/>
                  <a:moveTo>
                    <a:pt x="403" y="7"/>
                  </a:moveTo>
                  <a:cubicBezTo>
                    <a:pt x="184" y="7"/>
                    <a:pt x="7" y="185"/>
                    <a:pt x="7" y="403"/>
                  </a:cubicBezTo>
                  <a:cubicBezTo>
                    <a:pt x="7" y="621"/>
                    <a:pt x="184" y="798"/>
                    <a:pt x="403" y="798"/>
                  </a:cubicBezTo>
                  <a:cubicBezTo>
                    <a:pt x="621" y="798"/>
                    <a:pt x="798" y="621"/>
                    <a:pt x="798" y="403"/>
                  </a:cubicBezTo>
                  <a:cubicBezTo>
                    <a:pt x="798" y="185"/>
                    <a:pt x="621" y="7"/>
                    <a:pt x="403" y="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42" name="Google Shape;1142;p28"/>
            <p:cNvSpPr/>
            <p:nvPr/>
          </p:nvSpPr>
          <p:spPr>
            <a:xfrm>
              <a:off x="5595938" y="4192588"/>
              <a:ext cx="1262063" cy="1262063"/>
            </a:xfrm>
            <a:custGeom>
              <a:avLst/>
              <a:gdLst/>
              <a:ahLst/>
              <a:cxnLst/>
              <a:rect l="l" t="t" r="r" b="b"/>
              <a:pathLst>
                <a:path w="749" h="748" extrusionOk="0">
                  <a:moveTo>
                    <a:pt x="375" y="748"/>
                  </a:moveTo>
                  <a:cubicBezTo>
                    <a:pt x="375" y="748"/>
                    <a:pt x="375" y="748"/>
                    <a:pt x="375" y="748"/>
                  </a:cubicBezTo>
                  <a:cubicBezTo>
                    <a:pt x="372" y="748"/>
                    <a:pt x="369" y="748"/>
                    <a:pt x="366" y="748"/>
                  </a:cubicBezTo>
                  <a:cubicBezTo>
                    <a:pt x="367" y="689"/>
                    <a:pt x="367" y="689"/>
                    <a:pt x="367" y="689"/>
                  </a:cubicBezTo>
                  <a:cubicBezTo>
                    <a:pt x="370" y="689"/>
                    <a:pt x="372" y="689"/>
                    <a:pt x="375" y="689"/>
                  </a:cubicBezTo>
                  <a:lnTo>
                    <a:pt x="375" y="748"/>
                  </a:lnTo>
                  <a:close/>
                  <a:moveTo>
                    <a:pt x="382" y="748"/>
                  </a:moveTo>
                  <a:cubicBezTo>
                    <a:pt x="381" y="689"/>
                    <a:pt x="381" y="689"/>
                    <a:pt x="381" y="689"/>
                  </a:cubicBezTo>
                  <a:cubicBezTo>
                    <a:pt x="383" y="689"/>
                    <a:pt x="386" y="689"/>
                    <a:pt x="388" y="689"/>
                  </a:cubicBezTo>
                  <a:cubicBezTo>
                    <a:pt x="390" y="747"/>
                    <a:pt x="390" y="747"/>
                    <a:pt x="390" y="747"/>
                  </a:cubicBezTo>
                  <a:cubicBezTo>
                    <a:pt x="388" y="747"/>
                    <a:pt x="385" y="748"/>
                    <a:pt x="382" y="748"/>
                  </a:cubicBezTo>
                  <a:close/>
                  <a:moveTo>
                    <a:pt x="359" y="747"/>
                  </a:moveTo>
                  <a:cubicBezTo>
                    <a:pt x="356" y="747"/>
                    <a:pt x="353" y="747"/>
                    <a:pt x="350" y="747"/>
                  </a:cubicBezTo>
                  <a:cubicBezTo>
                    <a:pt x="354" y="689"/>
                    <a:pt x="354" y="689"/>
                    <a:pt x="354" y="689"/>
                  </a:cubicBezTo>
                  <a:cubicBezTo>
                    <a:pt x="356" y="689"/>
                    <a:pt x="359" y="689"/>
                    <a:pt x="361" y="689"/>
                  </a:cubicBezTo>
                  <a:lnTo>
                    <a:pt x="359" y="747"/>
                  </a:lnTo>
                  <a:close/>
                  <a:moveTo>
                    <a:pt x="398" y="747"/>
                  </a:moveTo>
                  <a:cubicBezTo>
                    <a:pt x="394" y="689"/>
                    <a:pt x="394" y="689"/>
                    <a:pt x="394" y="689"/>
                  </a:cubicBezTo>
                  <a:cubicBezTo>
                    <a:pt x="397" y="688"/>
                    <a:pt x="399" y="688"/>
                    <a:pt x="401" y="688"/>
                  </a:cubicBezTo>
                  <a:cubicBezTo>
                    <a:pt x="406" y="746"/>
                    <a:pt x="406" y="746"/>
                    <a:pt x="406" y="746"/>
                  </a:cubicBezTo>
                  <a:cubicBezTo>
                    <a:pt x="403" y="747"/>
                    <a:pt x="401" y="747"/>
                    <a:pt x="398" y="747"/>
                  </a:cubicBezTo>
                  <a:close/>
                  <a:moveTo>
                    <a:pt x="343" y="746"/>
                  </a:moveTo>
                  <a:cubicBezTo>
                    <a:pt x="340" y="746"/>
                    <a:pt x="337" y="746"/>
                    <a:pt x="334" y="746"/>
                  </a:cubicBezTo>
                  <a:cubicBezTo>
                    <a:pt x="341" y="687"/>
                    <a:pt x="341" y="687"/>
                    <a:pt x="341" y="687"/>
                  </a:cubicBezTo>
                  <a:cubicBezTo>
                    <a:pt x="343" y="688"/>
                    <a:pt x="345" y="688"/>
                    <a:pt x="348" y="688"/>
                  </a:cubicBezTo>
                  <a:lnTo>
                    <a:pt x="343" y="746"/>
                  </a:lnTo>
                  <a:close/>
                  <a:moveTo>
                    <a:pt x="414" y="746"/>
                  </a:moveTo>
                  <a:cubicBezTo>
                    <a:pt x="407" y="688"/>
                    <a:pt x="407" y="688"/>
                    <a:pt x="407" y="688"/>
                  </a:cubicBezTo>
                  <a:cubicBezTo>
                    <a:pt x="410" y="687"/>
                    <a:pt x="412" y="687"/>
                    <a:pt x="415" y="687"/>
                  </a:cubicBezTo>
                  <a:cubicBezTo>
                    <a:pt x="422" y="745"/>
                    <a:pt x="422" y="745"/>
                    <a:pt x="422" y="745"/>
                  </a:cubicBezTo>
                  <a:cubicBezTo>
                    <a:pt x="419" y="745"/>
                    <a:pt x="416" y="745"/>
                    <a:pt x="414" y="746"/>
                  </a:cubicBezTo>
                  <a:close/>
                  <a:moveTo>
                    <a:pt x="327" y="745"/>
                  </a:moveTo>
                  <a:cubicBezTo>
                    <a:pt x="324" y="744"/>
                    <a:pt x="321" y="744"/>
                    <a:pt x="319" y="744"/>
                  </a:cubicBezTo>
                  <a:cubicBezTo>
                    <a:pt x="327" y="686"/>
                    <a:pt x="327" y="686"/>
                    <a:pt x="327" y="686"/>
                  </a:cubicBezTo>
                  <a:cubicBezTo>
                    <a:pt x="330" y="686"/>
                    <a:pt x="332" y="686"/>
                    <a:pt x="334" y="687"/>
                  </a:cubicBezTo>
                  <a:lnTo>
                    <a:pt x="327" y="745"/>
                  </a:lnTo>
                  <a:close/>
                  <a:moveTo>
                    <a:pt x="429" y="744"/>
                  </a:moveTo>
                  <a:cubicBezTo>
                    <a:pt x="421" y="686"/>
                    <a:pt x="421" y="686"/>
                    <a:pt x="421" y="686"/>
                  </a:cubicBezTo>
                  <a:cubicBezTo>
                    <a:pt x="423" y="686"/>
                    <a:pt x="426" y="685"/>
                    <a:pt x="428" y="685"/>
                  </a:cubicBezTo>
                  <a:cubicBezTo>
                    <a:pt x="438" y="742"/>
                    <a:pt x="438" y="742"/>
                    <a:pt x="438" y="742"/>
                  </a:cubicBezTo>
                  <a:cubicBezTo>
                    <a:pt x="435" y="743"/>
                    <a:pt x="432" y="743"/>
                    <a:pt x="429" y="744"/>
                  </a:cubicBezTo>
                  <a:close/>
                  <a:moveTo>
                    <a:pt x="311" y="742"/>
                  </a:moveTo>
                  <a:cubicBezTo>
                    <a:pt x="309" y="742"/>
                    <a:pt x="306" y="741"/>
                    <a:pt x="303" y="741"/>
                  </a:cubicBezTo>
                  <a:cubicBezTo>
                    <a:pt x="314" y="683"/>
                    <a:pt x="314" y="683"/>
                    <a:pt x="314" y="683"/>
                  </a:cubicBezTo>
                  <a:cubicBezTo>
                    <a:pt x="316" y="684"/>
                    <a:pt x="319" y="684"/>
                    <a:pt x="321" y="685"/>
                  </a:cubicBezTo>
                  <a:lnTo>
                    <a:pt x="311" y="742"/>
                  </a:lnTo>
                  <a:close/>
                  <a:moveTo>
                    <a:pt x="445" y="741"/>
                  </a:moveTo>
                  <a:cubicBezTo>
                    <a:pt x="434" y="684"/>
                    <a:pt x="434" y="684"/>
                    <a:pt x="434" y="684"/>
                  </a:cubicBezTo>
                  <a:cubicBezTo>
                    <a:pt x="436" y="683"/>
                    <a:pt x="439" y="683"/>
                    <a:pt x="441" y="682"/>
                  </a:cubicBezTo>
                  <a:cubicBezTo>
                    <a:pt x="453" y="739"/>
                    <a:pt x="453" y="739"/>
                    <a:pt x="453" y="739"/>
                  </a:cubicBezTo>
                  <a:cubicBezTo>
                    <a:pt x="451" y="740"/>
                    <a:pt x="448" y="741"/>
                    <a:pt x="445" y="741"/>
                  </a:cubicBezTo>
                  <a:close/>
                  <a:moveTo>
                    <a:pt x="296" y="739"/>
                  </a:moveTo>
                  <a:cubicBezTo>
                    <a:pt x="293" y="739"/>
                    <a:pt x="290" y="738"/>
                    <a:pt x="287" y="737"/>
                  </a:cubicBezTo>
                  <a:cubicBezTo>
                    <a:pt x="301" y="681"/>
                    <a:pt x="301" y="681"/>
                    <a:pt x="301" y="681"/>
                  </a:cubicBezTo>
                  <a:cubicBezTo>
                    <a:pt x="303" y="681"/>
                    <a:pt x="306" y="682"/>
                    <a:pt x="308" y="682"/>
                  </a:cubicBezTo>
                  <a:lnTo>
                    <a:pt x="296" y="739"/>
                  </a:lnTo>
                  <a:close/>
                  <a:moveTo>
                    <a:pt x="460" y="738"/>
                  </a:moveTo>
                  <a:cubicBezTo>
                    <a:pt x="447" y="681"/>
                    <a:pt x="447" y="681"/>
                    <a:pt x="447" y="681"/>
                  </a:cubicBezTo>
                  <a:cubicBezTo>
                    <a:pt x="449" y="680"/>
                    <a:pt x="452" y="680"/>
                    <a:pt x="454" y="679"/>
                  </a:cubicBezTo>
                  <a:cubicBezTo>
                    <a:pt x="469" y="736"/>
                    <a:pt x="469" y="736"/>
                    <a:pt x="469" y="736"/>
                  </a:cubicBezTo>
                  <a:cubicBezTo>
                    <a:pt x="466" y="736"/>
                    <a:pt x="463" y="737"/>
                    <a:pt x="460" y="738"/>
                  </a:cubicBezTo>
                  <a:close/>
                  <a:moveTo>
                    <a:pt x="280" y="736"/>
                  </a:moveTo>
                  <a:cubicBezTo>
                    <a:pt x="278" y="735"/>
                    <a:pt x="275" y="734"/>
                    <a:pt x="272" y="733"/>
                  </a:cubicBezTo>
                  <a:cubicBezTo>
                    <a:pt x="288" y="677"/>
                    <a:pt x="288" y="677"/>
                    <a:pt x="288" y="677"/>
                  </a:cubicBezTo>
                  <a:cubicBezTo>
                    <a:pt x="290" y="678"/>
                    <a:pt x="293" y="679"/>
                    <a:pt x="295" y="679"/>
                  </a:cubicBezTo>
                  <a:lnTo>
                    <a:pt x="280" y="736"/>
                  </a:lnTo>
                  <a:close/>
                  <a:moveTo>
                    <a:pt x="476" y="734"/>
                  </a:moveTo>
                  <a:cubicBezTo>
                    <a:pt x="460" y="678"/>
                    <a:pt x="460" y="678"/>
                    <a:pt x="460" y="678"/>
                  </a:cubicBezTo>
                  <a:cubicBezTo>
                    <a:pt x="462" y="677"/>
                    <a:pt x="465" y="676"/>
                    <a:pt x="467" y="675"/>
                  </a:cubicBezTo>
                  <a:cubicBezTo>
                    <a:pt x="484" y="731"/>
                    <a:pt x="484" y="731"/>
                    <a:pt x="484" y="731"/>
                  </a:cubicBezTo>
                  <a:cubicBezTo>
                    <a:pt x="481" y="732"/>
                    <a:pt x="479" y="733"/>
                    <a:pt x="476" y="734"/>
                  </a:cubicBezTo>
                  <a:close/>
                  <a:moveTo>
                    <a:pt x="265" y="731"/>
                  </a:moveTo>
                  <a:cubicBezTo>
                    <a:pt x="262" y="731"/>
                    <a:pt x="260" y="730"/>
                    <a:pt x="257" y="729"/>
                  </a:cubicBezTo>
                  <a:cubicBezTo>
                    <a:pt x="275" y="673"/>
                    <a:pt x="275" y="673"/>
                    <a:pt x="275" y="673"/>
                  </a:cubicBezTo>
                  <a:cubicBezTo>
                    <a:pt x="278" y="674"/>
                    <a:pt x="280" y="675"/>
                    <a:pt x="282" y="676"/>
                  </a:cubicBezTo>
                  <a:lnTo>
                    <a:pt x="265" y="731"/>
                  </a:lnTo>
                  <a:close/>
                  <a:moveTo>
                    <a:pt x="491" y="729"/>
                  </a:moveTo>
                  <a:cubicBezTo>
                    <a:pt x="473" y="674"/>
                    <a:pt x="473" y="674"/>
                    <a:pt x="473" y="674"/>
                  </a:cubicBezTo>
                  <a:cubicBezTo>
                    <a:pt x="475" y="673"/>
                    <a:pt x="477" y="672"/>
                    <a:pt x="480" y="671"/>
                  </a:cubicBezTo>
                  <a:cubicBezTo>
                    <a:pt x="499" y="726"/>
                    <a:pt x="499" y="726"/>
                    <a:pt x="499" y="726"/>
                  </a:cubicBezTo>
                  <a:cubicBezTo>
                    <a:pt x="496" y="727"/>
                    <a:pt x="494" y="728"/>
                    <a:pt x="491" y="729"/>
                  </a:cubicBezTo>
                  <a:close/>
                  <a:moveTo>
                    <a:pt x="250" y="726"/>
                  </a:moveTo>
                  <a:cubicBezTo>
                    <a:pt x="247" y="725"/>
                    <a:pt x="244" y="724"/>
                    <a:pt x="242" y="723"/>
                  </a:cubicBezTo>
                  <a:cubicBezTo>
                    <a:pt x="263" y="669"/>
                    <a:pt x="263" y="669"/>
                    <a:pt x="263" y="669"/>
                  </a:cubicBezTo>
                  <a:cubicBezTo>
                    <a:pt x="265" y="670"/>
                    <a:pt x="267" y="671"/>
                    <a:pt x="269" y="671"/>
                  </a:cubicBezTo>
                  <a:lnTo>
                    <a:pt x="250" y="726"/>
                  </a:lnTo>
                  <a:close/>
                  <a:moveTo>
                    <a:pt x="506" y="724"/>
                  </a:moveTo>
                  <a:cubicBezTo>
                    <a:pt x="485" y="669"/>
                    <a:pt x="485" y="669"/>
                    <a:pt x="485" y="669"/>
                  </a:cubicBezTo>
                  <a:cubicBezTo>
                    <a:pt x="488" y="668"/>
                    <a:pt x="490" y="667"/>
                    <a:pt x="492" y="667"/>
                  </a:cubicBezTo>
                  <a:cubicBezTo>
                    <a:pt x="514" y="721"/>
                    <a:pt x="514" y="721"/>
                    <a:pt x="514" y="721"/>
                  </a:cubicBezTo>
                  <a:cubicBezTo>
                    <a:pt x="511" y="722"/>
                    <a:pt x="509" y="723"/>
                    <a:pt x="506" y="724"/>
                  </a:cubicBezTo>
                  <a:close/>
                  <a:moveTo>
                    <a:pt x="235" y="721"/>
                  </a:moveTo>
                  <a:cubicBezTo>
                    <a:pt x="232" y="720"/>
                    <a:pt x="230" y="719"/>
                    <a:pt x="227" y="718"/>
                  </a:cubicBezTo>
                  <a:cubicBezTo>
                    <a:pt x="250" y="664"/>
                    <a:pt x="250" y="664"/>
                    <a:pt x="250" y="664"/>
                  </a:cubicBezTo>
                  <a:cubicBezTo>
                    <a:pt x="252" y="665"/>
                    <a:pt x="255" y="666"/>
                    <a:pt x="257" y="667"/>
                  </a:cubicBezTo>
                  <a:lnTo>
                    <a:pt x="235" y="721"/>
                  </a:lnTo>
                  <a:close/>
                  <a:moveTo>
                    <a:pt x="521" y="718"/>
                  </a:moveTo>
                  <a:cubicBezTo>
                    <a:pt x="498" y="664"/>
                    <a:pt x="498" y="664"/>
                    <a:pt x="498" y="664"/>
                  </a:cubicBezTo>
                  <a:cubicBezTo>
                    <a:pt x="500" y="663"/>
                    <a:pt x="502" y="662"/>
                    <a:pt x="504" y="661"/>
                  </a:cubicBezTo>
                  <a:cubicBezTo>
                    <a:pt x="529" y="715"/>
                    <a:pt x="529" y="715"/>
                    <a:pt x="529" y="715"/>
                  </a:cubicBezTo>
                  <a:cubicBezTo>
                    <a:pt x="526" y="716"/>
                    <a:pt x="523" y="717"/>
                    <a:pt x="521" y="718"/>
                  </a:cubicBezTo>
                  <a:close/>
                  <a:moveTo>
                    <a:pt x="220" y="715"/>
                  </a:moveTo>
                  <a:cubicBezTo>
                    <a:pt x="218" y="713"/>
                    <a:pt x="215" y="712"/>
                    <a:pt x="213" y="711"/>
                  </a:cubicBezTo>
                  <a:cubicBezTo>
                    <a:pt x="238" y="658"/>
                    <a:pt x="238" y="658"/>
                    <a:pt x="238" y="658"/>
                  </a:cubicBezTo>
                  <a:cubicBezTo>
                    <a:pt x="240" y="659"/>
                    <a:pt x="242" y="660"/>
                    <a:pt x="245" y="661"/>
                  </a:cubicBezTo>
                  <a:lnTo>
                    <a:pt x="220" y="715"/>
                  </a:lnTo>
                  <a:close/>
                  <a:moveTo>
                    <a:pt x="535" y="712"/>
                  </a:moveTo>
                  <a:cubicBezTo>
                    <a:pt x="510" y="659"/>
                    <a:pt x="510" y="659"/>
                    <a:pt x="510" y="659"/>
                  </a:cubicBezTo>
                  <a:cubicBezTo>
                    <a:pt x="512" y="658"/>
                    <a:pt x="514" y="657"/>
                    <a:pt x="517" y="656"/>
                  </a:cubicBezTo>
                  <a:cubicBezTo>
                    <a:pt x="543" y="708"/>
                    <a:pt x="543" y="708"/>
                    <a:pt x="543" y="708"/>
                  </a:cubicBezTo>
                  <a:cubicBezTo>
                    <a:pt x="540" y="709"/>
                    <a:pt x="538" y="710"/>
                    <a:pt x="535" y="712"/>
                  </a:cubicBezTo>
                  <a:close/>
                  <a:moveTo>
                    <a:pt x="206" y="708"/>
                  </a:moveTo>
                  <a:cubicBezTo>
                    <a:pt x="203" y="706"/>
                    <a:pt x="201" y="705"/>
                    <a:pt x="198" y="704"/>
                  </a:cubicBezTo>
                  <a:cubicBezTo>
                    <a:pt x="226" y="652"/>
                    <a:pt x="226" y="652"/>
                    <a:pt x="226" y="652"/>
                  </a:cubicBezTo>
                  <a:cubicBezTo>
                    <a:pt x="228" y="653"/>
                    <a:pt x="230" y="654"/>
                    <a:pt x="232" y="656"/>
                  </a:cubicBezTo>
                  <a:lnTo>
                    <a:pt x="206" y="708"/>
                  </a:lnTo>
                  <a:close/>
                  <a:moveTo>
                    <a:pt x="549" y="704"/>
                  </a:moveTo>
                  <a:cubicBezTo>
                    <a:pt x="522" y="653"/>
                    <a:pt x="522" y="653"/>
                    <a:pt x="522" y="653"/>
                  </a:cubicBezTo>
                  <a:cubicBezTo>
                    <a:pt x="524" y="652"/>
                    <a:pt x="526" y="650"/>
                    <a:pt x="528" y="649"/>
                  </a:cubicBezTo>
                  <a:cubicBezTo>
                    <a:pt x="557" y="700"/>
                    <a:pt x="557" y="700"/>
                    <a:pt x="557" y="700"/>
                  </a:cubicBezTo>
                  <a:cubicBezTo>
                    <a:pt x="554" y="702"/>
                    <a:pt x="552" y="703"/>
                    <a:pt x="549" y="704"/>
                  </a:cubicBezTo>
                  <a:close/>
                  <a:moveTo>
                    <a:pt x="192" y="700"/>
                  </a:moveTo>
                  <a:cubicBezTo>
                    <a:pt x="189" y="699"/>
                    <a:pt x="187" y="697"/>
                    <a:pt x="184" y="696"/>
                  </a:cubicBezTo>
                  <a:cubicBezTo>
                    <a:pt x="214" y="646"/>
                    <a:pt x="214" y="646"/>
                    <a:pt x="214" y="646"/>
                  </a:cubicBezTo>
                  <a:cubicBezTo>
                    <a:pt x="216" y="647"/>
                    <a:pt x="218" y="648"/>
                    <a:pt x="221" y="649"/>
                  </a:cubicBezTo>
                  <a:lnTo>
                    <a:pt x="192" y="700"/>
                  </a:lnTo>
                  <a:close/>
                  <a:moveTo>
                    <a:pt x="563" y="697"/>
                  </a:moveTo>
                  <a:cubicBezTo>
                    <a:pt x="534" y="646"/>
                    <a:pt x="534" y="646"/>
                    <a:pt x="534" y="646"/>
                  </a:cubicBezTo>
                  <a:cubicBezTo>
                    <a:pt x="536" y="645"/>
                    <a:pt x="538" y="644"/>
                    <a:pt x="540" y="642"/>
                  </a:cubicBezTo>
                  <a:cubicBezTo>
                    <a:pt x="571" y="692"/>
                    <a:pt x="571" y="692"/>
                    <a:pt x="571" y="692"/>
                  </a:cubicBezTo>
                  <a:cubicBezTo>
                    <a:pt x="568" y="694"/>
                    <a:pt x="566" y="695"/>
                    <a:pt x="563" y="697"/>
                  </a:cubicBezTo>
                  <a:close/>
                  <a:moveTo>
                    <a:pt x="178" y="692"/>
                  </a:moveTo>
                  <a:cubicBezTo>
                    <a:pt x="176" y="691"/>
                    <a:pt x="173" y="689"/>
                    <a:pt x="171" y="688"/>
                  </a:cubicBezTo>
                  <a:cubicBezTo>
                    <a:pt x="203" y="638"/>
                    <a:pt x="203" y="638"/>
                    <a:pt x="203" y="638"/>
                  </a:cubicBezTo>
                  <a:cubicBezTo>
                    <a:pt x="205" y="640"/>
                    <a:pt x="207" y="641"/>
                    <a:pt x="209" y="642"/>
                  </a:cubicBezTo>
                  <a:lnTo>
                    <a:pt x="178" y="692"/>
                  </a:lnTo>
                  <a:close/>
                  <a:moveTo>
                    <a:pt x="577" y="688"/>
                  </a:moveTo>
                  <a:cubicBezTo>
                    <a:pt x="545" y="639"/>
                    <a:pt x="545" y="639"/>
                    <a:pt x="545" y="639"/>
                  </a:cubicBezTo>
                  <a:cubicBezTo>
                    <a:pt x="547" y="638"/>
                    <a:pt x="549" y="637"/>
                    <a:pt x="551" y="635"/>
                  </a:cubicBezTo>
                  <a:cubicBezTo>
                    <a:pt x="584" y="684"/>
                    <a:pt x="584" y="684"/>
                    <a:pt x="584" y="684"/>
                  </a:cubicBezTo>
                  <a:cubicBezTo>
                    <a:pt x="581" y="685"/>
                    <a:pt x="579" y="687"/>
                    <a:pt x="577" y="688"/>
                  </a:cubicBezTo>
                  <a:close/>
                  <a:moveTo>
                    <a:pt x="165" y="684"/>
                  </a:moveTo>
                  <a:cubicBezTo>
                    <a:pt x="163" y="682"/>
                    <a:pt x="160" y="680"/>
                    <a:pt x="158" y="679"/>
                  </a:cubicBezTo>
                  <a:cubicBezTo>
                    <a:pt x="192" y="631"/>
                    <a:pt x="192" y="631"/>
                    <a:pt x="192" y="631"/>
                  </a:cubicBezTo>
                  <a:cubicBezTo>
                    <a:pt x="194" y="632"/>
                    <a:pt x="196" y="634"/>
                    <a:pt x="198" y="635"/>
                  </a:cubicBezTo>
                  <a:lnTo>
                    <a:pt x="165" y="684"/>
                  </a:lnTo>
                  <a:close/>
                  <a:moveTo>
                    <a:pt x="590" y="680"/>
                  </a:moveTo>
                  <a:cubicBezTo>
                    <a:pt x="556" y="632"/>
                    <a:pt x="556" y="632"/>
                    <a:pt x="556" y="632"/>
                  </a:cubicBezTo>
                  <a:cubicBezTo>
                    <a:pt x="558" y="630"/>
                    <a:pt x="560" y="629"/>
                    <a:pt x="562" y="628"/>
                  </a:cubicBezTo>
                  <a:cubicBezTo>
                    <a:pt x="597" y="675"/>
                    <a:pt x="597" y="675"/>
                    <a:pt x="597" y="675"/>
                  </a:cubicBezTo>
                  <a:cubicBezTo>
                    <a:pt x="594" y="676"/>
                    <a:pt x="592" y="678"/>
                    <a:pt x="590" y="680"/>
                  </a:cubicBezTo>
                  <a:close/>
                  <a:moveTo>
                    <a:pt x="152" y="674"/>
                  </a:moveTo>
                  <a:cubicBezTo>
                    <a:pt x="150" y="673"/>
                    <a:pt x="147" y="671"/>
                    <a:pt x="145" y="669"/>
                  </a:cubicBezTo>
                  <a:cubicBezTo>
                    <a:pt x="181" y="623"/>
                    <a:pt x="181" y="623"/>
                    <a:pt x="181" y="623"/>
                  </a:cubicBezTo>
                  <a:cubicBezTo>
                    <a:pt x="183" y="624"/>
                    <a:pt x="185" y="626"/>
                    <a:pt x="187" y="627"/>
                  </a:cubicBezTo>
                  <a:lnTo>
                    <a:pt x="152" y="674"/>
                  </a:lnTo>
                  <a:close/>
                  <a:moveTo>
                    <a:pt x="603" y="670"/>
                  </a:moveTo>
                  <a:cubicBezTo>
                    <a:pt x="567" y="624"/>
                    <a:pt x="567" y="624"/>
                    <a:pt x="567" y="624"/>
                  </a:cubicBezTo>
                  <a:cubicBezTo>
                    <a:pt x="569" y="622"/>
                    <a:pt x="571" y="621"/>
                    <a:pt x="573" y="619"/>
                  </a:cubicBezTo>
                  <a:cubicBezTo>
                    <a:pt x="609" y="665"/>
                    <a:pt x="609" y="665"/>
                    <a:pt x="609" y="665"/>
                  </a:cubicBezTo>
                  <a:cubicBezTo>
                    <a:pt x="607" y="667"/>
                    <a:pt x="605" y="668"/>
                    <a:pt x="603" y="670"/>
                  </a:cubicBezTo>
                  <a:close/>
                  <a:moveTo>
                    <a:pt x="139" y="665"/>
                  </a:moveTo>
                  <a:cubicBezTo>
                    <a:pt x="137" y="663"/>
                    <a:pt x="135" y="661"/>
                    <a:pt x="133" y="659"/>
                  </a:cubicBezTo>
                  <a:cubicBezTo>
                    <a:pt x="171" y="614"/>
                    <a:pt x="171" y="614"/>
                    <a:pt x="171" y="614"/>
                  </a:cubicBezTo>
                  <a:cubicBezTo>
                    <a:pt x="172" y="616"/>
                    <a:pt x="174" y="618"/>
                    <a:pt x="176" y="619"/>
                  </a:cubicBezTo>
                  <a:lnTo>
                    <a:pt x="139" y="665"/>
                  </a:lnTo>
                  <a:close/>
                  <a:moveTo>
                    <a:pt x="615" y="660"/>
                  </a:moveTo>
                  <a:cubicBezTo>
                    <a:pt x="577" y="615"/>
                    <a:pt x="577" y="615"/>
                    <a:pt x="577" y="615"/>
                  </a:cubicBezTo>
                  <a:cubicBezTo>
                    <a:pt x="579" y="614"/>
                    <a:pt x="581" y="612"/>
                    <a:pt x="583" y="611"/>
                  </a:cubicBezTo>
                  <a:cubicBezTo>
                    <a:pt x="621" y="655"/>
                    <a:pt x="621" y="655"/>
                    <a:pt x="621" y="655"/>
                  </a:cubicBezTo>
                  <a:cubicBezTo>
                    <a:pt x="619" y="656"/>
                    <a:pt x="617" y="658"/>
                    <a:pt x="615" y="660"/>
                  </a:cubicBezTo>
                  <a:close/>
                  <a:moveTo>
                    <a:pt x="127" y="654"/>
                  </a:moveTo>
                  <a:cubicBezTo>
                    <a:pt x="125" y="652"/>
                    <a:pt x="123" y="651"/>
                    <a:pt x="121" y="649"/>
                  </a:cubicBezTo>
                  <a:cubicBezTo>
                    <a:pt x="161" y="606"/>
                    <a:pt x="161" y="606"/>
                    <a:pt x="161" y="606"/>
                  </a:cubicBezTo>
                  <a:cubicBezTo>
                    <a:pt x="162" y="607"/>
                    <a:pt x="164" y="609"/>
                    <a:pt x="166" y="610"/>
                  </a:cubicBezTo>
                  <a:lnTo>
                    <a:pt x="127" y="654"/>
                  </a:lnTo>
                  <a:close/>
                  <a:moveTo>
                    <a:pt x="627" y="650"/>
                  </a:moveTo>
                  <a:cubicBezTo>
                    <a:pt x="587" y="607"/>
                    <a:pt x="587" y="607"/>
                    <a:pt x="587" y="607"/>
                  </a:cubicBezTo>
                  <a:cubicBezTo>
                    <a:pt x="589" y="605"/>
                    <a:pt x="591" y="603"/>
                    <a:pt x="593" y="602"/>
                  </a:cubicBezTo>
                  <a:cubicBezTo>
                    <a:pt x="633" y="644"/>
                    <a:pt x="633" y="644"/>
                    <a:pt x="633" y="644"/>
                  </a:cubicBezTo>
                  <a:cubicBezTo>
                    <a:pt x="631" y="646"/>
                    <a:pt x="629" y="648"/>
                    <a:pt x="627" y="650"/>
                  </a:cubicBezTo>
                  <a:close/>
                  <a:moveTo>
                    <a:pt x="116" y="644"/>
                  </a:moveTo>
                  <a:cubicBezTo>
                    <a:pt x="114" y="642"/>
                    <a:pt x="111" y="640"/>
                    <a:pt x="109" y="638"/>
                  </a:cubicBezTo>
                  <a:cubicBezTo>
                    <a:pt x="151" y="596"/>
                    <a:pt x="151" y="596"/>
                    <a:pt x="151" y="596"/>
                  </a:cubicBezTo>
                  <a:cubicBezTo>
                    <a:pt x="153" y="598"/>
                    <a:pt x="154" y="600"/>
                    <a:pt x="156" y="601"/>
                  </a:cubicBezTo>
                  <a:lnTo>
                    <a:pt x="116" y="644"/>
                  </a:lnTo>
                  <a:close/>
                  <a:moveTo>
                    <a:pt x="638" y="639"/>
                  </a:moveTo>
                  <a:cubicBezTo>
                    <a:pt x="597" y="597"/>
                    <a:pt x="597" y="597"/>
                    <a:pt x="597" y="597"/>
                  </a:cubicBezTo>
                  <a:cubicBezTo>
                    <a:pt x="599" y="596"/>
                    <a:pt x="601" y="594"/>
                    <a:pt x="602" y="592"/>
                  </a:cubicBezTo>
                  <a:cubicBezTo>
                    <a:pt x="644" y="633"/>
                    <a:pt x="644" y="633"/>
                    <a:pt x="644" y="633"/>
                  </a:cubicBezTo>
                  <a:cubicBezTo>
                    <a:pt x="642" y="635"/>
                    <a:pt x="640" y="637"/>
                    <a:pt x="638" y="639"/>
                  </a:cubicBezTo>
                  <a:close/>
                  <a:moveTo>
                    <a:pt x="104" y="632"/>
                  </a:moveTo>
                  <a:cubicBezTo>
                    <a:pt x="102" y="630"/>
                    <a:pt x="100" y="628"/>
                    <a:pt x="98" y="626"/>
                  </a:cubicBezTo>
                  <a:cubicBezTo>
                    <a:pt x="142" y="587"/>
                    <a:pt x="142" y="587"/>
                    <a:pt x="142" y="587"/>
                  </a:cubicBezTo>
                  <a:cubicBezTo>
                    <a:pt x="143" y="588"/>
                    <a:pt x="145" y="590"/>
                    <a:pt x="147" y="592"/>
                  </a:cubicBezTo>
                  <a:lnTo>
                    <a:pt x="104" y="632"/>
                  </a:lnTo>
                  <a:close/>
                  <a:moveTo>
                    <a:pt x="649" y="627"/>
                  </a:moveTo>
                  <a:cubicBezTo>
                    <a:pt x="606" y="588"/>
                    <a:pt x="606" y="588"/>
                    <a:pt x="606" y="588"/>
                  </a:cubicBezTo>
                  <a:cubicBezTo>
                    <a:pt x="608" y="586"/>
                    <a:pt x="610" y="584"/>
                    <a:pt x="611" y="582"/>
                  </a:cubicBezTo>
                  <a:cubicBezTo>
                    <a:pt x="655" y="621"/>
                    <a:pt x="655" y="621"/>
                    <a:pt x="655" y="621"/>
                  </a:cubicBezTo>
                  <a:cubicBezTo>
                    <a:pt x="653" y="623"/>
                    <a:pt x="651" y="625"/>
                    <a:pt x="649" y="627"/>
                  </a:cubicBezTo>
                  <a:close/>
                  <a:moveTo>
                    <a:pt x="94" y="621"/>
                  </a:moveTo>
                  <a:cubicBezTo>
                    <a:pt x="92" y="619"/>
                    <a:pt x="90" y="616"/>
                    <a:pt x="88" y="614"/>
                  </a:cubicBezTo>
                  <a:cubicBezTo>
                    <a:pt x="133" y="577"/>
                    <a:pt x="133" y="577"/>
                    <a:pt x="133" y="577"/>
                  </a:cubicBezTo>
                  <a:cubicBezTo>
                    <a:pt x="134" y="578"/>
                    <a:pt x="136" y="580"/>
                    <a:pt x="138" y="582"/>
                  </a:cubicBezTo>
                  <a:lnTo>
                    <a:pt x="94" y="621"/>
                  </a:lnTo>
                  <a:close/>
                  <a:moveTo>
                    <a:pt x="660" y="616"/>
                  </a:moveTo>
                  <a:cubicBezTo>
                    <a:pt x="615" y="578"/>
                    <a:pt x="615" y="578"/>
                    <a:pt x="615" y="578"/>
                  </a:cubicBezTo>
                  <a:cubicBezTo>
                    <a:pt x="617" y="576"/>
                    <a:pt x="618" y="574"/>
                    <a:pt x="620" y="572"/>
                  </a:cubicBezTo>
                  <a:cubicBezTo>
                    <a:pt x="665" y="609"/>
                    <a:pt x="665" y="609"/>
                    <a:pt x="665" y="609"/>
                  </a:cubicBezTo>
                  <a:cubicBezTo>
                    <a:pt x="664" y="611"/>
                    <a:pt x="662" y="613"/>
                    <a:pt x="660" y="616"/>
                  </a:cubicBezTo>
                  <a:close/>
                  <a:moveTo>
                    <a:pt x="83" y="609"/>
                  </a:moveTo>
                  <a:cubicBezTo>
                    <a:pt x="82" y="606"/>
                    <a:pt x="80" y="604"/>
                    <a:pt x="78" y="602"/>
                  </a:cubicBezTo>
                  <a:cubicBezTo>
                    <a:pt x="124" y="566"/>
                    <a:pt x="124" y="566"/>
                    <a:pt x="124" y="566"/>
                  </a:cubicBezTo>
                  <a:cubicBezTo>
                    <a:pt x="126" y="568"/>
                    <a:pt x="127" y="570"/>
                    <a:pt x="129" y="572"/>
                  </a:cubicBezTo>
                  <a:lnTo>
                    <a:pt x="83" y="609"/>
                  </a:lnTo>
                  <a:close/>
                  <a:moveTo>
                    <a:pt x="670" y="603"/>
                  </a:moveTo>
                  <a:cubicBezTo>
                    <a:pt x="624" y="567"/>
                    <a:pt x="624" y="567"/>
                    <a:pt x="624" y="567"/>
                  </a:cubicBezTo>
                  <a:cubicBezTo>
                    <a:pt x="625" y="565"/>
                    <a:pt x="627" y="563"/>
                    <a:pt x="628" y="561"/>
                  </a:cubicBezTo>
                  <a:cubicBezTo>
                    <a:pt x="675" y="596"/>
                    <a:pt x="675" y="596"/>
                    <a:pt x="675" y="596"/>
                  </a:cubicBezTo>
                  <a:cubicBezTo>
                    <a:pt x="673" y="599"/>
                    <a:pt x="672" y="601"/>
                    <a:pt x="670" y="603"/>
                  </a:cubicBezTo>
                  <a:close/>
                  <a:moveTo>
                    <a:pt x="74" y="596"/>
                  </a:moveTo>
                  <a:cubicBezTo>
                    <a:pt x="72" y="594"/>
                    <a:pt x="70" y="591"/>
                    <a:pt x="69" y="589"/>
                  </a:cubicBezTo>
                  <a:cubicBezTo>
                    <a:pt x="116" y="555"/>
                    <a:pt x="116" y="555"/>
                    <a:pt x="116" y="555"/>
                  </a:cubicBezTo>
                  <a:cubicBezTo>
                    <a:pt x="118" y="557"/>
                    <a:pt x="119" y="559"/>
                    <a:pt x="121" y="561"/>
                  </a:cubicBezTo>
                  <a:lnTo>
                    <a:pt x="74" y="596"/>
                  </a:lnTo>
                  <a:close/>
                  <a:moveTo>
                    <a:pt x="679" y="590"/>
                  </a:moveTo>
                  <a:cubicBezTo>
                    <a:pt x="632" y="557"/>
                    <a:pt x="632" y="557"/>
                    <a:pt x="632" y="557"/>
                  </a:cubicBezTo>
                  <a:cubicBezTo>
                    <a:pt x="633" y="555"/>
                    <a:pt x="635" y="553"/>
                    <a:pt x="636" y="551"/>
                  </a:cubicBezTo>
                  <a:cubicBezTo>
                    <a:pt x="684" y="583"/>
                    <a:pt x="684" y="583"/>
                    <a:pt x="684" y="583"/>
                  </a:cubicBezTo>
                  <a:cubicBezTo>
                    <a:pt x="683" y="586"/>
                    <a:pt x="681" y="588"/>
                    <a:pt x="679" y="590"/>
                  </a:cubicBezTo>
                  <a:close/>
                  <a:moveTo>
                    <a:pt x="65" y="583"/>
                  </a:moveTo>
                  <a:cubicBezTo>
                    <a:pt x="63" y="581"/>
                    <a:pt x="61" y="578"/>
                    <a:pt x="60" y="576"/>
                  </a:cubicBezTo>
                  <a:cubicBezTo>
                    <a:pt x="109" y="544"/>
                    <a:pt x="109" y="544"/>
                    <a:pt x="109" y="544"/>
                  </a:cubicBezTo>
                  <a:cubicBezTo>
                    <a:pt x="110" y="546"/>
                    <a:pt x="112" y="548"/>
                    <a:pt x="113" y="550"/>
                  </a:cubicBezTo>
                  <a:lnTo>
                    <a:pt x="65" y="583"/>
                  </a:lnTo>
                  <a:close/>
                  <a:moveTo>
                    <a:pt x="688" y="577"/>
                  </a:moveTo>
                  <a:cubicBezTo>
                    <a:pt x="639" y="545"/>
                    <a:pt x="639" y="545"/>
                    <a:pt x="639" y="545"/>
                  </a:cubicBezTo>
                  <a:cubicBezTo>
                    <a:pt x="641" y="543"/>
                    <a:pt x="642" y="541"/>
                    <a:pt x="643" y="539"/>
                  </a:cubicBezTo>
                  <a:cubicBezTo>
                    <a:pt x="693" y="570"/>
                    <a:pt x="693" y="570"/>
                    <a:pt x="693" y="570"/>
                  </a:cubicBezTo>
                  <a:cubicBezTo>
                    <a:pt x="691" y="572"/>
                    <a:pt x="690" y="575"/>
                    <a:pt x="688" y="577"/>
                  </a:cubicBezTo>
                  <a:close/>
                  <a:moveTo>
                    <a:pt x="56" y="570"/>
                  </a:moveTo>
                  <a:cubicBezTo>
                    <a:pt x="54" y="567"/>
                    <a:pt x="53" y="565"/>
                    <a:pt x="52" y="562"/>
                  </a:cubicBezTo>
                  <a:cubicBezTo>
                    <a:pt x="102" y="533"/>
                    <a:pt x="102" y="533"/>
                    <a:pt x="102" y="533"/>
                  </a:cubicBezTo>
                  <a:cubicBezTo>
                    <a:pt x="103" y="535"/>
                    <a:pt x="104" y="537"/>
                    <a:pt x="106" y="539"/>
                  </a:cubicBezTo>
                  <a:lnTo>
                    <a:pt x="56" y="570"/>
                  </a:lnTo>
                  <a:close/>
                  <a:moveTo>
                    <a:pt x="697" y="564"/>
                  </a:moveTo>
                  <a:cubicBezTo>
                    <a:pt x="646" y="534"/>
                    <a:pt x="646" y="534"/>
                    <a:pt x="646" y="534"/>
                  </a:cubicBezTo>
                  <a:cubicBezTo>
                    <a:pt x="648" y="532"/>
                    <a:pt x="649" y="530"/>
                    <a:pt x="650" y="528"/>
                  </a:cubicBezTo>
                  <a:cubicBezTo>
                    <a:pt x="701" y="556"/>
                    <a:pt x="701" y="556"/>
                    <a:pt x="701" y="556"/>
                  </a:cubicBezTo>
                  <a:cubicBezTo>
                    <a:pt x="700" y="559"/>
                    <a:pt x="698" y="561"/>
                    <a:pt x="697" y="564"/>
                  </a:cubicBezTo>
                  <a:close/>
                  <a:moveTo>
                    <a:pt x="48" y="556"/>
                  </a:moveTo>
                  <a:cubicBezTo>
                    <a:pt x="47" y="554"/>
                    <a:pt x="45" y="551"/>
                    <a:pt x="44" y="549"/>
                  </a:cubicBezTo>
                  <a:cubicBezTo>
                    <a:pt x="95" y="521"/>
                    <a:pt x="95" y="521"/>
                    <a:pt x="95" y="521"/>
                  </a:cubicBezTo>
                  <a:cubicBezTo>
                    <a:pt x="97" y="523"/>
                    <a:pt x="98" y="525"/>
                    <a:pt x="99" y="528"/>
                  </a:cubicBezTo>
                  <a:lnTo>
                    <a:pt x="48" y="556"/>
                  </a:lnTo>
                  <a:close/>
                  <a:moveTo>
                    <a:pt x="704" y="550"/>
                  </a:moveTo>
                  <a:cubicBezTo>
                    <a:pt x="653" y="522"/>
                    <a:pt x="653" y="522"/>
                    <a:pt x="653" y="522"/>
                  </a:cubicBezTo>
                  <a:cubicBezTo>
                    <a:pt x="654" y="520"/>
                    <a:pt x="655" y="518"/>
                    <a:pt x="656" y="516"/>
                  </a:cubicBezTo>
                  <a:cubicBezTo>
                    <a:pt x="708" y="542"/>
                    <a:pt x="708" y="542"/>
                    <a:pt x="708" y="542"/>
                  </a:cubicBezTo>
                  <a:cubicBezTo>
                    <a:pt x="707" y="545"/>
                    <a:pt x="706" y="547"/>
                    <a:pt x="704" y="550"/>
                  </a:cubicBezTo>
                  <a:close/>
                  <a:moveTo>
                    <a:pt x="40" y="542"/>
                  </a:moveTo>
                  <a:cubicBezTo>
                    <a:pt x="39" y="540"/>
                    <a:pt x="38" y="537"/>
                    <a:pt x="37" y="534"/>
                  </a:cubicBezTo>
                  <a:cubicBezTo>
                    <a:pt x="89" y="509"/>
                    <a:pt x="89" y="509"/>
                    <a:pt x="89" y="509"/>
                  </a:cubicBezTo>
                  <a:cubicBezTo>
                    <a:pt x="91" y="511"/>
                    <a:pt x="92" y="514"/>
                    <a:pt x="93" y="516"/>
                  </a:cubicBezTo>
                  <a:lnTo>
                    <a:pt x="40" y="542"/>
                  </a:lnTo>
                  <a:close/>
                  <a:moveTo>
                    <a:pt x="712" y="536"/>
                  </a:moveTo>
                  <a:cubicBezTo>
                    <a:pt x="659" y="510"/>
                    <a:pt x="659" y="510"/>
                    <a:pt x="659" y="510"/>
                  </a:cubicBezTo>
                  <a:cubicBezTo>
                    <a:pt x="660" y="508"/>
                    <a:pt x="661" y="506"/>
                    <a:pt x="662" y="504"/>
                  </a:cubicBezTo>
                  <a:cubicBezTo>
                    <a:pt x="715" y="528"/>
                    <a:pt x="715" y="528"/>
                    <a:pt x="715" y="528"/>
                  </a:cubicBezTo>
                  <a:cubicBezTo>
                    <a:pt x="714" y="531"/>
                    <a:pt x="713" y="533"/>
                    <a:pt x="712" y="536"/>
                  </a:cubicBezTo>
                  <a:close/>
                  <a:moveTo>
                    <a:pt x="34" y="528"/>
                  </a:moveTo>
                  <a:cubicBezTo>
                    <a:pt x="32" y="525"/>
                    <a:pt x="31" y="523"/>
                    <a:pt x="30" y="520"/>
                  </a:cubicBezTo>
                  <a:cubicBezTo>
                    <a:pt x="84" y="497"/>
                    <a:pt x="84" y="497"/>
                    <a:pt x="84" y="497"/>
                  </a:cubicBezTo>
                  <a:cubicBezTo>
                    <a:pt x="85" y="499"/>
                    <a:pt x="86" y="502"/>
                    <a:pt x="87" y="504"/>
                  </a:cubicBezTo>
                  <a:lnTo>
                    <a:pt x="34" y="528"/>
                  </a:lnTo>
                  <a:close/>
                  <a:moveTo>
                    <a:pt x="718" y="521"/>
                  </a:moveTo>
                  <a:cubicBezTo>
                    <a:pt x="665" y="498"/>
                    <a:pt x="665" y="498"/>
                    <a:pt x="665" y="498"/>
                  </a:cubicBezTo>
                  <a:cubicBezTo>
                    <a:pt x="666" y="496"/>
                    <a:pt x="666" y="494"/>
                    <a:pt x="667" y="491"/>
                  </a:cubicBezTo>
                  <a:cubicBezTo>
                    <a:pt x="722" y="513"/>
                    <a:pt x="722" y="513"/>
                    <a:pt x="722" y="513"/>
                  </a:cubicBezTo>
                  <a:cubicBezTo>
                    <a:pt x="721" y="516"/>
                    <a:pt x="719" y="519"/>
                    <a:pt x="718" y="521"/>
                  </a:cubicBezTo>
                  <a:close/>
                  <a:moveTo>
                    <a:pt x="27" y="513"/>
                  </a:moveTo>
                  <a:cubicBezTo>
                    <a:pt x="26" y="511"/>
                    <a:pt x="25" y="508"/>
                    <a:pt x="24" y="505"/>
                  </a:cubicBezTo>
                  <a:cubicBezTo>
                    <a:pt x="79" y="485"/>
                    <a:pt x="79" y="485"/>
                    <a:pt x="79" y="485"/>
                  </a:cubicBezTo>
                  <a:cubicBezTo>
                    <a:pt x="80" y="487"/>
                    <a:pt x="81" y="489"/>
                    <a:pt x="82" y="491"/>
                  </a:cubicBezTo>
                  <a:lnTo>
                    <a:pt x="27" y="513"/>
                  </a:lnTo>
                  <a:close/>
                  <a:moveTo>
                    <a:pt x="724" y="506"/>
                  </a:moveTo>
                  <a:cubicBezTo>
                    <a:pt x="670" y="486"/>
                    <a:pt x="670" y="486"/>
                    <a:pt x="670" y="486"/>
                  </a:cubicBezTo>
                  <a:cubicBezTo>
                    <a:pt x="670" y="483"/>
                    <a:pt x="671" y="481"/>
                    <a:pt x="672" y="479"/>
                  </a:cubicBezTo>
                  <a:cubicBezTo>
                    <a:pt x="727" y="498"/>
                    <a:pt x="727" y="498"/>
                    <a:pt x="727" y="498"/>
                  </a:cubicBezTo>
                  <a:cubicBezTo>
                    <a:pt x="726" y="501"/>
                    <a:pt x="725" y="504"/>
                    <a:pt x="724" y="506"/>
                  </a:cubicBezTo>
                  <a:close/>
                  <a:moveTo>
                    <a:pt x="22" y="498"/>
                  </a:moveTo>
                  <a:cubicBezTo>
                    <a:pt x="21" y="496"/>
                    <a:pt x="20" y="493"/>
                    <a:pt x="19" y="490"/>
                  </a:cubicBezTo>
                  <a:cubicBezTo>
                    <a:pt x="75" y="472"/>
                    <a:pt x="75" y="472"/>
                    <a:pt x="75" y="472"/>
                  </a:cubicBezTo>
                  <a:cubicBezTo>
                    <a:pt x="75" y="474"/>
                    <a:pt x="76" y="477"/>
                    <a:pt x="77" y="479"/>
                  </a:cubicBezTo>
                  <a:lnTo>
                    <a:pt x="22" y="498"/>
                  </a:lnTo>
                  <a:close/>
                  <a:moveTo>
                    <a:pt x="730" y="491"/>
                  </a:moveTo>
                  <a:cubicBezTo>
                    <a:pt x="674" y="473"/>
                    <a:pt x="674" y="473"/>
                    <a:pt x="674" y="473"/>
                  </a:cubicBezTo>
                  <a:cubicBezTo>
                    <a:pt x="675" y="471"/>
                    <a:pt x="676" y="468"/>
                    <a:pt x="676" y="466"/>
                  </a:cubicBezTo>
                  <a:cubicBezTo>
                    <a:pt x="732" y="483"/>
                    <a:pt x="732" y="483"/>
                    <a:pt x="732" y="483"/>
                  </a:cubicBezTo>
                  <a:cubicBezTo>
                    <a:pt x="731" y="486"/>
                    <a:pt x="731" y="489"/>
                    <a:pt x="730" y="491"/>
                  </a:cubicBezTo>
                  <a:close/>
                  <a:moveTo>
                    <a:pt x="17" y="483"/>
                  </a:moveTo>
                  <a:cubicBezTo>
                    <a:pt x="16" y="481"/>
                    <a:pt x="15" y="478"/>
                    <a:pt x="14" y="475"/>
                  </a:cubicBezTo>
                  <a:cubicBezTo>
                    <a:pt x="71" y="459"/>
                    <a:pt x="71" y="459"/>
                    <a:pt x="71" y="459"/>
                  </a:cubicBezTo>
                  <a:cubicBezTo>
                    <a:pt x="71" y="462"/>
                    <a:pt x="72" y="464"/>
                    <a:pt x="73" y="466"/>
                  </a:cubicBezTo>
                  <a:lnTo>
                    <a:pt x="17" y="483"/>
                  </a:lnTo>
                  <a:close/>
                  <a:moveTo>
                    <a:pt x="734" y="476"/>
                  </a:moveTo>
                  <a:cubicBezTo>
                    <a:pt x="678" y="460"/>
                    <a:pt x="678" y="460"/>
                    <a:pt x="678" y="460"/>
                  </a:cubicBezTo>
                  <a:cubicBezTo>
                    <a:pt x="679" y="458"/>
                    <a:pt x="679" y="456"/>
                    <a:pt x="680" y="453"/>
                  </a:cubicBezTo>
                  <a:cubicBezTo>
                    <a:pt x="737" y="468"/>
                    <a:pt x="737" y="468"/>
                    <a:pt x="737" y="468"/>
                  </a:cubicBezTo>
                  <a:cubicBezTo>
                    <a:pt x="736" y="471"/>
                    <a:pt x="735" y="473"/>
                    <a:pt x="734" y="476"/>
                  </a:cubicBezTo>
                  <a:close/>
                  <a:moveTo>
                    <a:pt x="12" y="468"/>
                  </a:moveTo>
                  <a:cubicBezTo>
                    <a:pt x="12" y="465"/>
                    <a:pt x="11" y="463"/>
                    <a:pt x="10" y="460"/>
                  </a:cubicBezTo>
                  <a:cubicBezTo>
                    <a:pt x="67" y="446"/>
                    <a:pt x="67" y="446"/>
                    <a:pt x="67" y="446"/>
                  </a:cubicBezTo>
                  <a:cubicBezTo>
                    <a:pt x="68" y="449"/>
                    <a:pt x="68" y="451"/>
                    <a:pt x="69" y="453"/>
                  </a:cubicBezTo>
                  <a:lnTo>
                    <a:pt x="12" y="468"/>
                  </a:lnTo>
                  <a:close/>
                  <a:moveTo>
                    <a:pt x="738" y="461"/>
                  </a:moveTo>
                  <a:cubicBezTo>
                    <a:pt x="681" y="447"/>
                    <a:pt x="681" y="447"/>
                    <a:pt x="681" y="447"/>
                  </a:cubicBezTo>
                  <a:cubicBezTo>
                    <a:pt x="682" y="445"/>
                    <a:pt x="683" y="443"/>
                    <a:pt x="683" y="440"/>
                  </a:cubicBezTo>
                  <a:cubicBezTo>
                    <a:pt x="740" y="452"/>
                    <a:pt x="740" y="452"/>
                    <a:pt x="740" y="452"/>
                  </a:cubicBezTo>
                  <a:cubicBezTo>
                    <a:pt x="740" y="455"/>
                    <a:pt x="739" y="458"/>
                    <a:pt x="738" y="461"/>
                  </a:cubicBezTo>
                  <a:close/>
                  <a:moveTo>
                    <a:pt x="9" y="453"/>
                  </a:moveTo>
                  <a:cubicBezTo>
                    <a:pt x="8" y="450"/>
                    <a:pt x="8" y="447"/>
                    <a:pt x="7" y="444"/>
                  </a:cubicBezTo>
                  <a:cubicBezTo>
                    <a:pt x="65" y="433"/>
                    <a:pt x="65" y="433"/>
                    <a:pt x="65" y="433"/>
                  </a:cubicBezTo>
                  <a:cubicBezTo>
                    <a:pt x="65" y="436"/>
                    <a:pt x="65" y="438"/>
                    <a:pt x="66" y="440"/>
                  </a:cubicBezTo>
                  <a:lnTo>
                    <a:pt x="9" y="453"/>
                  </a:lnTo>
                  <a:close/>
                  <a:moveTo>
                    <a:pt x="742" y="445"/>
                  </a:moveTo>
                  <a:cubicBezTo>
                    <a:pt x="684" y="434"/>
                    <a:pt x="684" y="434"/>
                    <a:pt x="684" y="434"/>
                  </a:cubicBezTo>
                  <a:cubicBezTo>
                    <a:pt x="685" y="432"/>
                    <a:pt x="685" y="429"/>
                    <a:pt x="686" y="427"/>
                  </a:cubicBezTo>
                  <a:cubicBezTo>
                    <a:pt x="743" y="437"/>
                    <a:pt x="743" y="437"/>
                    <a:pt x="743" y="437"/>
                  </a:cubicBezTo>
                  <a:cubicBezTo>
                    <a:pt x="743" y="440"/>
                    <a:pt x="742" y="443"/>
                    <a:pt x="742" y="445"/>
                  </a:cubicBezTo>
                  <a:close/>
                  <a:moveTo>
                    <a:pt x="6" y="437"/>
                  </a:moveTo>
                  <a:cubicBezTo>
                    <a:pt x="5" y="434"/>
                    <a:pt x="5" y="431"/>
                    <a:pt x="4" y="429"/>
                  </a:cubicBezTo>
                  <a:cubicBezTo>
                    <a:pt x="62" y="420"/>
                    <a:pt x="62" y="420"/>
                    <a:pt x="62" y="420"/>
                  </a:cubicBezTo>
                  <a:cubicBezTo>
                    <a:pt x="63" y="422"/>
                    <a:pt x="63" y="425"/>
                    <a:pt x="63" y="427"/>
                  </a:cubicBezTo>
                  <a:lnTo>
                    <a:pt x="6" y="437"/>
                  </a:lnTo>
                  <a:close/>
                  <a:moveTo>
                    <a:pt x="744" y="430"/>
                  </a:moveTo>
                  <a:cubicBezTo>
                    <a:pt x="687" y="421"/>
                    <a:pt x="687" y="421"/>
                    <a:pt x="687" y="421"/>
                  </a:cubicBezTo>
                  <a:cubicBezTo>
                    <a:pt x="687" y="419"/>
                    <a:pt x="687" y="416"/>
                    <a:pt x="688" y="414"/>
                  </a:cubicBezTo>
                  <a:cubicBezTo>
                    <a:pt x="746" y="421"/>
                    <a:pt x="746" y="421"/>
                    <a:pt x="746" y="421"/>
                  </a:cubicBezTo>
                  <a:cubicBezTo>
                    <a:pt x="745" y="424"/>
                    <a:pt x="745" y="427"/>
                    <a:pt x="744" y="430"/>
                  </a:cubicBezTo>
                  <a:close/>
                  <a:moveTo>
                    <a:pt x="3" y="421"/>
                  </a:moveTo>
                  <a:cubicBezTo>
                    <a:pt x="3" y="418"/>
                    <a:pt x="3" y="416"/>
                    <a:pt x="2" y="413"/>
                  </a:cubicBezTo>
                  <a:cubicBezTo>
                    <a:pt x="61" y="407"/>
                    <a:pt x="61" y="407"/>
                    <a:pt x="61" y="407"/>
                  </a:cubicBezTo>
                  <a:cubicBezTo>
                    <a:pt x="61" y="409"/>
                    <a:pt x="61" y="412"/>
                    <a:pt x="61" y="414"/>
                  </a:cubicBezTo>
                  <a:lnTo>
                    <a:pt x="3" y="421"/>
                  </a:lnTo>
                  <a:close/>
                  <a:moveTo>
                    <a:pt x="746" y="414"/>
                  </a:moveTo>
                  <a:cubicBezTo>
                    <a:pt x="688" y="408"/>
                    <a:pt x="688" y="408"/>
                    <a:pt x="688" y="408"/>
                  </a:cubicBezTo>
                  <a:cubicBezTo>
                    <a:pt x="689" y="405"/>
                    <a:pt x="689" y="403"/>
                    <a:pt x="689" y="400"/>
                  </a:cubicBezTo>
                  <a:cubicBezTo>
                    <a:pt x="747" y="405"/>
                    <a:pt x="747" y="405"/>
                    <a:pt x="747" y="405"/>
                  </a:cubicBezTo>
                  <a:cubicBezTo>
                    <a:pt x="747" y="408"/>
                    <a:pt x="747" y="411"/>
                    <a:pt x="746" y="414"/>
                  </a:cubicBezTo>
                  <a:close/>
                  <a:moveTo>
                    <a:pt x="2" y="406"/>
                  </a:moveTo>
                  <a:cubicBezTo>
                    <a:pt x="2" y="403"/>
                    <a:pt x="1" y="400"/>
                    <a:pt x="1" y="397"/>
                  </a:cubicBezTo>
                  <a:cubicBezTo>
                    <a:pt x="60" y="393"/>
                    <a:pt x="60" y="393"/>
                    <a:pt x="60" y="393"/>
                  </a:cubicBezTo>
                  <a:cubicBezTo>
                    <a:pt x="60" y="396"/>
                    <a:pt x="60" y="398"/>
                    <a:pt x="60" y="401"/>
                  </a:cubicBezTo>
                  <a:lnTo>
                    <a:pt x="2" y="406"/>
                  </a:lnTo>
                  <a:close/>
                  <a:moveTo>
                    <a:pt x="748" y="398"/>
                  </a:moveTo>
                  <a:cubicBezTo>
                    <a:pt x="689" y="394"/>
                    <a:pt x="689" y="394"/>
                    <a:pt x="689" y="394"/>
                  </a:cubicBezTo>
                  <a:cubicBezTo>
                    <a:pt x="690" y="392"/>
                    <a:pt x="690" y="390"/>
                    <a:pt x="690" y="387"/>
                  </a:cubicBezTo>
                  <a:cubicBezTo>
                    <a:pt x="748" y="390"/>
                    <a:pt x="748" y="390"/>
                    <a:pt x="748" y="390"/>
                  </a:cubicBezTo>
                  <a:cubicBezTo>
                    <a:pt x="748" y="392"/>
                    <a:pt x="748" y="395"/>
                    <a:pt x="748" y="398"/>
                  </a:cubicBezTo>
                  <a:close/>
                  <a:moveTo>
                    <a:pt x="1" y="390"/>
                  </a:moveTo>
                  <a:cubicBezTo>
                    <a:pt x="1" y="387"/>
                    <a:pt x="1" y="384"/>
                    <a:pt x="1" y="381"/>
                  </a:cubicBezTo>
                  <a:cubicBezTo>
                    <a:pt x="59" y="380"/>
                    <a:pt x="59" y="380"/>
                    <a:pt x="59" y="380"/>
                  </a:cubicBezTo>
                  <a:cubicBezTo>
                    <a:pt x="59" y="382"/>
                    <a:pt x="59" y="385"/>
                    <a:pt x="59" y="387"/>
                  </a:cubicBezTo>
                  <a:lnTo>
                    <a:pt x="1" y="390"/>
                  </a:lnTo>
                  <a:close/>
                  <a:moveTo>
                    <a:pt x="748" y="382"/>
                  </a:moveTo>
                  <a:cubicBezTo>
                    <a:pt x="690" y="381"/>
                    <a:pt x="690" y="381"/>
                    <a:pt x="690" y="381"/>
                  </a:cubicBezTo>
                  <a:cubicBezTo>
                    <a:pt x="690" y="379"/>
                    <a:pt x="690" y="376"/>
                    <a:pt x="690" y="374"/>
                  </a:cubicBezTo>
                  <a:cubicBezTo>
                    <a:pt x="690" y="373"/>
                    <a:pt x="690" y="373"/>
                    <a:pt x="690" y="373"/>
                  </a:cubicBezTo>
                  <a:cubicBezTo>
                    <a:pt x="749" y="373"/>
                    <a:pt x="749" y="373"/>
                    <a:pt x="749" y="373"/>
                  </a:cubicBezTo>
                  <a:cubicBezTo>
                    <a:pt x="749" y="374"/>
                    <a:pt x="749" y="374"/>
                    <a:pt x="749" y="374"/>
                  </a:cubicBezTo>
                  <a:cubicBezTo>
                    <a:pt x="749" y="377"/>
                    <a:pt x="749" y="379"/>
                    <a:pt x="748" y="382"/>
                  </a:cubicBezTo>
                  <a:close/>
                  <a:moveTo>
                    <a:pt x="59" y="374"/>
                  </a:moveTo>
                  <a:cubicBezTo>
                    <a:pt x="42" y="374"/>
                    <a:pt x="42" y="374"/>
                    <a:pt x="42" y="374"/>
                  </a:cubicBezTo>
                  <a:cubicBezTo>
                    <a:pt x="0" y="374"/>
                    <a:pt x="0" y="374"/>
                    <a:pt x="0" y="374"/>
                  </a:cubicBezTo>
                  <a:cubicBezTo>
                    <a:pt x="0" y="374"/>
                    <a:pt x="0" y="374"/>
                    <a:pt x="0" y="374"/>
                  </a:cubicBezTo>
                  <a:cubicBezTo>
                    <a:pt x="0" y="371"/>
                    <a:pt x="0" y="368"/>
                    <a:pt x="1" y="365"/>
                  </a:cubicBezTo>
                  <a:cubicBezTo>
                    <a:pt x="59" y="367"/>
                    <a:pt x="59" y="367"/>
                    <a:pt x="59" y="367"/>
                  </a:cubicBezTo>
                  <a:cubicBezTo>
                    <a:pt x="59" y="369"/>
                    <a:pt x="59" y="371"/>
                    <a:pt x="59" y="374"/>
                  </a:cubicBezTo>
                  <a:close/>
                  <a:moveTo>
                    <a:pt x="690" y="367"/>
                  </a:moveTo>
                  <a:cubicBezTo>
                    <a:pt x="690" y="365"/>
                    <a:pt x="690" y="362"/>
                    <a:pt x="690" y="360"/>
                  </a:cubicBezTo>
                  <a:cubicBezTo>
                    <a:pt x="748" y="357"/>
                    <a:pt x="748" y="357"/>
                    <a:pt x="748" y="357"/>
                  </a:cubicBezTo>
                  <a:cubicBezTo>
                    <a:pt x="748" y="360"/>
                    <a:pt x="748" y="363"/>
                    <a:pt x="748" y="366"/>
                  </a:cubicBezTo>
                  <a:lnTo>
                    <a:pt x="690" y="367"/>
                  </a:lnTo>
                  <a:close/>
                  <a:moveTo>
                    <a:pt x="59" y="360"/>
                  </a:moveTo>
                  <a:cubicBezTo>
                    <a:pt x="1" y="358"/>
                    <a:pt x="1" y="358"/>
                    <a:pt x="1" y="358"/>
                  </a:cubicBezTo>
                  <a:cubicBezTo>
                    <a:pt x="1" y="355"/>
                    <a:pt x="1" y="352"/>
                    <a:pt x="1" y="349"/>
                  </a:cubicBezTo>
                  <a:cubicBezTo>
                    <a:pt x="60" y="353"/>
                    <a:pt x="60" y="353"/>
                    <a:pt x="60" y="353"/>
                  </a:cubicBezTo>
                  <a:cubicBezTo>
                    <a:pt x="59" y="356"/>
                    <a:pt x="59" y="358"/>
                    <a:pt x="59" y="360"/>
                  </a:cubicBezTo>
                  <a:close/>
                  <a:moveTo>
                    <a:pt x="689" y="354"/>
                  </a:moveTo>
                  <a:cubicBezTo>
                    <a:pt x="689" y="351"/>
                    <a:pt x="689" y="349"/>
                    <a:pt x="689" y="346"/>
                  </a:cubicBezTo>
                  <a:cubicBezTo>
                    <a:pt x="747" y="342"/>
                    <a:pt x="747" y="342"/>
                    <a:pt x="747" y="342"/>
                  </a:cubicBezTo>
                  <a:cubicBezTo>
                    <a:pt x="747" y="344"/>
                    <a:pt x="748" y="347"/>
                    <a:pt x="748" y="350"/>
                  </a:cubicBezTo>
                  <a:lnTo>
                    <a:pt x="689" y="354"/>
                  </a:lnTo>
                  <a:close/>
                  <a:moveTo>
                    <a:pt x="60" y="347"/>
                  </a:moveTo>
                  <a:cubicBezTo>
                    <a:pt x="2" y="342"/>
                    <a:pt x="2" y="342"/>
                    <a:pt x="2" y="342"/>
                  </a:cubicBezTo>
                  <a:cubicBezTo>
                    <a:pt x="2" y="339"/>
                    <a:pt x="2" y="336"/>
                    <a:pt x="3" y="334"/>
                  </a:cubicBezTo>
                  <a:cubicBezTo>
                    <a:pt x="61" y="340"/>
                    <a:pt x="61" y="340"/>
                    <a:pt x="61" y="340"/>
                  </a:cubicBezTo>
                  <a:cubicBezTo>
                    <a:pt x="60" y="342"/>
                    <a:pt x="60" y="345"/>
                    <a:pt x="60" y="347"/>
                  </a:cubicBezTo>
                  <a:close/>
                  <a:moveTo>
                    <a:pt x="688" y="340"/>
                  </a:moveTo>
                  <a:cubicBezTo>
                    <a:pt x="688" y="338"/>
                    <a:pt x="688" y="336"/>
                    <a:pt x="688" y="333"/>
                  </a:cubicBezTo>
                  <a:cubicBezTo>
                    <a:pt x="746" y="326"/>
                    <a:pt x="746" y="326"/>
                    <a:pt x="746" y="326"/>
                  </a:cubicBezTo>
                  <a:cubicBezTo>
                    <a:pt x="746" y="329"/>
                    <a:pt x="746" y="331"/>
                    <a:pt x="747" y="334"/>
                  </a:cubicBezTo>
                  <a:lnTo>
                    <a:pt x="688" y="340"/>
                  </a:lnTo>
                  <a:close/>
                  <a:moveTo>
                    <a:pt x="61" y="334"/>
                  </a:moveTo>
                  <a:cubicBezTo>
                    <a:pt x="3" y="326"/>
                    <a:pt x="3" y="326"/>
                    <a:pt x="3" y="326"/>
                  </a:cubicBezTo>
                  <a:cubicBezTo>
                    <a:pt x="4" y="324"/>
                    <a:pt x="4" y="321"/>
                    <a:pt x="5" y="318"/>
                  </a:cubicBezTo>
                  <a:cubicBezTo>
                    <a:pt x="62" y="327"/>
                    <a:pt x="62" y="327"/>
                    <a:pt x="62" y="327"/>
                  </a:cubicBezTo>
                  <a:cubicBezTo>
                    <a:pt x="62" y="329"/>
                    <a:pt x="62" y="331"/>
                    <a:pt x="61" y="334"/>
                  </a:cubicBezTo>
                  <a:close/>
                  <a:moveTo>
                    <a:pt x="687" y="327"/>
                  </a:moveTo>
                  <a:cubicBezTo>
                    <a:pt x="686" y="325"/>
                    <a:pt x="686" y="322"/>
                    <a:pt x="686" y="320"/>
                  </a:cubicBezTo>
                  <a:cubicBezTo>
                    <a:pt x="743" y="310"/>
                    <a:pt x="743" y="310"/>
                    <a:pt x="743" y="310"/>
                  </a:cubicBezTo>
                  <a:cubicBezTo>
                    <a:pt x="744" y="313"/>
                    <a:pt x="744" y="316"/>
                    <a:pt x="745" y="319"/>
                  </a:cubicBezTo>
                  <a:lnTo>
                    <a:pt x="687" y="327"/>
                  </a:lnTo>
                  <a:close/>
                  <a:moveTo>
                    <a:pt x="63" y="320"/>
                  </a:moveTo>
                  <a:cubicBezTo>
                    <a:pt x="6" y="311"/>
                    <a:pt x="6" y="311"/>
                    <a:pt x="6" y="311"/>
                  </a:cubicBezTo>
                  <a:cubicBezTo>
                    <a:pt x="6" y="308"/>
                    <a:pt x="7" y="305"/>
                    <a:pt x="7" y="302"/>
                  </a:cubicBezTo>
                  <a:cubicBezTo>
                    <a:pt x="65" y="313"/>
                    <a:pt x="65" y="313"/>
                    <a:pt x="65" y="313"/>
                  </a:cubicBezTo>
                  <a:cubicBezTo>
                    <a:pt x="64" y="316"/>
                    <a:pt x="64" y="318"/>
                    <a:pt x="63" y="320"/>
                  </a:cubicBezTo>
                  <a:close/>
                  <a:moveTo>
                    <a:pt x="684" y="314"/>
                  </a:moveTo>
                  <a:cubicBezTo>
                    <a:pt x="684" y="312"/>
                    <a:pt x="683" y="309"/>
                    <a:pt x="683" y="307"/>
                  </a:cubicBezTo>
                  <a:cubicBezTo>
                    <a:pt x="740" y="294"/>
                    <a:pt x="740" y="294"/>
                    <a:pt x="740" y="294"/>
                  </a:cubicBezTo>
                  <a:cubicBezTo>
                    <a:pt x="741" y="297"/>
                    <a:pt x="741" y="300"/>
                    <a:pt x="742" y="303"/>
                  </a:cubicBezTo>
                  <a:lnTo>
                    <a:pt x="684" y="314"/>
                  </a:lnTo>
                  <a:close/>
                  <a:moveTo>
                    <a:pt x="66" y="307"/>
                  </a:moveTo>
                  <a:cubicBezTo>
                    <a:pt x="9" y="295"/>
                    <a:pt x="9" y="295"/>
                    <a:pt x="9" y="295"/>
                  </a:cubicBezTo>
                  <a:cubicBezTo>
                    <a:pt x="9" y="292"/>
                    <a:pt x="10" y="289"/>
                    <a:pt x="11" y="287"/>
                  </a:cubicBezTo>
                  <a:cubicBezTo>
                    <a:pt x="68" y="300"/>
                    <a:pt x="68" y="300"/>
                    <a:pt x="68" y="300"/>
                  </a:cubicBezTo>
                  <a:cubicBezTo>
                    <a:pt x="67" y="303"/>
                    <a:pt x="66" y="305"/>
                    <a:pt x="66" y="307"/>
                  </a:cubicBezTo>
                  <a:close/>
                  <a:moveTo>
                    <a:pt x="682" y="301"/>
                  </a:moveTo>
                  <a:cubicBezTo>
                    <a:pt x="681" y="298"/>
                    <a:pt x="680" y="296"/>
                    <a:pt x="680" y="294"/>
                  </a:cubicBezTo>
                  <a:cubicBezTo>
                    <a:pt x="736" y="279"/>
                    <a:pt x="736" y="279"/>
                    <a:pt x="736" y="279"/>
                  </a:cubicBezTo>
                  <a:cubicBezTo>
                    <a:pt x="737" y="282"/>
                    <a:pt x="738" y="285"/>
                    <a:pt x="739" y="287"/>
                  </a:cubicBezTo>
                  <a:lnTo>
                    <a:pt x="682" y="301"/>
                  </a:lnTo>
                  <a:close/>
                  <a:moveTo>
                    <a:pt x="69" y="294"/>
                  </a:moveTo>
                  <a:cubicBezTo>
                    <a:pt x="12" y="280"/>
                    <a:pt x="12" y="280"/>
                    <a:pt x="12" y="280"/>
                  </a:cubicBezTo>
                  <a:cubicBezTo>
                    <a:pt x="13" y="277"/>
                    <a:pt x="14" y="274"/>
                    <a:pt x="15" y="271"/>
                  </a:cubicBezTo>
                  <a:cubicBezTo>
                    <a:pt x="71" y="287"/>
                    <a:pt x="71" y="287"/>
                    <a:pt x="71" y="287"/>
                  </a:cubicBezTo>
                  <a:cubicBezTo>
                    <a:pt x="70" y="290"/>
                    <a:pt x="70" y="292"/>
                    <a:pt x="69" y="294"/>
                  </a:cubicBezTo>
                  <a:close/>
                  <a:moveTo>
                    <a:pt x="678" y="288"/>
                  </a:moveTo>
                  <a:cubicBezTo>
                    <a:pt x="678" y="286"/>
                    <a:pt x="677" y="283"/>
                    <a:pt x="676" y="281"/>
                  </a:cubicBezTo>
                  <a:cubicBezTo>
                    <a:pt x="732" y="264"/>
                    <a:pt x="732" y="264"/>
                    <a:pt x="732" y="264"/>
                  </a:cubicBezTo>
                  <a:cubicBezTo>
                    <a:pt x="733" y="266"/>
                    <a:pt x="734" y="269"/>
                    <a:pt x="735" y="272"/>
                  </a:cubicBezTo>
                  <a:lnTo>
                    <a:pt x="678" y="288"/>
                  </a:lnTo>
                  <a:close/>
                  <a:moveTo>
                    <a:pt x="73" y="281"/>
                  </a:moveTo>
                  <a:cubicBezTo>
                    <a:pt x="17" y="264"/>
                    <a:pt x="17" y="264"/>
                    <a:pt x="17" y="264"/>
                  </a:cubicBezTo>
                  <a:cubicBezTo>
                    <a:pt x="18" y="262"/>
                    <a:pt x="18" y="259"/>
                    <a:pt x="19" y="256"/>
                  </a:cubicBezTo>
                  <a:cubicBezTo>
                    <a:pt x="75" y="274"/>
                    <a:pt x="75" y="274"/>
                    <a:pt x="75" y="274"/>
                  </a:cubicBezTo>
                  <a:cubicBezTo>
                    <a:pt x="74" y="277"/>
                    <a:pt x="73" y="279"/>
                    <a:pt x="73" y="281"/>
                  </a:cubicBezTo>
                  <a:close/>
                  <a:moveTo>
                    <a:pt x="674" y="275"/>
                  </a:moveTo>
                  <a:cubicBezTo>
                    <a:pt x="674" y="273"/>
                    <a:pt x="673" y="270"/>
                    <a:pt x="672" y="268"/>
                  </a:cubicBezTo>
                  <a:cubicBezTo>
                    <a:pt x="727" y="249"/>
                    <a:pt x="727" y="249"/>
                    <a:pt x="727" y="249"/>
                  </a:cubicBezTo>
                  <a:cubicBezTo>
                    <a:pt x="728" y="251"/>
                    <a:pt x="729" y="254"/>
                    <a:pt x="730" y="257"/>
                  </a:cubicBezTo>
                  <a:lnTo>
                    <a:pt x="674" y="275"/>
                  </a:lnTo>
                  <a:close/>
                  <a:moveTo>
                    <a:pt x="77" y="269"/>
                  </a:moveTo>
                  <a:cubicBezTo>
                    <a:pt x="22" y="249"/>
                    <a:pt x="22" y="249"/>
                    <a:pt x="22" y="249"/>
                  </a:cubicBezTo>
                  <a:cubicBezTo>
                    <a:pt x="23" y="246"/>
                    <a:pt x="24" y="244"/>
                    <a:pt x="25" y="241"/>
                  </a:cubicBezTo>
                  <a:cubicBezTo>
                    <a:pt x="79" y="262"/>
                    <a:pt x="79" y="262"/>
                    <a:pt x="79" y="262"/>
                  </a:cubicBezTo>
                  <a:cubicBezTo>
                    <a:pt x="78" y="264"/>
                    <a:pt x="78" y="266"/>
                    <a:pt x="77" y="269"/>
                  </a:cubicBezTo>
                  <a:close/>
                  <a:moveTo>
                    <a:pt x="670" y="262"/>
                  </a:moveTo>
                  <a:cubicBezTo>
                    <a:pt x="669" y="260"/>
                    <a:pt x="668" y="258"/>
                    <a:pt x="667" y="256"/>
                  </a:cubicBezTo>
                  <a:cubicBezTo>
                    <a:pt x="722" y="234"/>
                    <a:pt x="722" y="234"/>
                    <a:pt x="722" y="234"/>
                  </a:cubicBezTo>
                  <a:cubicBezTo>
                    <a:pt x="723" y="236"/>
                    <a:pt x="724" y="239"/>
                    <a:pt x="725" y="242"/>
                  </a:cubicBezTo>
                  <a:lnTo>
                    <a:pt x="670" y="262"/>
                  </a:lnTo>
                  <a:close/>
                  <a:moveTo>
                    <a:pt x="82" y="256"/>
                  </a:moveTo>
                  <a:cubicBezTo>
                    <a:pt x="27" y="234"/>
                    <a:pt x="27" y="234"/>
                    <a:pt x="27" y="234"/>
                  </a:cubicBezTo>
                  <a:cubicBezTo>
                    <a:pt x="28" y="232"/>
                    <a:pt x="29" y="229"/>
                    <a:pt x="31" y="226"/>
                  </a:cubicBezTo>
                  <a:cubicBezTo>
                    <a:pt x="84" y="249"/>
                    <a:pt x="84" y="249"/>
                    <a:pt x="84" y="249"/>
                  </a:cubicBezTo>
                  <a:cubicBezTo>
                    <a:pt x="83" y="252"/>
                    <a:pt x="82" y="254"/>
                    <a:pt x="82" y="256"/>
                  </a:cubicBezTo>
                  <a:close/>
                  <a:moveTo>
                    <a:pt x="665" y="250"/>
                  </a:moveTo>
                  <a:cubicBezTo>
                    <a:pt x="664" y="248"/>
                    <a:pt x="663" y="246"/>
                    <a:pt x="662" y="243"/>
                  </a:cubicBezTo>
                  <a:cubicBezTo>
                    <a:pt x="715" y="219"/>
                    <a:pt x="715" y="219"/>
                    <a:pt x="715" y="219"/>
                  </a:cubicBezTo>
                  <a:cubicBezTo>
                    <a:pt x="716" y="222"/>
                    <a:pt x="718" y="224"/>
                    <a:pt x="719" y="227"/>
                  </a:cubicBezTo>
                  <a:lnTo>
                    <a:pt x="665" y="250"/>
                  </a:lnTo>
                  <a:close/>
                  <a:moveTo>
                    <a:pt x="87" y="244"/>
                  </a:moveTo>
                  <a:cubicBezTo>
                    <a:pt x="34" y="220"/>
                    <a:pt x="34" y="220"/>
                    <a:pt x="34" y="220"/>
                  </a:cubicBezTo>
                  <a:cubicBezTo>
                    <a:pt x="35" y="217"/>
                    <a:pt x="36" y="214"/>
                    <a:pt x="37" y="212"/>
                  </a:cubicBezTo>
                  <a:cubicBezTo>
                    <a:pt x="90" y="237"/>
                    <a:pt x="90" y="237"/>
                    <a:pt x="90" y="237"/>
                  </a:cubicBezTo>
                  <a:cubicBezTo>
                    <a:pt x="89" y="239"/>
                    <a:pt x="88" y="242"/>
                    <a:pt x="87" y="244"/>
                  </a:cubicBezTo>
                  <a:close/>
                  <a:moveTo>
                    <a:pt x="659" y="238"/>
                  </a:moveTo>
                  <a:cubicBezTo>
                    <a:pt x="658" y="236"/>
                    <a:pt x="657" y="234"/>
                    <a:pt x="656" y="231"/>
                  </a:cubicBezTo>
                  <a:cubicBezTo>
                    <a:pt x="708" y="205"/>
                    <a:pt x="708" y="205"/>
                    <a:pt x="708" y="205"/>
                  </a:cubicBezTo>
                  <a:cubicBezTo>
                    <a:pt x="710" y="208"/>
                    <a:pt x="711" y="210"/>
                    <a:pt x="712" y="213"/>
                  </a:cubicBezTo>
                  <a:lnTo>
                    <a:pt x="659" y="238"/>
                  </a:lnTo>
                  <a:close/>
                  <a:moveTo>
                    <a:pt x="93" y="232"/>
                  </a:moveTo>
                  <a:cubicBezTo>
                    <a:pt x="40" y="205"/>
                    <a:pt x="40" y="205"/>
                    <a:pt x="40" y="205"/>
                  </a:cubicBezTo>
                  <a:cubicBezTo>
                    <a:pt x="42" y="203"/>
                    <a:pt x="43" y="200"/>
                    <a:pt x="44" y="198"/>
                  </a:cubicBezTo>
                  <a:cubicBezTo>
                    <a:pt x="96" y="225"/>
                    <a:pt x="96" y="225"/>
                    <a:pt x="96" y="225"/>
                  </a:cubicBezTo>
                  <a:cubicBezTo>
                    <a:pt x="95" y="227"/>
                    <a:pt x="94" y="229"/>
                    <a:pt x="93" y="232"/>
                  </a:cubicBezTo>
                  <a:close/>
                  <a:moveTo>
                    <a:pt x="653" y="226"/>
                  </a:moveTo>
                  <a:cubicBezTo>
                    <a:pt x="652" y="224"/>
                    <a:pt x="651" y="222"/>
                    <a:pt x="650" y="220"/>
                  </a:cubicBezTo>
                  <a:cubicBezTo>
                    <a:pt x="701" y="191"/>
                    <a:pt x="701" y="191"/>
                    <a:pt x="701" y="191"/>
                  </a:cubicBezTo>
                  <a:cubicBezTo>
                    <a:pt x="702" y="193"/>
                    <a:pt x="704" y="196"/>
                    <a:pt x="705" y="199"/>
                  </a:cubicBezTo>
                  <a:lnTo>
                    <a:pt x="653" y="226"/>
                  </a:lnTo>
                  <a:close/>
                  <a:moveTo>
                    <a:pt x="99" y="220"/>
                  </a:moveTo>
                  <a:cubicBezTo>
                    <a:pt x="48" y="191"/>
                    <a:pt x="48" y="191"/>
                    <a:pt x="48" y="191"/>
                  </a:cubicBezTo>
                  <a:cubicBezTo>
                    <a:pt x="49" y="189"/>
                    <a:pt x="51" y="186"/>
                    <a:pt x="52" y="184"/>
                  </a:cubicBezTo>
                  <a:cubicBezTo>
                    <a:pt x="103" y="213"/>
                    <a:pt x="103" y="213"/>
                    <a:pt x="103" y="213"/>
                  </a:cubicBezTo>
                  <a:cubicBezTo>
                    <a:pt x="101" y="216"/>
                    <a:pt x="100" y="218"/>
                    <a:pt x="99" y="220"/>
                  </a:cubicBezTo>
                  <a:close/>
                  <a:moveTo>
                    <a:pt x="647" y="214"/>
                  </a:moveTo>
                  <a:cubicBezTo>
                    <a:pt x="646" y="212"/>
                    <a:pt x="644" y="210"/>
                    <a:pt x="643" y="208"/>
                  </a:cubicBezTo>
                  <a:cubicBezTo>
                    <a:pt x="693" y="177"/>
                    <a:pt x="693" y="177"/>
                    <a:pt x="693" y="177"/>
                  </a:cubicBezTo>
                  <a:cubicBezTo>
                    <a:pt x="694" y="180"/>
                    <a:pt x="696" y="182"/>
                    <a:pt x="697" y="185"/>
                  </a:cubicBezTo>
                  <a:lnTo>
                    <a:pt x="647" y="214"/>
                  </a:lnTo>
                  <a:close/>
                  <a:moveTo>
                    <a:pt x="106" y="208"/>
                  </a:moveTo>
                  <a:cubicBezTo>
                    <a:pt x="56" y="178"/>
                    <a:pt x="56" y="178"/>
                    <a:pt x="56" y="178"/>
                  </a:cubicBezTo>
                  <a:cubicBezTo>
                    <a:pt x="57" y="175"/>
                    <a:pt x="59" y="173"/>
                    <a:pt x="61" y="170"/>
                  </a:cubicBezTo>
                  <a:cubicBezTo>
                    <a:pt x="110" y="202"/>
                    <a:pt x="110" y="202"/>
                    <a:pt x="110" y="202"/>
                  </a:cubicBezTo>
                  <a:cubicBezTo>
                    <a:pt x="108" y="204"/>
                    <a:pt x="107" y="206"/>
                    <a:pt x="106" y="208"/>
                  </a:cubicBezTo>
                  <a:close/>
                  <a:moveTo>
                    <a:pt x="640" y="203"/>
                  </a:moveTo>
                  <a:cubicBezTo>
                    <a:pt x="639" y="201"/>
                    <a:pt x="637" y="199"/>
                    <a:pt x="636" y="197"/>
                  </a:cubicBezTo>
                  <a:cubicBezTo>
                    <a:pt x="684" y="164"/>
                    <a:pt x="684" y="164"/>
                    <a:pt x="684" y="164"/>
                  </a:cubicBezTo>
                  <a:cubicBezTo>
                    <a:pt x="686" y="166"/>
                    <a:pt x="688" y="169"/>
                    <a:pt x="689" y="171"/>
                  </a:cubicBezTo>
                  <a:lnTo>
                    <a:pt x="640" y="203"/>
                  </a:lnTo>
                  <a:close/>
                  <a:moveTo>
                    <a:pt x="113" y="197"/>
                  </a:moveTo>
                  <a:cubicBezTo>
                    <a:pt x="65" y="164"/>
                    <a:pt x="65" y="164"/>
                    <a:pt x="65" y="164"/>
                  </a:cubicBezTo>
                  <a:cubicBezTo>
                    <a:pt x="66" y="162"/>
                    <a:pt x="68" y="159"/>
                    <a:pt x="70" y="157"/>
                  </a:cubicBezTo>
                  <a:cubicBezTo>
                    <a:pt x="117" y="191"/>
                    <a:pt x="117" y="191"/>
                    <a:pt x="117" y="191"/>
                  </a:cubicBezTo>
                  <a:cubicBezTo>
                    <a:pt x="116" y="193"/>
                    <a:pt x="114" y="195"/>
                    <a:pt x="113" y="197"/>
                  </a:cubicBezTo>
                  <a:close/>
                  <a:moveTo>
                    <a:pt x="632" y="192"/>
                  </a:moveTo>
                  <a:cubicBezTo>
                    <a:pt x="631" y="190"/>
                    <a:pt x="630" y="188"/>
                    <a:pt x="628" y="186"/>
                  </a:cubicBezTo>
                  <a:cubicBezTo>
                    <a:pt x="675" y="151"/>
                    <a:pt x="675" y="151"/>
                    <a:pt x="675" y="151"/>
                  </a:cubicBezTo>
                  <a:cubicBezTo>
                    <a:pt x="677" y="153"/>
                    <a:pt x="679" y="156"/>
                    <a:pt x="680" y="158"/>
                  </a:cubicBezTo>
                  <a:lnTo>
                    <a:pt x="632" y="192"/>
                  </a:lnTo>
                  <a:close/>
                  <a:moveTo>
                    <a:pt x="121" y="186"/>
                  </a:moveTo>
                  <a:cubicBezTo>
                    <a:pt x="74" y="151"/>
                    <a:pt x="74" y="151"/>
                    <a:pt x="74" y="151"/>
                  </a:cubicBezTo>
                  <a:cubicBezTo>
                    <a:pt x="75" y="149"/>
                    <a:pt x="77" y="147"/>
                    <a:pt x="79" y="144"/>
                  </a:cubicBezTo>
                  <a:cubicBezTo>
                    <a:pt x="125" y="180"/>
                    <a:pt x="125" y="180"/>
                    <a:pt x="125" y="180"/>
                  </a:cubicBezTo>
                  <a:cubicBezTo>
                    <a:pt x="124" y="182"/>
                    <a:pt x="122" y="184"/>
                    <a:pt x="121" y="186"/>
                  </a:cubicBezTo>
                  <a:close/>
                  <a:moveTo>
                    <a:pt x="624" y="181"/>
                  </a:moveTo>
                  <a:cubicBezTo>
                    <a:pt x="623" y="179"/>
                    <a:pt x="622" y="177"/>
                    <a:pt x="620" y="175"/>
                  </a:cubicBezTo>
                  <a:cubicBezTo>
                    <a:pt x="665" y="139"/>
                    <a:pt x="665" y="139"/>
                    <a:pt x="665" y="139"/>
                  </a:cubicBezTo>
                  <a:cubicBezTo>
                    <a:pt x="667" y="141"/>
                    <a:pt x="669" y="143"/>
                    <a:pt x="671" y="145"/>
                  </a:cubicBezTo>
                  <a:lnTo>
                    <a:pt x="624" y="181"/>
                  </a:lnTo>
                  <a:close/>
                  <a:moveTo>
                    <a:pt x="129" y="175"/>
                  </a:moveTo>
                  <a:cubicBezTo>
                    <a:pt x="83" y="139"/>
                    <a:pt x="83" y="139"/>
                    <a:pt x="83" y="139"/>
                  </a:cubicBezTo>
                  <a:cubicBezTo>
                    <a:pt x="85" y="136"/>
                    <a:pt x="87" y="134"/>
                    <a:pt x="89" y="132"/>
                  </a:cubicBezTo>
                  <a:cubicBezTo>
                    <a:pt x="134" y="170"/>
                    <a:pt x="134" y="170"/>
                    <a:pt x="134" y="170"/>
                  </a:cubicBezTo>
                  <a:cubicBezTo>
                    <a:pt x="132" y="172"/>
                    <a:pt x="130" y="174"/>
                    <a:pt x="129" y="175"/>
                  </a:cubicBezTo>
                  <a:close/>
                  <a:moveTo>
                    <a:pt x="616" y="171"/>
                  </a:moveTo>
                  <a:cubicBezTo>
                    <a:pt x="615" y="169"/>
                    <a:pt x="613" y="167"/>
                    <a:pt x="611" y="165"/>
                  </a:cubicBezTo>
                  <a:cubicBezTo>
                    <a:pt x="655" y="126"/>
                    <a:pt x="655" y="126"/>
                    <a:pt x="655" y="126"/>
                  </a:cubicBezTo>
                  <a:cubicBezTo>
                    <a:pt x="657" y="129"/>
                    <a:pt x="659" y="131"/>
                    <a:pt x="661" y="133"/>
                  </a:cubicBezTo>
                  <a:lnTo>
                    <a:pt x="616" y="171"/>
                  </a:lnTo>
                  <a:close/>
                  <a:moveTo>
                    <a:pt x="138" y="165"/>
                  </a:moveTo>
                  <a:cubicBezTo>
                    <a:pt x="94" y="127"/>
                    <a:pt x="94" y="127"/>
                    <a:pt x="94" y="127"/>
                  </a:cubicBezTo>
                  <a:cubicBezTo>
                    <a:pt x="96" y="124"/>
                    <a:pt x="98" y="122"/>
                    <a:pt x="100" y="120"/>
                  </a:cubicBezTo>
                  <a:cubicBezTo>
                    <a:pt x="142" y="160"/>
                    <a:pt x="142" y="160"/>
                    <a:pt x="142" y="160"/>
                  </a:cubicBezTo>
                  <a:cubicBezTo>
                    <a:pt x="141" y="162"/>
                    <a:pt x="139" y="163"/>
                    <a:pt x="138" y="165"/>
                  </a:cubicBezTo>
                  <a:close/>
                  <a:moveTo>
                    <a:pt x="607" y="161"/>
                  </a:moveTo>
                  <a:cubicBezTo>
                    <a:pt x="606" y="159"/>
                    <a:pt x="604" y="157"/>
                    <a:pt x="602" y="155"/>
                  </a:cubicBezTo>
                  <a:cubicBezTo>
                    <a:pt x="644" y="115"/>
                    <a:pt x="644" y="115"/>
                    <a:pt x="644" y="115"/>
                  </a:cubicBezTo>
                  <a:cubicBezTo>
                    <a:pt x="646" y="117"/>
                    <a:pt x="648" y="119"/>
                    <a:pt x="650" y="121"/>
                  </a:cubicBezTo>
                  <a:lnTo>
                    <a:pt x="607" y="161"/>
                  </a:lnTo>
                  <a:close/>
                  <a:moveTo>
                    <a:pt x="147" y="155"/>
                  </a:moveTo>
                  <a:cubicBezTo>
                    <a:pt x="104" y="115"/>
                    <a:pt x="104" y="115"/>
                    <a:pt x="104" y="115"/>
                  </a:cubicBezTo>
                  <a:cubicBezTo>
                    <a:pt x="106" y="113"/>
                    <a:pt x="108" y="111"/>
                    <a:pt x="111" y="109"/>
                  </a:cubicBezTo>
                  <a:cubicBezTo>
                    <a:pt x="152" y="150"/>
                    <a:pt x="152" y="150"/>
                    <a:pt x="152" y="150"/>
                  </a:cubicBezTo>
                  <a:cubicBezTo>
                    <a:pt x="150" y="152"/>
                    <a:pt x="148" y="154"/>
                    <a:pt x="147" y="155"/>
                  </a:cubicBezTo>
                  <a:close/>
                  <a:moveTo>
                    <a:pt x="598" y="151"/>
                  </a:moveTo>
                  <a:cubicBezTo>
                    <a:pt x="596" y="149"/>
                    <a:pt x="595" y="147"/>
                    <a:pt x="593" y="146"/>
                  </a:cubicBezTo>
                  <a:cubicBezTo>
                    <a:pt x="633" y="104"/>
                    <a:pt x="633" y="104"/>
                    <a:pt x="633" y="104"/>
                  </a:cubicBezTo>
                  <a:cubicBezTo>
                    <a:pt x="635" y="106"/>
                    <a:pt x="637" y="108"/>
                    <a:pt x="639" y="110"/>
                  </a:cubicBezTo>
                  <a:lnTo>
                    <a:pt x="598" y="151"/>
                  </a:lnTo>
                  <a:close/>
                  <a:moveTo>
                    <a:pt x="156" y="146"/>
                  </a:moveTo>
                  <a:cubicBezTo>
                    <a:pt x="116" y="104"/>
                    <a:pt x="116" y="104"/>
                    <a:pt x="116" y="104"/>
                  </a:cubicBezTo>
                  <a:cubicBezTo>
                    <a:pt x="118" y="102"/>
                    <a:pt x="120" y="100"/>
                    <a:pt x="122" y="98"/>
                  </a:cubicBezTo>
                  <a:cubicBezTo>
                    <a:pt x="161" y="141"/>
                    <a:pt x="161" y="141"/>
                    <a:pt x="161" y="141"/>
                  </a:cubicBezTo>
                  <a:cubicBezTo>
                    <a:pt x="160" y="142"/>
                    <a:pt x="158" y="144"/>
                    <a:pt x="156" y="146"/>
                  </a:cubicBezTo>
                  <a:close/>
                  <a:moveTo>
                    <a:pt x="588" y="142"/>
                  </a:moveTo>
                  <a:cubicBezTo>
                    <a:pt x="587" y="140"/>
                    <a:pt x="585" y="138"/>
                    <a:pt x="583" y="137"/>
                  </a:cubicBezTo>
                  <a:cubicBezTo>
                    <a:pt x="622" y="93"/>
                    <a:pt x="622" y="93"/>
                    <a:pt x="622" y="93"/>
                  </a:cubicBezTo>
                  <a:cubicBezTo>
                    <a:pt x="624" y="95"/>
                    <a:pt x="626" y="97"/>
                    <a:pt x="628" y="99"/>
                  </a:cubicBezTo>
                  <a:lnTo>
                    <a:pt x="588" y="142"/>
                  </a:lnTo>
                  <a:close/>
                  <a:moveTo>
                    <a:pt x="166" y="137"/>
                  </a:moveTo>
                  <a:cubicBezTo>
                    <a:pt x="127" y="93"/>
                    <a:pt x="127" y="93"/>
                    <a:pt x="127" y="93"/>
                  </a:cubicBezTo>
                  <a:cubicBezTo>
                    <a:pt x="130" y="91"/>
                    <a:pt x="132" y="89"/>
                    <a:pt x="134" y="87"/>
                  </a:cubicBezTo>
                  <a:cubicBezTo>
                    <a:pt x="172" y="132"/>
                    <a:pt x="172" y="132"/>
                    <a:pt x="172" y="132"/>
                  </a:cubicBezTo>
                  <a:cubicBezTo>
                    <a:pt x="170" y="134"/>
                    <a:pt x="168" y="135"/>
                    <a:pt x="166" y="137"/>
                  </a:cubicBezTo>
                  <a:close/>
                  <a:moveTo>
                    <a:pt x="578" y="133"/>
                  </a:moveTo>
                  <a:cubicBezTo>
                    <a:pt x="576" y="131"/>
                    <a:pt x="575" y="130"/>
                    <a:pt x="573" y="128"/>
                  </a:cubicBezTo>
                  <a:cubicBezTo>
                    <a:pt x="609" y="83"/>
                    <a:pt x="609" y="83"/>
                    <a:pt x="609" y="83"/>
                  </a:cubicBezTo>
                  <a:cubicBezTo>
                    <a:pt x="612" y="84"/>
                    <a:pt x="614" y="86"/>
                    <a:pt x="616" y="88"/>
                  </a:cubicBezTo>
                  <a:lnTo>
                    <a:pt x="578" y="133"/>
                  </a:lnTo>
                  <a:close/>
                  <a:moveTo>
                    <a:pt x="176" y="128"/>
                  </a:moveTo>
                  <a:cubicBezTo>
                    <a:pt x="139" y="83"/>
                    <a:pt x="139" y="83"/>
                    <a:pt x="139" y="83"/>
                  </a:cubicBezTo>
                  <a:cubicBezTo>
                    <a:pt x="142" y="81"/>
                    <a:pt x="144" y="79"/>
                    <a:pt x="146" y="77"/>
                  </a:cubicBezTo>
                  <a:cubicBezTo>
                    <a:pt x="182" y="124"/>
                    <a:pt x="182" y="124"/>
                    <a:pt x="182" y="124"/>
                  </a:cubicBezTo>
                  <a:cubicBezTo>
                    <a:pt x="180" y="125"/>
                    <a:pt x="178" y="127"/>
                    <a:pt x="176" y="128"/>
                  </a:cubicBezTo>
                  <a:close/>
                  <a:moveTo>
                    <a:pt x="568" y="124"/>
                  </a:moveTo>
                  <a:cubicBezTo>
                    <a:pt x="566" y="123"/>
                    <a:pt x="564" y="121"/>
                    <a:pt x="562" y="120"/>
                  </a:cubicBezTo>
                  <a:cubicBezTo>
                    <a:pt x="597" y="73"/>
                    <a:pt x="597" y="73"/>
                    <a:pt x="597" y="73"/>
                  </a:cubicBezTo>
                  <a:cubicBezTo>
                    <a:pt x="599" y="75"/>
                    <a:pt x="601" y="76"/>
                    <a:pt x="604" y="78"/>
                  </a:cubicBezTo>
                  <a:lnTo>
                    <a:pt x="568" y="124"/>
                  </a:lnTo>
                  <a:close/>
                  <a:moveTo>
                    <a:pt x="187" y="120"/>
                  </a:moveTo>
                  <a:cubicBezTo>
                    <a:pt x="152" y="73"/>
                    <a:pt x="152" y="73"/>
                    <a:pt x="152" y="73"/>
                  </a:cubicBezTo>
                  <a:cubicBezTo>
                    <a:pt x="154" y="71"/>
                    <a:pt x="157" y="70"/>
                    <a:pt x="159" y="68"/>
                  </a:cubicBezTo>
                  <a:cubicBezTo>
                    <a:pt x="193" y="116"/>
                    <a:pt x="193" y="116"/>
                    <a:pt x="193" y="116"/>
                  </a:cubicBezTo>
                  <a:cubicBezTo>
                    <a:pt x="191" y="117"/>
                    <a:pt x="189" y="118"/>
                    <a:pt x="187" y="120"/>
                  </a:cubicBezTo>
                  <a:close/>
                  <a:moveTo>
                    <a:pt x="557" y="116"/>
                  </a:moveTo>
                  <a:cubicBezTo>
                    <a:pt x="555" y="115"/>
                    <a:pt x="553" y="113"/>
                    <a:pt x="551" y="112"/>
                  </a:cubicBezTo>
                  <a:cubicBezTo>
                    <a:pt x="584" y="64"/>
                    <a:pt x="584" y="64"/>
                    <a:pt x="584" y="64"/>
                  </a:cubicBezTo>
                  <a:cubicBezTo>
                    <a:pt x="586" y="65"/>
                    <a:pt x="589" y="67"/>
                    <a:pt x="591" y="69"/>
                  </a:cubicBezTo>
                  <a:lnTo>
                    <a:pt x="557" y="116"/>
                  </a:lnTo>
                  <a:close/>
                  <a:moveTo>
                    <a:pt x="198" y="112"/>
                  </a:moveTo>
                  <a:cubicBezTo>
                    <a:pt x="165" y="64"/>
                    <a:pt x="165" y="64"/>
                    <a:pt x="165" y="64"/>
                  </a:cubicBezTo>
                  <a:cubicBezTo>
                    <a:pt x="167" y="62"/>
                    <a:pt x="170" y="61"/>
                    <a:pt x="172" y="59"/>
                  </a:cubicBezTo>
                  <a:cubicBezTo>
                    <a:pt x="204" y="108"/>
                    <a:pt x="204" y="108"/>
                    <a:pt x="204" y="108"/>
                  </a:cubicBezTo>
                  <a:cubicBezTo>
                    <a:pt x="202" y="109"/>
                    <a:pt x="200" y="111"/>
                    <a:pt x="198" y="112"/>
                  </a:cubicBezTo>
                  <a:close/>
                  <a:moveTo>
                    <a:pt x="546" y="109"/>
                  </a:moveTo>
                  <a:cubicBezTo>
                    <a:pt x="544" y="107"/>
                    <a:pt x="542" y="106"/>
                    <a:pt x="540" y="105"/>
                  </a:cubicBezTo>
                  <a:cubicBezTo>
                    <a:pt x="571" y="55"/>
                    <a:pt x="571" y="55"/>
                    <a:pt x="571" y="55"/>
                  </a:cubicBezTo>
                  <a:cubicBezTo>
                    <a:pt x="573" y="57"/>
                    <a:pt x="575" y="58"/>
                    <a:pt x="578" y="60"/>
                  </a:cubicBezTo>
                  <a:lnTo>
                    <a:pt x="546" y="109"/>
                  </a:lnTo>
                  <a:close/>
                  <a:moveTo>
                    <a:pt x="209" y="105"/>
                  </a:moveTo>
                  <a:cubicBezTo>
                    <a:pt x="178" y="55"/>
                    <a:pt x="178" y="55"/>
                    <a:pt x="178" y="55"/>
                  </a:cubicBezTo>
                  <a:cubicBezTo>
                    <a:pt x="181" y="54"/>
                    <a:pt x="183" y="52"/>
                    <a:pt x="186" y="51"/>
                  </a:cubicBezTo>
                  <a:cubicBezTo>
                    <a:pt x="215" y="101"/>
                    <a:pt x="215" y="101"/>
                    <a:pt x="215" y="101"/>
                  </a:cubicBezTo>
                  <a:cubicBezTo>
                    <a:pt x="213" y="102"/>
                    <a:pt x="211" y="104"/>
                    <a:pt x="209" y="105"/>
                  </a:cubicBezTo>
                  <a:close/>
                  <a:moveTo>
                    <a:pt x="535" y="102"/>
                  </a:moveTo>
                  <a:cubicBezTo>
                    <a:pt x="533" y="100"/>
                    <a:pt x="530" y="99"/>
                    <a:pt x="528" y="98"/>
                  </a:cubicBezTo>
                  <a:cubicBezTo>
                    <a:pt x="557" y="47"/>
                    <a:pt x="557" y="47"/>
                    <a:pt x="557" y="47"/>
                  </a:cubicBezTo>
                  <a:cubicBezTo>
                    <a:pt x="559" y="48"/>
                    <a:pt x="562" y="50"/>
                    <a:pt x="564" y="51"/>
                  </a:cubicBezTo>
                  <a:lnTo>
                    <a:pt x="535" y="102"/>
                  </a:lnTo>
                  <a:close/>
                  <a:moveTo>
                    <a:pt x="220" y="98"/>
                  </a:moveTo>
                  <a:cubicBezTo>
                    <a:pt x="192" y="47"/>
                    <a:pt x="192" y="47"/>
                    <a:pt x="192" y="47"/>
                  </a:cubicBezTo>
                  <a:cubicBezTo>
                    <a:pt x="194" y="46"/>
                    <a:pt x="197" y="44"/>
                    <a:pt x="199" y="43"/>
                  </a:cubicBezTo>
                  <a:cubicBezTo>
                    <a:pt x="227" y="95"/>
                    <a:pt x="227" y="95"/>
                    <a:pt x="227" y="95"/>
                  </a:cubicBezTo>
                  <a:cubicBezTo>
                    <a:pt x="225" y="96"/>
                    <a:pt x="223" y="97"/>
                    <a:pt x="220" y="98"/>
                  </a:cubicBezTo>
                  <a:close/>
                  <a:moveTo>
                    <a:pt x="523" y="95"/>
                  </a:moveTo>
                  <a:cubicBezTo>
                    <a:pt x="521" y="94"/>
                    <a:pt x="519" y="93"/>
                    <a:pt x="516" y="92"/>
                  </a:cubicBezTo>
                  <a:cubicBezTo>
                    <a:pt x="543" y="40"/>
                    <a:pt x="543" y="40"/>
                    <a:pt x="543" y="40"/>
                  </a:cubicBezTo>
                  <a:cubicBezTo>
                    <a:pt x="545" y="41"/>
                    <a:pt x="548" y="42"/>
                    <a:pt x="550" y="44"/>
                  </a:cubicBezTo>
                  <a:lnTo>
                    <a:pt x="523" y="95"/>
                  </a:lnTo>
                  <a:close/>
                  <a:moveTo>
                    <a:pt x="232" y="92"/>
                  </a:moveTo>
                  <a:cubicBezTo>
                    <a:pt x="206" y="40"/>
                    <a:pt x="206" y="40"/>
                    <a:pt x="206" y="40"/>
                  </a:cubicBezTo>
                  <a:cubicBezTo>
                    <a:pt x="208" y="38"/>
                    <a:pt x="211" y="37"/>
                    <a:pt x="214" y="36"/>
                  </a:cubicBezTo>
                  <a:cubicBezTo>
                    <a:pt x="239" y="89"/>
                    <a:pt x="239" y="89"/>
                    <a:pt x="239" y="89"/>
                  </a:cubicBezTo>
                  <a:cubicBezTo>
                    <a:pt x="237" y="90"/>
                    <a:pt x="234" y="91"/>
                    <a:pt x="232" y="92"/>
                  </a:cubicBezTo>
                  <a:close/>
                  <a:moveTo>
                    <a:pt x="511" y="89"/>
                  </a:moveTo>
                  <a:cubicBezTo>
                    <a:pt x="509" y="88"/>
                    <a:pt x="507" y="87"/>
                    <a:pt x="504" y="86"/>
                  </a:cubicBezTo>
                  <a:cubicBezTo>
                    <a:pt x="528" y="33"/>
                    <a:pt x="528" y="33"/>
                    <a:pt x="528" y="33"/>
                  </a:cubicBezTo>
                  <a:cubicBezTo>
                    <a:pt x="531" y="34"/>
                    <a:pt x="534" y="35"/>
                    <a:pt x="536" y="36"/>
                  </a:cubicBezTo>
                  <a:lnTo>
                    <a:pt x="511" y="89"/>
                  </a:lnTo>
                  <a:close/>
                  <a:moveTo>
                    <a:pt x="244" y="86"/>
                  </a:moveTo>
                  <a:cubicBezTo>
                    <a:pt x="220" y="33"/>
                    <a:pt x="220" y="33"/>
                    <a:pt x="220" y="33"/>
                  </a:cubicBezTo>
                  <a:cubicBezTo>
                    <a:pt x="223" y="32"/>
                    <a:pt x="225" y="31"/>
                    <a:pt x="228" y="29"/>
                  </a:cubicBezTo>
                  <a:cubicBezTo>
                    <a:pt x="251" y="83"/>
                    <a:pt x="251" y="83"/>
                    <a:pt x="251" y="83"/>
                  </a:cubicBezTo>
                  <a:cubicBezTo>
                    <a:pt x="249" y="84"/>
                    <a:pt x="247" y="85"/>
                    <a:pt x="244" y="86"/>
                  </a:cubicBezTo>
                  <a:close/>
                  <a:moveTo>
                    <a:pt x="499" y="83"/>
                  </a:moveTo>
                  <a:cubicBezTo>
                    <a:pt x="496" y="83"/>
                    <a:pt x="494" y="82"/>
                    <a:pt x="492" y="81"/>
                  </a:cubicBezTo>
                  <a:cubicBezTo>
                    <a:pt x="514" y="26"/>
                    <a:pt x="514" y="26"/>
                    <a:pt x="514" y="26"/>
                  </a:cubicBezTo>
                  <a:cubicBezTo>
                    <a:pt x="516" y="27"/>
                    <a:pt x="519" y="29"/>
                    <a:pt x="522" y="30"/>
                  </a:cubicBezTo>
                  <a:lnTo>
                    <a:pt x="499" y="83"/>
                  </a:lnTo>
                  <a:close/>
                  <a:moveTo>
                    <a:pt x="257" y="81"/>
                  </a:moveTo>
                  <a:cubicBezTo>
                    <a:pt x="235" y="27"/>
                    <a:pt x="235" y="27"/>
                    <a:pt x="235" y="27"/>
                  </a:cubicBezTo>
                  <a:cubicBezTo>
                    <a:pt x="237" y="26"/>
                    <a:pt x="240" y="24"/>
                    <a:pt x="243" y="23"/>
                  </a:cubicBezTo>
                  <a:cubicBezTo>
                    <a:pt x="263" y="78"/>
                    <a:pt x="263" y="78"/>
                    <a:pt x="263" y="78"/>
                  </a:cubicBezTo>
                  <a:cubicBezTo>
                    <a:pt x="261" y="79"/>
                    <a:pt x="259" y="80"/>
                    <a:pt x="257" y="81"/>
                  </a:cubicBezTo>
                  <a:close/>
                  <a:moveTo>
                    <a:pt x="486" y="78"/>
                  </a:moveTo>
                  <a:cubicBezTo>
                    <a:pt x="484" y="78"/>
                    <a:pt x="482" y="77"/>
                    <a:pt x="479" y="76"/>
                  </a:cubicBezTo>
                  <a:cubicBezTo>
                    <a:pt x="499" y="21"/>
                    <a:pt x="499" y="21"/>
                    <a:pt x="499" y="21"/>
                  </a:cubicBezTo>
                  <a:cubicBezTo>
                    <a:pt x="502" y="22"/>
                    <a:pt x="504" y="23"/>
                    <a:pt x="507" y="24"/>
                  </a:cubicBezTo>
                  <a:lnTo>
                    <a:pt x="486" y="78"/>
                  </a:lnTo>
                  <a:close/>
                  <a:moveTo>
                    <a:pt x="269" y="76"/>
                  </a:moveTo>
                  <a:cubicBezTo>
                    <a:pt x="250" y="21"/>
                    <a:pt x="250" y="21"/>
                    <a:pt x="250" y="21"/>
                  </a:cubicBezTo>
                  <a:cubicBezTo>
                    <a:pt x="252" y="20"/>
                    <a:pt x="255" y="19"/>
                    <a:pt x="258" y="18"/>
                  </a:cubicBezTo>
                  <a:cubicBezTo>
                    <a:pt x="276" y="74"/>
                    <a:pt x="276" y="74"/>
                    <a:pt x="276" y="74"/>
                  </a:cubicBezTo>
                  <a:cubicBezTo>
                    <a:pt x="274" y="75"/>
                    <a:pt x="271" y="75"/>
                    <a:pt x="269" y="76"/>
                  </a:cubicBezTo>
                  <a:close/>
                  <a:moveTo>
                    <a:pt x="474" y="74"/>
                  </a:moveTo>
                  <a:cubicBezTo>
                    <a:pt x="471" y="73"/>
                    <a:pt x="469" y="72"/>
                    <a:pt x="467" y="72"/>
                  </a:cubicBezTo>
                  <a:cubicBezTo>
                    <a:pt x="484" y="16"/>
                    <a:pt x="484" y="16"/>
                    <a:pt x="484" y="16"/>
                  </a:cubicBezTo>
                  <a:cubicBezTo>
                    <a:pt x="486" y="17"/>
                    <a:pt x="489" y="18"/>
                    <a:pt x="492" y="18"/>
                  </a:cubicBezTo>
                  <a:lnTo>
                    <a:pt x="474" y="74"/>
                  </a:lnTo>
                  <a:close/>
                  <a:moveTo>
                    <a:pt x="282" y="72"/>
                  </a:moveTo>
                  <a:cubicBezTo>
                    <a:pt x="265" y="16"/>
                    <a:pt x="265" y="16"/>
                    <a:pt x="265" y="16"/>
                  </a:cubicBezTo>
                  <a:cubicBezTo>
                    <a:pt x="267" y="15"/>
                    <a:pt x="270" y="14"/>
                    <a:pt x="273" y="14"/>
                  </a:cubicBezTo>
                  <a:cubicBezTo>
                    <a:pt x="289" y="70"/>
                    <a:pt x="289" y="70"/>
                    <a:pt x="289" y="70"/>
                  </a:cubicBezTo>
                  <a:cubicBezTo>
                    <a:pt x="286" y="71"/>
                    <a:pt x="284" y="71"/>
                    <a:pt x="282" y="72"/>
                  </a:cubicBezTo>
                  <a:close/>
                  <a:moveTo>
                    <a:pt x="461" y="70"/>
                  </a:moveTo>
                  <a:cubicBezTo>
                    <a:pt x="458" y="69"/>
                    <a:pt x="456" y="69"/>
                    <a:pt x="454" y="68"/>
                  </a:cubicBezTo>
                  <a:cubicBezTo>
                    <a:pt x="468" y="12"/>
                    <a:pt x="468" y="12"/>
                    <a:pt x="468" y="12"/>
                  </a:cubicBezTo>
                  <a:cubicBezTo>
                    <a:pt x="471" y="12"/>
                    <a:pt x="474" y="13"/>
                    <a:pt x="477" y="14"/>
                  </a:cubicBezTo>
                  <a:lnTo>
                    <a:pt x="461" y="70"/>
                  </a:lnTo>
                  <a:close/>
                  <a:moveTo>
                    <a:pt x="295" y="68"/>
                  </a:moveTo>
                  <a:cubicBezTo>
                    <a:pt x="280" y="12"/>
                    <a:pt x="280" y="12"/>
                    <a:pt x="280" y="12"/>
                  </a:cubicBezTo>
                  <a:cubicBezTo>
                    <a:pt x="283" y="11"/>
                    <a:pt x="286" y="10"/>
                    <a:pt x="288" y="10"/>
                  </a:cubicBezTo>
                  <a:cubicBezTo>
                    <a:pt x="302" y="67"/>
                    <a:pt x="302" y="67"/>
                    <a:pt x="302" y="67"/>
                  </a:cubicBezTo>
                  <a:cubicBezTo>
                    <a:pt x="299" y="67"/>
                    <a:pt x="297" y="68"/>
                    <a:pt x="295" y="68"/>
                  </a:cubicBezTo>
                  <a:close/>
                  <a:moveTo>
                    <a:pt x="448" y="67"/>
                  </a:moveTo>
                  <a:cubicBezTo>
                    <a:pt x="445" y="66"/>
                    <a:pt x="443" y="66"/>
                    <a:pt x="441" y="65"/>
                  </a:cubicBezTo>
                  <a:cubicBezTo>
                    <a:pt x="453" y="8"/>
                    <a:pt x="453" y="8"/>
                    <a:pt x="453" y="8"/>
                  </a:cubicBezTo>
                  <a:cubicBezTo>
                    <a:pt x="456" y="8"/>
                    <a:pt x="459" y="9"/>
                    <a:pt x="461" y="10"/>
                  </a:cubicBezTo>
                  <a:lnTo>
                    <a:pt x="448" y="67"/>
                  </a:lnTo>
                  <a:close/>
                  <a:moveTo>
                    <a:pt x="308" y="65"/>
                  </a:moveTo>
                  <a:cubicBezTo>
                    <a:pt x="295" y="8"/>
                    <a:pt x="295" y="8"/>
                    <a:pt x="295" y="8"/>
                  </a:cubicBezTo>
                  <a:cubicBezTo>
                    <a:pt x="298" y="7"/>
                    <a:pt x="301" y="7"/>
                    <a:pt x="304" y="6"/>
                  </a:cubicBezTo>
                  <a:cubicBezTo>
                    <a:pt x="315" y="64"/>
                    <a:pt x="315" y="64"/>
                    <a:pt x="315" y="64"/>
                  </a:cubicBezTo>
                  <a:cubicBezTo>
                    <a:pt x="312" y="64"/>
                    <a:pt x="310" y="65"/>
                    <a:pt x="308" y="65"/>
                  </a:cubicBezTo>
                  <a:close/>
                  <a:moveTo>
                    <a:pt x="435" y="64"/>
                  </a:moveTo>
                  <a:cubicBezTo>
                    <a:pt x="432" y="63"/>
                    <a:pt x="430" y="63"/>
                    <a:pt x="428" y="63"/>
                  </a:cubicBezTo>
                  <a:cubicBezTo>
                    <a:pt x="437" y="5"/>
                    <a:pt x="437" y="5"/>
                    <a:pt x="437" y="5"/>
                  </a:cubicBezTo>
                  <a:cubicBezTo>
                    <a:pt x="440" y="5"/>
                    <a:pt x="443" y="6"/>
                    <a:pt x="446" y="6"/>
                  </a:cubicBezTo>
                  <a:lnTo>
                    <a:pt x="435" y="64"/>
                  </a:lnTo>
                  <a:close/>
                  <a:moveTo>
                    <a:pt x="321" y="63"/>
                  </a:moveTo>
                  <a:cubicBezTo>
                    <a:pt x="311" y="5"/>
                    <a:pt x="311" y="5"/>
                    <a:pt x="311" y="5"/>
                  </a:cubicBezTo>
                  <a:cubicBezTo>
                    <a:pt x="314" y="5"/>
                    <a:pt x="317" y="4"/>
                    <a:pt x="320" y="4"/>
                  </a:cubicBezTo>
                  <a:cubicBezTo>
                    <a:pt x="328" y="61"/>
                    <a:pt x="328" y="61"/>
                    <a:pt x="328" y="61"/>
                  </a:cubicBezTo>
                  <a:cubicBezTo>
                    <a:pt x="326" y="62"/>
                    <a:pt x="323" y="62"/>
                    <a:pt x="321" y="63"/>
                  </a:cubicBezTo>
                  <a:close/>
                  <a:moveTo>
                    <a:pt x="422" y="62"/>
                  </a:moveTo>
                  <a:cubicBezTo>
                    <a:pt x="419" y="61"/>
                    <a:pt x="417" y="61"/>
                    <a:pt x="414" y="61"/>
                  </a:cubicBezTo>
                  <a:cubicBezTo>
                    <a:pt x="422" y="3"/>
                    <a:pt x="422" y="3"/>
                    <a:pt x="422" y="3"/>
                  </a:cubicBezTo>
                  <a:cubicBezTo>
                    <a:pt x="424" y="3"/>
                    <a:pt x="427" y="3"/>
                    <a:pt x="430" y="4"/>
                  </a:cubicBezTo>
                  <a:lnTo>
                    <a:pt x="422" y="62"/>
                  </a:lnTo>
                  <a:close/>
                  <a:moveTo>
                    <a:pt x="334" y="61"/>
                  </a:moveTo>
                  <a:cubicBezTo>
                    <a:pt x="327" y="3"/>
                    <a:pt x="327" y="3"/>
                    <a:pt x="327" y="3"/>
                  </a:cubicBezTo>
                  <a:cubicBezTo>
                    <a:pt x="330" y="2"/>
                    <a:pt x="332" y="2"/>
                    <a:pt x="335" y="2"/>
                  </a:cubicBezTo>
                  <a:cubicBezTo>
                    <a:pt x="341" y="60"/>
                    <a:pt x="341" y="60"/>
                    <a:pt x="341" y="60"/>
                  </a:cubicBezTo>
                  <a:cubicBezTo>
                    <a:pt x="339" y="60"/>
                    <a:pt x="337" y="60"/>
                    <a:pt x="334" y="61"/>
                  </a:cubicBezTo>
                  <a:close/>
                  <a:moveTo>
                    <a:pt x="408" y="60"/>
                  </a:moveTo>
                  <a:cubicBezTo>
                    <a:pt x="406" y="60"/>
                    <a:pt x="403" y="59"/>
                    <a:pt x="401" y="59"/>
                  </a:cubicBezTo>
                  <a:cubicBezTo>
                    <a:pt x="406" y="1"/>
                    <a:pt x="406" y="1"/>
                    <a:pt x="406" y="1"/>
                  </a:cubicBezTo>
                  <a:cubicBezTo>
                    <a:pt x="409" y="1"/>
                    <a:pt x="412" y="1"/>
                    <a:pt x="414" y="2"/>
                  </a:cubicBezTo>
                  <a:lnTo>
                    <a:pt x="408" y="60"/>
                  </a:lnTo>
                  <a:close/>
                  <a:moveTo>
                    <a:pt x="347" y="59"/>
                  </a:moveTo>
                  <a:cubicBezTo>
                    <a:pt x="342" y="1"/>
                    <a:pt x="342" y="1"/>
                    <a:pt x="342" y="1"/>
                  </a:cubicBezTo>
                  <a:cubicBezTo>
                    <a:pt x="345" y="1"/>
                    <a:pt x="348" y="1"/>
                    <a:pt x="351" y="0"/>
                  </a:cubicBezTo>
                  <a:cubicBezTo>
                    <a:pt x="355" y="59"/>
                    <a:pt x="355" y="59"/>
                    <a:pt x="355" y="59"/>
                  </a:cubicBezTo>
                  <a:cubicBezTo>
                    <a:pt x="352" y="59"/>
                    <a:pt x="350" y="59"/>
                    <a:pt x="347" y="59"/>
                  </a:cubicBezTo>
                  <a:close/>
                  <a:moveTo>
                    <a:pt x="395" y="59"/>
                  </a:moveTo>
                  <a:cubicBezTo>
                    <a:pt x="392" y="59"/>
                    <a:pt x="390" y="58"/>
                    <a:pt x="388" y="58"/>
                  </a:cubicBezTo>
                  <a:cubicBezTo>
                    <a:pt x="390" y="0"/>
                    <a:pt x="390" y="0"/>
                    <a:pt x="390" y="0"/>
                  </a:cubicBezTo>
                  <a:cubicBezTo>
                    <a:pt x="393" y="0"/>
                    <a:pt x="396" y="0"/>
                    <a:pt x="399" y="0"/>
                  </a:cubicBezTo>
                  <a:lnTo>
                    <a:pt x="395" y="59"/>
                  </a:lnTo>
                  <a:close/>
                  <a:moveTo>
                    <a:pt x="361" y="58"/>
                  </a:moveTo>
                  <a:cubicBezTo>
                    <a:pt x="358" y="0"/>
                    <a:pt x="358" y="0"/>
                    <a:pt x="358" y="0"/>
                  </a:cubicBezTo>
                  <a:cubicBezTo>
                    <a:pt x="361" y="0"/>
                    <a:pt x="364" y="0"/>
                    <a:pt x="367" y="0"/>
                  </a:cubicBezTo>
                  <a:cubicBezTo>
                    <a:pt x="368" y="58"/>
                    <a:pt x="368" y="58"/>
                    <a:pt x="368" y="58"/>
                  </a:cubicBezTo>
                  <a:cubicBezTo>
                    <a:pt x="366" y="58"/>
                    <a:pt x="363" y="58"/>
                    <a:pt x="361" y="58"/>
                  </a:cubicBezTo>
                  <a:close/>
                  <a:moveTo>
                    <a:pt x="382" y="58"/>
                  </a:moveTo>
                  <a:cubicBezTo>
                    <a:pt x="379" y="58"/>
                    <a:pt x="377" y="58"/>
                    <a:pt x="375" y="58"/>
                  </a:cubicBezTo>
                  <a:cubicBezTo>
                    <a:pt x="374" y="58"/>
                    <a:pt x="374" y="58"/>
                    <a:pt x="374" y="58"/>
                  </a:cubicBezTo>
                  <a:cubicBezTo>
                    <a:pt x="374" y="23"/>
                    <a:pt x="374" y="23"/>
                    <a:pt x="374" y="23"/>
                  </a:cubicBezTo>
                  <a:cubicBezTo>
                    <a:pt x="374" y="0"/>
                    <a:pt x="374" y="0"/>
                    <a:pt x="374" y="0"/>
                  </a:cubicBezTo>
                  <a:cubicBezTo>
                    <a:pt x="375" y="0"/>
                    <a:pt x="375" y="0"/>
                    <a:pt x="375" y="0"/>
                  </a:cubicBezTo>
                  <a:cubicBezTo>
                    <a:pt x="377" y="0"/>
                    <a:pt x="380" y="0"/>
                    <a:pt x="383" y="0"/>
                  </a:cubicBezTo>
                  <a:lnTo>
                    <a:pt x="382" y="58"/>
                  </a:lnTo>
                  <a:close/>
                  <a:moveTo>
                    <a:pt x="374" y="23"/>
                  </a:moveTo>
                  <a:cubicBezTo>
                    <a:pt x="374" y="29"/>
                    <a:pt x="374" y="29"/>
                    <a:pt x="374" y="29"/>
                  </a:cubicBezTo>
                  <a:cubicBezTo>
                    <a:pt x="374" y="24"/>
                    <a:pt x="374" y="24"/>
                    <a:pt x="374" y="24"/>
                  </a:cubicBezTo>
                  <a:lnTo>
                    <a:pt x="374" y="2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43" name="Google Shape;1143;p28"/>
            <p:cNvSpPr/>
            <p:nvPr/>
          </p:nvSpPr>
          <p:spPr>
            <a:xfrm>
              <a:off x="5734050" y="4329113"/>
              <a:ext cx="985838" cy="987424"/>
            </a:xfrm>
            <a:custGeom>
              <a:avLst/>
              <a:gdLst/>
              <a:ahLst/>
              <a:cxnLst/>
              <a:rect l="l" t="t" r="r" b="b"/>
              <a:pathLst>
                <a:path w="585" h="585" extrusionOk="0">
                  <a:moveTo>
                    <a:pt x="293" y="585"/>
                  </a:moveTo>
                  <a:cubicBezTo>
                    <a:pt x="131" y="585"/>
                    <a:pt x="0" y="454"/>
                    <a:pt x="0" y="293"/>
                  </a:cubicBezTo>
                  <a:cubicBezTo>
                    <a:pt x="0" y="131"/>
                    <a:pt x="131" y="0"/>
                    <a:pt x="293" y="0"/>
                  </a:cubicBezTo>
                  <a:cubicBezTo>
                    <a:pt x="454" y="0"/>
                    <a:pt x="585" y="131"/>
                    <a:pt x="585" y="293"/>
                  </a:cubicBezTo>
                  <a:cubicBezTo>
                    <a:pt x="585" y="454"/>
                    <a:pt x="454" y="585"/>
                    <a:pt x="293" y="585"/>
                  </a:cubicBezTo>
                  <a:close/>
                  <a:moveTo>
                    <a:pt x="293" y="5"/>
                  </a:moveTo>
                  <a:cubicBezTo>
                    <a:pt x="134" y="5"/>
                    <a:pt x="5" y="134"/>
                    <a:pt x="5" y="293"/>
                  </a:cubicBezTo>
                  <a:cubicBezTo>
                    <a:pt x="5" y="451"/>
                    <a:pt x="134" y="580"/>
                    <a:pt x="293" y="580"/>
                  </a:cubicBezTo>
                  <a:cubicBezTo>
                    <a:pt x="451" y="580"/>
                    <a:pt x="580" y="451"/>
                    <a:pt x="580" y="293"/>
                  </a:cubicBezTo>
                  <a:cubicBezTo>
                    <a:pt x="580" y="134"/>
                    <a:pt x="451" y="5"/>
                    <a:pt x="293" y="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44" name="Google Shape;1144;p28"/>
            <p:cNvSpPr/>
            <p:nvPr/>
          </p:nvSpPr>
          <p:spPr>
            <a:xfrm>
              <a:off x="5738813" y="4333875"/>
              <a:ext cx="974725" cy="976313"/>
            </a:xfrm>
            <a:custGeom>
              <a:avLst/>
              <a:gdLst/>
              <a:ahLst/>
              <a:cxnLst/>
              <a:rect l="l" t="t" r="r" b="b"/>
              <a:pathLst>
                <a:path w="578" h="579" extrusionOk="0">
                  <a:moveTo>
                    <a:pt x="290" y="0"/>
                  </a:moveTo>
                  <a:cubicBezTo>
                    <a:pt x="289" y="0"/>
                    <a:pt x="289" y="0"/>
                    <a:pt x="289" y="0"/>
                  </a:cubicBezTo>
                  <a:cubicBezTo>
                    <a:pt x="289" y="0"/>
                    <a:pt x="289" y="0"/>
                    <a:pt x="289" y="0"/>
                  </a:cubicBezTo>
                  <a:cubicBezTo>
                    <a:pt x="289" y="0"/>
                    <a:pt x="289" y="0"/>
                    <a:pt x="289" y="0"/>
                  </a:cubicBezTo>
                  <a:cubicBezTo>
                    <a:pt x="289" y="0"/>
                    <a:pt x="289" y="0"/>
                    <a:pt x="289" y="0"/>
                  </a:cubicBezTo>
                  <a:cubicBezTo>
                    <a:pt x="289" y="0"/>
                    <a:pt x="289" y="0"/>
                    <a:pt x="289" y="0"/>
                  </a:cubicBezTo>
                  <a:cubicBezTo>
                    <a:pt x="288" y="0"/>
                    <a:pt x="287" y="0"/>
                    <a:pt x="287" y="0"/>
                  </a:cubicBezTo>
                  <a:cubicBezTo>
                    <a:pt x="287" y="49"/>
                    <a:pt x="287" y="49"/>
                    <a:pt x="287" y="49"/>
                  </a:cubicBezTo>
                  <a:cubicBezTo>
                    <a:pt x="288" y="49"/>
                    <a:pt x="289" y="49"/>
                    <a:pt x="290" y="49"/>
                  </a:cubicBezTo>
                  <a:lnTo>
                    <a:pt x="290" y="0"/>
                  </a:lnTo>
                  <a:close/>
                  <a:moveTo>
                    <a:pt x="234" y="5"/>
                  </a:moveTo>
                  <a:cubicBezTo>
                    <a:pt x="233" y="6"/>
                    <a:pt x="233" y="6"/>
                    <a:pt x="232" y="6"/>
                  </a:cubicBezTo>
                  <a:cubicBezTo>
                    <a:pt x="232" y="6"/>
                    <a:pt x="232" y="6"/>
                    <a:pt x="232" y="6"/>
                  </a:cubicBezTo>
                  <a:cubicBezTo>
                    <a:pt x="232" y="6"/>
                    <a:pt x="232" y="6"/>
                    <a:pt x="232" y="6"/>
                  </a:cubicBezTo>
                  <a:cubicBezTo>
                    <a:pt x="232" y="6"/>
                    <a:pt x="232" y="6"/>
                    <a:pt x="232" y="6"/>
                  </a:cubicBezTo>
                  <a:cubicBezTo>
                    <a:pt x="232" y="6"/>
                    <a:pt x="232" y="6"/>
                    <a:pt x="232" y="6"/>
                  </a:cubicBezTo>
                  <a:cubicBezTo>
                    <a:pt x="231" y="6"/>
                    <a:pt x="231" y="6"/>
                    <a:pt x="231" y="6"/>
                  </a:cubicBezTo>
                  <a:cubicBezTo>
                    <a:pt x="241" y="54"/>
                    <a:pt x="241" y="54"/>
                    <a:pt x="241" y="54"/>
                  </a:cubicBezTo>
                  <a:cubicBezTo>
                    <a:pt x="242" y="54"/>
                    <a:pt x="243" y="54"/>
                    <a:pt x="243" y="54"/>
                  </a:cubicBezTo>
                  <a:lnTo>
                    <a:pt x="234" y="5"/>
                  </a:lnTo>
                  <a:close/>
                  <a:moveTo>
                    <a:pt x="181" y="21"/>
                  </a:moveTo>
                  <a:cubicBezTo>
                    <a:pt x="180" y="22"/>
                    <a:pt x="179" y="22"/>
                    <a:pt x="179" y="22"/>
                  </a:cubicBezTo>
                  <a:cubicBezTo>
                    <a:pt x="179" y="22"/>
                    <a:pt x="179" y="22"/>
                    <a:pt x="179" y="22"/>
                  </a:cubicBezTo>
                  <a:cubicBezTo>
                    <a:pt x="179" y="22"/>
                    <a:pt x="179" y="22"/>
                    <a:pt x="179" y="22"/>
                  </a:cubicBezTo>
                  <a:cubicBezTo>
                    <a:pt x="179" y="22"/>
                    <a:pt x="179" y="22"/>
                    <a:pt x="179" y="22"/>
                  </a:cubicBezTo>
                  <a:cubicBezTo>
                    <a:pt x="179" y="22"/>
                    <a:pt x="179" y="22"/>
                    <a:pt x="179" y="22"/>
                  </a:cubicBezTo>
                  <a:cubicBezTo>
                    <a:pt x="178" y="22"/>
                    <a:pt x="178" y="22"/>
                    <a:pt x="178" y="22"/>
                  </a:cubicBezTo>
                  <a:cubicBezTo>
                    <a:pt x="197" y="68"/>
                    <a:pt x="197" y="68"/>
                    <a:pt x="197" y="68"/>
                  </a:cubicBezTo>
                  <a:cubicBezTo>
                    <a:pt x="198" y="67"/>
                    <a:pt x="198" y="67"/>
                    <a:pt x="199" y="67"/>
                  </a:cubicBezTo>
                  <a:lnTo>
                    <a:pt x="181" y="21"/>
                  </a:lnTo>
                  <a:close/>
                  <a:moveTo>
                    <a:pt x="131" y="47"/>
                  </a:moveTo>
                  <a:cubicBezTo>
                    <a:pt x="131" y="47"/>
                    <a:pt x="130" y="48"/>
                    <a:pt x="130" y="48"/>
                  </a:cubicBezTo>
                  <a:cubicBezTo>
                    <a:pt x="130" y="48"/>
                    <a:pt x="130" y="48"/>
                    <a:pt x="130" y="48"/>
                  </a:cubicBezTo>
                  <a:cubicBezTo>
                    <a:pt x="130" y="48"/>
                    <a:pt x="130" y="48"/>
                    <a:pt x="130" y="48"/>
                  </a:cubicBezTo>
                  <a:cubicBezTo>
                    <a:pt x="130" y="48"/>
                    <a:pt x="130" y="48"/>
                    <a:pt x="130" y="48"/>
                  </a:cubicBezTo>
                  <a:cubicBezTo>
                    <a:pt x="130" y="48"/>
                    <a:pt x="130" y="48"/>
                    <a:pt x="130" y="48"/>
                  </a:cubicBezTo>
                  <a:cubicBezTo>
                    <a:pt x="129" y="48"/>
                    <a:pt x="129" y="48"/>
                    <a:pt x="129" y="48"/>
                  </a:cubicBezTo>
                  <a:cubicBezTo>
                    <a:pt x="129" y="48"/>
                    <a:pt x="129" y="48"/>
                    <a:pt x="129" y="48"/>
                  </a:cubicBezTo>
                  <a:cubicBezTo>
                    <a:pt x="129" y="49"/>
                    <a:pt x="129" y="49"/>
                    <a:pt x="129" y="49"/>
                  </a:cubicBezTo>
                  <a:cubicBezTo>
                    <a:pt x="156" y="90"/>
                    <a:pt x="156" y="90"/>
                    <a:pt x="156" y="90"/>
                  </a:cubicBezTo>
                  <a:cubicBezTo>
                    <a:pt x="157" y="89"/>
                    <a:pt x="157" y="89"/>
                    <a:pt x="158" y="88"/>
                  </a:cubicBezTo>
                  <a:lnTo>
                    <a:pt x="131" y="47"/>
                  </a:lnTo>
                  <a:close/>
                  <a:moveTo>
                    <a:pt x="88" y="82"/>
                  </a:moveTo>
                  <a:cubicBezTo>
                    <a:pt x="87" y="82"/>
                    <a:pt x="87" y="83"/>
                    <a:pt x="87" y="83"/>
                  </a:cubicBezTo>
                  <a:cubicBezTo>
                    <a:pt x="87" y="83"/>
                    <a:pt x="87" y="83"/>
                    <a:pt x="87" y="83"/>
                  </a:cubicBezTo>
                  <a:cubicBezTo>
                    <a:pt x="86" y="83"/>
                    <a:pt x="86" y="83"/>
                    <a:pt x="86" y="83"/>
                  </a:cubicBezTo>
                  <a:cubicBezTo>
                    <a:pt x="86" y="83"/>
                    <a:pt x="86" y="83"/>
                    <a:pt x="86" y="83"/>
                  </a:cubicBezTo>
                  <a:cubicBezTo>
                    <a:pt x="86" y="83"/>
                    <a:pt x="86" y="83"/>
                    <a:pt x="86" y="83"/>
                  </a:cubicBezTo>
                  <a:cubicBezTo>
                    <a:pt x="86" y="84"/>
                    <a:pt x="86" y="84"/>
                    <a:pt x="86" y="84"/>
                  </a:cubicBezTo>
                  <a:cubicBezTo>
                    <a:pt x="120" y="119"/>
                    <a:pt x="120" y="119"/>
                    <a:pt x="120" y="119"/>
                  </a:cubicBezTo>
                  <a:cubicBezTo>
                    <a:pt x="121" y="118"/>
                    <a:pt x="121" y="118"/>
                    <a:pt x="122" y="117"/>
                  </a:cubicBezTo>
                  <a:lnTo>
                    <a:pt x="88" y="82"/>
                  </a:lnTo>
                  <a:close/>
                  <a:moveTo>
                    <a:pt x="52" y="125"/>
                  </a:moveTo>
                  <a:cubicBezTo>
                    <a:pt x="51" y="125"/>
                    <a:pt x="51" y="125"/>
                    <a:pt x="51" y="125"/>
                  </a:cubicBezTo>
                  <a:cubicBezTo>
                    <a:pt x="51" y="125"/>
                    <a:pt x="51" y="125"/>
                    <a:pt x="51" y="125"/>
                  </a:cubicBezTo>
                  <a:cubicBezTo>
                    <a:pt x="51" y="125"/>
                    <a:pt x="51" y="125"/>
                    <a:pt x="51" y="125"/>
                  </a:cubicBezTo>
                  <a:cubicBezTo>
                    <a:pt x="51" y="125"/>
                    <a:pt x="51" y="125"/>
                    <a:pt x="51" y="125"/>
                  </a:cubicBezTo>
                  <a:cubicBezTo>
                    <a:pt x="51" y="125"/>
                    <a:pt x="51" y="125"/>
                    <a:pt x="51" y="125"/>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0" y="127"/>
                    <a:pt x="50" y="127"/>
                    <a:pt x="50" y="127"/>
                  </a:cubicBezTo>
                  <a:cubicBezTo>
                    <a:pt x="91" y="155"/>
                    <a:pt x="91" y="155"/>
                    <a:pt x="91" y="155"/>
                  </a:cubicBezTo>
                  <a:cubicBezTo>
                    <a:pt x="91" y="154"/>
                    <a:pt x="92" y="153"/>
                    <a:pt x="92" y="153"/>
                  </a:cubicBezTo>
                  <a:lnTo>
                    <a:pt x="52" y="125"/>
                  </a:lnTo>
                  <a:close/>
                  <a:moveTo>
                    <a:pt x="24" y="173"/>
                  </a:moveTo>
                  <a:cubicBezTo>
                    <a:pt x="24" y="173"/>
                    <a:pt x="24" y="173"/>
                    <a:pt x="24" y="173"/>
                  </a:cubicBezTo>
                  <a:cubicBezTo>
                    <a:pt x="24" y="173"/>
                    <a:pt x="24" y="173"/>
                    <a:pt x="24" y="173"/>
                  </a:cubicBezTo>
                  <a:cubicBezTo>
                    <a:pt x="24" y="173"/>
                    <a:pt x="24" y="173"/>
                    <a:pt x="24" y="173"/>
                  </a:cubicBezTo>
                  <a:cubicBezTo>
                    <a:pt x="24" y="174"/>
                    <a:pt x="24" y="175"/>
                    <a:pt x="23" y="176"/>
                  </a:cubicBezTo>
                  <a:cubicBezTo>
                    <a:pt x="23" y="176"/>
                    <a:pt x="23" y="176"/>
                    <a:pt x="23" y="176"/>
                  </a:cubicBezTo>
                  <a:cubicBezTo>
                    <a:pt x="23" y="176"/>
                    <a:pt x="23" y="176"/>
                    <a:pt x="23" y="176"/>
                  </a:cubicBezTo>
                  <a:cubicBezTo>
                    <a:pt x="23" y="176"/>
                    <a:pt x="23" y="176"/>
                    <a:pt x="23" y="176"/>
                  </a:cubicBezTo>
                  <a:cubicBezTo>
                    <a:pt x="23" y="176"/>
                    <a:pt x="23" y="176"/>
                    <a:pt x="23" y="176"/>
                  </a:cubicBezTo>
                  <a:cubicBezTo>
                    <a:pt x="68" y="195"/>
                    <a:pt x="68" y="195"/>
                    <a:pt x="68" y="195"/>
                  </a:cubicBezTo>
                  <a:cubicBezTo>
                    <a:pt x="69" y="194"/>
                    <a:pt x="69" y="194"/>
                    <a:pt x="69" y="193"/>
                  </a:cubicBezTo>
                  <a:lnTo>
                    <a:pt x="24" y="173"/>
                  </a:lnTo>
                  <a:close/>
                  <a:moveTo>
                    <a:pt x="7" y="226"/>
                  </a:moveTo>
                  <a:cubicBezTo>
                    <a:pt x="7" y="227"/>
                    <a:pt x="7" y="227"/>
                    <a:pt x="7" y="228"/>
                  </a:cubicBezTo>
                  <a:cubicBezTo>
                    <a:pt x="7" y="228"/>
                    <a:pt x="7" y="228"/>
                    <a:pt x="7" y="228"/>
                  </a:cubicBezTo>
                  <a:cubicBezTo>
                    <a:pt x="7" y="228"/>
                    <a:pt x="7" y="228"/>
                    <a:pt x="7" y="228"/>
                  </a:cubicBezTo>
                  <a:cubicBezTo>
                    <a:pt x="6" y="229"/>
                    <a:pt x="6" y="229"/>
                    <a:pt x="6" y="229"/>
                  </a:cubicBezTo>
                  <a:cubicBezTo>
                    <a:pt x="54" y="239"/>
                    <a:pt x="54" y="239"/>
                    <a:pt x="54" y="239"/>
                  </a:cubicBezTo>
                  <a:cubicBezTo>
                    <a:pt x="55" y="238"/>
                    <a:pt x="55" y="238"/>
                    <a:pt x="55" y="237"/>
                  </a:cubicBezTo>
                  <a:cubicBezTo>
                    <a:pt x="7" y="226"/>
                    <a:pt x="7" y="226"/>
                    <a:pt x="7" y="226"/>
                  </a:cubicBezTo>
                  <a:close/>
                  <a:moveTo>
                    <a:pt x="0" y="281"/>
                  </a:moveTo>
                  <a:cubicBezTo>
                    <a:pt x="0" y="281"/>
                    <a:pt x="0" y="281"/>
                    <a:pt x="0" y="281"/>
                  </a:cubicBezTo>
                  <a:cubicBezTo>
                    <a:pt x="0" y="282"/>
                    <a:pt x="0" y="282"/>
                    <a:pt x="0" y="282"/>
                  </a:cubicBezTo>
                  <a:cubicBezTo>
                    <a:pt x="0" y="282"/>
                    <a:pt x="0" y="282"/>
                    <a:pt x="0" y="282"/>
                  </a:cubicBezTo>
                  <a:cubicBezTo>
                    <a:pt x="0" y="282"/>
                    <a:pt x="0" y="282"/>
                    <a:pt x="0" y="282"/>
                  </a:cubicBezTo>
                  <a:cubicBezTo>
                    <a:pt x="0" y="282"/>
                    <a:pt x="0" y="282"/>
                    <a:pt x="0" y="282"/>
                  </a:cubicBezTo>
                  <a:cubicBezTo>
                    <a:pt x="0" y="282"/>
                    <a:pt x="0" y="282"/>
                    <a:pt x="0" y="282"/>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4"/>
                    <a:pt x="0" y="284"/>
                    <a:pt x="0" y="284"/>
                  </a:cubicBezTo>
                  <a:cubicBezTo>
                    <a:pt x="0" y="284"/>
                    <a:pt x="0" y="284"/>
                    <a:pt x="0" y="284"/>
                  </a:cubicBezTo>
                  <a:cubicBezTo>
                    <a:pt x="0" y="284"/>
                    <a:pt x="0" y="284"/>
                    <a:pt x="0" y="284"/>
                  </a:cubicBezTo>
                  <a:cubicBezTo>
                    <a:pt x="0" y="284"/>
                    <a:pt x="0" y="284"/>
                    <a:pt x="0" y="284"/>
                  </a:cubicBezTo>
                  <a:cubicBezTo>
                    <a:pt x="0" y="284"/>
                    <a:pt x="0" y="284"/>
                    <a:pt x="0" y="284"/>
                  </a:cubicBezTo>
                  <a:cubicBezTo>
                    <a:pt x="0" y="284"/>
                    <a:pt x="0" y="284"/>
                    <a:pt x="0" y="284"/>
                  </a:cubicBezTo>
                  <a:cubicBezTo>
                    <a:pt x="49" y="285"/>
                    <a:pt x="49" y="285"/>
                    <a:pt x="49" y="285"/>
                  </a:cubicBezTo>
                  <a:cubicBezTo>
                    <a:pt x="49" y="284"/>
                    <a:pt x="49" y="284"/>
                    <a:pt x="49" y="283"/>
                  </a:cubicBezTo>
                  <a:lnTo>
                    <a:pt x="0" y="281"/>
                  </a:lnTo>
                  <a:close/>
                  <a:moveTo>
                    <a:pt x="52" y="329"/>
                  </a:moveTo>
                  <a:cubicBezTo>
                    <a:pt x="4" y="337"/>
                    <a:pt x="4" y="337"/>
                    <a:pt x="4" y="337"/>
                  </a:cubicBezTo>
                  <a:cubicBezTo>
                    <a:pt x="4" y="338"/>
                    <a:pt x="4" y="338"/>
                    <a:pt x="4" y="338"/>
                  </a:cubicBezTo>
                  <a:cubicBezTo>
                    <a:pt x="4" y="338"/>
                    <a:pt x="4" y="338"/>
                    <a:pt x="4" y="338"/>
                  </a:cubicBezTo>
                  <a:cubicBezTo>
                    <a:pt x="4" y="339"/>
                    <a:pt x="4" y="339"/>
                    <a:pt x="4" y="340"/>
                  </a:cubicBezTo>
                  <a:cubicBezTo>
                    <a:pt x="4" y="340"/>
                    <a:pt x="4" y="340"/>
                    <a:pt x="4" y="340"/>
                  </a:cubicBezTo>
                  <a:cubicBezTo>
                    <a:pt x="4" y="340"/>
                    <a:pt x="4" y="340"/>
                    <a:pt x="4" y="340"/>
                  </a:cubicBezTo>
                  <a:cubicBezTo>
                    <a:pt x="53" y="331"/>
                    <a:pt x="53" y="331"/>
                    <a:pt x="53" y="331"/>
                  </a:cubicBezTo>
                  <a:cubicBezTo>
                    <a:pt x="53" y="331"/>
                    <a:pt x="52" y="330"/>
                    <a:pt x="52" y="329"/>
                  </a:cubicBezTo>
                  <a:close/>
                  <a:moveTo>
                    <a:pt x="64" y="374"/>
                  </a:moveTo>
                  <a:cubicBezTo>
                    <a:pt x="18" y="391"/>
                    <a:pt x="18" y="391"/>
                    <a:pt x="18" y="391"/>
                  </a:cubicBezTo>
                  <a:cubicBezTo>
                    <a:pt x="19" y="392"/>
                    <a:pt x="19" y="393"/>
                    <a:pt x="19" y="394"/>
                  </a:cubicBezTo>
                  <a:cubicBezTo>
                    <a:pt x="65" y="376"/>
                    <a:pt x="65" y="376"/>
                    <a:pt x="65" y="376"/>
                  </a:cubicBezTo>
                  <a:cubicBezTo>
                    <a:pt x="65" y="375"/>
                    <a:pt x="64" y="374"/>
                    <a:pt x="64" y="374"/>
                  </a:cubicBezTo>
                  <a:close/>
                  <a:moveTo>
                    <a:pt x="84" y="415"/>
                  </a:moveTo>
                  <a:cubicBezTo>
                    <a:pt x="43" y="441"/>
                    <a:pt x="43" y="441"/>
                    <a:pt x="43" y="441"/>
                  </a:cubicBezTo>
                  <a:cubicBezTo>
                    <a:pt x="43" y="441"/>
                    <a:pt x="43" y="442"/>
                    <a:pt x="44" y="442"/>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86" y="417"/>
                    <a:pt x="86" y="417"/>
                    <a:pt x="86" y="417"/>
                  </a:cubicBezTo>
                  <a:cubicBezTo>
                    <a:pt x="85" y="417"/>
                    <a:pt x="85" y="416"/>
                    <a:pt x="84" y="415"/>
                  </a:cubicBezTo>
                  <a:close/>
                  <a:moveTo>
                    <a:pt x="112" y="452"/>
                  </a:moveTo>
                  <a:cubicBezTo>
                    <a:pt x="76" y="485"/>
                    <a:pt x="76" y="485"/>
                    <a:pt x="76" y="485"/>
                  </a:cubicBezTo>
                  <a:cubicBezTo>
                    <a:pt x="77" y="486"/>
                    <a:pt x="77" y="486"/>
                    <a:pt x="77" y="486"/>
                  </a:cubicBezTo>
                  <a:cubicBezTo>
                    <a:pt x="77" y="486"/>
                    <a:pt x="77" y="486"/>
                    <a:pt x="77" y="486"/>
                  </a:cubicBezTo>
                  <a:cubicBezTo>
                    <a:pt x="77" y="486"/>
                    <a:pt x="77" y="486"/>
                    <a:pt x="77" y="486"/>
                  </a:cubicBezTo>
                  <a:cubicBezTo>
                    <a:pt x="77" y="486"/>
                    <a:pt x="77" y="486"/>
                    <a:pt x="77" y="486"/>
                  </a:cubicBezTo>
                  <a:cubicBezTo>
                    <a:pt x="77" y="486"/>
                    <a:pt x="77" y="486"/>
                    <a:pt x="77" y="486"/>
                  </a:cubicBezTo>
                  <a:cubicBezTo>
                    <a:pt x="77" y="487"/>
                    <a:pt x="78" y="487"/>
                    <a:pt x="78" y="487"/>
                  </a:cubicBezTo>
                  <a:cubicBezTo>
                    <a:pt x="78" y="487"/>
                    <a:pt x="78" y="487"/>
                    <a:pt x="78" y="487"/>
                  </a:cubicBezTo>
                  <a:cubicBezTo>
                    <a:pt x="78" y="487"/>
                    <a:pt x="78" y="487"/>
                    <a:pt x="78" y="487"/>
                  </a:cubicBezTo>
                  <a:cubicBezTo>
                    <a:pt x="78" y="488"/>
                    <a:pt x="78" y="488"/>
                    <a:pt x="78" y="488"/>
                  </a:cubicBezTo>
                  <a:cubicBezTo>
                    <a:pt x="78" y="488"/>
                    <a:pt x="78" y="488"/>
                    <a:pt x="78" y="488"/>
                  </a:cubicBezTo>
                  <a:cubicBezTo>
                    <a:pt x="114" y="454"/>
                    <a:pt x="114" y="454"/>
                    <a:pt x="114" y="454"/>
                  </a:cubicBezTo>
                  <a:cubicBezTo>
                    <a:pt x="113" y="453"/>
                    <a:pt x="113" y="453"/>
                    <a:pt x="112" y="452"/>
                  </a:cubicBezTo>
                  <a:close/>
                  <a:moveTo>
                    <a:pt x="147" y="483"/>
                  </a:moveTo>
                  <a:cubicBezTo>
                    <a:pt x="118" y="523"/>
                    <a:pt x="118" y="523"/>
                    <a:pt x="118" y="523"/>
                  </a:cubicBezTo>
                  <a:cubicBezTo>
                    <a:pt x="119" y="523"/>
                    <a:pt x="119" y="523"/>
                    <a:pt x="119" y="523"/>
                  </a:cubicBezTo>
                  <a:cubicBezTo>
                    <a:pt x="119" y="523"/>
                    <a:pt x="119" y="523"/>
                    <a:pt x="119" y="523"/>
                  </a:cubicBezTo>
                  <a:cubicBezTo>
                    <a:pt x="119" y="523"/>
                    <a:pt x="119" y="523"/>
                    <a:pt x="119" y="523"/>
                  </a:cubicBezTo>
                  <a:cubicBezTo>
                    <a:pt x="119" y="524"/>
                    <a:pt x="119" y="524"/>
                    <a:pt x="119" y="524"/>
                  </a:cubicBezTo>
                  <a:cubicBezTo>
                    <a:pt x="119" y="524"/>
                    <a:pt x="119" y="524"/>
                    <a:pt x="119" y="524"/>
                  </a:cubicBezTo>
                  <a:cubicBezTo>
                    <a:pt x="120" y="524"/>
                    <a:pt x="120" y="524"/>
                    <a:pt x="120" y="524"/>
                  </a:cubicBezTo>
                  <a:cubicBezTo>
                    <a:pt x="120" y="524"/>
                    <a:pt x="120" y="524"/>
                    <a:pt x="120" y="524"/>
                  </a:cubicBezTo>
                  <a:cubicBezTo>
                    <a:pt x="149" y="485"/>
                    <a:pt x="149" y="485"/>
                    <a:pt x="149" y="485"/>
                  </a:cubicBezTo>
                  <a:cubicBezTo>
                    <a:pt x="148" y="484"/>
                    <a:pt x="147" y="484"/>
                    <a:pt x="147" y="483"/>
                  </a:cubicBezTo>
                  <a:close/>
                  <a:moveTo>
                    <a:pt x="187" y="507"/>
                  </a:moveTo>
                  <a:cubicBezTo>
                    <a:pt x="165" y="551"/>
                    <a:pt x="165" y="551"/>
                    <a:pt x="165" y="551"/>
                  </a:cubicBezTo>
                  <a:cubicBezTo>
                    <a:pt x="166" y="552"/>
                    <a:pt x="167" y="552"/>
                    <a:pt x="167" y="552"/>
                  </a:cubicBezTo>
                  <a:cubicBezTo>
                    <a:pt x="167" y="552"/>
                    <a:pt x="167" y="552"/>
                    <a:pt x="167" y="552"/>
                  </a:cubicBezTo>
                  <a:cubicBezTo>
                    <a:pt x="168" y="552"/>
                    <a:pt x="168" y="552"/>
                    <a:pt x="168" y="552"/>
                  </a:cubicBezTo>
                  <a:cubicBezTo>
                    <a:pt x="168" y="552"/>
                    <a:pt x="168" y="552"/>
                    <a:pt x="168" y="552"/>
                  </a:cubicBezTo>
                  <a:cubicBezTo>
                    <a:pt x="168" y="552"/>
                    <a:pt x="168" y="552"/>
                    <a:pt x="168" y="552"/>
                  </a:cubicBezTo>
                  <a:cubicBezTo>
                    <a:pt x="168" y="553"/>
                    <a:pt x="168" y="553"/>
                    <a:pt x="168" y="553"/>
                  </a:cubicBezTo>
                  <a:cubicBezTo>
                    <a:pt x="189" y="508"/>
                    <a:pt x="189" y="508"/>
                    <a:pt x="189" y="508"/>
                  </a:cubicBezTo>
                  <a:cubicBezTo>
                    <a:pt x="188" y="508"/>
                    <a:pt x="187" y="507"/>
                    <a:pt x="187" y="507"/>
                  </a:cubicBezTo>
                  <a:close/>
                  <a:moveTo>
                    <a:pt x="230" y="523"/>
                  </a:move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9" y="570"/>
                    <a:pt x="219" y="570"/>
                    <a:pt x="219" y="570"/>
                  </a:cubicBezTo>
                  <a:cubicBezTo>
                    <a:pt x="219" y="570"/>
                    <a:pt x="219" y="570"/>
                    <a:pt x="219" y="570"/>
                  </a:cubicBezTo>
                  <a:cubicBezTo>
                    <a:pt x="219" y="570"/>
                    <a:pt x="219" y="570"/>
                    <a:pt x="219" y="570"/>
                  </a:cubicBezTo>
                  <a:cubicBezTo>
                    <a:pt x="219" y="570"/>
                    <a:pt x="219" y="570"/>
                    <a:pt x="219" y="570"/>
                  </a:cubicBezTo>
                  <a:cubicBezTo>
                    <a:pt x="219" y="571"/>
                    <a:pt x="219" y="571"/>
                    <a:pt x="219" y="571"/>
                  </a:cubicBezTo>
                  <a:cubicBezTo>
                    <a:pt x="219" y="571"/>
                    <a:pt x="219" y="571"/>
                    <a:pt x="219" y="571"/>
                  </a:cubicBezTo>
                  <a:cubicBezTo>
                    <a:pt x="219" y="571"/>
                    <a:pt x="219" y="571"/>
                    <a:pt x="219" y="571"/>
                  </a:cubicBezTo>
                  <a:cubicBezTo>
                    <a:pt x="220" y="571"/>
                    <a:pt x="220" y="571"/>
                    <a:pt x="221" y="571"/>
                  </a:cubicBezTo>
                  <a:cubicBezTo>
                    <a:pt x="232" y="523"/>
                    <a:pt x="232" y="523"/>
                    <a:pt x="232" y="523"/>
                  </a:cubicBezTo>
                  <a:cubicBezTo>
                    <a:pt x="232" y="523"/>
                    <a:pt x="231" y="523"/>
                    <a:pt x="230" y="523"/>
                  </a:cubicBezTo>
                  <a:close/>
                  <a:moveTo>
                    <a:pt x="276" y="530"/>
                  </a:moveTo>
                  <a:cubicBezTo>
                    <a:pt x="273" y="579"/>
                    <a:pt x="273" y="579"/>
                    <a:pt x="273" y="579"/>
                  </a:cubicBezTo>
                  <a:cubicBezTo>
                    <a:pt x="273" y="579"/>
                    <a:pt x="273" y="579"/>
                    <a:pt x="273" y="579"/>
                  </a:cubicBezTo>
                  <a:cubicBezTo>
                    <a:pt x="273" y="579"/>
                    <a:pt x="273" y="579"/>
                    <a:pt x="273" y="579"/>
                  </a:cubicBezTo>
                  <a:cubicBezTo>
                    <a:pt x="274" y="579"/>
                    <a:pt x="274" y="579"/>
                    <a:pt x="274" y="579"/>
                  </a:cubicBezTo>
                  <a:cubicBezTo>
                    <a:pt x="274" y="579"/>
                    <a:pt x="274" y="579"/>
                    <a:pt x="274" y="579"/>
                  </a:cubicBezTo>
                  <a:cubicBezTo>
                    <a:pt x="274" y="579"/>
                    <a:pt x="274" y="579"/>
                    <a:pt x="274" y="579"/>
                  </a:cubicBezTo>
                  <a:cubicBezTo>
                    <a:pt x="274" y="579"/>
                    <a:pt x="275" y="579"/>
                    <a:pt x="276" y="579"/>
                  </a:cubicBezTo>
                  <a:cubicBezTo>
                    <a:pt x="278" y="530"/>
                    <a:pt x="278" y="530"/>
                    <a:pt x="278" y="530"/>
                  </a:cubicBezTo>
                  <a:cubicBezTo>
                    <a:pt x="277" y="530"/>
                    <a:pt x="277" y="530"/>
                    <a:pt x="276" y="530"/>
                  </a:cubicBezTo>
                  <a:close/>
                  <a:moveTo>
                    <a:pt x="325" y="528"/>
                  </a:moveTo>
                  <a:cubicBezTo>
                    <a:pt x="324" y="528"/>
                    <a:pt x="323" y="528"/>
                    <a:pt x="322" y="528"/>
                  </a:cubicBezTo>
                  <a:cubicBezTo>
                    <a:pt x="329" y="577"/>
                    <a:pt x="329" y="577"/>
                    <a:pt x="329" y="577"/>
                  </a:cubicBezTo>
                  <a:cubicBezTo>
                    <a:pt x="329" y="577"/>
                    <a:pt x="329" y="577"/>
                    <a:pt x="329" y="577"/>
                  </a:cubicBezTo>
                  <a:cubicBezTo>
                    <a:pt x="330" y="576"/>
                    <a:pt x="331" y="576"/>
                    <a:pt x="332" y="576"/>
                  </a:cubicBezTo>
                  <a:lnTo>
                    <a:pt x="325" y="528"/>
                  </a:lnTo>
                  <a:close/>
                  <a:moveTo>
                    <a:pt x="369" y="516"/>
                  </a:moveTo>
                  <a:cubicBezTo>
                    <a:pt x="369" y="517"/>
                    <a:pt x="368" y="517"/>
                    <a:pt x="367" y="517"/>
                  </a:cubicBezTo>
                  <a:cubicBezTo>
                    <a:pt x="383" y="564"/>
                    <a:pt x="383" y="564"/>
                    <a:pt x="383" y="564"/>
                  </a:cubicBezTo>
                  <a:cubicBezTo>
                    <a:pt x="384" y="563"/>
                    <a:pt x="384" y="563"/>
                    <a:pt x="384" y="563"/>
                  </a:cubicBezTo>
                  <a:cubicBezTo>
                    <a:pt x="384" y="563"/>
                    <a:pt x="384" y="563"/>
                    <a:pt x="384" y="563"/>
                  </a:cubicBezTo>
                  <a:cubicBezTo>
                    <a:pt x="384" y="563"/>
                    <a:pt x="384" y="563"/>
                    <a:pt x="384" y="563"/>
                  </a:cubicBezTo>
                  <a:cubicBezTo>
                    <a:pt x="385" y="563"/>
                    <a:pt x="385" y="563"/>
                    <a:pt x="386" y="563"/>
                  </a:cubicBezTo>
                  <a:lnTo>
                    <a:pt x="369" y="516"/>
                  </a:lnTo>
                  <a:close/>
                  <a:moveTo>
                    <a:pt x="411" y="497"/>
                  </a:moveTo>
                  <a:cubicBezTo>
                    <a:pt x="411" y="497"/>
                    <a:pt x="410" y="498"/>
                    <a:pt x="409" y="498"/>
                  </a:cubicBezTo>
                  <a:cubicBezTo>
                    <a:pt x="434" y="541"/>
                    <a:pt x="434" y="541"/>
                    <a:pt x="434" y="541"/>
                  </a:cubicBezTo>
                  <a:cubicBezTo>
                    <a:pt x="434" y="541"/>
                    <a:pt x="434" y="541"/>
                    <a:pt x="434" y="541"/>
                  </a:cubicBezTo>
                  <a:cubicBezTo>
                    <a:pt x="434" y="541"/>
                    <a:pt x="434" y="541"/>
                    <a:pt x="434" y="541"/>
                  </a:cubicBezTo>
                  <a:cubicBezTo>
                    <a:pt x="434" y="541"/>
                    <a:pt x="434" y="541"/>
                    <a:pt x="434" y="541"/>
                  </a:cubicBezTo>
                  <a:cubicBezTo>
                    <a:pt x="435" y="540"/>
                    <a:pt x="436" y="540"/>
                    <a:pt x="436" y="539"/>
                  </a:cubicBezTo>
                  <a:lnTo>
                    <a:pt x="411" y="497"/>
                  </a:lnTo>
                  <a:close/>
                  <a:moveTo>
                    <a:pt x="449" y="470"/>
                  </a:moveTo>
                  <a:cubicBezTo>
                    <a:pt x="448" y="470"/>
                    <a:pt x="448" y="471"/>
                    <a:pt x="447" y="471"/>
                  </a:cubicBezTo>
                  <a:cubicBezTo>
                    <a:pt x="479" y="508"/>
                    <a:pt x="479" y="508"/>
                    <a:pt x="479" y="508"/>
                  </a:cubicBezTo>
                  <a:cubicBezTo>
                    <a:pt x="480" y="508"/>
                    <a:pt x="480" y="508"/>
                    <a:pt x="480" y="508"/>
                  </a:cubicBezTo>
                  <a:cubicBezTo>
                    <a:pt x="480" y="507"/>
                    <a:pt x="480" y="507"/>
                    <a:pt x="480" y="507"/>
                  </a:cubicBezTo>
                  <a:cubicBezTo>
                    <a:pt x="480" y="507"/>
                    <a:pt x="480" y="507"/>
                    <a:pt x="480" y="507"/>
                  </a:cubicBezTo>
                  <a:cubicBezTo>
                    <a:pt x="481" y="507"/>
                    <a:pt x="481" y="507"/>
                    <a:pt x="481" y="507"/>
                  </a:cubicBezTo>
                  <a:lnTo>
                    <a:pt x="449" y="470"/>
                  </a:lnTo>
                  <a:close/>
                  <a:moveTo>
                    <a:pt x="480" y="436"/>
                  </a:moveTo>
                  <a:cubicBezTo>
                    <a:pt x="480" y="437"/>
                    <a:pt x="479" y="437"/>
                    <a:pt x="479" y="438"/>
                  </a:cubicBezTo>
                  <a:cubicBezTo>
                    <a:pt x="518" y="468"/>
                    <a:pt x="518" y="468"/>
                    <a:pt x="518" y="468"/>
                  </a:cubicBezTo>
                  <a:cubicBezTo>
                    <a:pt x="518" y="467"/>
                    <a:pt x="519" y="467"/>
                    <a:pt x="519" y="466"/>
                  </a:cubicBezTo>
                  <a:cubicBezTo>
                    <a:pt x="519" y="466"/>
                    <a:pt x="519" y="466"/>
                    <a:pt x="519" y="466"/>
                  </a:cubicBezTo>
                  <a:cubicBezTo>
                    <a:pt x="519" y="466"/>
                    <a:pt x="519" y="466"/>
                    <a:pt x="519" y="466"/>
                  </a:cubicBezTo>
                  <a:cubicBezTo>
                    <a:pt x="519" y="466"/>
                    <a:pt x="519" y="466"/>
                    <a:pt x="519" y="466"/>
                  </a:cubicBezTo>
                  <a:cubicBezTo>
                    <a:pt x="519" y="466"/>
                    <a:pt x="519" y="466"/>
                    <a:pt x="519" y="466"/>
                  </a:cubicBezTo>
                  <a:lnTo>
                    <a:pt x="480" y="436"/>
                  </a:lnTo>
                  <a:close/>
                  <a:moveTo>
                    <a:pt x="505" y="397"/>
                  </a:moveTo>
                  <a:cubicBezTo>
                    <a:pt x="505" y="397"/>
                    <a:pt x="504" y="398"/>
                    <a:pt x="504" y="399"/>
                  </a:cubicBezTo>
                  <a:cubicBezTo>
                    <a:pt x="548" y="421"/>
                    <a:pt x="548" y="421"/>
                    <a:pt x="548" y="421"/>
                  </a:cubicBezTo>
                  <a:cubicBezTo>
                    <a:pt x="548" y="421"/>
                    <a:pt x="548" y="420"/>
                    <a:pt x="548" y="420"/>
                  </a:cubicBezTo>
                  <a:cubicBezTo>
                    <a:pt x="548" y="420"/>
                    <a:pt x="548" y="420"/>
                    <a:pt x="548" y="420"/>
                  </a:cubicBezTo>
                  <a:cubicBezTo>
                    <a:pt x="548" y="419"/>
                    <a:pt x="548" y="419"/>
                    <a:pt x="548" y="419"/>
                  </a:cubicBezTo>
                  <a:cubicBezTo>
                    <a:pt x="548" y="419"/>
                    <a:pt x="548" y="419"/>
                    <a:pt x="548" y="419"/>
                  </a:cubicBezTo>
                  <a:cubicBezTo>
                    <a:pt x="548" y="419"/>
                    <a:pt x="548" y="419"/>
                    <a:pt x="548" y="419"/>
                  </a:cubicBezTo>
                  <a:cubicBezTo>
                    <a:pt x="549" y="418"/>
                    <a:pt x="549" y="418"/>
                    <a:pt x="549" y="418"/>
                  </a:cubicBezTo>
                  <a:lnTo>
                    <a:pt x="505" y="397"/>
                  </a:lnTo>
                  <a:close/>
                  <a:moveTo>
                    <a:pt x="521" y="353"/>
                  </a:moveTo>
                  <a:cubicBezTo>
                    <a:pt x="521" y="354"/>
                    <a:pt x="521" y="355"/>
                    <a:pt x="521" y="356"/>
                  </a:cubicBezTo>
                  <a:cubicBezTo>
                    <a:pt x="568" y="369"/>
                    <a:pt x="568" y="369"/>
                    <a:pt x="568" y="369"/>
                  </a:cubicBezTo>
                  <a:cubicBezTo>
                    <a:pt x="568" y="368"/>
                    <a:pt x="568" y="367"/>
                    <a:pt x="569" y="366"/>
                  </a:cubicBezTo>
                  <a:lnTo>
                    <a:pt x="521" y="353"/>
                  </a:lnTo>
                  <a:close/>
                  <a:moveTo>
                    <a:pt x="529" y="308"/>
                  </a:moveTo>
                  <a:cubicBezTo>
                    <a:pt x="529" y="309"/>
                    <a:pt x="529" y="309"/>
                    <a:pt x="529" y="310"/>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3"/>
                    <a:pt x="578" y="312"/>
                    <a:pt x="578" y="311"/>
                  </a:cubicBezTo>
                  <a:lnTo>
                    <a:pt x="529" y="308"/>
                  </a:lnTo>
                  <a:close/>
                  <a:moveTo>
                    <a:pt x="577" y="256"/>
                  </a:moveTo>
                  <a:cubicBezTo>
                    <a:pt x="528" y="261"/>
                    <a:pt x="528" y="261"/>
                    <a:pt x="528" y="261"/>
                  </a:cubicBezTo>
                  <a:cubicBezTo>
                    <a:pt x="528" y="262"/>
                    <a:pt x="528" y="263"/>
                    <a:pt x="529" y="264"/>
                  </a:cubicBezTo>
                  <a:cubicBezTo>
                    <a:pt x="577" y="259"/>
                    <a:pt x="577" y="259"/>
                    <a:pt x="577" y="259"/>
                  </a:cubicBezTo>
                  <a:cubicBezTo>
                    <a:pt x="577" y="258"/>
                    <a:pt x="577" y="257"/>
                    <a:pt x="577" y="256"/>
                  </a:cubicBezTo>
                  <a:cubicBezTo>
                    <a:pt x="577" y="256"/>
                    <a:pt x="577" y="256"/>
                    <a:pt x="577" y="256"/>
                  </a:cubicBezTo>
                  <a:cubicBezTo>
                    <a:pt x="577" y="256"/>
                    <a:pt x="577" y="256"/>
                    <a:pt x="577" y="256"/>
                  </a:cubicBezTo>
                  <a:cubicBezTo>
                    <a:pt x="577" y="256"/>
                    <a:pt x="577" y="256"/>
                    <a:pt x="577" y="256"/>
                  </a:cubicBezTo>
                  <a:close/>
                  <a:moveTo>
                    <a:pt x="565" y="201"/>
                  </a:moveTo>
                  <a:cubicBezTo>
                    <a:pt x="519" y="216"/>
                    <a:pt x="519" y="216"/>
                    <a:pt x="519" y="216"/>
                  </a:cubicBezTo>
                  <a:cubicBezTo>
                    <a:pt x="519" y="217"/>
                    <a:pt x="519" y="218"/>
                    <a:pt x="519" y="219"/>
                  </a:cubicBezTo>
                  <a:cubicBezTo>
                    <a:pt x="566" y="204"/>
                    <a:pt x="566" y="204"/>
                    <a:pt x="566" y="204"/>
                  </a:cubicBezTo>
                  <a:cubicBezTo>
                    <a:pt x="566" y="203"/>
                    <a:pt x="566" y="202"/>
                    <a:pt x="565" y="201"/>
                  </a:cubicBezTo>
                  <a:close/>
                  <a:moveTo>
                    <a:pt x="543" y="150"/>
                  </a:moveTo>
                  <a:cubicBezTo>
                    <a:pt x="500" y="174"/>
                    <a:pt x="500" y="174"/>
                    <a:pt x="500" y="174"/>
                  </a:cubicBezTo>
                  <a:cubicBezTo>
                    <a:pt x="501" y="175"/>
                    <a:pt x="501" y="175"/>
                    <a:pt x="501" y="176"/>
                  </a:cubicBezTo>
                  <a:cubicBezTo>
                    <a:pt x="545" y="153"/>
                    <a:pt x="545" y="153"/>
                    <a:pt x="545" y="153"/>
                  </a:cubicBezTo>
                  <a:cubicBezTo>
                    <a:pt x="544" y="152"/>
                    <a:pt x="544" y="151"/>
                    <a:pt x="543" y="150"/>
                  </a:cubicBezTo>
                  <a:close/>
                  <a:moveTo>
                    <a:pt x="512" y="104"/>
                  </a:moveTo>
                  <a:cubicBezTo>
                    <a:pt x="474" y="136"/>
                    <a:pt x="474" y="136"/>
                    <a:pt x="474" y="136"/>
                  </a:cubicBezTo>
                  <a:cubicBezTo>
                    <a:pt x="475" y="136"/>
                    <a:pt x="475" y="137"/>
                    <a:pt x="476" y="137"/>
                  </a:cubicBezTo>
                  <a:cubicBezTo>
                    <a:pt x="514" y="106"/>
                    <a:pt x="514" y="106"/>
                    <a:pt x="514"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5"/>
                    <a:pt x="512" y="105"/>
                    <a:pt x="512" y="104"/>
                  </a:cubicBezTo>
                  <a:close/>
                  <a:moveTo>
                    <a:pt x="472" y="65"/>
                  </a:moveTo>
                  <a:cubicBezTo>
                    <a:pt x="441" y="103"/>
                    <a:pt x="441" y="103"/>
                    <a:pt x="441" y="103"/>
                  </a:cubicBezTo>
                  <a:cubicBezTo>
                    <a:pt x="442" y="104"/>
                    <a:pt x="442" y="104"/>
                    <a:pt x="443" y="105"/>
                  </a:cubicBezTo>
                  <a:cubicBezTo>
                    <a:pt x="474" y="67"/>
                    <a:pt x="474" y="67"/>
                    <a:pt x="474" y="67"/>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5"/>
                    <a:pt x="473" y="65"/>
                    <a:pt x="473" y="65"/>
                  </a:cubicBezTo>
                  <a:cubicBezTo>
                    <a:pt x="473" y="65"/>
                    <a:pt x="473" y="65"/>
                    <a:pt x="473" y="65"/>
                  </a:cubicBezTo>
                  <a:lnTo>
                    <a:pt x="472" y="65"/>
                  </a:lnTo>
                  <a:close/>
                  <a:moveTo>
                    <a:pt x="426" y="34"/>
                  </a:moveTo>
                  <a:cubicBezTo>
                    <a:pt x="403" y="77"/>
                    <a:pt x="403" y="77"/>
                    <a:pt x="403" y="77"/>
                  </a:cubicBezTo>
                  <a:cubicBezTo>
                    <a:pt x="403" y="78"/>
                    <a:pt x="404" y="78"/>
                    <a:pt x="405" y="79"/>
                  </a:cubicBezTo>
                  <a:cubicBezTo>
                    <a:pt x="428" y="35"/>
                    <a:pt x="428" y="35"/>
                    <a:pt x="428" y="35"/>
                  </a:cubicBezTo>
                  <a:cubicBezTo>
                    <a:pt x="428" y="35"/>
                    <a:pt x="428" y="35"/>
                    <a:pt x="428" y="35"/>
                  </a:cubicBezTo>
                  <a:cubicBezTo>
                    <a:pt x="428" y="35"/>
                    <a:pt x="428" y="35"/>
                    <a:pt x="428" y="35"/>
                  </a:cubicBezTo>
                  <a:cubicBezTo>
                    <a:pt x="428" y="35"/>
                    <a:pt x="428" y="35"/>
                    <a:pt x="428" y="35"/>
                  </a:cubicBezTo>
                  <a:cubicBezTo>
                    <a:pt x="427" y="35"/>
                    <a:pt x="426" y="35"/>
                    <a:pt x="426" y="34"/>
                  </a:cubicBezTo>
                  <a:close/>
                  <a:moveTo>
                    <a:pt x="374" y="13"/>
                  </a:moveTo>
                  <a:cubicBezTo>
                    <a:pt x="360" y="60"/>
                    <a:pt x="360" y="60"/>
                    <a:pt x="360" y="60"/>
                  </a:cubicBezTo>
                  <a:cubicBezTo>
                    <a:pt x="361" y="60"/>
                    <a:pt x="361" y="60"/>
                    <a:pt x="362" y="60"/>
                  </a:cubicBezTo>
                  <a:cubicBezTo>
                    <a:pt x="377" y="14"/>
                    <a:pt x="377" y="14"/>
                    <a:pt x="377" y="14"/>
                  </a:cubicBezTo>
                  <a:cubicBezTo>
                    <a:pt x="376" y="13"/>
                    <a:pt x="376"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lnTo>
                    <a:pt x="374" y="13"/>
                  </a:lnTo>
                  <a:close/>
                  <a:moveTo>
                    <a:pt x="320" y="2"/>
                  </a:moveTo>
                  <a:cubicBezTo>
                    <a:pt x="315" y="51"/>
                    <a:pt x="315" y="51"/>
                    <a:pt x="315" y="51"/>
                  </a:cubicBezTo>
                  <a:cubicBezTo>
                    <a:pt x="315" y="51"/>
                    <a:pt x="316" y="51"/>
                    <a:pt x="317" y="51"/>
                  </a:cubicBezTo>
                  <a:cubicBezTo>
                    <a:pt x="322" y="2"/>
                    <a:pt x="322" y="2"/>
                    <a:pt x="322" y="2"/>
                  </a:cubicBezTo>
                  <a:cubicBezTo>
                    <a:pt x="322" y="2"/>
                    <a:pt x="321" y="2"/>
                    <a:pt x="320" y="2"/>
                  </a:cubicBezTo>
                  <a:cubicBezTo>
                    <a:pt x="320" y="2"/>
                    <a:pt x="320" y="2"/>
                    <a:pt x="320" y="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45" name="Google Shape;1145;p28"/>
            <p:cNvSpPr/>
            <p:nvPr/>
          </p:nvSpPr>
          <p:spPr>
            <a:xfrm>
              <a:off x="5867400" y="4462463"/>
              <a:ext cx="720725" cy="722312"/>
            </a:xfrm>
            <a:custGeom>
              <a:avLst/>
              <a:gdLst/>
              <a:ahLst/>
              <a:cxnLst/>
              <a:rect l="l" t="t" r="r" b="b"/>
              <a:pathLst>
                <a:path w="428" h="428" extrusionOk="0">
                  <a:moveTo>
                    <a:pt x="214" y="422"/>
                  </a:moveTo>
                  <a:cubicBezTo>
                    <a:pt x="214" y="419"/>
                    <a:pt x="217" y="416"/>
                    <a:pt x="220" y="416"/>
                  </a:cubicBezTo>
                  <a:cubicBezTo>
                    <a:pt x="223" y="416"/>
                    <a:pt x="226" y="418"/>
                    <a:pt x="226" y="422"/>
                  </a:cubicBezTo>
                  <a:cubicBezTo>
                    <a:pt x="226" y="425"/>
                    <a:pt x="223" y="428"/>
                    <a:pt x="220" y="428"/>
                  </a:cubicBezTo>
                  <a:cubicBezTo>
                    <a:pt x="220" y="428"/>
                    <a:pt x="220" y="428"/>
                    <a:pt x="220" y="428"/>
                  </a:cubicBezTo>
                  <a:cubicBezTo>
                    <a:pt x="217" y="428"/>
                    <a:pt x="214" y="425"/>
                    <a:pt x="214" y="422"/>
                  </a:cubicBezTo>
                  <a:close/>
                  <a:moveTo>
                    <a:pt x="187" y="426"/>
                  </a:moveTo>
                  <a:cubicBezTo>
                    <a:pt x="187" y="426"/>
                    <a:pt x="187" y="426"/>
                    <a:pt x="187" y="426"/>
                  </a:cubicBezTo>
                  <a:cubicBezTo>
                    <a:pt x="184" y="426"/>
                    <a:pt x="182" y="423"/>
                    <a:pt x="182" y="420"/>
                  </a:cubicBezTo>
                  <a:cubicBezTo>
                    <a:pt x="182" y="416"/>
                    <a:pt x="185" y="414"/>
                    <a:pt x="189" y="415"/>
                  </a:cubicBezTo>
                  <a:cubicBezTo>
                    <a:pt x="189" y="415"/>
                    <a:pt x="189" y="415"/>
                    <a:pt x="189" y="415"/>
                  </a:cubicBezTo>
                  <a:cubicBezTo>
                    <a:pt x="192" y="415"/>
                    <a:pt x="194" y="418"/>
                    <a:pt x="194" y="421"/>
                  </a:cubicBezTo>
                  <a:cubicBezTo>
                    <a:pt x="193" y="424"/>
                    <a:pt x="191" y="426"/>
                    <a:pt x="188" y="426"/>
                  </a:cubicBezTo>
                  <a:lnTo>
                    <a:pt x="187" y="426"/>
                  </a:lnTo>
                  <a:close/>
                  <a:moveTo>
                    <a:pt x="246" y="419"/>
                  </a:moveTo>
                  <a:cubicBezTo>
                    <a:pt x="245" y="416"/>
                    <a:pt x="248" y="413"/>
                    <a:pt x="251" y="413"/>
                  </a:cubicBezTo>
                  <a:cubicBezTo>
                    <a:pt x="254" y="412"/>
                    <a:pt x="257" y="414"/>
                    <a:pt x="257" y="417"/>
                  </a:cubicBezTo>
                  <a:cubicBezTo>
                    <a:pt x="258" y="420"/>
                    <a:pt x="256" y="424"/>
                    <a:pt x="253" y="424"/>
                  </a:cubicBezTo>
                  <a:cubicBezTo>
                    <a:pt x="252" y="424"/>
                    <a:pt x="252" y="424"/>
                    <a:pt x="252" y="424"/>
                  </a:cubicBezTo>
                  <a:cubicBezTo>
                    <a:pt x="249" y="424"/>
                    <a:pt x="247" y="422"/>
                    <a:pt x="246" y="419"/>
                  </a:cubicBezTo>
                  <a:close/>
                  <a:moveTo>
                    <a:pt x="155" y="420"/>
                  </a:moveTo>
                  <a:cubicBezTo>
                    <a:pt x="152" y="419"/>
                    <a:pt x="150" y="415"/>
                    <a:pt x="151" y="412"/>
                  </a:cubicBezTo>
                  <a:cubicBezTo>
                    <a:pt x="152" y="409"/>
                    <a:pt x="155" y="407"/>
                    <a:pt x="158" y="408"/>
                  </a:cubicBezTo>
                  <a:cubicBezTo>
                    <a:pt x="158" y="408"/>
                    <a:pt x="158" y="408"/>
                    <a:pt x="158" y="408"/>
                  </a:cubicBezTo>
                  <a:cubicBezTo>
                    <a:pt x="161" y="409"/>
                    <a:pt x="163" y="412"/>
                    <a:pt x="162" y="416"/>
                  </a:cubicBezTo>
                  <a:cubicBezTo>
                    <a:pt x="161" y="418"/>
                    <a:pt x="159" y="420"/>
                    <a:pt x="157" y="420"/>
                  </a:cubicBezTo>
                  <a:cubicBezTo>
                    <a:pt x="156" y="420"/>
                    <a:pt x="155" y="420"/>
                    <a:pt x="155" y="420"/>
                  </a:cubicBezTo>
                  <a:close/>
                  <a:moveTo>
                    <a:pt x="277" y="412"/>
                  </a:moveTo>
                  <a:cubicBezTo>
                    <a:pt x="276" y="409"/>
                    <a:pt x="278" y="406"/>
                    <a:pt x="281" y="405"/>
                  </a:cubicBezTo>
                  <a:cubicBezTo>
                    <a:pt x="284" y="404"/>
                    <a:pt x="287" y="405"/>
                    <a:pt x="288" y="408"/>
                  </a:cubicBezTo>
                  <a:cubicBezTo>
                    <a:pt x="289" y="411"/>
                    <a:pt x="288" y="415"/>
                    <a:pt x="285" y="416"/>
                  </a:cubicBezTo>
                  <a:cubicBezTo>
                    <a:pt x="284" y="416"/>
                    <a:pt x="283" y="416"/>
                    <a:pt x="283" y="416"/>
                  </a:cubicBezTo>
                  <a:cubicBezTo>
                    <a:pt x="280" y="416"/>
                    <a:pt x="278" y="414"/>
                    <a:pt x="277" y="412"/>
                  </a:cubicBezTo>
                  <a:close/>
                  <a:moveTo>
                    <a:pt x="124" y="408"/>
                  </a:moveTo>
                  <a:cubicBezTo>
                    <a:pt x="121" y="407"/>
                    <a:pt x="120" y="403"/>
                    <a:pt x="121" y="400"/>
                  </a:cubicBezTo>
                  <a:cubicBezTo>
                    <a:pt x="122" y="397"/>
                    <a:pt x="126" y="396"/>
                    <a:pt x="129" y="398"/>
                  </a:cubicBezTo>
                  <a:cubicBezTo>
                    <a:pt x="132" y="399"/>
                    <a:pt x="133" y="402"/>
                    <a:pt x="132" y="405"/>
                  </a:cubicBezTo>
                  <a:cubicBezTo>
                    <a:pt x="131" y="407"/>
                    <a:pt x="129" y="409"/>
                    <a:pt x="126" y="409"/>
                  </a:cubicBezTo>
                  <a:cubicBezTo>
                    <a:pt x="126" y="409"/>
                    <a:pt x="125" y="409"/>
                    <a:pt x="124" y="408"/>
                  </a:cubicBezTo>
                  <a:close/>
                  <a:moveTo>
                    <a:pt x="307" y="400"/>
                  </a:moveTo>
                  <a:cubicBezTo>
                    <a:pt x="305" y="397"/>
                    <a:pt x="306" y="394"/>
                    <a:pt x="309" y="392"/>
                  </a:cubicBezTo>
                  <a:cubicBezTo>
                    <a:pt x="312" y="391"/>
                    <a:pt x="316" y="392"/>
                    <a:pt x="317" y="394"/>
                  </a:cubicBezTo>
                  <a:cubicBezTo>
                    <a:pt x="319" y="397"/>
                    <a:pt x="318" y="401"/>
                    <a:pt x="315" y="402"/>
                  </a:cubicBezTo>
                  <a:cubicBezTo>
                    <a:pt x="314" y="403"/>
                    <a:pt x="313" y="403"/>
                    <a:pt x="312" y="403"/>
                  </a:cubicBezTo>
                  <a:cubicBezTo>
                    <a:pt x="310" y="403"/>
                    <a:pt x="308" y="402"/>
                    <a:pt x="307" y="400"/>
                  </a:cubicBezTo>
                  <a:close/>
                  <a:moveTo>
                    <a:pt x="95" y="392"/>
                  </a:moveTo>
                  <a:cubicBezTo>
                    <a:pt x="93" y="390"/>
                    <a:pt x="92" y="387"/>
                    <a:pt x="94" y="384"/>
                  </a:cubicBezTo>
                  <a:cubicBezTo>
                    <a:pt x="95" y="381"/>
                    <a:pt x="99" y="381"/>
                    <a:pt x="102" y="382"/>
                  </a:cubicBezTo>
                  <a:cubicBezTo>
                    <a:pt x="104" y="384"/>
                    <a:pt x="105" y="388"/>
                    <a:pt x="103" y="390"/>
                  </a:cubicBezTo>
                  <a:cubicBezTo>
                    <a:pt x="102" y="392"/>
                    <a:pt x="100" y="393"/>
                    <a:pt x="98" y="393"/>
                  </a:cubicBezTo>
                  <a:cubicBezTo>
                    <a:pt x="97" y="393"/>
                    <a:pt x="96" y="393"/>
                    <a:pt x="95" y="392"/>
                  </a:cubicBezTo>
                  <a:close/>
                  <a:moveTo>
                    <a:pt x="334" y="383"/>
                  </a:moveTo>
                  <a:cubicBezTo>
                    <a:pt x="332" y="381"/>
                    <a:pt x="333" y="377"/>
                    <a:pt x="335" y="375"/>
                  </a:cubicBezTo>
                  <a:cubicBezTo>
                    <a:pt x="338" y="373"/>
                    <a:pt x="342" y="374"/>
                    <a:pt x="344" y="376"/>
                  </a:cubicBezTo>
                  <a:cubicBezTo>
                    <a:pt x="346" y="379"/>
                    <a:pt x="345" y="383"/>
                    <a:pt x="342" y="385"/>
                  </a:cubicBezTo>
                  <a:cubicBezTo>
                    <a:pt x="341" y="385"/>
                    <a:pt x="340" y="386"/>
                    <a:pt x="339" y="386"/>
                  </a:cubicBezTo>
                  <a:cubicBezTo>
                    <a:pt x="337" y="386"/>
                    <a:pt x="335" y="385"/>
                    <a:pt x="334" y="383"/>
                  </a:cubicBezTo>
                  <a:close/>
                  <a:moveTo>
                    <a:pt x="69" y="372"/>
                  </a:moveTo>
                  <a:cubicBezTo>
                    <a:pt x="69" y="372"/>
                    <a:pt x="69" y="372"/>
                    <a:pt x="69" y="372"/>
                  </a:cubicBezTo>
                  <a:cubicBezTo>
                    <a:pt x="67" y="370"/>
                    <a:pt x="67" y="366"/>
                    <a:pt x="69" y="364"/>
                  </a:cubicBezTo>
                  <a:cubicBezTo>
                    <a:pt x="71" y="361"/>
                    <a:pt x="75" y="361"/>
                    <a:pt x="77" y="363"/>
                  </a:cubicBezTo>
                  <a:cubicBezTo>
                    <a:pt x="79" y="365"/>
                    <a:pt x="80" y="369"/>
                    <a:pt x="77" y="371"/>
                  </a:cubicBezTo>
                  <a:cubicBezTo>
                    <a:pt x="76" y="373"/>
                    <a:pt x="75" y="373"/>
                    <a:pt x="73" y="373"/>
                  </a:cubicBezTo>
                  <a:cubicBezTo>
                    <a:pt x="72" y="373"/>
                    <a:pt x="70" y="373"/>
                    <a:pt x="69" y="372"/>
                  </a:cubicBezTo>
                  <a:close/>
                  <a:moveTo>
                    <a:pt x="359" y="363"/>
                  </a:moveTo>
                  <a:cubicBezTo>
                    <a:pt x="357" y="361"/>
                    <a:pt x="357" y="357"/>
                    <a:pt x="359" y="355"/>
                  </a:cubicBezTo>
                  <a:cubicBezTo>
                    <a:pt x="359" y="355"/>
                    <a:pt x="359" y="355"/>
                    <a:pt x="359" y="355"/>
                  </a:cubicBezTo>
                  <a:cubicBezTo>
                    <a:pt x="361" y="352"/>
                    <a:pt x="365" y="352"/>
                    <a:pt x="367" y="354"/>
                  </a:cubicBezTo>
                  <a:cubicBezTo>
                    <a:pt x="369" y="357"/>
                    <a:pt x="369" y="360"/>
                    <a:pt x="367" y="363"/>
                  </a:cubicBezTo>
                  <a:cubicBezTo>
                    <a:pt x="366" y="364"/>
                    <a:pt x="364" y="364"/>
                    <a:pt x="363" y="364"/>
                  </a:cubicBezTo>
                  <a:cubicBezTo>
                    <a:pt x="361" y="364"/>
                    <a:pt x="360" y="364"/>
                    <a:pt x="359" y="363"/>
                  </a:cubicBezTo>
                  <a:close/>
                  <a:moveTo>
                    <a:pt x="47" y="348"/>
                  </a:moveTo>
                  <a:cubicBezTo>
                    <a:pt x="45" y="345"/>
                    <a:pt x="45" y="342"/>
                    <a:pt x="48" y="340"/>
                  </a:cubicBezTo>
                  <a:cubicBezTo>
                    <a:pt x="50" y="338"/>
                    <a:pt x="54" y="338"/>
                    <a:pt x="56" y="340"/>
                  </a:cubicBezTo>
                  <a:cubicBezTo>
                    <a:pt x="58" y="343"/>
                    <a:pt x="57" y="347"/>
                    <a:pt x="55" y="349"/>
                  </a:cubicBezTo>
                  <a:cubicBezTo>
                    <a:pt x="54" y="350"/>
                    <a:pt x="53" y="350"/>
                    <a:pt x="51" y="350"/>
                  </a:cubicBezTo>
                  <a:cubicBezTo>
                    <a:pt x="50" y="350"/>
                    <a:pt x="48" y="349"/>
                    <a:pt x="47" y="348"/>
                  </a:cubicBezTo>
                  <a:close/>
                  <a:moveTo>
                    <a:pt x="380" y="339"/>
                  </a:moveTo>
                  <a:cubicBezTo>
                    <a:pt x="377" y="337"/>
                    <a:pt x="377" y="333"/>
                    <a:pt x="379" y="331"/>
                  </a:cubicBezTo>
                  <a:cubicBezTo>
                    <a:pt x="381" y="328"/>
                    <a:pt x="384" y="327"/>
                    <a:pt x="387" y="329"/>
                  </a:cubicBezTo>
                  <a:cubicBezTo>
                    <a:pt x="389" y="331"/>
                    <a:pt x="390" y="335"/>
                    <a:pt x="388" y="337"/>
                  </a:cubicBezTo>
                  <a:cubicBezTo>
                    <a:pt x="387" y="339"/>
                    <a:pt x="385" y="340"/>
                    <a:pt x="383" y="340"/>
                  </a:cubicBezTo>
                  <a:cubicBezTo>
                    <a:pt x="382" y="340"/>
                    <a:pt x="381" y="339"/>
                    <a:pt x="380" y="339"/>
                  </a:cubicBezTo>
                  <a:close/>
                  <a:moveTo>
                    <a:pt x="28" y="321"/>
                  </a:moveTo>
                  <a:cubicBezTo>
                    <a:pt x="26" y="318"/>
                    <a:pt x="27" y="314"/>
                    <a:pt x="30" y="313"/>
                  </a:cubicBezTo>
                  <a:cubicBezTo>
                    <a:pt x="33" y="311"/>
                    <a:pt x="37" y="312"/>
                    <a:pt x="38" y="315"/>
                  </a:cubicBezTo>
                  <a:cubicBezTo>
                    <a:pt x="40" y="318"/>
                    <a:pt x="39" y="321"/>
                    <a:pt x="36" y="323"/>
                  </a:cubicBezTo>
                  <a:cubicBezTo>
                    <a:pt x="35" y="323"/>
                    <a:pt x="34" y="324"/>
                    <a:pt x="33" y="324"/>
                  </a:cubicBezTo>
                  <a:cubicBezTo>
                    <a:pt x="31" y="324"/>
                    <a:pt x="29" y="323"/>
                    <a:pt x="28" y="321"/>
                  </a:cubicBezTo>
                  <a:close/>
                  <a:moveTo>
                    <a:pt x="397" y="312"/>
                  </a:moveTo>
                  <a:cubicBezTo>
                    <a:pt x="394" y="310"/>
                    <a:pt x="393" y="307"/>
                    <a:pt x="395" y="304"/>
                  </a:cubicBezTo>
                  <a:cubicBezTo>
                    <a:pt x="396" y="301"/>
                    <a:pt x="400" y="300"/>
                    <a:pt x="403" y="301"/>
                  </a:cubicBezTo>
                  <a:cubicBezTo>
                    <a:pt x="405" y="303"/>
                    <a:pt x="407" y="306"/>
                    <a:pt x="405" y="309"/>
                  </a:cubicBezTo>
                  <a:cubicBezTo>
                    <a:pt x="404" y="311"/>
                    <a:pt x="402" y="312"/>
                    <a:pt x="400" y="312"/>
                  </a:cubicBezTo>
                  <a:cubicBezTo>
                    <a:pt x="399" y="312"/>
                    <a:pt x="398" y="312"/>
                    <a:pt x="397" y="312"/>
                  </a:cubicBezTo>
                  <a:close/>
                  <a:moveTo>
                    <a:pt x="14" y="291"/>
                  </a:moveTo>
                  <a:cubicBezTo>
                    <a:pt x="13" y="288"/>
                    <a:pt x="14" y="285"/>
                    <a:pt x="17" y="283"/>
                  </a:cubicBezTo>
                  <a:cubicBezTo>
                    <a:pt x="20" y="282"/>
                    <a:pt x="24" y="284"/>
                    <a:pt x="25" y="287"/>
                  </a:cubicBezTo>
                  <a:cubicBezTo>
                    <a:pt x="26" y="290"/>
                    <a:pt x="24" y="293"/>
                    <a:pt x="21" y="294"/>
                  </a:cubicBezTo>
                  <a:cubicBezTo>
                    <a:pt x="21" y="295"/>
                    <a:pt x="20" y="295"/>
                    <a:pt x="19" y="295"/>
                  </a:cubicBezTo>
                  <a:cubicBezTo>
                    <a:pt x="17" y="295"/>
                    <a:pt x="15" y="293"/>
                    <a:pt x="14" y="291"/>
                  </a:cubicBezTo>
                  <a:close/>
                  <a:moveTo>
                    <a:pt x="410" y="282"/>
                  </a:moveTo>
                  <a:cubicBezTo>
                    <a:pt x="407" y="281"/>
                    <a:pt x="405" y="278"/>
                    <a:pt x="406" y="275"/>
                  </a:cubicBezTo>
                  <a:cubicBezTo>
                    <a:pt x="407" y="272"/>
                    <a:pt x="411" y="270"/>
                    <a:pt x="414" y="271"/>
                  </a:cubicBezTo>
                  <a:cubicBezTo>
                    <a:pt x="417" y="272"/>
                    <a:pt x="419" y="275"/>
                    <a:pt x="418" y="279"/>
                  </a:cubicBezTo>
                  <a:cubicBezTo>
                    <a:pt x="417" y="281"/>
                    <a:pt x="414" y="283"/>
                    <a:pt x="412" y="283"/>
                  </a:cubicBezTo>
                  <a:cubicBezTo>
                    <a:pt x="411" y="283"/>
                    <a:pt x="411" y="283"/>
                    <a:pt x="410" y="282"/>
                  </a:cubicBezTo>
                  <a:close/>
                  <a:moveTo>
                    <a:pt x="4" y="259"/>
                  </a:moveTo>
                  <a:cubicBezTo>
                    <a:pt x="4" y="256"/>
                    <a:pt x="6" y="253"/>
                    <a:pt x="9" y="252"/>
                  </a:cubicBezTo>
                  <a:cubicBezTo>
                    <a:pt x="12" y="252"/>
                    <a:pt x="15" y="254"/>
                    <a:pt x="16" y="257"/>
                  </a:cubicBezTo>
                  <a:cubicBezTo>
                    <a:pt x="16" y="260"/>
                    <a:pt x="14" y="263"/>
                    <a:pt x="11" y="264"/>
                  </a:cubicBezTo>
                  <a:cubicBezTo>
                    <a:pt x="11" y="264"/>
                    <a:pt x="10" y="264"/>
                    <a:pt x="10" y="264"/>
                  </a:cubicBezTo>
                  <a:cubicBezTo>
                    <a:pt x="7" y="264"/>
                    <a:pt x="5" y="262"/>
                    <a:pt x="4" y="259"/>
                  </a:cubicBezTo>
                  <a:close/>
                  <a:moveTo>
                    <a:pt x="418" y="251"/>
                  </a:moveTo>
                  <a:cubicBezTo>
                    <a:pt x="415" y="251"/>
                    <a:pt x="413" y="248"/>
                    <a:pt x="414" y="245"/>
                  </a:cubicBezTo>
                  <a:cubicBezTo>
                    <a:pt x="414" y="242"/>
                    <a:pt x="417" y="239"/>
                    <a:pt x="420" y="240"/>
                  </a:cubicBezTo>
                  <a:cubicBezTo>
                    <a:pt x="423" y="240"/>
                    <a:pt x="426" y="243"/>
                    <a:pt x="425" y="246"/>
                  </a:cubicBezTo>
                  <a:cubicBezTo>
                    <a:pt x="425" y="249"/>
                    <a:pt x="422" y="251"/>
                    <a:pt x="419" y="251"/>
                  </a:cubicBezTo>
                  <a:lnTo>
                    <a:pt x="418" y="251"/>
                  </a:lnTo>
                  <a:close/>
                  <a:moveTo>
                    <a:pt x="0" y="227"/>
                  </a:moveTo>
                  <a:cubicBezTo>
                    <a:pt x="0" y="227"/>
                    <a:pt x="0" y="227"/>
                    <a:pt x="0" y="227"/>
                  </a:cubicBezTo>
                  <a:cubicBezTo>
                    <a:pt x="0" y="224"/>
                    <a:pt x="2" y="221"/>
                    <a:pt x="5" y="221"/>
                  </a:cubicBezTo>
                  <a:cubicBezTo>
                    <a:pt x="9" y="220"/>
                    <a:pt x="11" y="223"/>
                    <a:pt x="11" y="226"/>
                  </a:cubicBezTo>
                  <a:cubicBezTo>
                    <a:pt x="11" y="226"/>
                    <a:pt x="11" y="226"/>
                    <a:pt x="11" y="226"/>
                  </a:cubicBezTo>
                  <a:cubicBezTo>
                    <a:pt x="12" y="229"/>
                    <a:pt x="9" y="232"/>
                    <a:pt x="6" y="232"/>
                  </a:cubicBezTo>
                  <a:cubicBezTo>
                    <a:pt x="6" y="232"/>
                    <a:pt x="6" y="232"/>
                    <a:pt x="6" y="232"/>
                  </a:cubicBezTo>
                  <a:cubicBezTo>
                    <a:pt x="3" y="232"/>
                    <a:pt x="0" y="230"/>
                    <a:pt x="0" y="227"/>
                  </a:cubicBezTo>
                  <a:close/>
                  <a:moveTo>
                    <a:pt x="416" y="214"/>
                  </a:moveTo>
                  <a:cubicBezTo>
                    <a:pt x="416" y="210"/>
                    <a:pt x="419" y="208"/>
                    <a:pt x="422" y="208"/>
                  </a:cubicBezTo>
                  <a:cubicBezTo>
                    <a:pt x="425" y="208"/>
                    <a:pt x="428" y="210"/>
                    <a:pt x="428" y="214"/>
                  </a:cubicBezTo>
                  <a:cubicBezTo>
                    <a:pt x="428" y="217"/>
                    <a:pt x="425" y="219"/>
                    <a:pt x="422" y="219"/>
                  </a:cubicBezTo>
                  <a:cubicBezTo>
                    <a:pt x="419" y="219"/>
                    <a:pt x="416" y="217"/>
                    <a:pt x="416" y="214"/>
                  </a:cubicBezTo>
                  <a:close/>
                  <a:moveTo>
                    <a:pt x="6" y="200"/>
                  </a:moveTo>
                  <a:cubicBezTo>
                    <a:pt x="2" y="200"/>
                    <a:pt x="0" y="197"/>
                    <a:pt x="0" y="194"/>
                  </a:cubicBezTo>
                  <a:cubicBezTo>
                    <a:pt x="1" y="191"/>
                    <a:pt x="3" y="188"/>
                    <a:pt x="7" y="189"/>
                  </a:cubicBezTo>
                  <a:cubicBezTo>
                    <a:pt x="10" y="189"/>
                    <a:pt x="12" y="192"/>
                    <a:pt x="12" y="195"/>
                  </a:cubicBezTo>
                  <a:cubicBezTo>
                    <a:pt x="12" y="198"/>
                    <a:pt x="9" y="200"/>
                    <a:pt x="6" y="200"/>
                  </a:cubicBezTo>
                  <a:close/>
                  <a:moveTo>
                    <a:pt x="414" y="189"/>
                  </a:moveTo>
                  <a:cubicBezTo>
                    <a:pt x="414" y="189"/>
                    <a:pt x="414" y="189"/>
                    <a:pt x="414" y="189"/>
                  </a:cubicBezTo>
                  <a:cubicBezTo>
                    <a:pt x="414" y="186"/>
                    <a:pt x="416" y="183"/>
                    <a:pt x="419" y="182"/>
                  </a:cubicBezTo>
                  <a:cubicBezTo>
                    <a:pt x="423" y="182"/>
                    <a:pt x="426" y="184"/>
                    <a:pt x="426" y="187"/>
                  </a:cubicBezTo>
                  <a:cubicBezTo>
                    <a:pt x="426" y="191"/>
                    <a:pt x="424" y="194"/>
                    <a:pt x="421" y="194"/>
                  </a:cubicBezTo>
                  <a:cubicBezTo>
                    <a:pt x="420" y="194"/>
                    <a:pt x="420" y="194"/>
                    <a:pt x="420" y="194"/>
                  </a:cubicBezTo>
                  <a:cubicBezTo>
                    <a:pt x="417" y="194"/>
                    <a:pt x="415" y="192"/>
                    <a:pt x="414" y="189"/>
                  </a:cubicBezTo>
                  <a:close/>
                  <a:moveTo>
                    <a:pt x="10" y="168"/>
                  </a:moveTo>
                  <a:cubicBezTo>
                    <a:pt x="7" y="168"/>
                    <a:pt x="5" y="165"/>
                    <a:pt x="6" y="161"/>
                  </a:cubicBezTo>
                  <a:cubicBezTo>
                    <a:pt x="7" y="158"/>
                    <a:pt x="10" y="156"/>
                    <a:pt x="13" y="157"/>
                  </a:cubicBezTo>
                  <a:cubicBezTo>
                    <a:pt x="16" y="158"/>
                    <a:pt x="18" y="161"/>
                    <a:pt x="17" y="164"/>
                  </a:cubicBezTo>
                  <a:cubicBezTo>
                    <a:pt x="17" y="167"/>
                    <a:pt x="14" y="169"/>
                    <a:pt x="12" y="169"/>
                  </a:cubicBezTo>
                  <a:cubicBezTo>
                    <a:pt x="11" y="169"/>
                    <a:pt x="11" y="169"/>
                    <a:pt x="10" y="168"/>
                  </a:cubicBezTo>
                  <a:close/>
                  <a:moveTo>
                    <a:pt x="408" y="158"/>
                  </a:moveTo>
                  <a:cubicBezTo>
                    <a:pt x="408" y="158"/>
                    <a:pt x="408" y="158"/>
                    <a:pt x="408" y="158"/>
                  </a:cubicBezTo>
                  <a:cubicBezTo>
                    <a:pt x="407" y="155"/>
                    <a:pt x="409" y="152"/>
                    <a:pt x="412" y="151"/>
                  </a:cubicBezTo>
                  <a:cubicBezTo>
                    <a:pt x="415" y="150"/>
                    <a:pt x="419" y="152"/>
                    <a:pt x="419" y="155"/>
                  </a:cubicBezTo>
                  <a:cubicBezTo>
                    <a:pt x="420" y="158"/>
                    <a:pt x="419" y="162"/>
                    <a:pt x="415" y="162"/>
                  </a:cubicBezTo>
                  <a:cubicBezTo>
                    <a:pt x="415" y="163"/>
                    <a:pt x="414" y="163"/>
                    <a:pt x="414" y="163"/>
                  </a:cubicBezTo>
                  <a:cubicBezTo>
                    <a:pt x="411" y="163"/>
                    <a:pt x="409" y="161"/>
                    <a:pt x="408" y="158"/>
                  </a:cubicBezTo>
                  <a:close/>
                  <a:moveTo>
                    <a:pt x="19" y="138"/>
                  </a:moveTo>
                  <a:cubicBezTo>
                    <a:pt x="16" y="137"/>
                    <a:pt x="15" y="133"/>
                    <a:pt x="16" y="130"/>
                  </a:cubicBezTo>
                  <a:cubicBezTo>
                    <a:pt x="18" y="127"/>
                    <a:pt x="21" y="126"/>
                    <a:pt x="24" y="127"/>
                  </a:cubicBezTo>
                  <a:cubicBezTo>
                    <a:pt x="27" y="128"/>
                    <a:pt x="28" y="132"/>
                    <a:pt x="27" y="135"/>
                  </a:cubicBezTo>
                  <a:cubicBezTo>
                    <a:pt x="26" y="137"/>
                    <a:pt x="24" y="138"/>
                    <a:pt x="22" y="138"/>
                  </a:cubicBezTo>
                  <a:cubicBezTo>
                    <a:pt x="21" y="138"/>
                    <a:pt x="20" y="138"/>
                    <a:pt x="19" y="138"/>
                  </a:cubicBezTo>
                  <a:close/>
                  <a:moveTo>
                    <a:pt x="397" y="129"/>
                  </a:moveTo>
                  <a:cubicBezTo>
                    <a:pt x="396" y="126"/>
                    <a:pt x="397" y="123"/>
                    <a:pt x="400" y="121"/>
                  </a:cubicBezTo>
                  <a:cubicBezTo>
                    <a:pt x="403" y="120"/>
                    <a:pt x="407" y="121"/>
                    <a:pt x="408" y="124"/>
                  </a:cubicBezTo>
                  <a:cubicBezTo>
                    <a:pt x="408" y="124"/>
                    <a:pt x="408" y="124"/>
                    <a:pt x="408" y="124"/>
                  </a:cubicBezTo>
                  <a:cubicBezTo>
                    <a:pt x="409" y="127"/>
                    <a:pt x="408" y="131"/>
                    <a:pt x="405" y="132"/>
                  </a:cubicBezTo>
                  <a:cubicBezTo>
                    <a:pt x="404" y="132"/>
                    <a:pt x="404" y="133"/>
                    <a:pt x="403" y="133"/>
                  </a:cubicBezTo>
                  <a:cubicBezTo>
                    <a:pt x="401" y="133"/>
                    <a:pt x="398" y="131"/>
                    <a:pt x="397" y="129"/>
                  </a:cubicBezTo>
                  <a:close/>
                  <a:moveTo>
                    <a:pt x="33" y="109"/>
                  </a:moveTo>
                  <a:cubicBezTo>
                    <a:pt x="31" y="107"/>
                    <a:pt x="30" y="104"/>
                    <a:pt x="32" y="101"/>
                  </a:cubicBezTo>
                  <a:cubicBezTo>
                    <a:pt x="33" y="98"/>
                    <a:pt x="37" y="97"/>
                    <a:pt x="40" y="99"/>
                  </a:cubicBezTo>
                  <a:cubicBezTo>
                    <a:pt x="42" y="101"/>
                    <a:pt x="43" y="104"/>
                    <a:pt x="41" y="107"/>
                  </a:cubicBezTo>
                  <a:cubicBezTo>
                    <a:pt x="40" y="109"/>
                    <a:pt x="38" y="110"/>
                    <a:pt x="36" y="110"/>
                  </a:cubicBezTo>
                  <a:cubicBezTo>
                    <a:pt x="35" y="110"/>
                    <a:pt x="34" y="110"/>
                    <a:pt x="33" y="109"/>
                  </a:cubicBezTo>
                  <a:close/>
                  <a:moveTo>
                    <a:pt x="382" y="102"/>
                  </a:moveTo>
                  <a:cubicBezTo>
                    <a:pt x="381" y="99"/>
                    <a:pt x="381" y="96"/>
                    <a:pt x="384" y="94"/>
                  </a:cubicBezTo>
                  <a:cubicBezTo>
                    <a:pt x="387" y="92"/>
                    <a:pt x="390" y="93"/>
                    <a:pt x="392" y="96"/>
                  </a:cubicBezTo>
                  <a:cubicBezTo>
                    <a:pt x="394" y="98"/>
                    <a:pt x="393" y="102"/>
                    <a:pt x="390" y="104"/>
                  </a:cubicBezTo>
                  <a:cubicBezTo>
                    <a:pt x="389" y="104"/>
                    <a:pt x="388" y="105"/>
                    <a:pt x="387" y="105"/>
                  </a:cubicBezTo>
                  <a:cubicBezTo>
                    <a:pt x="385" y="105"/>
                    <a:pt x="383" y="104"/>
                    <a:pt x="382" y="102"/>
                  </a:cubicBezTo>
                  <a:close/>
                  <a:moveTo>
                    <a:pt x="52" y="83"/>
                  </a:moveTo>
                  <a:cubicBezTo>
                    <a:pt x="49" y="80"/>
                    <a:pt x="49" y="77"/>
                    <a:pt x="51" y="74"/>
                  </a:cubicBezTo>
                  <a:cubicBezTo>
                    <a:pt x="53" y="72"/>
                    <a:pt x="57" y="72"/>
                    <a:pt x="59" y="74"/>
                  </a:cubicBezTo>
                  <a:cubicBezTo>
                    <a:pt x="62" y="76"/>
                    <a:pt x="62" y="79"/>
                    <a:pt x="60" y="82"/>
                  </a:cubicBezTo>
                  <a:cubicBezTo>
                    <a:pt x="59" y="83"/>
                    <a:pt x="57" y="84"/>
                    <a:pt x="55" y="84"/>
                  </a:cubicBezTo>
                  <a:cubicBezTo>
                    <a:pt x="54" y="84"/>
                    <a:pt x="53" y="83"/>
                    <a:pt x="52" y="83"/>
                  </a:cubicBezTo>
                  <a:close/>
                  <a:moveTo>
                    <a:pt x="363" y="77"/>
                  </a:moveTo>
                  <a:cubicBezTo>
                    <a:pt x="363" y="77"/>
                    <a:pt x="363" y="77"/>
                    <a:pt x="363" y="77"/>
                  </a:cubicBezTo>
                  <a:cubicBezTo>
                    <a:pt x="361" y="75"/>
                    <a:pt x="361" y="71"/>
                    <a:pt x="364" y="69"/>
                  </a:cubicBezTo>
                  <a:cubicBezTo>
                    <a:pt x="366" y="67"/>
                    <a:pt x="370" y="67"/>
                    <a:pt x="372" y="70"/>
                  </a:cubicBezTo>
                  <a:cubicBezTo>
                    <a:pt x="374" y="72"/>
                    <a:pt x="374" y="76"/>
                    <a:pt x="371" y="78"/>
                  </a:cubicBezTo>
                  <a:cubicBezTo>
                    <a:pt x="370" y="79"/>
                    <a:pt x="369" y="79"/>
                    <a:pt x="367" y="79"/>
                  </a:cubicBezTo>
                  <a:cubicBezTo>
                    <a:pt x="366" y="79"/>
                    <a:pt x="364" y="79"/>
                    <a:pt x="363" y="77"/>
                  </a:cubicBezTo>
                  <a:close/>
                  <a:moveTo>
                    <a:pt x="74" y="59"/>
                  </a:moveTo>
                  <a:cubicBezTo>
                    <a:pt x="72" y="57"/>
                    <a:pt x="72" y="53"/>
                    <a:pt x="74" y="51"/>
                  </a:cubicBezTo>
                  <a:cubicBezTo>
                    <a:pt x="74" y="51"/>
                    <a:pt x="74" y="51"/>
                    <a:pt x="74" y="51"/>
                  </a:cubicBezTo>
                  <a:cubicBezTo>
                    <a:pt x="77" y="49"/>
                    <a:pt x="80" y="49"/>
                    <a:pt x="83" y="52"/>
                  </a:cubicBezTo>
                  <a:cubicBezTo>
                    <a:pt x="85" y="54"/>
                    <a:pt x="84" y="58"/>
                    <a:pt x="82" y="60"/>
                  </a:cubicBezTo>
                  <a:cubicBezTo>
                    <a:pt x="81" y="61"/>
                    <a:pt x="79" y="61"/>
                    <a:pt x="78" y="61"/>
                  </a:cubicBezTo>
                  <a:cubicBezTo>
                    <a:pt x="76" y="61"/>
                    <a:pt x="75" y="61"/>
                    <a:pt x="74" y="59"/>
                  </a:cubicBezTo>
                  <a:close/>
                  <a:moveTo>
                    <a:pt x="340" y="56"/>
                  </a:moveTo>
                  <a:cubicBezTo>
                    <a:pt x="338" y="54"/>
                    <a:pt x="338" y="50"/>
                    <a:pt x="340" y="48"/>
                  </a:cubicBezTo>
                  <a:cubicBezTo>
                    <a:pt x="342" y="45"/>
                    <a:pt x="345" y="45"/>
                    <a:pt x="348" y="47"/>
                  </a:cubicBezTo>
                  <a:cubicBezTo>
                    <a:pt x="350" y="49"/>
                    <a:pt x="351" y="53"/>
                    <a:pt x="349" y="55"/>
                  </a:cubicBezTo>
                  <a:cubicBezTo>
                    <a:pt x="348" y="57"/>
                    <a:pt x="346" y="57"/>
                    <a:pt x="344" y="57"/>
                  </a:cubicBezTo>
                  <a:cubicBezTo>
                    <a:pt x="343" y="57"/>
                    <a:pt x="342" y="57"/>
                    <a:pt x="340" y="56"/>
                  </a:cubicBezTo>
                  <a:close/>
                  <a:moveTo>
                    <a:pt x="99" y="40"/>
                  </a:moveTo>
                  <a:cubicBezTo>
                    <a:pt x="97" y="37"/>
                    <a:pt x="98" y="33"/>
                    <a:pt x="101" y="32"/>
                  </a:cubicBezTo>
                  <a:cubicBezTo>
                    <a:pt x="104" y="30"/>
                    <a:pt x="107" y="31"/>
                    <a:pt x="109" y="33"/>
                  </a:cubicBezTo>
                  <a:cubicBezTo>
                    <a:pt x="111" y="36"/>
                    <a:pt x="110" y="40"/>
                    <a:pt x="107" y="42"/>
                  </a:cubicBezTo>
                  <a:cubicBezTo>
                    <a:pt x="106" y="42"/>
                    <a:pt x="105" y="42"/>
                    <a:pt x="104" y="42"/>
                  </a:cubicBezTo>
                  <a:cubicBezTo>
                    <a:pt x="102" y="42"/>
                    <a:pt x="100" y="41"/>
                    <a:pt x="99" y="40"/>
                  </a:cubicBezTo>
                  <a:close/>
                  <a:moveTo>
                    <a:pt x="315" y="38"/>
                  </a:moveTo>
                  <a:cubicBezTo>
                    <a:pt x="312" y="37"/>
                    <a:pt x="311" y="33"/>
                    <a:pt x="313" y="30"/>
                  </a:cubicBezTo>
                  <a:cubicBezTo>
                    <a:pt x="314" y="28"/>
                    <a:pt x="318" y="27"/>
                    <a:pt x="321" y="28"/>
                  </a:cubicBezTo>
                  <a:cubicBezTo>
                    <a:pt x="323" y="30"/>
                    <a:pt x="324" y="33"/>
                    <a:pt x="323" y="36"/>
                  </a:cubicBezTo>
                  <a:cubicBezTo>
                    <a:pt x="322" y="38"/>
                    <a:pt x="320" y="39"/>
                    <a:pt x="318" y="39"/>
                  </a:cubicBezTo>
                  <a:cubicBezTo>
                    <a:pt x="317" y="39"/>
                    <a:pt x="316" y="39"/>
                    <a:pt x="315" y="38"/>
                  </a:cubicBezTo>
                  <a:close/>
                  <a:moveTo>
                    <a:pt x="127" y="24"/>
                  </a:moveTo>
                  <a:cubicBezTo>
                    <a:pt x="126" y="21"/>
                    <a:pt x="127" y="18"/>
                    <a:pt x="130" y="16"/>
                  </a:cubicBezTo>
                  <a:cubicBezTo>
                    <a:pt x="133" y="15"/>
                    <a:pt x="136" y="17"/>
                    <a:pt x="138" y="20"/>
                  </a:cubicBezTo>
                  <a:cubicBezTo>
                    <a:pt x="139" y="23"/>
                    <a:pt x="138" y="26"/>
                    <a:pt x="135" y="27"/>
                  </a:cubicBezTo>
                  <a:cubicBezTo>
                    <a:pt x="134" y="28"/>
                    <a:pt x="133" y="28"/>
                    <a:pt x="132" y="28"/>
                  </a:cubicBezTo>
                  <a:cubicBezTo>
                    <a:pt x="130" y="28"/>
                    <a:pt x="128" y="26"/>
                    <a:pt x="127" y="24"/>
                  </a:cubicBezTo>
                  <a:close/>
                  <a:moveTo>
                    <a:pt x="287" y="25"/>
                  </a:moveTo>
                  <a:cubicBezTo>
                    <a:pt x="284" y="24"/>
                    <a:pt x="282" y="20"/>
                    <a:pt x="283" y="17"/>
                  </a:cubicBezTo>
                  <a:cubicBezTo>
                    <a:pt x="285" y="14"/>
                    <a:pt x="288" y="13"/>
                    <a:pt x="291" y="14"/>
                  </a:cubicBezTo>
                  <a:cubicBezTo>
                    <a:pt x="294" y="15"/>
                    <a:pt x="295" y="19"/>
                    <a:pt x="294" y="22"/>
                  </a:cubicBezTo>
                  <a:cubicBezTo>
                    <a:pt x="293" y="24"/>
                    <a:pt x="291" y="25"/>
                    <a:pt x="289" y="25"/>
                  </a:cubicBezTo>
                  <a:cubicBezTo>
                    <a:pt x="288" y="25"/>
                    <a:pt x="287" y="25"/>
                    <a:pt x="287" y="25"/>
                  </a:cubicBezTo>
                  <a:close/>
                  <a:moveTo>
                    <a:pt x="157" y="13"/>
                  </a:moveTo>
                  <a:cubicBezTo>
                    <a:pt x="156" y="10"/>
                    <a:pt x="158" y="7"/>
                    <a:pt x="161" y="6"/>
                  </a:cubicBezTo>
                  <a:cubicBezTo>
                    <a:pt x="164" y="5"/>
                    <a:pt x="168" y="7"/>
                    <a:pt x="168" y="10"/>
                  </a:cubicBezTo>
                  <a:cubicBezTo>
                    <a:pt x="169" y="13"/>
                    <a:pt x="167" y="17"/>
                    <a:pt x="164" y="17"/>
                  </a:cubicBezTo>
                  <a:cubicBezTo>
                    <a:pt x="164" y="17"/>
                    <a:pt x="163" y="17"/>
                    <a:pt x="163" y="17"/>
                  </a:cubicBezTo>
                  <a:cubicBezTo>
                    <a:pt x="160" y="17"/>
                    <a:pt x="158" y="16"/>
                    <a:pt x="157" y="13"/>
                  </a:cubicBezTo>
                  <a:close/>
                  <a:moveTo>
                    <a:pt x="257" y="16"/>
                  </a:moveTo>
                  <a:cubicBezTo>
                    <a:pt x="254" y="15"/>
                    <a:pt x="252" y="12"/>
                    <a:pt x="252" y="9"/>
                  </a:cubicBezTo>
                  <a:cubicBezTo>
                    <a:pt x="253" y="6"/>
                    <a:pt x="256" y="4"/>
                    <a:pt x="259" y="5"/>
                  </a:cubicBezTo>
                  <a:cubicBezTo>
                    <a:pt x="263" y="5"/>
                    <a:pt x="265" y="8"/>
                    <a:pt x="264" y="11"/>
                  </a:cubicBezTo>
                  <a:cubicBezTo>
                    <a:pt x="263" y="14"/>
                    <a:pt x="261" y="16"/>
                    <a:pt x="258" y="16"/>
                  </a:cubicBezTo>
                  <a:cubicBezTo>
                    <a:pt x="258" y="16"/>
                    <a:pt x="257" y="16"/>
                    <a:pt x="257" y="16"/>
                  </a:cubicBezTo>
                  <a:close/>
                  <a:moveTo>
                    <a:pt x="189" y="7"/>
                  </a:moveTo>
                  <a:cubicBezTo>
                    <a:pt x="188" y="4"/>
                    <a:pt x="191" y="1"/>
                    <a:pt x="194" y="0"/>
                  </a:cubicBezTo>
                  <a:cubicBezTo>
                    <a:pt x="197" y="0"/>
                    <a:pt x="200" y="3"/>
                    <a:pt x="200" y="6"/>
                  </a:cubicBezTo>
                  <a:cubicBezTo>
                    <a:pt x="200" y="9"/>
                    <a:pt x="198" y="12"/>
                    <a:pt x="195" y="12"/>
                  </a:cubicBezTo>
                  <a:cubicBezTo>
                    <a:pt x="194" y="12"/>
                    <a:pt x="194" y="12"/>
                    <a:pt x="194" y="12"/>
                  </a:cubicBezTo>
                  <a:cubicBezTo>
                    <a:pt x="191" y="12"/>
                    <a:pt x="189" y="10"/>
                    <a:pt x="189" y="7"/>
                  </a:cubicBezTo>
                  <a:close/>
                  <a:moveTo>
                    <a:pt x="226" y="12"/>
                  </a:moveTo>
                  <a:cubicBezTo>
                    <a:pt x="223" y="11"/>
                    <a:pt x="220" y="9"/>
                    <a:pt x="221" y="5"/>
                  </a:cubicBezTo>
                  <a:cubicBezTo>
                    <a:pt x="221" y="2"/>
                    <a:pt x="224" y="0"/>
                    <a:pt x="227" y="0"/>
                  </a:cubicBezTo>
                  <a:cubicBezTo>
                    <a:pt x="230" y="0"/>
                    <a:pt x="232" y="3"/>
                    <a:pt x="232" y="6"/>
                  </a:cubicBezTo>
                  <a:cubicBezTo>
                    <a:pt x="232" y="9"/>
                    <a:pt x="229" y="12"/>
                    <a:pt x="226" y="1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46" name="Google Shape;1146;p28"/>
            <p:cNvSpPr/>
            <p:nvPr/>
          </p:nvSpPr>
          <p:spPr>
            <a:xfrm>
              <a:off x="5913438" y="4510088"/>
              <a:ext cx="625475" cy="625475"/>
            </a:xfrm>
            <a:custGeom>
              <a:avLst/>
              <a:gdLst/>
              <a:ahLst/>
              <a:cxnLst/>
              <a:rect l="l" t="t" r="r" b="b"/>
              <a:pathLst>
                <a:path w="371" h="371" extrusionOk="0">
                  <a:moveTo>
                    <a:pt x="186" y="371"/>
                  </a:moveTo>
                  <a:cubicBezTo>
                    <a:pt x="83" y="371"/>
                    <a:pt x="0" y="288"/>
                    <a:pt x="0" y="186"/>
                  </a:cubicBezTo>
                  <a:cubicBezTo>
                    <a:pt x="0" y="83"/>
                    <a:pt x="83" y="0"/>
                    <a:pt x="186" y="0"/>
                  </a:cubicBezTo>
                  <a:cubicBezTo>
                    <a:pt x="288" y="0"/>
                    <a:pt x="371" y="83"/>
                    <a:pt x="371" y="186"/>
                  </a:cubicBezTo>
                  <a:cubicBezTo>
                    <a:pt x="371" y="288"/>
                    <a:pt x="288" y="371"/>
                    <a:pt x="186" y="371"/>
                  </a:cubicBezTo>
                  <a:close/>
                  <a:moveTo>
                    <a:pt x="186" y="8"/>
                  </a:moveTo>
                  <a:cubicBezTo>
                    <a:pt x="88" y="8"/>
                    <a:pt x="8" y="88"/>
                    <a:pt x="8" y="186"/>
                  </a:cubicBezTo>
                  <a:cubicBezTo>
                    <a:pt x="8" y="283"/>
                    <a:pt x="88" y="363"/>
                    <a:pt x="186" y="363"/>
                  </a:cubicBezTo>
                  <a:cubicBezTo>
                    <a:pt x="283" y="363"/>
                    <a:pt x="363" y="283"/>
                    <a:pt x="363" y="186"/>
                  </a:cubicBezTo>
                  <a:cubicBezTo>
                    <a:pt x="363" y="88"/>
                    <a:pt x="283" y="8"/>
                    <a:pt x="186" y="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47" name="Google Shape;1147;p28"/>
            <p:cNvSpPr/>
            <p:nvPr/>
          </p:nvSpPr>
          <p:spPr>
            <a:xfrm>
              <a:off x="5978525" y="4573588"/>
              <a:ext cx="496888" cy="498475"/>
            </a:xfrm>
            <a:custGeom>
              <a:avLst/>
              <a:gdLst/>
              <a:ahLst/>
              <a:cxnLst/>
              <a:rect l="l" t="t" r="r" b="b"/>
              <a:pathLst>
                <a:path w="295" h="295" extrusionOk="0">
                  <a:moveTo>
                    <a:pt x="148" y="295"/>
                  </a:moveTo>
                  <a:cubicBezTo>
                    <a:pt x="66" y="295"/>
                    <a:pt x="0" y="229"/>
                    <a:pt x="0" y="148"/>
                  </a:cubicBezTo>
                  <a:cubicBezTo>
                    <a:pt x="0" y="66"/>
                    <a:pt x="66" y="0"/>
                    <a:pt x="148" y="0"/>
                  </a:cubicBezTo>
                  <a:cubicBezTo>
                    <a:pt x="229" y="0"/>
                    <a:pt x="295" y="66"/>
                    <a:pt x="295" y="148"/>
                  </a:cubicBezTo>
                  <a:cubicBezTo>
                    <a:pt x="295" y="229"/>
                    <a:pt x="229" y="295"/>
                    <a:pt x="148" y="295"/>
                  </a:cubicBezTo>
                  <a:close/>
                  <a:moveTo>
                    <a:pt x="148" y="31"/>
                  </a:moveTo>
                  <a:cubicBezTo>
                    <a:pt x="83" y="31"/>
                    <a:pt x="31" y="83"/>
                    <a:pt x="31" y="148"/>
                  </a:cubicBezTo>
                  <a:cubicBezTo>
                    <a:pt x="31" y="212"/>
                    <a:pt x="83" y="264"/>
                    <a:pt x="148" y="264"/>
                  </a:cubicBezTo>
                  <a:cubicBezTo>
                    <a:pt x="212" y="264"/>
                    <a:pt x="264" y="212"/>
                    <a:pt x="264" y="148"/>
                  </a:cubicBezTo>
                  <a:cubicBezTo>
                    <a:pt x="264" y="83"/>
                    <a:pt x="212" y="31"/>
                    <a:pt x="148" y="3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24" name="TextBox 23"/>
          <p:cNvSpPr txBox="1"/>
          <p:nvPr/>
        </p:nvSpPr>
        <p:spPr>
          <a:xfrm>
            <a:off x="760014" y="1437519"/>
            <a:ext cx="3379025" cy="1708160"/>
          </a:xfrm>
          <a:prstGeom prst="rect">
            <a:avLst/>
          </a:prstGeom>
          <a:noFill/>
        </p:spPr>
        <p:txBody>
          <a:bodyPr wrap="square" rtlCol="0">
            <a:spAutoFit/>
          </a:bodyPr>
          <a:lstStyle/>
          <a:p>
            <a:pPr algn="just">
              <a:lnSpc>
                <a:spcPct val="150000"/>
              </a:lnSpc>
            </a:pPr>
            <a:r>
              <a:rPr lang="en-US" sz="3500" b="1"/>
              <a:t>III. </a:t>
            </a:r>
          </a:p>
          <a:p>
            <a:pPr algn="just">
              <a:lnSpc>
                <a:spcPct val="150000"/>
              </a:lnSpc>
            </a:pPr>
            <a:r>
              <a:rPr lang="en-US" sz="3500" b="1"/>
              <a:t>LẮP ĐẶT ĐIỆN</a:t>
            </a:r>
          </a:p>
        </p:txBody>
      </p:sp>
    </p:spTree>
    <p:extLst>
      <p:ext uri="{BB962C8B-B14F-4D97-AF65-F5344CB8AC3E}">
        <p14:creationId xmlns:p14="http://schemas.microsoft.com/office/powerpoint/2010/main" val="356246329"/>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76454"/>
            <a:ext cx="9143999" cy="507831"/>
          </a:xfrm>
          <a:prstGeom prst="rect">
            <a:avLst/>
          </a:prstGeom>
          <a:noFill/>
        </p:spPr>
        <p:txBody>
          <a:bodyPr wrap="square" rtlCol="0">
            <a:spAutoFit/>
          </a:bodyPr>
          <a:lstStyle/>
          <a:p>
            <a:pPr algn="ctr"/>
            <a:r>
              <a:rPr lang="en-US" sz="2700" b="1">
                <a:solidFill>
                  <a:srgbClr val="C00000"/>
                </a:solidFill>
              </a:rPr>
              <a:t>III. LẮP ĐẶT ĐIỆN</a:t>
            </a:r>
          </a:p>
        </p:txBody>
      </p:sp>
      <p:sp>
        <p:nvSpPr>
          <p:cNvPr id="11" name="TextBox 10"/>
          <p:cNvSpPr txBox="1"/>
          <p:nvPr/>
        </p:nvSpPr>
        <p:spPr>
          <a:xfrm>
            <a:off x="0" y="820055"/>
            <a:ext cx="9144000" cy="553998"/>
          </a:xfrm>
          <a:prstGeom prst="rect">
            <a:avLst/>
          </a:prstGeom>
          <a:noFill/>
        </p:spPr>
        <p:txBody>
          <a:bodyPr wrap="square" rtlCol="0">
            <a:spAutoFit/>
          </a:bodyPr>
          <a:lstStyle/>
          <a:p>
            <a:pPr algn="ctr">
              <a:lnSpc>
                <a:spcPct val="150000"/>
              </a:lnSpc>
            </a:pPr>
            <a:r>
              <a:rPr lang="en-US" sz="2000"/>
              <a:t>Quan sát Hình 2.4, đọc nội dung mục III SGK tr.11,12 và trả lời các câu hỏi:</a:t>
            </a:r>
            <a:endParaRPr lang="vi-VN" sz="2000"/>
          </a:p>
        </p:txBody>
      </p:sp>
      <p:grpSp>
        <p:nvGrpSpPr>
          <p:cNvPr id="12" name="Group 11">
            <a:extLst>
              <a:ext uri="{FF2B5EF4-FFF2-40B4-BE49-F238E27FC236}">
                <a16:creationId xmlns:a16="http://schemas.microsoft.com/office/drawing/2014/main" id="{5CAFBF2F-35AB-E8EB-1D45-4652D8565869}"/>
              </a:ext>
            </a:extLst>
          </p:cNvPr>
          <p:cNvGrpSpPr/>
          <p:nvPr/>
        </p:nvGrpSpPr>
        <p:grpSpPr>
          <a:xfrm>
            <a:off x="5551714" y="1768183"/>
            <a:ext cx="2756263" cy="2306780"/>
            <a:chOff x="3030930" y="3267558"/>
            <a:chExt cx="6159295" cy="5154856"/>
          </a:xfrm>
        </p:grpSpPr>
        <p:sp>
          <p:nvSpPr>
            <p:cNvPr id="13" name="Rectangle: Rounded Corners 4">
              <a:extLst>
                <a:ext uri="{FF2B5EF4-FFF2-40B4-BE49-F238E27FC236}">
                  <a16:creationId xmlns:a16="http://schemas.microsoft.com/office/drawing/2014/main" id="{E7353702-3830-CEB8-9973-D453981C9788}"/>
                </a:ext>
              </a:extLst>
            </p:cNvPr>
            <p:cNvSpPr/>
            <p:nvPr/>
          </p:nvSpPr>
          <p:spPr>
            <a:xfrm>
              <a:off x="3030930" y="3980692"/>
              <a:ext cx="6159295" cy="4441722"/>
            </a:xfrm>
            <a:prstGeom prst="roundRect">
              <a:avLst>
                <a:gd name="adj" fmla="val 10592"/>
              </a:avLst>
            </a:prstGeom>
            <a:solidFill>
              <a:srgbClr val="F8E6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BE89C69-1BA8-2F2F-01BF-6D0FE11A63EB}"/>
                </a:ext>
              </a:extLst>
            </p:cNvPr>
            <p:cNvSpPr txBox="1"/>
            <p:nvPr/>
          </p:nvSpPr>
          <p:spPr>
            <a:xfrm>
              <a:off x="3627098" y="4852730"/>
              <a:ext cx="4966953" cy="3301317"/>
            </a:xfrm>
            <a:prstGeom prst="rect">
              <a:avLst/>
            </a:prstGeom>
            <a:noFill/>
          </p:spPr>
          <p:txBody>
            <a:bodyPr wrap="square" rtlCol="0">
              <a:spAutoFit/>
            </a:bodyPr>
            <a:lstStyle/>
            <a:p>
              <a:pPr algn="just">
                <a:lnSpc>
                  <a:spcPct val="150000"/>
                </a:lnSpc>
              </a:pPr>
              <a:r>
                <a:rPr lang="en-US" sz="2000">
                  <a:latin typeface="Arial" panose="020B0604020202020204" pitchFamily="34" charset="0"/>
                  <a:cs typeface="Arial" panose="020B0604020202020204" pitchFamily="34" charset="0"/>
                </a:rPr>
                <a:t>Trình bày một số đặc điểm ngành nghề lắp đặt điện.</a:t>
              </a:r>
            </a:p>
          </p:txBody>
        </p:sp>
        <p:sp>
          <p:nvSpPr>
            <p:cNvPr id="15" name="Freeform 7">
              <a:extLst>
                <a:ext uri="{FF2B5EF4-FFF2-40B4-BE49-F238E27FC236}">
                  <a16:creationId xmlns:a16="http://schemas.microsoft.com/office/drawing/2014/main" id="{1586689A-E0BC-6C90-F818-199DFD9715A8}"/>
                </a:ext>
              </a:extLst>
            </p:cNvPr>
            <p:cNvSpPr/>
            <p:nvPr/>
          </p:nvSpPr>
          <p:spPr>
            <a:xfrm>
              <a:off x="5114873" y="3267558"/>
              <a:ext cx="1991405" cy="1458706"/>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pic>
        <p:nvPicPr>
          <p:cNvPr id="1026" name="Picture 2" descr="https://thienbang.com/wp-content/uploads/2022/05/nguyen-tac-an-toan-khi-su-dung-dien-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197" y="3100618"/>
            <a:ext cx="2196807" cy="1365855"/>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028" name="Picture 4" descr="https://baoquangbinh.vn/dataimages/201908/original/images649934_041.jpg"/>
          <p:cNvPicPr>
            <a:picLocks noChangeAspect="1" noChangeArrowheads="1"/>
          </p:cNvPicPr>
          <p:nvPr/>
        </p:nvPicPr>
        <p:blipFill rotWithShape="1">
          <a:blip r:embed="rId5">
            <a:extLst>
              <a:ext uri="{28A0092B-C50C-407E-A947-70E740481C1C}">
                <a14:useLocalDpi xmlns:a14="http://schemas.microsoft.com/office/drawing/2010/main" val="0"/>
              </a:ext>
            </a:extLst>
          </a:blip>
          <a:srcRect r="4934"/>
          <a:stretch/>
        </p:blipFill>
        <p:spPr bwMode="auto">
          <a:xfrm>
            <a:off x="3240912" y="3100618"/>
            <a:ext cx="1848047" cy="1369251"/>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030" name="Picture 6" descr="https://m.cpc.vn/Portals/0/articleupload/22.10.14.trencao.jpg?format=jpg"/>
          <p:cNvPicPr>
            <a:picLocks noChangeAspect="1" noChangeArrowheads="1"/>
          </p:cNvPicPr>
          <p:nvPr/>
        </p:nvPicPr>
        <p:blipFill rotWithShape="1">
          <a:blip r:embed="rId6">
            <a:extLst>
              <a:ext uri="{28A0092B-C50C-407E-A947-70E740481C1C}">
                <a14:useLocalDpi xmlns:a14="http://schemas.microsoft.com/office/drawing/2010/main" val="0"/>
              </a:ext>
            </a:extLst>
          </a:blip>
          <a:srcRect t="8414" b="9084"/>
          <a:stretch/>
        </p:blipFill>
        <p:spPr bwMode="auto">
          <a:xfrm>
            <a:off x="3236684" y="1593097"/>
            <a:ext cx="1848047" cy="1328476"/>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7970" y="1593388"/>
            <a:ext cx="2202728" cy="1328185"/>
          </a:xfrm>
          <a:prstGeom prst="rect">
            <a:avLst/>
          </a:prstGeom>
          <a:ln>
            <a:solidFill>
              <a:srgbClr val="000000"/>
            </a:solidFill>
          </a:ln>
        </p:spPr>
      </p:pic>
    </p:spTree>
    <p:extLst>
      <p:ext uri="{BB962C8B-B14F-4D97-AF65-F5344CB8AC3E}">
        <p14:creationId xmlns:p14="http://schemas.microsoft.com/office/powerpoint/2010/main" val="3877077523"/>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450" decel="100000" fill="hold"/>
                                        <p:tgtEl>
                                          <p:spTgt spid="12"/>
                                        </p:tgtEl>
                                        <p:attrNameLst>
                                          <p:attrName>ppt_y</p:attrName>
                                        </p:attrNameLst>
                                      </p:cBhvr>
                                      <p:tavLst>
                                        <p:tav tm="0">
                                          <p:val>
                                            <p:strVal val="#ppt_y+1"/>
                                          </p:val>
                                        </p:tav>
                                        <p:tav tm="100000">
                                          <p:val>
                                            <p:strVal val="#ppt_y-.03"/>
                                          </p:val>
                                        </p:tav>
                                      </p:tavLst>
                                    </p:anim>
                                    <p:anim calcmode="lin" valueType="num">
                                      <p:cBhvr>
                                        <p:cTn id="15" dur="50" accel="100000" fill="hold">
                                          <p:stCondLst>
                                            <p:cond delay="45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500"/>
                                        <p:tgtEl>
                                          <p:spTgt spid="4"/>
                                        </p:tgtEl>
                                      </p:cBhvr>
                                    </p:animEffect>
                                  </p:childTnLst>
                                </p:cTn>
                              </p:par>
                              <p:par>
                                <p:cTn id="21" presetID="21" presetClass="entr" presetSubtype="1" fill="hold" nodeType="withEffect">
                                  <p:stCondLst>
                                    <p:cond delay="0"/>
                                  </p:stCondLst>
                                  <p:childTnLst>
                                    <p:set>
                                      <p:cBhvr>
                                        <p:cTn id="22" dur="1" fill="hold">
                                          <p:stCondLst>
                                            <p:cond delay="0"/>
                                          </p:stCondLst>
                                        </p:cTn>
                                        <p:tgtEl>
                                          <p:spTgt spid="1030"/>
                                        </p:tgtEl>
                                        <p:attrNameLst>
                                          <p:attrName>style.visibility</p:attrName>
                                        </p:attrNameLst>
                                      </p:cBhvr>
                                      <p:to>
                                        <p:strVal val="visible"/>
                                      </p:to>
                                    </p:set>
                                    <p:animEffect transition="in" filter="wheel(1)">
                                      <p:cBhvr>
                                        <p:cTn id="23" dur="500"/>
                                        <p:tgtEl>
                                          <p:spTgt spid="1030"/>
                                        </p:tgtEl>
                                      </p:cBhvr>
                                    </p:animEffect>
                                  </p:childTnLst>
                                </p:cTn>
                              </p:par>
                              <p:par>
                                <p:cTn id="24" presetID="21" presetClass="entr" presetSubtype="1" fill="hold" nodeType="with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wheel(1)">
                                      <p:cBhvr>
                                        <p:cTn id="26" dur="500"/>
                                        <p:tgtEl>
                                          <p:spTgt spid="1026"/>
                                        </p:tgtEl>
                                      </p:cBhvr>
                                    </p:animEffect>
                                  </p:childTnLst>
                                </p:cTn>
                              </p:par>
                              <p:par>
                                <p:cTn id="27" presetID="21" presetClass="entr" presetSubtype="1"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wheel(1)">
                                      <p:cBhvr>
                                        <p:cTn id="29"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35"/>
        <p:cNvGrpSpPr/>
        <p:nvPr/>
      </p:nvGrpSpPr>
      <p:grpSpPr>
        <a:xfrm>
          <a:off x="0" y="0"/>
          <a:ext cx="0" cy="0"/>
          <a:chOff x="0" y="0"/>
          <a:chExt cx="0" cy="0"/>
        </a:xfrm>
      </p:grpSpPr>
      <p:sp>
        <p:nvSpPr>
          <p:cNvPr id="2" name="TextBox 1"/>
          <p:cNvSpPr txBox="1"/>
          <p:nvPr/>
        </p:nvSpPr>
        <p:spPr>
          <a:xfrm>
            <a:off x="1" y="172124"/>
            <a:ext cx="9143999" cy="630942"/>
          </a:xfrm>
          <a:prstGeom prst="rect">
            <a:avLst/>
          </a:prstGeom>
          <a:noFill/>
        </p:spPr>
        <p:txBody>
          <a:bodyPr wrap="square" rtlCol="0">
            <a:spAutoFit/>
          </a:bodyPr>
          <a:lstStyle/>
          <a:p>
            <a:pPr algn="ctr"/>
            <a:r>
              <a:rPr lang="en-US" sz="3500" b="1"/>
              <a:t>KHỞI ĐỘNG</a:t>
            </a:r>
          </a:p>
        </p:txBody>
      </p:sp>
      <p:grpSp>
        <p:nvGrpSpPr>
          <p:cNvPr id="4" name="Group 3"/>
          <p:cNvGrpSpPr/>
          <p:nvPr/>
        </p:nvGrpSpPr>
        <p:grpSpPr>
          <a:xfrm>
            <a:off x="355966" y="803066"/>
            <a:ext cx="8432067" cy="553998"/>
            <a:chOff x="889445" y="1062085"/>
            <a:chExt cx="8432067" cy="553998"/>
          </a:xfrm>
        </p:grpSpPr>
        <p:sp>
          <p:nvSpPr>
            <p:cNvPr id="6" name="Rectangle 5"/>
            <p:cNvSpPr/>
            <p:nvPr/>
          </p:nvSpPr>
          <p:spPr>
            <a:xfrm>
              <a:off x="927545" y="1062085"/>
              <a:ext cx="8393967" cy="553998"/>
            </a:xfrm>
            <a:prstGeom prst="rect">
              <a:avLst/>
            </a:prstGeom>
          </p:spPr>
          <p:txBody>
            <a:bodyPr wrap="square">
              <a:spAutoFit/>
            </a:bodyPr>
            <a:lstStyle/>
            <a:p>
              <a:pPr algn="just">
                <a:lnSpc>
                  <a:spcPct val="150000"/>
                </a:lnSpc>
              </a:pPr>
              <a:r>
                <a:rPr lang="en-US" sz="2000">
                  <a:solidFill>
                    <a:srgbClr val="002060"/>
                  </a:solidFill>
                </a:rPr>
                <a:t>      </a:t>
              </a:r>
              <a:r>
                <a:rPr lang="vi-VN" sz="2000">
                  <a:solidFill>
                    <a:srgbClr val="002060"/>
                  </a:solidFill>
                </a:rPr>
                <a:t>Em hãy cho biết</a:t>
              </a:r>
              <a:r>
                <a:rPr lang="en-US" sz="2000">
                  <a:solidFill>
                    <a:srgbClr val="002060"/>
                  </a:solidFill>
                </a:rPr>
                <a:t> </a:t>
              </a:r>
              <a:r>
                <a:rPr lang="vi-VN" sz="2000">
                  <a:solidFill>
                    <a:srgbClr val="002060"/>
                  </a:solidFill>
                </a:rPr>
                <a:t>công việc của những người lao động trong Hình 2.1.</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445" y="1165855"/>
              <a:ext cx="438944" cy="402180"/>
            </a:xfrm>
            <a:prstGeom prst="rect">
              <a:avLst/>
            </a:prstGeom>
          </p:spPr>
        </p:pic>
      </p:grpSp>
      <p:sp>
        <p:nvSpPr>
          <p:cNvPr id="9" name="TextBox 8"/>
          <p:cNvSpPr txBox="1"/>
          <p:nvPr/>
        </p:nvSpPr>
        <p:spPr>
          <a:xfrm>
            <a:off x="494048" y="3281186"/>
            <a:ext cx="3683000" cy="1477328"/>
          </a:xfrm>
          <a:prstGeom prst="rect">
            <a:avLst/>
          </a:prstGeom>
          <a:noFill/>
        </p:spPr>
        <p:txBody>
          <a:bodyPr wrap="square" rtlCol="0">
            <a:spAutoFit/>
          </a:bodyPr>
          <a:lstStyle/>
          <a:p>
            <a:pPr algn="just">
              <a:lnSpc>
                <a:spcPct val="150000"/>
              </a:lnSpc>
            </a:pPr>
            <a:r>
              <a:rPr lang="en-US" sz="2000"/>
              <a:t>T</a:t>
            </a:r>
            <a:r>
              <a:rPr lang="vi-VN" sz="2000"/>
              <a:t>hợ điện đang thao tác lắp đặt, kiểm tra trong bảo dưỡng, sửa chữa đường dây điện.</a:t>
            </a:r>
          </a:p>
        </p:txBody>
      </p:sp>
      <p:grpSp>
        <p:nvGrpSpPr>
          <p:cNvPr id="17" name="Group 16"/>
          <p:cNvGrpSpPr/>
          <p:nvPr/>
        </p:nvGrpSpPr>
        <p:grpSpPr>
          <a:xfrm>
            <a:off x="1200994" y="1633848"/>
            <a:ext cx="2269108" cy="1514292"/>
            <a:chOff x="2057750" y="1633848"/>
            <a:chExt cx="2269108" cy="1514292"/>
          </a:xfrm>
        </p:grpSpPr>
        <p:pic>
          <p:nvPicPr>
            <p:cNvPr id="11" name="Picture 10"/>
            <p:cNvPicPr>
              <a:picLocks noChangeAspect="1"/>
            </p:cNvPicPr>
            <p:nvPr/>
          </p:nvPicPr>
          <p:blipFill>
            <a:blip r:embed="rId4"/>
            <a:stretch>
              <a:fillRect/>
            </a:stretch>
          </p:blipFill>
          <p:spPr>
            <a:xfrm>
              <a:off x="2057750" y="1633848"/>
              <a:ext cx="2269108" cy="15142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Oval 12"/>
            <p:cNvSpPr/>
            <p:nvPr/>
          </p:nvSpPr>
          <p:spPr>
            <a:xfrm>
              <a:off x="2109788" y="2731862"/>
              <a:ext cx="368526" cy="368526"/>
            </a:xfrm>
            <a:prstGeom prst="ellipse">
              <a:avLst/>
            </a:prstGeom>
            <a:solidFill>
              <a:schemeClr val="accent6"/>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a</a:t>
              </a:r>
            </a:p>
          </p:txBody>
        </p:sp>
      </p:grpSp>
      <p:grpSp>
        <p:nvGrpSpPr>
          <p:cNvPr id="18" name="Group 17"/>
          <p:cNvGrpSpPr/>
          <p:nvPr/>
        </p:nvGrpSpPr>
        <p:grpSpPr>
          <a:xfrm>
            <a:off x="5322069" y="1633848"/>
            <a:ext cx="2555002" cy="1514292"/>
            <a:chOff x="4529604" y="1633848"/>
            <a:chExt cx="2555002" cy="1514292"/>
          </a:xfrm>
        </p:grpSpPr>
        <p:pic>
          <p:nvPicPr>
            <p:cNvPr id="12" name="Picture 11"/>
            <p:cNvPicPr>
              <a:picLocks noChangeAspect="1"/>
            </p:cNvPicPr>
            <p:nvPr/>
          </p:nvPicPr>
          <p:blipFill>
            <a:blip r:embed="rId5"/>
            <a:stretch>
              <a:fillRect/>
            </a:stretch>
          </p:blipFill>
          <p:spPr>
            <a:xfrm>
              <a:off x="4529604" y="1633848"/>
              <a:ext cx="2555002" cy="15142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Oval 13"/>
            <p:cNvSpPr/>
            <p:nvPr/>
          </p:nvSpPr>
          <p:spPr>
            <a:xfrm>
              <a:off x="4591049" y="2731862"/>
              <a:ext cx="368526" cy="368526"/>
            </a:xfrm>
            <a:prstGeom prst="ellipse">
              <a:avLst/>
            </a:prstGeom>
            <a:solidFill>
              <a:schemeClr val="accent6"/>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b</a:t>
              </a:r>
            </a:p>
          </p:txBody>
        </p:sp>
      </p:grpSp>
      <p:sp>
        <p:nvSpPr>
          <p:cNvPr id="16" name="TextBox 15"/>
          <p:cNvSpPr txBox="1"/>
          <p:nvPr/>
        </p:nvSpPr>
        <p:spPr>
          <a:xfrm>
            <a:off x="4591049" y="3281186"/>
            <a:ext cx="4017042" cy="1477328"/>
          </a:xfrm>
          <a:prstGeom prst="rect">
            <a:avLst/>
          </a:prstGeom>
          <a:noFill/>
        </p:spPr>
        <p:txBody>
          <a:bodyPr wrap="square" rtlCol="0">
            <a:spAutoFit/>
          </a:bodyPr>
          <a:lstStyle/>
          <a:p>
            <a:pPr algn="just">
              <a:lnSpc>
                <a:spcPct val="150000"/>
              </a:lnSpc>
            </a:pPr>
            <a:r>
              <a:rPr lang="en-US" sz="2000"/>
              <a:t>K</a:t>
            </a:r>
            <a:r>
              <a:rPr lang="vi-VN" sz="2000"/>
              <a:t>ĩ sư hoặc thợ điện trong thiết kế, vận hành, bảo dưỡng, sửa chữa tủ điện.</a:t>
            </a:r>
          </a:p>
        </p:txBody>
      </p:sp>
    </p:spTree>
    <p:extLst>
      <p:ext uri="{BB962C8B-B14F-4D97-AF65-F5344CB8AC3E}">
        <p14:creationId xmlns:p14="http://schemas.microsoft.com/office/powerpoint/2010/main" val="132873579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out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outVertical)">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76454"/>
            <a:ext cx="9143999" cy="507831"/>
          </a:xfrm>
          <a:prstGeom prst="rect">
            <a:avLst/>
          </a:prstGeom>
          <a:noFill/>
        </p:spPr>
        <p:txBody>
          <a:bodyPr wrap="square" rtlCol="0">
            <a:spAutoFit/>
          </a:bodyPr>
          <a:lstStyle/>
          <a:p>
            <a:pPr algn="ctr"/>
            <a:r>
              <a:rPr lang="en-US" sz="2700" b="1">
                <a:solidFill>
                  <a:srgbClr val="C00000"/>
                </a:solidFill>
              </a:rPr>
              <a:t>III. LẮP ĐẶT ĐIỆN</a:t>
            </a:r>
          </a:p>
        </p:txBody>
      </p:sp>
      <p:sp>
        <p:nvSpPr>
          <p:cNvPr id="16" name="TextBox 15"/>
          <p:cNvSpPr txBox="1"/>
          <p:nvPr/>
        </p:nvSpPr>
        <p:spPr>
          <a:xfrm>
            <a:off x="623638" y="1006938"/>
            <a:ext cx="4650491" cy="1477328"/>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Ø"/>
            </a:pPr>
            <a:r>
              <a:rPr lang="vi-VN" sz="2000"/>
              <a:t>Công việc: thực hiện kết nối các thiết bị rời rạc thành một sản phẩm điện hoàn chỉnh.</a:t>
            </a:r>
          </a:p>
        </p:txBody>
      </p:sp>
      <p:sp>
        <p:nvSpPr>
          <p:cNvPr id="17" name="TextBox 16"/>
          <p:cNvSpPr txBox="1"/>
          <p:nvPr/>
        </p:nvSpPr>
        <p:spPr>
          <a:xfrm>
            <a:off x="4355844" y="2866943"/>
            <a:ext cx="4026377" cy="1477328"/>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Ø"/>
            </a:pPr>
            <a:r>
              <a:rPr lang="vi-VN" sz="2000"/>
              <a:t>Thực hiện lắp đặt phải theo kế hoạch, quy trình lắp đặt, kiểm tra và nghiệm thu.</a:t>
            </a:r>
          </a:p>
        </p:txBody>
      </p:sp>
      <p:pic>
        <p:nvPicPr>
          <p:cNvPr id="18" name="Picture 2" descr="https://p69.com.vn/wp-content/uploads/2022/11/kiem-tra-he-thong-dien-cong-nghie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6981" y="878400"/>
            <a:ext cx="2601606" cy="17344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4" descr="https://divico.vn/upload/user/images/divico(20).jpg"/>
          <p:cNvPicPr>
            <a:picLocks noChangeAspect="1" noChangeArrowheads="1"/>
          </p:cNvPicPr>
          <p:nvPr/>
        </p:nvPicPr>
        <p:blipFill rotWithShape="1">
          <a:blip r:embed="rId3">
            <a:extLst>
              <a:ext uri="{28A0092B-C50C-407E-A947-70E740481C1C}">
                <a14:useLocalDpi xmlns:a14="http://schemas.microsoft.com/office/drawing/2010/main" val="0"/>
              </a:ext>
            </a:extLst>
          </a:blip>
          <a:srcRect t="2874" b="22034"/>
          <a:stretch/>
        </p:blipFill>
        <p:spPr bwMode="auto">
          <a:xfrm>
            <a:off x="1224643" y="2701704"/>
            <a:ext cx="2910785" cy="18078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416817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heel(1)">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1" presetClass="entr" presetSubtype="1"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heel(1)">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76454"/>
            <a:ext cx="9143999" cy="507831"/>
          </a:xfrm>
          <a:prstGeom prst="rect">
            <a:avLst/>
          </a:prstGeom>
          <a:noFill/>
        </p:spPr>
        <p:txBody>
          <a:bodyPr wrap="square" rtlCol="0">
            <a:spAutoFit/>
          </a:bodyPr>
          <a:lstStyle/>
          <a:p>
            <a:pPr algn="ctr"/>
            <a:r>
              <a:rPr lang="en-US" sz="2700" b="1">
                <a:solidFill>
                  <a:srgbClr val="C00000"/>
                </a:solidFill>
              </a:rPr>
              <a:t>III. LẮP ĐẶT ĐIỆN</a:t>
            </a:r>
          </a:p>
        </p:txBody>
      </p:sp>
      <p:sp>
        <p:nvSpPr>
          <p:cNvPr id="7" name="TextBox 6"/>
          <p:cNvSpPr txBox="1"/>
          <p:nvPr/>
        </p:nvSpPr>
        <p:spPr>
          <a:xfrm>
            <a:off x="3958639" y="1358926"/>
            <a:ext cx="4009705" cy="1015663"/>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Ø"/>
            </a:pPr>
            <a:r>
              <a:rPr lang="vi-VN" sz="2000"/>
              <a:t>Thường được thực hiện bởi các kĩ sư điện và thợ lắp đặt. </a:t>
            </a:r>
          </a:p>
        </p:txBody>
      </p:sp>
      <p:sp>
        <p:nvSpPr>
          <p:cNvPr id="8" name="TextBox 7"/>
          <p:cNvSpPr txBox="1"/>
          <p:nvPr/>
        </p:nvSpPr>
        <p:spPr>
          <a:xfrm>
            <a:off x="449467" y="3097605"/>
            <a:ext cx="4514419" cy="1477328"/>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Ø"/>
            </a:pPr>
            <a:r>
              <a:rPr lang="vi-VN" sz="2000"/>
              <a:t>Địa điểm: nhà xưởng hoặc ngoài trời, đôi khi trên địa hình phức tạp, môi trường khắc nghiệt.</a:t>
            </a:r>
          </a:p>
        </p:txBody>
      </p:sp>
      <p:pic>
        <p:nvPicPr>
          <p:cNvPr id="9" name="Picture 2" descr="https://nclighting.vn/wp-content/uploads/2024/01/hinh-anh-nha-may.jpg"/>
          <p:cNvPicPr>
            <a:picLocks noChangeAspect="1" noChangeArrowheads="1"/>
          </p:cNvPicPr>
          <p:nvPr/>
        </p:nvPicPr>
        <p:blipFill rotWithShape="1">
          <a:blip r:embed="rId2">
            <a:extLst>
              <a:ext uri="{28A0092B-C50C-407E-A947-70E740481C1C}">
                <a14:useLocalDpi xmlns:a14="http://schemas.microsoft.com/office/drawing/2010/main" val="0"/>
              </a:ext>
            </a:extLst>
          </a:blip>
          <a:srcRect b="21088"/>
          <a:stretch/>
        </p:blipFill>
        <p:spPr bwMode="auto">
          <a:xfrm>
            <a:off x="5210629" y="2926199"/>
            <a:ext cx="3075424" cy="1820141"/>
          </a:xfrm>
          <a:prstGeom prst="roundRect">
            <a:avLst/>
          </a:prstGeom>
          <a:noFill/>
          <a:ln>
            <a:noFill/>
          </a:ln>
          <a:effectLst/>
          <a:extLst>
            <a:ext uri="{909E8E84-426E-40DD-AFC4-6F175D3DCCD1}">
              <a14:hiddenFill xmlns:a14="http://schemas.microsoft.com/office/drawing/2010/main">
                <a:solidFill>
                  <a:srgbClr val="FFFFFF"/>
                </a:solidFill>
              </a14:hiddenFill>
            </a:ext>
          </a:extLst>
        </p:spPr>
      </p:pic>
      <p:pic>
        <p:nvPicPr>
          <p:cNvPr id="12" name="Picture 6" descr="https://tramexco.com.vn/upload/ckeditor/1597115287_3196259_f2338252ad2e4681d9cdfecb32e520a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6877" y="910602"/>
            <a:ext cx="2536837" cy="1902628"/>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1091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pic>
        <p:nvPicPr>
          <p:cNvPr id="1277" name="Google Shape;1277;p32"/>
          <p:cNvPicPr preferRelativeResize="0">
            <a:picLocks noGrp="1"/>
          </p:cNvPicPr>
          <p:nvPr>
            <p:ph type="pic" idx="3"/>
          </p:nvPr>
        </p:nvPicPr>
        <p:blipFill rotWithShape="1">
          <a:blip r:embed="rId3">
            <a:extLst>
              <a:ext uri="{28A0092B-C50C-407E-A947-70E740481C1C}">
                <a14:useLocalDpi xmlns:a14="http://schemas.microsoft.com/office/drawing/2010/main" val="0"/>
              </a:ext>
            </a:extLst>
          </a:blip>
          <a:srcRect l="26323" r="18836"/>
          <a:stretch/>
        </p:blipFill>
        <p:spPr>
          <a:xfrm>
            <a:off x="401881" y="385204"/>
            <a:ext cx="3608522" cy="4112506"/>
          </a:xfrm>
          <a:prstGeom prst="snip2DiagRect">
            <a:avLst>
              <a:gd name="adj1" fmla="val 0"/>
              <a:gd name="adj2" fmla="val 24692"/>
            </a:avLst>
          </a:prstGeom>
        </p:spPr>
      </p:pic>
      <p:grpSp>
        <p:nvGrpSpPr>
          <p:cNvPr id="1278" name="Google Shape;1278;p32"/>
          <p:cNvGrpSpPr/>
          <p:nvPr/>
        </p:nvGrpSpPr>
        <p:grpSpPr>
          <a:xfrm>
            <a:off x="1895508" y="4030015"/>
            <a:ext cx="951612" cy="950150"/>
            <a:chOff x="422275" y="2508250"/>
            <a:chExt cx="1033462" cy="1031875"/>
          </a:xfrm>
        </p:grpSpPr>
        <p:sp>
          <p:nvSpPr>
            <p:cNvPr id="1279" name="Google Shape;1279;p32"/>
            <p:cNvSpPr/>
            <p:nvPr/>
          </p:nvSpPr>
          <p:spPr>
            <a:xfrm>
              <a:off x="422275" y="3025775"/>
              <a:ext cx="84138" cy="217488"/>
            </a:xfrm>
            <a:custGeom>
              <a:avLst/>
              <a:gdLst/>
              <a:ahLst/>
              <a:cxnLst/>
              <a:rect l="l" t="t" r="r" b="b"/>
              <a:pathLst>
                <a:path w="49" h="129" extrusionOk="0">
                  <a:moveTo>
                    <a:pt x="29" y="129"/>
                  </a:moveTo>
                  <a:cubicBezTo>
                    <a:pt x="10" y="88"/>
                    <a:pt x="0" y="45"/>
                    <a:pt x="0" y="0"/>
                  </a:cubicBezTo>
                  <a:cubicBezTo>
                    <a:pt x="23" y="0"/>
                    <a:pt x="23" y="0"/>
                    <a:pt x="23" y="0"/>
                  </a:cubicBezTo>
                  <a:cubicBezTo>
                    <a:pt x="23" y="41"/>
                    <a:pt x="32" y="82"/>
                    <a:pt x="49" y="119"/>
                  </a:cubicBezTo>
                  <a:lnTo>
                    <a:pt x="29" y="129"/>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80" name="Google Shape;1280;p32"/>
            <p:cNvSpPr/>
            <p:nvPr/>
          </p:nvSpPr>
          <p:spPr>
            <a:xfrm>
              <a:off x="509588" y="3287713"/>
              <a:ext cx="176213" cy="174625"/>
            </a:xfrm>
            <a:custGeom>
              <a:avLst/>
              <a:gdLst/>
              <a:ahLst/>
              <a:cxnLst/>
              <a:rect l="l" t="t" r="r" b="b"/>
              <a:pathLst>
                <a:path w="105" h="103" extrusionOk="0">
                  <a:moveTo>
                    <a:pt x="93" y="103"/>
                  </a:moveTo>
                  <a:cubicBezTo>
                    <a:pt x="56" y="80"/>
                    <a:pt x="24" y="49"/>
                    <a:pt x="0" y="13"/>
                  </a:cubicBezTo>
                  <a:cubicBezTo>
                    <a:pt x="19" y="0"/>
                    <a:pt x="19" y="0"/>
                    <a:pt x="19" y="0"/>
                  </a:cubicBezTo>
                  <a:cubicBezTo>
                    <a:pt x="41" y="34"/>
                    <a:pt x="71" y="63"/>
                    <a:pt x="105" y="84"/>
                  </a:cubicBezTo>
                  <a:lnTo>
                    <a:pt x="93" y="103"/>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81" name="Google Shape;1281;p32"/>
            <p:cNvSpPr/>
            <p:nvPr/>
          </p:nvSpPr>
          <p:spPr>
            <a:xfrm>
              <a:off x="728663" y="3460750"/>
              <a:ext cx="96838" cy="65087"/>
            </a:xfrm>
            <a:custGeom>
              <a:avLst/>
              <a:gdLst/>
              <a:ahLst/>
              <a:cxnLst/>
              <a:rect l="l" t="t" r="r" b="b"/>
              <a:pathLst>
                <a:path w="58" h="39" extrusionOk="0">
                  <a:moveTo>
                    <a:pt x="52" y="39"/>
                  </a:moveTo>
                  <a:cubicBezTo>
                    <a:pt x="34" y="34"/>
                    <a:pt x="17" y="28"/>
                    <a:pt x="0" y="21"/>
                  </a:cubicBezTo>
                  <a:cubicBezTo>
                    <a:pt x="9" y="0"/>
                    <a:pt x="9" y="0"/>
                    <a:pt x="9" y="0"/>
                  </a:cubicBezTo>
                  <a:cubicBezTo>
                    <a:pt x="25" y="7"/>
                    <a:pt x="41" y="12"/>
                    <a:pt x="58" y="16"/>
                  </a:cubicBezTo>
                  <a:lnTo>
                    <a:pt x="52" y="39"/>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82" name="Google Shape;1282;p32"/>
            <p:cNvSpPr/>
            <p:nvPr/>
          </p:nvSpPr>
          <p:spPr>
            <a:xfrm>
              <a:off x="874713" y="3465513"/>
              <a:ext cx="260350" cy="74612"/>
            </a:xfrm>
            <a:custGeom>
              <a:avLst/>
              <a:gdLst/>
              <a:ahLst/>
              <a:cxnLst/>
              <a:rect l="l" t="t" r="r" b="b"/>
              <a:pathLst>
                <a:path w="154" h="44" extrusionOk="0">
                  <a:moveTo>
                    <a:pt x="38" y="44"/>
                  </a:moveTo>
                  <a:cubicBezTo>
                    <a:pt x="25" y="44"/>
                    <a:pt x="13" y="44"/>
                    <a:pt x="0" y="42"/>
                  </a:cubicBezTo>
                  <a:cubicBezTo>
                    <a:pt x="3" y="19"/>
                    <a:pt x="3" y="19"/>
                    <a:pt x="3" y="19"/>
                  </a:cubicBezTo>
                  <a:cubicBezTo>
                    <a:pt x="15" y="21"/>
                    <a:pt x="26" y="22"/>
                    <a:pt x="38" y="22"/>
                  </a:cubicBezTo>
                  <a:cubicBezTo>
                    <a:pt x="75" y="22"/>
                    <a:pt x="111" y="14"/>
                    <a:pt x="145" y="0"/>
                  </a:cubicBezTo>
                  <a:cubicBezTo>
                    <a:pt x="154" y="22"/>
                    <a:pt x="154" y="22"/>
                    <a:pt x="154" y="22"/>
                  </a:cubicBezTo>
                  <a:cubicBezTo>
                    <a:pt x="117" y="37"/>
                    <a:pt x="78" y="44"/>
                    <a:pt x="38" y="44"/>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83" name="Google Shape;1283;p32"/>
            <p:cNvSpPr/>
            <p:nvPr/>
          </p:nvSpPr>
          <p:spPr>
            <a:xfrm>
              <a:off x="1198563" y="3281363"/>
              <a:ext cx="174625" cy="176212"/>
            </a:xfrm>
            <a:custGeom>
              <a:avLst/>
              <a:gdLst/>
              <a:ahLst/>
              <a:cxnLst/>
              <a:rect l="l" t="t" r="r" b="b"/>
              <a:pathLst>
                <a:path w="103" h="104" extrusionOk="0">
                  <a:moveTo>
                    <a:pt x="12" y="104"/>
                  </a:moveTo>
                  <a:cubicBezTo>
                    <a:pt x="0" y="85"/>
                    <a:pt x="0" y="85"/>
                    <a:pt x="0" y="85"/>
                  </a:cubicBezTo>
                  <a:cubicBezTo>
                    <a:pt x="33" y="63"/>
                    <a:pt x="63" y="34"/>
                    <a:pt x="84" y="0"/>
                  </a:cubicBezTo>
                  <a:cubicBezTo>
                    <a:pt x="103" y="12"/>
                    <a:pt x="103" y="12"/>
                    <a:pt x="103" y="12"/>
                  </a:cubicBezTo>
                  <a:cubicBezTo>
                    <a:pt x="80" y="49"/>
                    <a:pt x="49" y="81"/>
                    <a:pt x="12" y="104"/>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84" name="Google Shape;1284;p32"/>
            <p:cNvSpPr/>
            <p:nvPr/>
          </p:nvSpPr>
          <p:spPr>
            <a:xfrm>
              <a:off x="1406525" y="2925763"/>
              <a:ext cx="49212" cy="198437"/>
            </a:xfrm>
            <a:custGeom>
              <a:avLst/>
              <a:gdLst/>
              <a:ahLst/>
              <a:cxnLst/>
              <a:rect l="l" t="t" r="r" b="b"/>
              <a:pathLst>
                <a:path w="29" h="118" extrusionOk="0">
                  <a:moveTo>
                    <a:pt x="23" y="118"/>
                  </a:moveTo>
                  <a:cubicBezTo>
                    <a:pt x="0" y="113"/>
                    <a:pt x="0" y="113"/>
                    <a:pt x="0" y="113"/>
                  </a:cubicBezTo>
                  <a:cubicBezTo>
                    <a:pt x="4" y="95"/>
                    <a:pt x="6" y="77"/>
                    <a:pt x="6" y="59"/>
                  </a:cubicBezTo>
                  <a:cubicBezTo>
                    <a:pt x="6" y="40"/>
                    <a:pt x="4" y="22"/>
                    <a:pt x="0" y="4"/>
                  </a:cubicBezTo>
                  <a:cubicBezTo>
                    <a:pt x="23" y="0"/>
                    <a:pt x="23" y="0"/>
                    <a:pt x="23" y="0"/>
                  </a:cubicBezTo>
                  <a:cubicBezTo>
                    <a:pt x="27" y="19"/>
                    <a:pt x="29" y="39"/>
                    <a:pt x="29" y="59"/>
                  </a:cubicBezTo>
                  <a:cubicBezTo>
                    <a:pt x="29" y="78"/>
                    <a:pt x="27" y="98"/>
                    <a:pt x="23" y="118"/>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85" name="Google Shape;1285;p32"/>
            <p:cNvSpPr/>
            <p:nvPr/>
          </p:nvSpPr>
          <p:spPr>
            <a:xfrm>
              <a:off x="1219200" y="2606675"/>
              <a:ext cx="198437" cy="242888"/>
            </a:xfrm>
            <a:custGeom>
              <a:avLst/>
              <a:gdLst/>
              <a:ahLst/>
              <a:cxnLst/>
              <a:rect l="l" t="t" r="r" b="b"/>
              <a:pathLst>
                <a:path w="118" h="144" extrusionOk="0">
                  <a:moveTo>
                    <a:pt x="97" y="144"/>
                  </a:moveTo>
                  <a:cubicBezTo>
                    <a:pt x="77" y="94"/>
                    <a:pt x="44" y="51"/>
                    <a:pt x="0" y="19"/>
                  </a:cubicBezTo>
                  <a:cubicBezTo>
                    <a:pt x="14" y="0"/>
                    <a:pt x="14" y="0"/>
                    <a:pt x="14" y="0"/>
                  </a:cubicBezTo>
                  <a:cubicBezTo>
                    <a:pt x="61" y="35"/>
                    <a:pt x="97" y="81"/>
                    <a:pt x="118" y="135"/>
                  </a:cubicBezTo>
                  <a:lnTo>
                    <a:pt x="97" y="144"/>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86" name="Google Shape;1286;p32"/>
            <p:cNvSpPr/>
            <p:nvPr/>
          </p:nvSpPr>
          <p:spPr>
            <a:xfrm>
              <a:off x="877888" y="2508250"/>
              <a:ext cx="315913" cy="101600"/>
            </a:xfrm>
            <a:custGeom>
              <a:avLst/>
              <a:gdLst/>
              <a:ahLst/>
              <a:cxnLst/>
              <a:rect l="l" t="t" r="r" b="b"/>
              <a:pathLst>
                <a:path w="187" h="60" extrusionOk="0">
                  <a:moveTo>
                    <a:pt x="176" y="60"/>
                  </a:moveTo>
                  <a:cubicBezTo>
                    <a:pt x="134" y="36"/>
                    <a:pt x="85" y="23"/>
                    <a:pt x="36" y="23"/>
                  </a:cubicBezTo>
                  <a:cubicBezTo>
                    <a:pt x="25" y="23"/>
                    <a:pt x="14" y="23"/>
                    <a:pt x="3" y="25"/>
                  </a:cubicBezTo>
                  <a:cubicBezTo>
                    <a:pt x="0" y="2"/>
                    <a:pt x="0" y="2"/>
                    <a:pt x="0" y="2"/>
                  </a:cubicBezTo>
                  <a:cubicBezTo>
                    <a:pt x="12" y="0"/>
                    <a:pt x="24" y="0"/>
                    <a:pt x="36" y="0"/>
                  </a:cubicBezTo>
                  <a:cubicBezTo>
                    <a:pt x="89" y="0"/>
                    <a:pt x="142" y="14"/>
                    <a:pt x="187" y="40"/>
                  </a:cubicBezTo>
                  <a:lnTo>
                    <a:pt x="176" y="60"/>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87" name="Google Shape;1287;p32"/>
            <p:cNvSpPr/>
            <p:nvPr/>
          </p:nvSpPr>
          <p:spPr>
            <a:xfrm>
              <a:off x="665163" y="2522538"/>
              <a:ext cx="160337" cy="95250"/>
            </a:xfrm>
            <a:custGeom>
              <a:avLst/>
              <a:gdLst/>
              <a:ahLst/>
              <a:cxnLst/>
              <a:rect l="l" t="t" r="r" b="b"/>
              <a:pathLst>
                <a:path w="95" h="57" extrusionOk="0">
                  <a:moveTo>
                    <a:pt x="12" y="57"/>
                  </a:moveTo>
                  <a:cubicBezTo>
                    <a:pt x="0" y="38"/>
                    <a:pt x="0" y="38"/>
                    <a:pt x="0" y="38"/>
                  </a:cubicBezTo>
                  <a:cubicBezTo>
                    <a:pt x="28" y="21"/>
                    <a:pt x="58" y="8"/>
                    <a:pt x="89" y="0"/>
                  </a:cubicBezTo>
                  <a:cubicBezTo>
                    <a:pt x="95" y="23"/>
                    <a:pt x="95" y="23"/>
                    <a:pt x="95" y="23"/>
                  </a:cubicBezTo>
                  <a:cubicBezTo>
                    <a:pt x="65" y="30"/>
                    <a:pt x="38" y="41"/>
                    <a:pt x="12" y="57"/>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88" name="Google Shape;1288;p32"/>
            <p:cNvSpPr/>
            <p:nvPr/>
          </p:nvSpPr>
          <p:spPr>
            <a:xfrm>
              <a:off x="431800" y="2651125"/>
              <a:ext cx="177800" cy="284163"/>
            </a:xfrm>
            <a:custGeom>
              <a:avLst/>
              <a:gdLst/>
              <a:ahLst/>
              <a:cxnLst/>
              <a:rect l="l" t="t" r="r" b="b"/>
              <a:pathLst>
                <a:path w="106" h="169" extrusionOk="0">
                  <a:moveTo>
                    <a:pt x="23" y="169"/>
                  </a:moveTo>
                  <a:cubicBezTo>
                    <a:pt x="0" y="165"/>
                    <a:pt x="0" y="165"/>
                    <a:pt x="0" y="165"/>
                  </a:cubicBezTo>
                  <a:cubicBezTo>
                    <a:pt x="12" y="101"/>
                    <a:pt x="43" y="44"/>
                    <a:pt x="90" y="0"/>
                  </a:cubicBezTo>
                  <a:cubicBezTo>
                    <a:pt x="106" y="16"/>
                    <a:pt x="106" y="16"/>
                    <a:pt x="106" y="16"/>
                  </a:cubicBezTo>
                  <a:cubicBezTo>
                    <a:pt x="63" y="57"/>
                    <a:pt x="34" y="110"/>
                    <a:pt x="23" y="169"/>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89" name="Google Shape;1289;p32"/>
            <p:cNvSpPr/>
            <p:nvPr/>
          </p:nvSpPr>
          <p:spPr>
            <a:xfrm>
              <a:off x="520700" y="3173413"/>
              <a:ext cx="111125" cy="152400"/>
            </a:xfrm>
            <a:custGeom>
              <a:avLst/>
              <a:gdLst/>
              <a:ahLst/>
              <a:cxnLst/>
              <a:rect l="l" t="t" r="r" b="b"/>
              <a:pathLst>
                <a:path w="66" h="90" extrusionOk="0">
                  <a:moveTo>
                    <a:pt x="52" y="90"/>
                  </a:moveTo>
                  <a:cubicBezTo>
                    <a:pt x="29" y="66"/>
                    <a:pt x="12" y="38"/>
                    <a:pt x="0" y="7"/>
                  </a:cubicBezTo>
                  <a:cubicBezTo>
                    <a:pt x="18" y="0"/>
                    <a:pt x="18" y="0"/>
                    <a:pt x="18" y="0"/>
                  </a:cubicBezTo>
                  <a:cubicBezTo>
                    <a:pt x="29" y="28"/>
                    <a:pt x="45" y="55"/>
                    <a:pt x="66" y="77"/>
                  </a:cubicBezTo>
                  <a:lnTo>
                    <a:pt x="52" y="90"/>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90" name="Google Shape;1290;p32"/>
            <p:cNvSpPr/>
            <p:nvPr/>
          </p:nvSpPr>
          <p:spPr>
            <a:xfrm>
              <a:off x="649288" y="3340100"/>
              <a:ext cx="290512" cy="131762"/>
            </a:xfrm>
            <a:custGeom>
              <a:avLst/>
              <a:gdLst/>
              <a:ahLst/>
              <a:cxnLst/>
              <a:rect l="l" t="t" r="r" b="b"/>
              <a:pathLst>
                <a:path w="172" h="78" extrusionOk="0">
                  <a:moveTo>
                    <a:pt x="172" y="78"/>
                  </a:moveTo>
                  <a:cubicBezTo>
                    <a:pt x="109" y="78"/>
                    <a:pt x="48" y="55"/>
                    <a:pt x="0" y="15"/>
                  </a:cubicBezTo>
                  <a:cubicBezTo>
                    <a:pt x="12" y="0"/>
                    <a:pt x="12" y="0"/>
                    <a:pt x="12" y="0"/>
                  </a:cubicBezTo>
                  <a:cubicBezTo>
                    <a:pt x="57" y="38"/>
                    <a:pt x="113" y="59"/>
                    <a:pt x="172" y="59"/>
                  </a:cubicBezTo>
                  <a:lnTo>
                    <a:pt x="172" y="78"/>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91" name="Google Shape;1291;p32"/>
            <p:cNvSpPr/>
            <p:nvPr/>
          </p:nvSpPr>
          <p:spPr>
            <a:xfrm>
              <a:off x="1025525" y="3335338"/>
              <a:ext cx="207963" cy="127000"/>
            </a:xfrm>
            <a:custGeom>
              <a:avLst/>
              <a:gdLst/>
              <a:ahLst/>
              <a:cxnLst/>
              <a:rect l="l" t="t" r="r" b="b"/>
              <a:pathLst>
                <a:path w="124" h="75" extrusionOk="0">
                  <a:moveTo>
                    <a:pt x="4" y="75"/>
                  </a:moveTo>
                  <a:cubicBezTo>
                    <a:pt x="0" y="56"/>
                    <a:pt x="0" y="56"/>
                    <a:pt x="0" y="56"/>
                  </a:cubicBezTo>
                  <a:cubicBezTo>
                    <a:pt x="41" y="48"/>
                    <a:pt x="80" y="28"/>
                    <a:pt x="112" y="0"/>
                  </a:cubicBezTo>
                  <a:cubicBezTo>
                    <a:pt x="124" y="14"/>
                    <a:pt x="124" y="14"/>
                    <a:pt x="124" y="14"/>
                  </a:cubicBezTo>
                  <a:cubicBezTo>
                    <a:pt x="90" y="45"/>
                    <a:pt x="49" y="66"/>
                    <a:pt x="4" y="7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92" name="Google Shape;1292;p32"/>
            <p:cNvSpPr/>
            <p:nvPr/>
          </p:nvSpPr>
          <p:spPr>
            <a:xfrm>
              <a:off x="1246188" y="3165475"/>
              <a:ext cx="112712" cy="160337"/>
            </a:xfrm>
            <a:custGeom>
              <a:avLst/>
              <a:gdLst/>
              <a:ahLst/>
              <a:cxnLst/>
              <a:rect l="l" t="t" r="r" b="b"/>
              <a:pathLst>
                <a:path w="67" h="95" extrusionOk="0">
                  <a:moveTo>
                    <a:pt x="14" y="95"/>
                  </a:moveTo>
                  <a:cubicBezTo>
                    <a:pt x="0" y="82"/>
                    <a:pt x="0" y="82"/>
                    <a:pt x="0" y="82"/>
                  </a:cubicBezTo>
                  <a:cubicBezTo>
                    <a:pt x="22" y="58"/>
                    <a:pt x="38" y="30"/>
                    <a:pt x="49" y="0"/>
                  </a:cubicBezTo>
                  <a:cubicBezTo>
                    <a:pt x="67" y="6"/>
                    <a:pt x="67" y="6"/>
                    <a:pt x="67" y="6"/>
                  </a:cubicBezTo>
                  <a:cubicBezTo>
                    <a:pt x="56" y="39"/>
                    <a:pt x="37" y="69"/>
                    <a:pt x="14" y="9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93" name="Google Shape;1293;p32"/>
            <p:cNvSpPr/>
            <p:nvPr/>
          </p:nvSpPr>
          <p:spPr>
            <a:xfrm>
              <a:off x="1341438" y="2919413"/>
              <a:ext cx="44450" cy="182562"/>
            </a:xfrm>
            <a:custGeom>
              <a:avLst/>
              <a:gdLst/>
              <a:ahLst/>
              <a:cxnLst/>
              <a:rect l="l" t="t" r="r" b="b"/>
              <a:pathLst>
                <a:path w="26" h="109" extrusionOk="0">
                  <a:moveTo>
                    <a:pt x="22" y="109"/>
                  </a:moveTo>
                  <a:cubicBezTo>
                    <a:pt x="3" y="106"/>
                    <a:pt x="3" y="106"/>
                    <a:pt x="3" y="106"/>
                  </a:cubicBezTo>
                  <a:cubicBezTo>
                    <a:pt x="6" y="92"/>
                    <a:pt x="7" y="77"/>
                    <a:pt x="7" y="63"/>
                  </a:cubicBezTo>
                  <a:cubicBezTo>
                    <a:pt x="7" y="43"/>
                    <a:pt x="5" y="23"/>
                    <a:pt x="0" y="4"/>
                  </a:cubicBezTo>
                  <a:cubicBezTo>
                    <a:pt x="18" y="0"/>
                    <a:pt x="18" y="0"/>
                    <a:pt x="18" y="0"/>
                  </a:cubicBezTo>
                  <a:cubicBezTo>
                    <a:pt x="23" y="20"/>
                    <a:pt x="26" y="41"/>
                    <a:pt x="26" y="63"/>
                  </a:cubicBezTo>
                  <a:cubicBezTo>
                    <a:pt x="26" y="78"/>
                    <a:pt x="25" y="94"/>
                    <a:pt x="22" y="109"/>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94" name="Google Shape;1294;p32"/>
            <p:cNvSpPr/>
            <p:nvPr/>
          </p:nvSpPr>
          <p:spPr>
            <a:xfrm>
              <a:off x="1244600" y="2720975"/>
              <a:ext cx="112712" cy="155575"/>
            </a:xfrm>
            <a:custGeom>
              <a:avLst/>
              <a:gdLst/>
              <a:ahLst/>
              <a:cxnLst/>
              <a:rect l="l" t="t" r="r" b="b"/>
              <a:pathLst>
                <a:path w="67" h="92" extrusionOk="0">
                  <a:moveTo>
                    <a:pt x="49" y="92"/>
                  </a:moveTo>
                  <a:cubicBezTo>
                    <a:pt x="38" y="63"/>
                    <a:pt x="21" y="36"/>
                    <a:pt x="0" y="13"/>
                  </a:cubicBezTo>
                  <a:cubicBezTo>
                    <a:pt x="14" y="0"/>
                    <a:pt x="14" y="0"/>
                    <a:pt x="14" y="0"/>
                  </a:cubicBezTo>
                  <a:cubicBezTo>
                    <a:pt x="37" y="25"/>
                    <a:pt x="55" y="54"/>
                    <a:pt x="67" y="85"/>
                  </a:cubicBezTo>
                  <a:lnTo>
                    <a:pt x="49" y="92"/>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95" name="Google Shape;1295;p32"/>
            <p:cNvSpPr/>
            <p:nvPr/>
          </p:nvSpPr>
          <p:spPr>
            <a:xfrm>
              <a:off x="1030288" y="2587625"/>
              <a:ext cx="192087" cy="115887"/>
            </a:xfrm>
            <a:custGeom>
              <a:avLst/>
              <a:gdLst/>
              <a:ahLst/>
              <a:cxnLst/>
              <a:rect l="l" t="t" r="r" b="b"/>
              <a:pathLst>
                <a:path w="114" h="68" extrusionOk="0">
                  <a:moveTo>
                    <a:pt x="102" y="68"/>
                  </a:moveTo>
                  <a:cubicBezTo>
                    <a:pt x="72" y="44"/>
                    <a:pt x="37" y="27"/>
                    <a:pt x="0" y="19"/>
                  </a:cubicBezTo>
                  <a:cubicBezTo>
                    <a:pt x="5" y="0"/>
                    <a:pt x="5" y="0"/>
                    <a:pt x="5" y="0"/>
                  </a:cubicBezTo>
                  <a:cubicBezTo>
                    <a:pt x="44" y="9"/>
                    <a:pt x="82" y="27"/>
                    <a:pt x="114" y="53"/>
                  </a:cubicBezTo>
                  <a:lnTo>
                    <a:pt x="102" y="68"/>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96" name="Google Shape;1296;p32"/>
            <p:cNvSpPr/>
            <p:nvPr/>
          </p:nvSpPr>
          <p:spPr>
            <a:xfrm>
              <a:off x="706438" y="2576513"/>
              <a:ext cx="276225" cy="92075"/>
            </a:xfrm>
            <a:custGeom>
              <a:avLst/>
              <a:gdLst/>
              <a:ahLst/>
              <a:cxnLst/>
              <a:rect l="l" t="t" r="r" b="b"/>
              <a:pathLst>
                <a:path w="164" h="55" extrusionOk="0">
                  <a:moveTo>
                    <a:pt x="10" y="55"/>
                  </a:moveTo>
                  <a:cubicBezTo>
                    <a:pt x="0" y="39"/>
                    <a:pt x="0" y="39"/>
                    <a:pt x="0" y="39"/>
                  </a:cubicBezTo>
                  <a:cubicBezTo>
                    <a:pt x="42" y="14"/>
                    <a:pt x="89" y="0"/>
                    <a:pt x="138" y="0"/>
                  </a:cubicBezTo>
                  <a:cubicBezTo>
                    <a:pt x="146" y="0"/>
                    <a:pt x="155" y="1"/>
                    <a:pt x="164" y="2"/>
                  </a:cubicBezTo>
                  <a:cubicBezTo>
                    <a:pt x="162" y="21"/>
                    <a:pt x="162" y="21"/>
                    <a:pt x="162" y="21"/>
                  </a:cubicBezTo>
                  <a:cubicBezTo>
                    <a:pt x="154" y="20"/>
                    <a:pt x="146" y="20"/>
                    <a:pt x="138" y="20"/>
                  </a:cubicBezTo>
                  <a:cubicBezTo>
                    <a:pt x="93" y="20"/>
                    <a:pt x="49" y="32"/>
                    <a:pt x="10" y="5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97" name="Google Shape;1297;p32"/>
            <p:cNvSpPr/>
            <p:nvPr/>
          </p:nvSpPr>
          <p:spPr>
            <a:xfrm>
              <a:off x="523875" y="2673350"/>
              <a:ext cx="155575" cy="195263"/>
            </a:xfrm>
            <a:custGeom>
              <a:avLst/>
              <a:gdLst/>
              <a:ahLst/>
              <a:cxnLst/>
              <a:rect l="l" t="t" r="r" b="b"/>
              <a:pathLst>
                <a:path w="92" h="115" extrusionOk="0">
                  <a:moveTo>
                    <a:pt x="18" y="115"/>
                  </a:moveTo>
                  <a:cubicBezTo>
                    <a:pt x="0" y="108"/>
                    <a:pt x="0" y="108"/>
                    <a:pt x="0" y="108"/>
                  </a:cubicBezTo>
                  <a:cubicBezTo>
                    <a:pt x="17" y="66"/>
                    <a:pt x="45" y="29"/>
                    <a:pt x="81" y="0"/>
                  </a:cubicBezTo>
                  <a:cubicBezTo>
                    <a:pt x="92" y="15"/>
                    <a:pt x="92" y="15"/>
                    <a:pt x="92" y="15"/>
                  </a:cubicBezTo>
                  <a:cubicBezTo>
                    <a:pt x="59" y="41"/>
                    <a:pt x="34" y="76"/>
                    <a:pt x="18" y="11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98" name="Google Shape;1298;p32"/>
            <p:cNvSpPr/>
            <p:nvPr/>
          </p:nvSpPr>
          <p:spPr>
            <a:xfrm>
              <a:off x="492125" y="2916238"/>
              <a:ext cx="44450" cy="211138"/>
            </a:xfrm>
            <a:custGeom>
              <a:avLst/>
              <a:gdLst/>
              <a:ahLst/>
              <a:cxnLst/>
              <a:rect l="l" t="t" r="r" b="b"/>
              <a:pathLst>
                <a:path w="26" h="125" extrusionOk="0">
                  <a:moveTo>
                    <a:pt x="7" y="125"/>
                  </a:moveTo>
                  <a:cubicBezTo>
                    <a:pt x="2" y="105"/>
                    <a:pt x="0" y="84"/>
                    <a:pt x="0" y="64"/>
                  </a:cubicBezTo>
                  <a:cubicBezTo>
                    <a:pt x="0" y="42"/>
                    <a:pt x="2" y="21"/>
                    <a:pt x="7" y="0"/>
                  </a:cubicBezTo>
                  <a:cubicBezTo>
                    <a:pt x="26" y="4"/>
                    <a:pt x="26" y="4"/>
                    <a:pt x="26" y="4"/>
                  </a:cubicBezTo>
                  <a:cubicBezTo>
                    <a:pt x="21" y="24"/>
                    <a:pt x="19" y="44"/>
                    <a:pt x="19" y="64"/>
                  </a:cubicBezTo>
                  <a:cubicBezTo>
                    <a:pt x="19" y="83"/>
                    <a:pt x="21" y="102"/>
                    <a:pt x="25" y="121"/>
                  </a:cubicBezTo>
                  <a:lnTo>
                    <a:pt x="7" y="125"/>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99" name="Google Shape;1299;p32"/>
            <p:cNvSpPr/>
            <p:nvPr/>
          </p:nvSpPr>
          <p:spPr>
            <a:xfrm>
              <a:off x="939800" y="3117850"/>
              <a:ext cx="366713" cy="287337"/>
            </a:xfrm>
            <a:custGeom>
              <a:avLst/>
              <a:gdLst/>
              <a:ahLst/>
              <a:cxnLst/>
              <a:rect l="l" t="t" r="r" b="b"/>
              <a:pathLst>
                <a:path w="218" h="170" extrusionOk="0">
                  <a:moveTo>
                    <a:pt x="0" y="170"/>
                  </a:moveTo>
                  <a:cubicBezTo>
                    <a:pt x="0" y="161"/>
                    <a:pt x="0" y="161"/>
                    <a:pt x="0" y="161"/>
                  </a:cubicBezTo>
                  <a:cubicBezTo>
                    <a:pt x="98" y="161"/>
                    <a:pt x="183" y="95"/>
                    <a:pt x="209" y="0"/>
                  </a:cubicBezTo>
                  <a:cubicBezTo>
                    <a:pt x="218" y="3"/>
                    <a:pt x="218" y="3"/>
                    <a:pt x="218" y="3"/>
                  </a:cubicBezTo>
                  <a:cubicBezTo>
                    <a:pt x="192" y="101"/>
                    <a:pt x="102" y="170"/>
                    <a:pt x="0" y="17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300" name="Google Shape;1300;p32"/>
            <p:cNvSpPr/>
            <p:nvPr/>
          </p:nvSpPr>
          <p:spPr>
            <a:xfrm>
              <a:off x="1298575" y="2960688"/>
              <a:ext cx="20638" cy="65088"/>
            </a:xfrm>
            <a:custGeom>
              <a:avLst/>
              <a:gdLst/>
              <a:ahLst/>
              <a:cxnLst/>
              <a:rect l="l" t="t" r="r" b="b"/>
              <a:pathLst>
                <a:path w="12" h="38" extrusionOk="0">
                  <a:moveTo>
                    <a:pt x="12" y="38"/>
                  </a:moveTo>
                  <a:cubicBezTo>
                    <a:pt x="3" y="38"/>
                    <a:pt x="3" y="38"/>
                    <a:pt x="3" y="38"/>
                  </a:cubicBezTo>
                  <a:cubicBezTo>
                    <a:pt x="3" y="26"/>
                    <a:pt x="2" y="13"/>
                    <a:pt x="0" y="2"/>
                  </a:cubicBezTo>
                  <a:cubicBezTo>
                    <a:pt x="9" y="0"/>
                    <a:pt x="9" y="0"/>
                    <a:pt x="9" y="0"/>
                  </a:cubicBezTo>
                  <a:cubicBezTo>
                    <a:pt x="11" y="12"/>
                    <a:pt x="12" y="25"/>
                    <a:pt x="12" y="3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301" name="Google Shape;1301;p32"/>
            <p:cNvSpPr/>
            <p:nvPr/>
          </p:nvSpPr>
          <p:spPr>
            <a:xfrm>
              <a:off x="1169988" y="2730500"/>
              <a:ext cx="60325" cy="60325"/>
            </a:xfrm>
            <a:custGeom>
              <a:avLst/>
              <a:gdLst/>
              <a:ahLst/>
              <a:cxnLst/>
              <a:rect l="l" t="t" r="r" b="b"/>
              <a:pathLst>
                <a:path w="36" h="36" extrusionOk="0">
                  <a:moveTo>
                    <a:pt x="29" y="36"/>
                  </a:moveTo>
                  <a:cubicBezTo>
                    <a:pt x="20" y="26"/>
                    <a:pt x="10" y="16"/>
                    <a:pt x="0" y="7"/>
                  </a:cubicBezTo>
                  <a:cubicBezTo>
                    <a:pt x="6" y="0"/>
                    <a:pt x="6" y="0"/>
                    <a:pt x="6" y="0"/>
                  </a:cubicBezTo>
                  <a:cubicBezTo>
                    <a:pt x="17" y="9"/>
                    <a:pt x="27" y="19"/>
                    <a:pt x="36" y="30"/>
                  </a:cubicBezTo>
                  <a:lnTo>
                    <a:pt x="29" y="3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302" name="Google Shape;1302;p32"/>
            <p:cNvSpPr/>
            <p:nvPr/>
          </p:nvSpPr>
          <p:spPr>
            <a:xfrm>
              <a:off x="979488" y="2646363"/>
              <a:ext cx="173037" cy="76200"/>
            </a:xfrm>
            <a:custGeom>
              <a:avLst/>
              <a:gdLst/>
              <a:ahLst/>
              <a:cxnLst/>
              <a:rect l="l" t="t" r="r" b="b"/>
              <a:pathLst>
                <a:path w="103" h="45" extrusionOk="0">
                  <a:moveTo>
                    <a:pt x="97" y="45"/>
                  </a:moveTo>
                  <a:cubicBezTo>
                    <a:pt x="69" y="25"/>
                    <a:pt x="35" y="13"/>
                    <a:pt x="0" y="9"/>
                  </a:cubicBezTo>
                  <a:cubicBezTo>
                    <a:pt x="1" y="0"/>
                    <a:pt x="1" y="0"/>
                    <a:pt x="1" y="0"/>
                  </a:cubicBezTo>
                  <a:cubicBezTo>
                    <a:pt x="38" y="4"/>
                    <a:pt x="73" y="17"/>
                    <a:pt x="103" y="37"/>
                  </a:cubicBezTo>
                  <a:lnTo>
                    <a:pt x="97" y="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303" name="Google Shape;1303;p32"/>
            <p:cNvSpPr/>
            <p:nvPr/>
          </p:nvSpPr>
          <p:spPr>
            <a:xfrm>
              <a:off x="860425" y="2643188"/>
              <a:ext cx="79375" cy="23812"/>
            </a:xfrm>
            <a:custGeom>
              <a:avLst/>
              <a:gdLst/>
              <a:ahLst/>
              <a:cxnLst/>
              <a:rect l="l" t="t" r="r" b="b"/>
              <a:pathLst>
                <a:path w="47" h="14" extrusionOk="0">
                  <a:moveTo>
                    <a:pt x="2" y="14"/>
                  </a:moveTo>
                  <a:cubicBezTo>
                    <a:pt x="0" y="5"/>
                    <a:pt x="0" y="5"/>
                    <a:pt x="0" y="5"/>
                  </a:cubicBezTo>
                  <a:cubicBezTo>
                    <a:pt x="15" y="2"/>
                    <a:pt x="31" y="0"/>
                    <a:pt x="47" y="0"/>
                  </a:cubicBezTo>
                  <a:cubicBezTo>
                    <a:pt x="47" y="10"/>
                    <a:pt x="47" y="10"/>
                    <a:pt x="47" y="10"/>
                  </a:cubicBezTo>
                  <a:cubicBezTo>
                    <a:pt x="32" y="10"/>
                    <a:pt x="16" y="11"/>
                    <a:pt x="2" y="1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304" name="Google Shape;1304;p32"/>
            <p:cNvSpPr/>
            <p:nvPr/>
          </p:nvSpPr>
          <p:spPr>
            <a:xfrm>
              <a:off x="576263" y="2673350"/>
              <a:ext cx="219075" cy="239712"/>
            </a:xfrm>
            <a:custGeom>
              <a:avLst/>
              <a:gdLst/>
              <a:ahLst/>
              <a:cxnLst/>
              <a:rect l="l" t="t" r="r" b="b"/>
              <a:pathLst>
                <a:path w="130" h="142" extrusionOk="0">
                  <a:moveTo>
                    <a:pt x="9" y="142"/>
                  </a:moveTo>
                  <a:cubicBezTo>
                    <a:pt x="0" y="139"/>
                    <a:pt x="0" y="139"/>
                    <a:pt x="0" y="139"/>
                  </a:cubicBezTo>
                  <a:cubicBezTo>
                    <a:pt x="20" y="77"/>
                    <a:pt x="66" y="26"/>
                    <a:pt x="126" y="0"/>
                  </a:cubicBezTo>
                  <a:cubicBezTo>
                    <a:pt x="130" y="9"/>
                    <a:pt x="130" y="9"/>
                    <a:pt x="130" y="9"/>
                  </a:cubicBezTo>
                  <a:cubicBezTo>
                    <a:pt x="72" y="34"/>
                    <a:pt x="28" y="82"/>
                    <a:pt x="9" y="14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305" name="Google Shape;1305;p32"/>
            <p:cNvSpPr/>
            <p:nvPr/>
          </p:nvSpPr>
          <p:spPr>
            <a:xfrm>
              <a:off x="557213" y="2947988"/>
              <a:ext cx="23812" cy="77787"/>
            </a:xfrm>
            <a:custGeom>
              <a:avLst/>
              <a:gdLst/>
              <a:ahLst/>
              <a:cxnLst/>
              <a:rect l="l" t="t" r="r" b="b"/>
              <a:pathLst>
                <a:path w="14" h="46" extrusionOk="0">
                  <a:moveTo>
                    <a:pt x="10" y="46"/>
                  </a:moveTo>
                  <a:cubicBezTo>
                    <a:pt x="0" y="46"/>
                    <a:pt x="0" y="46"/>
                    <a:pt x="0" y="46"/>
                  </a:cubicBezTo>
                  <a:cubicBezTo>
                    <a:pt x="0" y="30"/>
                    <a:pt x="2" y="15"/>
                    <a:pt x="5" y="0"/>
                  </a:cubicBezTo>
                  <a:cubicBezTo>
                    <a:pt x="14" y="2"/>
                    <a:pt x="14" y="2"/>
                    <a:pt x="14" y="2"/>
                  </a:cubicBezTo>
                  <a:cubicBezTo>
                    <a:pt x="11" y="16"/>
                    <a:pt x="10" y="31"/>
                    <a:pt x="10" y="46"/>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306" name="Google Shape;1306;p32"/>
            <p:cNvSpPr/>
            <p:nvPr/>
          </p:nvSpPr>
          <p:spPr>
            <a:xfrm>
              <a:off x="576263" y="3135313"/>
              <a:ext cx="155575" cy="201613"/>
            </a:xfrm>
            <a:custGeom>
              <a:avLst/>
              <a:gdLst/>
              <a:ahLst/>
              <a:cxnLst/>
              <a:rect l="l" t="t" r="r" b="b"/>
              <a:pathLst>
                <a:path w="92" h="120" extrusionOk="0">
                  <a:moveTo>
                    <a:pt x="87" y="120"/>
                  </a:moveTo>
                  <a:cubicBezTo>
                    <a:pt x="46" y="92"/>
                    <a:pt x="15" y="50"/>
                    <a:pt x="0" y="3"/>
                  </a:cubicBezTo>
                  <a:cubicBezTo>
                    <a:pt x="9" y="0"/>
                    <a:pt x="9" y="0"/>
                    <a:pt x="9" y="0"/>
                  </a:cubicBezTo>
                  <a:cubicBezTo>
                    <a:pt x="23" y="46"/>
                    <a:pt x="53" y="85"/>
                    <a:pt x="92" y="112"/>
                  </a:cubicBezTo>
                  <a:lnTo>
                    <a:pt x="87" y="1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307" name="Google Shape;1307;p32"/>
            <p:cNvSpPr/>
            <p:nvPr/>
          </p:nvSpPr>
          <p:spPr>
            <a:xfrm>
              <a:off x="777875" y="3354388"/>
              <a:ext cx="53975" cy="33338"/>
            </a:xfrm>
            <a:custGeom>
              <a:avLst/>
              <a:gdLst/>
              <a:ahLst/>
              <a:cxnLst/>
              <a:rect l="l" t="t" r="r" b="b"/>
              <a:pathLst>
                <a:path w="32" h="20" extrusionOk="0">
                  <a:moveTo>
                    <a:pt x="29" y="20"/>
                  </a:moveTo>
                  <a:cubicBezTo>
                    <a:pt x="19" y="17"/>
                    <a:pt x="9" y="13"/>
                    <a:pt x="0" y="9"/>
                  </a:cubicBezTo>
                  <a:cubicBezTo>
                    <a:pt x="4" y="0"/>
                    <a:pt x="4" y="0"/>
                    <a:pt x="4" y="0"/>
                  </a:cubicBezTo>
                  <a:cubicBezTo>
                    <a:pt x="13" y="4"/>
                    <a:pt x="22" y="8"/>
                    <a:pt x="32" y="11"/>
                  </a:cubicBezTo>
                  <a:lnTo>
                    <a:pt x="29" y="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1308" name="Google Shape;1308;p32"/>
          <p:cNvGrpSpPr/>
          <p:nvPr/>
        </p:nvGrpSpPr>
        <p:grpSpPr>
          <a:xfrm>
            <a:off x="-278175" y="-332201"/>
            <a:ext cx="1449389" cy="1447800"/>
            <a:chOff x="5502275" y="4098925"/>
            <a:chExt cx="1449389" cy="1447800"/>
          </a:xfrm>
        </p:grpSpPr>
        <p:sp>
          <p:nvSpPr>
            <p:cNvPr id="1309" name="Google Shape;1309;p32"/>
            <p:cNvSpPr/>
            <p:nvPr/>
          </p:nvSpPr>
          <p:spPr>
            <a:xfrm>
              <a:off x="5502275" y="4098925"/>
              <a:ext cx="1449389" cy="1447800"/>
            </a:xfrm>
            <a:custGeom>
              <a:avLst/>
              <a:gdLst/>
              <a:ahLst/>
              <a:cxnLst/>
              <a:rect l="l" t="t" r="r" b="b"/>
              <a:pathLst>
                <a:path w="859" h="858" extrusionOk="0">
                  <a:moveTo>
                    <a:pt x="430" y="858"/>
                  </a:moveTo>
                  <a:cubicBezTo>
                    <a:pt x="193" y="858"/>
                    <a:pt x="0" y="665"/>
                    <a:pt x="0" y="429"/>
                  </a:cubicBezTo>
                  <a:cubicBezTo>
                    <a:pt x="0" y="192"/>
                    <a:pt x="193" y="0"/>
                    <a:pt x="430" y="0"/>
                  </a:cubicBezTo>
                  <a:cubicBezTo>
                    <a:pt x="666" y="0"/>
                    <a:pt x="859" y="192"/>
                    <a:pt x="859" y="429"/>
                  </a:cubicBezTo>
                  <a:cubicBezTo>
                    <a:pt x="859" y="665"/>
                    <a:pt x="666" y="858"/>
                    <a:pt x="430" y="858"/>
                  </a:cubicBezTo>
                  <a:close/>
                  <a:moveTo>
                    <a:pt x="430" y="10"/>
                  </a:moveTo>
                  <a:cubicBezTo>
                    <a:pt x="199" y="10"/>
                    <a:pt x="11" y="198"/>
                    <a:pt x="11" y="429"/>
                  </a:cubicBezTo>
                  <a:cubicBezTo>
                    <a:pt x="11" y="659"/>
                    <a:pt x="199" y="847"/>
                    <a:pt x="430" y="847"/>
                  </a:cubicBezTo>
                  <a:cubicBezTo>
                    <a:pt x="660" y="847"/>
                    <a:pt x="848" y="659"/>
                    <a:pt x="848" y="429"/>
                  </a:cubicBezTo>
                  <a:cubicBezTo>
                    <a:pt x="848" y="198"/>
                    <a:pt x="660" y="10"/>
                    <a:pt x="430" y="1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310" name="Google Shape;1310;p32"/>
            <p:cNvSpPr/>
            <p:nvPr/>
          </p:nvSpPr>
          <p:spPr>
            <a:xfrm>
              <a:off x="5548313" y="4143375"/>
              <a:ext cx="1357313" cy="1358900"/>
            </a:xfrm>
            <a:custGeom>
              <a:avLst/>
              <a:gdLst/>
              <a:ahLst/>
              <a:cxnLst/>
              <a:rect l="l" t="t" r="r" b="b"/>
              <a:pathLst>
                <a:path w="805" h="805" extrusionOk="0">
                  <a:moveTo>
                    <a:pt x="403" y="805"/>
                  </a:moveTo>
                  <a:cubicBezTo>
                    <a:pt x="180" y="805"/>
                    <a:pt x="0" y="625"/>
                    <a:pt x="0" y="403"/>
                  </a:cubicBezTo>
                  <a:cubicBezTo>
                    <a:pt x="0" y="181"/>
                    <a:pt x="180" y="0"/>
                    <a:pt x="403" y="0"/>
                  </a:cubicBezTo>
                  <a:cubicBezTo>
                    <a:pt x="625" y="0"/>
                    <a:pt x="805" y="181"/>
                    <a:pt x="805" y="403"/>
                  </a:cubicBezTo>
                  <a:cubicBezTo>
                    <a:pt x="805" y="625"/>
                    <a:pt x="625" y="805"/>
                    <a:pt x="403" y="805"/>
                  </a:cubicBezTo>
                  <a:close/>
                  <a:moveTo>
                    <a:pt x="403" y="7"/>
                  </a:moveTo>
                  <a:cubicBezTo>
                    <a:pt x="184" y="7"/>
                    <a:pt x="7" y="185"/>
                    <a:pt x="7" y="403"/>
                  </a:cubicBezTo>
                  <a:cubicBezTo>
                    <a:pt x="7" y="621"/>
                    <a:pt x="184" y="798"/>
                    <a:pt x="403" y="798"/>
                  </a:cubicBezTo>
                  <a:cubicBezTo>
                    <a:pt x="621" y="798"/>
                    <a:pt x="798" y="621"/>
                    <a:pt x="798" y="403"/>
                  </a:cubicBezTo>
                  <a:cubicBezTo>
                    <a:pt x="798" y="185"/>
                    <a:pt x="621" y="7"/>
                    <a:pt x="403" y="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311" name="Google Shape;1311;p32"/>
            <p:cNvSpPr/>
            <p:nvPr/>
          </p:nvSpPr>
          <p:spPr>
            <a:xfrm>
              <a:off x="5595938" y="4192588"/>
              <a:ext cx="1262063" cy="1262063"/>
            </a:xfrm>
            <a:custGeom>
              <a:avLst/>
              <a:gdLst/>
              <a:ahLst/>
              <a:cxnLst/>
              <a:rect l="l" t="t" r="r" b="b"/>
              <a:pathLst>
                <a:path w="749" h="748" extrusionOk="0">
                  <a:moveTo>
                    <a:pt x="375" y="748"/>
                  </a:moveTo>
                  <a:cubicBezTo>
                    <a:pt x="375" y="748"/>
                    <a:pt x="375" y="748"/>
                    <a:pt x="375" y="748"/>
                  </a:cubicBezTo>
                  <a:cubicBezTo>
                    <a:pt x="372" y="748"/>
                    <a:pt x="369" y="748"/>
                    <a:pt x="366" y="748"/>
                  </a:cubicBezTo>
                  <a:cubicBezTo>
                    <a:pt x="367" y="689"/>
                    <a:pt x="367" y="689"/>
                    <a:pt x="367" y="689"/>
                  </a:cubicBezTo>
                  <a:cubicBezTo>
                    <a:pt x="370" y="689"/>
                    <a:pt x="372" y="689"/>
                    <a:pt x="375" y="689"/>
                  </a:cubicBezTo>
                  <a:lnTo>
                    <a:pt x="375" y="748"/>
                  </a:lnTo>
                  <a:close/>
                  <a:moveTo>
                    <a:pt x="382" y="748"/>
                  </a:moveTo>
                  <a:cubicBezTo>
                    <a:pt x="381" y="689"/>
                    <a:pt x="381" y="689"/>
                    <a:pt x="381" y="689"/>
                  </a:cubicBezTo>
                  <a:cubicBezTo>
                    <a:pt x="383" y="689"/>
                    <a:pt x="386" y="689"/>
                    <a:pt x="388" y="689"/>
                  </a:cubicBezTo>
                  <a:cubicBezTo>
                    <a:pt x="390" y="747"/>
                    <a:pt x="390" y="747"/>
                    <a:pt x="390" y="747"/>
                  </a:cubicBezTo>
                  <a:cubicBezTo>
                    <a:pt x="388" y="747"/>
                    <a:pt x="385" y="748"/>
                    <a:pt x="382" y="748"/>
                  </a:cubicBezTo>
                  <a:close/>
                  <a:moveTo>
                    <a:pt x="359" y="747"/>
                  </a:moveTo>
                  <a:cubicBezTo>
                    <a:pt x="356" y="747"/>
                    <a:pt x="353" y="747"/>
                    <a:pt x="350" y="747"/>
                  </a:cubicBezTo>
                  <a:cubicBezTo>
                    <a:pt x="354" y="689"/>
                    <a:pt x="354" y="689"/>
                    <a:pt x="354" y="689"/>
                  </a:cubicBezTo>
                  <a:cubicBezTo>
                    <a:pt x="356" y="689"/>
                    <a:pt x="359" y="689"/>
                    <a:pt x="361" y="689"/>
                  </a:cubicBezTo>
                  <a:lnTo>
                    <a:pt x="359" y="747"/>
                  </a:lnTo>
                  <a:close/>
                  <a:moveTo>
                    <a:pt x="398" y="747"/>
                  </a:moveTo>
                  <a:cubicBezTo>
                    <a:pt x="394" y="689"/>
                    <a:pt x="394" y="689"/>
                    <a:pt x="394" y="689"/>
                  </a:cubicBezTo>
                  <a:cubicBezTo>
                    <a:pt x="397" y="688"/>
                    <a:pt x="399" y="688"/>
                    <a:pt x="401" y="688"/>
                  </a:cubicBezTo>
                  <a:cubicBezTo>
                    <a:pt x="406" y="746"/>
                    <a:pt x="406" y="746"/>
                    <a:pt x="406" y="746"/>
                  </a:cubicBezTo>
                  <a:cubicBezTo>
                    <a:pt x="403" y="747"/>
                    <a:pt x="401" y="747"/>
                    <a:pt x="398" y="747"/>
                  </a:cubicBezTo>
                  <a:close/>
                  <a:moveTo>
                    <a:pt x="343" y="746"/>
                  </a:moveTo>
                  <a:cubicBezTo>
                    <a:pt x="340" y="746"/>
                    <a:pt x="337" y="746"/>
                    <a:pt x="334" y="746"/>
                  </a:cubicBezTo>
                  <a:cubicBezTo>
                    <a:pt x="341" y="687"/>
                    <a:pt x="341" y="687"/>
                    <a:pt x="341" y="687"/>
                  </a:cubicBezTo>
                  <a:cubicBezTo>
                    <a:pt x="343" y="688"/>
                    <a:pt x="345" y="688"/>
                    <a:pt x="348" y="688"/>
                  </a:cubicBezTo>
                  <a:lnTo>
                    <a:pt x="343" y="746"/>
                  </a:lnTo>
                  <a:close/>
                  <a:moveTo>
                    <a:pt x="414" y="746"/>
                  </a:moveTo>
                  <a:cubicBezTo>
                    <a:pt x="407" y="688"/>
                    <a:pt x="407" y="688"/>
                    <a:pt x="407" y="688"/>
                  </a:cubicBezTo>
                  <a:cubicBezTo>
                    <a:pt x="410" y="687"/>
                    <a:pt x="412" y="687"/>
                    <a:pt x="415" y="687"/>
                  </a:cubicBezTo>
                  <a:cubicBezTo>
                    <a:pt x="422" y="745"/>
                    <a:pt x="422" y="745"/>
                    <a:pt x="422" y="745"/>
                  </a:cubicBezTo>
                  <a:cubicBezTo>
                    <a:pt x="419" y="745"/>
                    <a:pt x="416" y="745"/>
                    <a:pt x="414" y="746"/>
                  </a:cubicBezTo>
                  <a:close/>
                  <a:moveTo>
                    <a:pt x="327" y="745"/>
                  </a:moveTo>
                  <a:cubicBezTo>
                    <a:pt x="324" y="744"/>
                    <a:pt x="321" y="744"/>
                    <a:pt x="319" y="744"/>
                  </a:cubicBezTo>
                  <a:cubicBezTo>
                    <a:pt x="327" y="686"/>
                    <a:pt x="327" y="686"/>
                    <a:pt x="327" y="686"/>
                  </a:cubicBezTo>
                  <a:cubicBezTo>
                    <a:pt x="330" y="686"/>
                    <a:pt x="332" y="686"/>
                    <a:pt x="334" y="687"/>
                  </a:cubicBezTo>
                  <a:lnTo>
                    <a:pt x="327" y="745"/>
                  </a:lnTo>
                  <a:close/>
                  <a:moveTo>
                    <a:pt x="429" y="744"/>
                  </a:moveTo>
                  <a:cubicBezTo>
                    <a:pt x="421" y="686"/>
                    <a:pt x="421" y="686"/>
                    <a:pt x="421" y="686"/>
                  </a:cubicBezTo>
                  <a:cubicBezTo>
                    <a:pt x="423" y="686"/>
                    <a:pt x="426" y="685"/>
                    <a:pt x="428" y="685"/>
                  </a:cubicBezTo>
                  <a:cubicBezTo>
                    <a:pt x="438" y="742"/>
                    <a:pt x="438" y="742"/>
                    <a:pt x="438" y="742"/>
                  </a:cubicBezTo>
                  <a:cubicBezTo>
                    <a:pt x="435" y="743"/>
                    <a:pt x="432" y="743"/>
                    <a:pt x="429" y="744"/>
                  </a:cubicBezTo>
                  <a:close/>
                  <a:moveTo>
                    <a:pt x="311" y="742"/>
                  </a:moveTo>
                  <a:cubicBezTo>
                    <a:pt x="309" y="742"/>
                    <a:pt x="306" y="741"/>
                    <a:pt x="303" y="741"/>
                  </a:cubicBezTo>
                  <a:cubicBezTo>
                    <a:pt x="314" y="683"/>
                    <a:pt x="314" y="683"/>
                    <a:pt x="314" y="683"/>
                  </a:cubicBezTo>
                  <a:cubicBezTo>
                    <a:pt x="316" y="684"/>
                    <a:pt x="319" y="684"/>
                    <a:pt x="321" y="685"/>
                  </a:cubicBezTo>
                  <a:lnTo>
                    <a:pt x="311" y="742"/>
                  </a:lnTo>
                  <a:close/>
                  <a:moveTo>
                    <a:pt x="445" y="741"/>
                  </a:moveTo>
                  <a:cubicBezTo>
                    <a:pt x="434" y="684"/>
                    <a:pt x="434" y="684"/>
                    <a:pt x="434" y="684"/>
                  </a:cubicBezTo>
                  <a:cubicBezTo>
                    <a:pt x="436" y="683"/>
                    <a:pt x="439" y="683"/>
                    <a:pt x="441" y="682"/>
                  </a:cubicBezTo>
                  <a:cubicBezTo>
                    <a:pt x="453" y="739"/>
                    <a:pt x="453" y="739"/>
                    <a:pt x="453" y="739"/>
                  </a:cubicBezTo>
                  <a:cubicBezTo>
                    <a:pt x="451" y="740"/>
                    <a:pt x="448" y="741"/>
                    <a:pt x="445" y="741"/>
                  </a:cubicBezTo>
                  <a:close/>
                  <a:moveTo>
                    <a:pt x="296" y="739"/>
                  </a:moveTo>
                  <a:cubicBezTo>
                    <a:pt x="293" y="739"/>
                    <a:pt x="290" y="738"/>
                    <a:pt x="287" y="737"/>
                  </a:cubicBezTo>
                  <a:cubicBezTo>
                    <a:pt x="301" y="681"/>
                    <a:pt x="301" y="681"/>
                    <a:pt x="301" y="681"/>
                  </a:cubicBezTo>
                  <a:cubicBezTo>
                    <a:pt x="303" y="681"/>
                    <a:pt x="306" y="682"/>
                    <a:pt x="308" y="682"/>
                  </a:cubicBezTo>
                  <a:lnTo>
                    <a:pt x="296" y="739"/>
                  </a:lnTo>
                  <a:close/>
                  <a:moveTo>
                    <a:pt x="460" y="738"/>
                  </a:moveTo>
                  <a:cubicBezTo>
                    <a:pt x="447" y="681"/>
                    <a:pt x="447" y="681"/>
                    <a:pt x="447" y="681"/>
                  </a:cubicBezTo>
                  <a:cubicBezTo>
                    <a:pt x="449" y="680"/>
                    <a:pt x="452" y="680"/>
                    <a:pt x="454" y="679"/>
                  </a:cubicBezTo>
                  <a:cubicBezTo>
                    <a:pt x="469" y="736"/>
                    <a:pt x="469" y="736"/>
                    <a:pt x="469" y="736"/>
                  </a:cubicBezTo>
                  <a:cubicBezTo>
                    <a:pt x="466" y="736"/>
                    <a:pt x="463" y="737"/>
                    <a:pt x="460" y="738"/>
                  </a:cubicBezTo>
                  <a:close/>
                  <a:moveTo>
                    <a:pt x="280" y="736"/>
                  </a:moveTo>
                  <a:cubicBezTo>
                    <a:pt x="278" y="735"/>
                    <a:pt x="275" y="734"/>
                    <a:pt x="272" y="733"/>
                  </a:cubicBezTo>
                  <a:cubicBezTo>
                    <a:pt x="288" y="677"/>
                    <a:pt x="288" y="677"/>
                    <a:pt x="288" y="677"/>
                  </a:cubicBezTo>
                  <a:cubicBezTo>
                    <a:pt x="290" y="678"/>
                    <a:pt x="293" y="679"/>
                    <a:pt x="295" y="679"/>
                  </a:cubicBezTo>
                  <a:lnTo>
                    <a:pt x="280" y="736"/>
                  </a:lnTo>
                  <a:close/>
                  <a:moveTo>
                    <a:pt x="476" y="734"/>
                  </a:moveTo>
                  <a:cubicBezTo>
                    <a:pt x="460" y="678"/>
                    <a:pt x="460" y="678"/>
                    <a:pt x="460" y="678"/>
                  </a:cubicBezTo>
                  <a:cubicBezTo>
                    <a:pt x="462" y="677"/>
                    <a:pt x="465" y="676"/>
                    <a:pt x="467" y="675"/>
                  </a:cubicBezTo>
                  <a:cubicBezTo>
                    <a:pt x="484" y="731"/>
                    <a:pt x="484" y="731"/>
                    <a:pt x="484" y="731"/>
                  </a:cubicBezTo>
                  <a:cubicBezTo>
                    <a:pt x="481" y="732"/>
                    <a:pt x="479" y="733"/>
                    <a:pt x="476" y="734"/>
                  </a:cubicBezTo>
                  <a:close/>
                  <a:moveTo>
                    <a:pt x="265" y="731"/>
                  </a:moveTo>
                  <a:cubicBezTo>
                    <a:pt x="262" y="731"/>
                    <a:pt x="260" y="730"/>
                    <a:pt x="257" y="729"/>
                  </a:cubicBezTo>
                  <a:cubicBezTo>
                    <a:pt x="275" y="673"/>
                    <a:pt x="275" y="673"/>
                    <a:pt x="275" y="673"/>
                  </a:cubicBezTo>
                  <a:cubicBezTo>
                    <a:pt x="278" y="674"/>
                    <a:pt x="280" y="675"/>
                    <a:pt x="282" y="676"/>
                  </a:cubicBezTo>
                  <a:lnTo>
                    <a:pt x="265" y="731"/>
                  </a:lnTo>
                  <a:close/>
                  <a:moveTo>
                    <a:pt x="491" y="729"/>
                  </a:moveTo>
                  <a:cubicBezTo>
                    <a:pt x="473" y="674"/>
                    <a:pt x="473" y="674"/>
                    <a:pt x="473" y="674"/>
                  </a:cubicBezTo>
                  <a:cubicBezTo>
                    <a:pt x="475" y="673"/>
                    <a:pt x="477" y="672"/>
                    <a:pt x="480" y="671"/>
                  </a:cubicBezTo>
                  <a:cubicBezTo>
                    <a:pt x="499" y="726"/>
                    <a:pt x="499" y="726"/>
                    <a:pt x="499" y="726"/>
                  </a:cubicBezTo>
                  <a:cubicBezTo>
                    <a:pt x="496" y="727"/>
                    <a:pt x="494" y="728"/>
                    <a:pt x="491" y="729"/>
                  </a:cubicBezTo>
                  <a:close/>
                  <a:moveTo>
                    <a:pt x="250" y="726"/>
                  </a:moveTo>
                  <a:cubicBezTo>
                    <a:pt x="247" y="725"/>
                    <a:pt x="244" y="724"/>
                    <a:pt x="242" y="723"/>
                  </a:cubicBezTo>
                  <a:cubicBezTo>
                    <a:pt x="263" y="669"/>
                    <a:pt x="263" y="669"/>
                    <a:pt x="263" y="669"/>
                  </a:cubicBezTo>
                  <a:cubicBezTo>
                    <a:pt x="265" y="670"/>
                    <a:pt x="267" y="671"/>
                    <a:pt x="269" y="671"/>
                  </a:cubicBezTo>
                  <a:lnTo>
                    <a:pt x="250" y="726"/>
                  </a:lnTo>
                  <a:close/>
                  <a:moveTo>
                    <a:pt x="506" y="724"/>
                  </a:moveTo>
                  <a:cubicBezTo>
                    <a:pt x="485" y="669"/>
                    <a:pt x="485" y="669"/>
                    <a:pt x="485" y="669"/>
                  </a:cubicBezTo>
                  <a:cubicBezTo>
                    <a:pt x="488" y="668"/>
                    <a:pt x="490" y="667"/>
                    <a:pt x="492" y="667"/>
                  </a:cubicBezTo>
                  <a:cubicBezTo>
                    <a:pt x="514" y="721"/>
                    <a:pt x="514" y="721"/>
                    <a:pt x="514" y="721"/>
                  </a:cubicBezTo>
                  <a:cubicBezTo>
                    <a:pt x="511" y="722"/>
                    <a:pt x="509" y="723"/>
                    <a:pt x="506" y="724"/>
                  </a:cubicBezTo>
                  <a:close/>
                  <a:moveTo>
                    <a:pt x="235" y="721"/>
                  </a:moveTo>
                  <a:cubicBezTo>
                    <a:pt x="232" y="720"/>
                    <a:pt x="230" y="719"/>
                    <a:pt x="227" y="718"/>
                  </a:cubicBezTo>
                  <a:cubicBezTo>
                    <a:pt x="250" y="664"/>
                    <a:pt x="250" y="664"/>
                    <a:pt x="250" y="664"/>
                  </a:cubicBezTo>
                  <a:cubicBezTo>
                    <a:pt x="252" y="665"/>
                    <a:pt x="255" y="666"/>
                    <a:pt x="257" y="667"/>
                  </a:cubicBezTo>
                  <a:lnTo>
                    <a:pt x="235" y="721"/>
                  </a:lnTo>
                  <a:close/>
                  <a:moveTo>
                    <a:pt x="521" y="718"/>
                  </a:moveTo>
                  <a:cubicBezTo>
                    <a:pt x="498" y="664"/>
                    <a:pt x="498" y="664"/>
                    <a:pt x="498" y="664"/>
                  </a:cubicBezTo>
                  <a:cubicBezTo>
                    <a:pt x="500" y="663"/>
                    <a:pt x="502" y="662"/>
                    <a:pt x="504" y="661"/>
                  </a:cubicBezTo>
                  <a:cubicBezTo>
                    <a:pt x="529" y="715"/>
                    <a:pt x="529" y="715"/>
                    <a:pt x="529" y="715"/>
                  </a:cubicBezTo>
                  <a:cubicBezTo>
                    <a:pt x="526" y="716"/>
                    <a:pt x="523" y="717"/>
                    <a:pt x="521" y="718"/>
                  </a:cubicBezTo>
                  <a:close/>
                  <a:moveTo>
                    <a:pt x="220" y="715"/>
                  </a:moveTo>
                  <a:cubicBezTo>
                    <a:pt x="218" y="713"/>
                    <a:pt x="215" y="712"/>
                    <a:pt x="213" y="711"/>
                  </a:cubicBezTo>
                  <a:cubicBezTo>
                    <a:pt x="238" y="658"/>
                    <a:pt x="238" y="658"/>
                    <a:pt x="238" y="658"/>
                  </a:cubicBezTo>
                  <a:cubicBezTo>
                    <a:pt x="240" y="659"/>
                    <a:pt x="242" y="660"/>
                    <a:pt x="245" y="661"/>
                  </a:cubicBezTo>
                  <a:lnTo>
                    <a:pt x="220" y="715"/>
                  </a:lnTo>
                  <a:close/>
                  <a:moveTo>
                    <a:pt x="535" y="712"/>
                  </a:moveTo>
                  <a:cubicBezTo>
                    <a:pt x="510" y="659"/>
                    <a:pt x="510" y="659"/>
                    <a:pt x="510" y="659"/>
                  </a:cubicBezTo>
                  <a:cubicBezTo>
                    <a:pt x="512" y="658"/>
                    <a:pt x="514" y="657"/>
                    <a:pt x="517" y="656"/>
                  </a:cubicBezTo>
                  <a:cubicBezTo>
                    <a:pt x="543" y="708"/>
                    <a:pt x="543" y="708"/>
                    <a:pt x="543" y="708"/>
                  </a:cubicBezTo>
                  <a:cubicBezTo>
                    <a:pt x="540" y="709"/>
                    <a:pt x="538" y="710"/>
                    <a:pt x="535" y="712"/>
                  </a:cubicBezTo>
                  <a:close/>
                  <a:moveTo>
                    <a:pt x="206" y="708"/>
                  </a:moveTo>
                  <a:cubicBezTo>
                    <a:pt x="203" y="706"/>
                    <a:pt x="201" y="705"/>
                    <a:pt x="198" y="704"/>
                  </a:cubicBezTo>
                  <a:cubicBezTo>
                    <a:pt x="226" y="652"/>
                    <a:pt x="226" y="652"/>
                    <a:pt x="226" y="652"/>
                  </a:cubicBezTo>
                  <a:cubicBezTo>
                    <a:pt x="228" y="653"/>
                    <a:pt x="230" y="654"/>
                    <a:pt x="232" y="656"/>
                  </a:cubicBezTo>
                  <a:lnTo>
                    <a:pt x="206" y="708"/>
                  </a:lnTo>
                  <a:close/>
                  <a:moveTo>
                    <a:pt x="549" y="704"/>
                  </a:moveTo>
                  <a:cubicBezTo>
                    <a:pt x="522" y="653"/>
                    <a:pt x="522" y="653"/>
                    <a:pt x="522" y="653"/>
                  </a:cubicBezTo>
                  <a:cubicBezTo>
                    <a:pt x="524" y="652"/>
                    <a:pt x="526" y="650"/>
                    <a:pt x="528" y="649"/>
                  </a:cubicBezTo>
                  <a:cubicBezTo>
                    <a:pt x="557" y="700"/>
                    <a:pt x="557" y="700"/>
                    <a:pt x="557" y="700"/>
                  </a:cubicBezTo>
                  <a:cubicBezTo>
                    <a:pt x="554" y="702"/>
                    <a:pt x="552" y="703"/>
                    <a:pt x="549" y="704"/>
                  </a:cubicBezTo>
                  <a:close/>
                  <a:moveTo>
                    <a:pt x="192" y="700"/>
                  </a:moveTo>
                  <a:cubicBezTo>
                    <a:pt x="189" y="699"/>
                    <a:pt x="187" y="697"/>
                    <a:pt x="184" y="696"/>
                  </a:cubicBezTo>
                  <a:cubicBezTo>
                    <a:pt x="214" y="646"/>
                    <a:pt x="214" y="646"/>
                    <a:pt x="214" y="646"/>
                  </a:cubicBezTo>
                  <a:cubicBezTo>
                    <a:pt x="216" y="647"/>
                    <a:pt x="218" y="648"/>
                    <a:pt x="221" y="649"/>
                  </a:cubicBezTo>
                  <a:lnTo>
                    <a:pt x="192" y="700"/>
                  </a:lnTo>
                  <a:close/>
                  <a:moveTo>
                    <a:pt x="563" y="697"/>
                  </a:moveTo>
                  <a:cubicBezTo>
                    <a:pt x="534" y="646"/>
                    <a:pt x="534" y="646"/>
                    <a:pt x="534" y="646"/>
                  </a:cubicBezTo>
                  <a:cubicBezTo>
                    <a:pt x="536" y="645"/>
                    <a:pt x="538" y="644"/>
                    <a:pt x="540" y="642"/>
                  </a:cubicBezTo>
                  <a:cubicBezTo>
                    <a:pt x="571" y="692"/>
                    <a:pt x="571" y="692"/>
                    <a:pt x="571" y="692"/>
                  </a:cubicBezTo>
                  <a:cubicBezTo>
                    <a:pt x="568" y="694"/>
                    <a:pt x="566" y="695"/>
                    <a:pt x="563" y="697"/>
                  </a:cubicBezTo>
                  <a:close/>
                  <a:moveTo>
                    <a:pt x="178" y="692"/>
                  </a:moveTo>
                  <a:cubicBezTo>
                    <a:pt x="176" y="691"/>
                    <a:pt x="173" y="689"/>
                    <a:pt x="171" y="688"/>
                  </a:cubicBezTo>
                  <a:cubicBezTo>
                    <a:pt x="203" y="638"/>
                    <a:pt x="203" y="638"/>
                    <a:pt x="203" y="638"/>
                  </a:cubicBezTo>
                  <a:cubicBezTo>
                    <a:pt x="205" y="640"/>
                    <a:pt x="207" y="641"/>
                    <a:pt x="209" y="642"/>
                  </a:cubicBezTo>
                  <a:lnTo>
                    <a:pt x="178" y="692"/>
                  </a:lnTo>
                  <a:close/>
                  <a:moveTo>
                    <a:pt x="577" y="688"/>
                  </a:moveTo>
                  <a:cubicBezTo>
                    <a:pt x="545" y="639"/>
                    <a:pt x="545" y="639"/>
                    <a:pt x="545" y="639"/>
                  </a:cubicBezTo>
                  <a:cubicBezTo>
                    <a:pt x="547" y="638"/>
                    <a:pt x="549" y="637"/>
                    <a:pt x="551" y="635"/>
                  </a:cubicBezTo>
                  <a:cubicBezTo>
                    <a:pt x="584" y="684"/>
                    <a:pt x="584" y="684"/>
                    <a:pt x="584" y="684"/>
                  </a:cubicBezTo>
                  <a:cubicBezTo>
                    <a:pt x="581" y="685"/>
                    <a:pt x="579" y="687"/>
                    <a:pt x="577" y="688"/>
                  </a:cubicBezTo>
                  <a:close/>
                  <a:moveTo>
                    <a:pt x="165" y="684"/>
                  </a:moveTo>
                  <a:cubicBezTo>
                    <a:pt x="163" y="682"/>
                    <a:pt x="160" y="680"/>
                    <a:pt x="158" y="679"/>
                  </a:cubicBezTo>
                  <a:cubicBezTo>
                    <a:pt x="192" y="631"/>
                    <a:pt x="192" y="631"/>
                    <a:pt x="192" y="631"/>
                  </a:cubicBezTo>
                  <a:cubicBezTo>
                    <a:pt x="194" y="632"/>
                    <a:pt x="196" y="634"/>
                    <a:pt x="198" y="635"/>
                  </a:cubicBezTo>
                  <a:lnTo>
                    <a:pt x="165" y="684"/>
                  </a:lnTo>
                  <a:close/>
                  <a:moveTo>
                    <a:pt x="590" y="680"/>
                  </a:moveTo>
                  <a:cubicBezTo>
                    <a:pt x="556" y="632"/>
                    <a:pt x="556" y="632"/>
                    <a:pt x="556" y="632"/>
                  </a:cubicBezTo>
                  <a:cubicBezTo>
                    <a:pt x="558" y="630"/>
                    <a:pt x="560" y="629"/>
                    <a:pt x="562" y="628"/>
                  </a:cubicBezTo>
                  <a:cubicBezTo>
                    <a:pt x="597" y="675"/>
                    <a:pt x="597" y="675"/>
                    <a:pt x="597" y="675"/>
                  </a:cubicBezTo>
                  <a:cubicBezTo>
                    <a:pt x="594" y="676"/>
                    <a:pt x="592" y="678"/>
                    <a:pt x="590" y="680"/>
                  </a:cubicBezTo>
                  <a:close/>
                  <a:moveTo>
                    <a:pt x="152" y="674"/>
                  </a:moveTo>
                  <a:cubicBezTo>
                    <a:pt x="150" y="673"/>
                    <a:pt x="147" y="671"/>
                    <a:pt x="145" y="669"/>
                  </a:cubicBezTo>
                  <a:cubicBezTo>
                    <a:pt x="181" y="623"/>
                    <a:pt x="181" y="623"/>
                    <a:pt x="181" y="623"/>
                  </a:cubicBezTo>
                  <a:cubicBezTo>
                    <a:pt x="183" y="624"/>
                    <a:pt x="185" y="626"/>
                    <a:pt x="187" y="627"/>
                  </a:cubicBezTo>
                  <a:lnTo>
                    <a:pt x="152" y="674"/>
                  </a:lnTo>
                  <a:close/>
                  <a:moveTo>
                    <a:pt x="603" y="670"/>
                  </a:moveTo>
                  <a:cubicBezTo>
                    <a:pt x="567" y="624"/>
                    <a:pt x="567" y="624"/>
                    <a:pt x="567" y="624"/>
                  </a:cubicBezTo>
                  <a:cubicBezTo>
                    <a:pt x="569" y="622"/>
                    <a:pt x="571" y="621"/>
                    <a:pt x="573" y="619"/>
                  </a:cubicBezTo>
                  <a:cubicBezTo>
                    <a:pt x="609" y="665"/>
                    <a:pt x="609" y="665"/>
                    <a:pt x="609" y="665"/>
                  </a:cubicBezTo>
                  <a:cubicBezTo>
                    <a:pt x="607" y="667"/>
                    <a:pt x="605" y="668"/>
                    <a:pt x="603" y="670"/>
                  </a:cubicBezTo>
                  <a:close/>
                  <a:moveTo>
                    <a:pt x="139" y="665"/>
                  </a:moveTo>
                  <a:cubicBezTo>
                    <a:pt x="137" y="663"/>
                    <a:pt x="135" y="661"/>
                    <a:pt x="133" y="659"/>
                  </a:cubicBezTo>
                  <a:cubicBezTo>
                    <a:pt x="171" y="614"/>
                    <a:pt x="171" y="614"/>
                    <a:pt x="171" y="614"/>
                  </a:cubicBezTo>
                  <a:cubicBezTo>
                    <a:pt x="172" y="616"/>
                    <a:pt x="174" y="618"/>
                    <a:pt x="176" y="619"/>
                  </a:cubicBezTo>
                  <a:lnTo>
                    <a:pt x="139" y="665"/>
                  </a:lnTo>
                  <a:close/>
                  <a:moveTo>
                    <a:pt x="615" y="660"/>
                  </a:moveTo>
                  <a:cubicBezTo>
                    <a:pt x="577" y="615"/>
                    <a:pt x="577" y="615"/>
                    <a:pt x="577" y="615"/>
                  </a:cubicBezTo>
                  <a:cubicBezTo>
                    <a:pt x="579" y="614"/>
                    <a:pt x="581" y="612"/>
                    <a:pt x="583" y="611"/>
                  </a:cubicBezTo>
                  <a:cubicBezTo>
                    <a:pt x="621" y="655"/>
                    <a:pt x="621" y="655"/>
                    <a:pt x="621" y="655"/>
                  </a:cubicBezTo>
                  <a:cubicBezTo>
                    <a:pt x="619" y="656"/>
                    <a:pt x="617" y="658"/>
                    <a:pt x="615" y="660"/>
                  </a:cubicBezTo>
                  <a:close/>
                  <a:moveTo>
                    <a:pt x="127" y="654"/>
                  </a:moveTo>
                  <a:cubicBezTo>
                    <a:pt x="125" y="652"/>
                    <a:pt x="123" y="651"/>
                    <a:pt x="121" y="649"/>
                  </a:cubicBezTo>
                  <a:cubicBezTo>
                    <a:pt x="161" y="606"/>
                    <a:pt x="161" y="606"/>
                    <a:pt x="161" y="606"/>
                  </a:cubicBezTo>
                  <a:cubicBezTo>
                    <a:pt x="162" y="607"/>
                    <a:pt x="164" y="609"/>
                    <a:pt x="166" y="610"/>
                  </a:cubicBezTo>
                  <a:lnTo>
                    <a:pt x="127" y="654"/>
                  </a:lnTo>
                  <a:close/>
                  <a:moveTo>
                    <a:pt x="627" y="650"/>
                  </a:moveTo>
                  <a:cubicBezTo>
                    <a:pt x="587" y="607"/>
                    <a:pt x="587" y="607"/>
                    <a:pt x="587" y="607"/>
                  </a:cubicBezTo>
                  <a:cubicBezTo>
                    <a:pt x="589" y="605"/>
                    <a:pt x="591" y="603"/>
                    <a:pt x="593" y="602"/>
                  </a:cubicBezTo>
                  <a:cubicBezTo>
                    <a:pt x="633" y="644"/>
                    <a:pt x="633" y="644"/>
                    <a:pt x="633" y="644"/>
                  </a:cubicBezTo>
                  <a:cubicBezTo>
                    <a:pt x="631" y="646"/>
                    <a:pt x="629" y="648"/>
                    <a:pt x="627" y="650"/>
                  </a:cubicBezTo>
                  <a:close/>
                  <a:moveTo>
                    <a:pt x="116" y="644"/>
                  </a:moveTo>
                  <a:cubicBezTo>
                    <a:pt x="114" y="642"/>
                    <a:pt x="111" y="640"/>
                    <a:pt x="109" y="638"/>
                  </a:cubicBezTo>
                  <a:cubicBezTo>
                    <a:pt x="151" y="596"/>
                    <a:pt x="151" y="596"/>
                    <a:pt x="151" y="596"/>
                  </a:cubicBezTo>
                  <a:cubicBezTo>
                    <a:pt x="153" y="598"/>
                    <a:pt x="154" y="600"/>
                    <a:pt x="156" y="601"/>
                  </a:cubicBezTo>
                  <a:lnTo>
                    <a:pt x="116" y="644"/>
                  </a:lnTo>
                  <a:close/>
                  <a:moveTo>
                    <a:pt x="638" y="639"/>
                  </a:moveTo>
                  <a:cubicBezTo>
                    <a:pt x="597" y="597"/>
                    <a:pt x="597" y="597"/>
                    <a:pt x="597" y="597"/>
                  </a:cubicBezTo>
                  <a:cubicBezTo>
                    <a:pt x="599" y="596"/>
                    <a:pt x="601" y="594"/>
                    <a:pt x="602" y="592"/>
                  </a:cubicBezTo>
                  <a:cubicBezTo>
                    <a:pt x="644" y="633"/>
                    <a:pt x="644" y="633"/>
                    <a:pt x="644" y="633"/>
                  </a:cubicBezTo>
                  <a:cubicBezTo>
                    <a:pt x="642" y="635"/>
                    <a:pt x="640" y="637"/>
                    <a:pt x="638" y="639"/>
                  </a:cubicBezTo>
                  <a:close/>
                  <a:moveTo>
                    <a:pt x="104" y="632"/>
                  </a:moveTo>
                  <a:cubicBezTo>
                    <a:pt x="102" y="630"/>
                    <a:pt x="100" y="628"/>
                    <a:pt x="98" y="626"/>
                  </a:cubicBezTo>
                  <a:cubicBezTo>
                    <a:pt x="142" y="587"/>
                    <a:pt x="142" y="587"/>
                    <a:pt x="142" y="587"/>
                  </a:cubicBezTo>
                  <a:cubicBezTo>
                    <a:pt x="143" y="588"/>
                    <a:pt x="145" y="590"/>
                    <a:pt x="147" y="592"/>
                  </a:cubicBezTo>
                  <a:lnTo>
                    <a:pt x="104" y="632"/>
                  </a:lnTo>
                  <a:close/>
                  <a:moveTo>
                    <a:pt x="649" y="627"/>
                  </a:moveTo>
                  <a:cubicBezTo>
                    <a:pt x="606" y="588"/>
                    <a:pt x="606" y="588"/>
                    <a:pt x="606" y="588"/>
                  </a:cubicBezTo>
                  <a:cubicBezTo>
                    <a:pt x="608" y="586"/>
                    <a:pt x="610" y="584"/>
                    <a:pt x="611" y="582"/>
                  </a:cubicBezTo>
                  <a:cubicBezTo>
                    <a:pt x="655" y="621"/>
                    <a:pt x="655" y="621"/>
                    <a:pt x="655" y="621"/>
                  </a:cubicBezTo>
                  <a:cubicBezTo>
                    <a:pt x="653" y="623"/>
                    <a:pt x="651" y="625"/>
                    <a:pt x="649" y="627"/>
                  </a:cubicBezTo>
                  <a:close/>
                  <a:moveTo>
                    <a:pt x="94" y="621"/>
                  </a:moveTo>
                  <a:cubicBezTo>
                    <a:pt x="92" y="619"/>
                    <a:pt x="90" y="616"/>
                    <a:pt x="88" y="614"/>
                  </a:cubicBezTo>
                  <a:cubicBezTo>
                    <a:pt x="133" y="577"/>
                    <a:pt x="133" y="577"/>
                    <a:pt x="133" y="577"/>
                  </a:cubicBezTo>
                  <a:cubicBezTo>
                    <a:pt x="134" y="578"/>
                    <a:pt x="136" y="580"/>
                    <a:pt x="138" y="582"/>
                  </a:cubicBezTo>
                  <a:lnTo>
                    <a:pt x="94" y="621"/>
                  </a:lnTo>
                  <a:close/>
                  <a:moveTo>
                    <a:pt x="660" y="616"/>
                  </a:moveTo>
                  <a:cubicBezTo>
                    <a:pt x="615" y="578"/>
                    <a:pt x="615" y="578"/>
                    <a:pt x="615" y="578"/>
                  </a:cubicBezTo>
                  <a:cubicBezTo>
                    <a:pt x="617" y="576"/>
                    <a:pt x="618" y="574"/>
                    <a:pt x="620" y="572"/>
                  </a:cubicBezTo>
                  <a:cubicBezTo>
                    <a:pt x="665" y="609"/>
                    <a:pt x="665" y="609"/>
                    <a:pt x="665" y="609"/>
                  </a:cubicBezTo>
                  <a:cubicBezTo>
                    <a:pt x="664" y="611"/>
                    <a:pt x="662" y="613"/>
                    <a:pt x="660" y="616"/>
                  </a:cubicBezTo>
                  <a:close/>
                  <a:moveTo>
                    <a:pt x="83" y="609"/>
                  </a:moveTo>
                  <a:cubicBezTo>
                    <a:pt x="82" y="606"/>
                    <a:pt x="80" y="604"/>
                    <a:pt x="78" y="602"/>
                  </a:cubicBezTo>
                  <a:cubicBezTo>
                    <a:pt x="124" y="566"/>
                    <a:pt x="124" y="566"/>
                    <a:pt x="124" y="566"/>
                  </a:cubicBezTo>
                  <a:cubicBezTo>
                    <a:pt x="126" y="568"/>
                    <a:pt x="127" y="570"/>
                    <a:pt x="129" y="572"/>
                  </a:cubicBezTo>
                  <a:lnTo>
                    <a:pt x="83" y="609"/>
                  </a:lnTo>
                  <a:close/>
                  <a:moveTo>
                    <a:pt x="670" y="603"/>
                  </a:moveTo>
                  <a:cubicBezTo>
                    <a:pt x="624" y="567"/>
                    <a:pt x="624" y="567"/>
                    <a:pt x="624" y="567"/>
                  </a:cubicBezTo>
                  <a:cubicBezTo>
                    <a:pt x="625" y="565"/>
                    <a:pt x="627" y="563"/>
                    <a:pt x="628" y="561"/>
                  </a:cubicBezTo>
                  <a:cubicBezTo>
                    <a:pt x="675" y="596"/>
                    <a:pt x="675" y="596"/>
                    <a:pt x="675" y="596"/>
                  </a:cubicBezTo>
                  <a:cubicBezTo>
                    <a:pt x="673" y="599"/>
                    <a:pt x="672" y="601"/>
                    <a:pt x="670" y="603"/>
                  </a:cubicBezTo>
                  <a:close/>
                  <a:moveTo>
                    <a:pt x="74" y="596"/>
                  </a:moveTo>
                  <a:cubicBezTo>
                    <a:pt x="72" y="594"/>
                    <a:pt x="70" y="591"/>
                    <a:pt x="69" y="589"/>
                  </a:cubicBezTo>
                  <a:cubicBezTo>
                    <a:pt x="116" y="555"/>
                    <a:pt x="116" y="555"/>
                    <a:pt x="116" y="555"/>
                  </a:cubicBezTo>
                  <a:cubicBezTo>
                    <a:pt x="118" y="557"/>
                    <a:pt x="119" y="559"/>
                    <a:pt x="121" y="561"/>
                  </a:cubicBezTo>
                  <a:lnTo>
                    <a:pt x="74" y="596"/>
                  </a:lnTo>
                  <a:close/>
                  <a:moveTo>
                    <a:pt x="679" y="590"/>
                  </a:moveTo>
                  <a:cubicBezTo>
                    <a:pt x="632" y="557"/>
                    <a:pt x="632" y="557"/>
                    <a:pt x="632" y="557"/>
                  </a:cubicBezTo>
                  <a:cubicBezTo>
                    <a:pt x="633" y="555"/>
                    <a:pt x="635" y="553"/>
                    <a:pt x="636" y="551"/>
                  </a:cubicBezTo>
                  <a:cubicBezTo>
                    <a:pt x="684" y="583"/>
                    <a:pt x="684" y="583"/>
                    <a:pt x="684" y="583"/>
                  </a:cubicBezTo>
                  <a:cubicBezTo>
                    <a:pt x="683" y="586"/>
                    <a:pt x="681" y="588"/>
                    <a:pt x="679" y="590"/>
                  </a:cubicBezTo>
                  <a:close/>
                  <a:moveTo>
                    <a:pt x="65" y="583"/>
                  </a:moveTo>
                  <a:cubicBezTo>
                    <a:pt x="63" y="581"/>
                    <a:pt x="61" y="578"/>
                    <a:pt x="60" y="576"/>
                  </a:cubicBezTo>
                  <a:cubicBezTo>
                    <a:pt x="109" y="544"/>
                    <a:pt x="109" y="544"/>
                    <a:pt x="109" y="544"/>
                  </a:cubicBezTo>
                  <a:cubicBezTo>
                    <a:pt x="110" y="546"/>
                    <a:pt x="112" y="548"/>
                    <a:pt x="113" y="550"/>
                  </a:cubicBezTo>
                  <a:lnTo>
                    <a:pt x="65" y="583"/>
                  </a:lnTo>
                  <a:close/>
                  <a:moveTo>
                    <a:pt x="688" y="577"/>
                  </a:moveTo>
                  <a:cubicBezTo>
                    <a:pt x="639" y="545"/>
                    <a:pt x="639" y="545"/>
                    <a:pt x="639" y="545"/>
                  </a:cubicBezTo>
                  <a:cubicBezTo>
                    <a:pt x="641" y="543"/>
                    <a:pt x="642" y="541"/>
                    <a:pt x="643" y="539"/>
                  </a:cubicBezTo>
                  <a:cubicBezTo>
                    <a:pt x="693" y="570"/>
                    <a:pt x="693" y="570"/>
                    <a:pt x="693" y="570"/>
                  </a:cubicBezTo>
                  <a:cubicBezTo>
                    <a:pt x="691" y="572"/>
                    <a:pt x="690" y="575"/>
                    <a:pt x="688" y="577"/>
                  </a:cubicBezTo>
                  <a:close/>
                  <a:moveTo>
                    <a:pt x="56" y="570"/>
                  </a:moveTo>
                  <a:cubicBezTo>
                    <a:pt x="54" y="567"/>
                    <a:pt x="53" y="565"/>
                    <a:pt x="52" y="562"/>
                  </a:cubicBezTo>
                  <a:cubicBezTo>
                    <a:pt x="102" y="533"/>
                    <a:pt x="102" y="533"/>
                    <a:pt x="102" y="533"/>
                  </a:cubicBezTo>
                  <a:cubicBezTo>
                    <a:pt x="103" y="535"/>
                    <a:pt x="104" y="537"/>
                    <a:pt x="106" y="539"/>
                  </a:cubicBezTo>
                  <a:lnTo>
                    <a:pt x="56" y="570"/>
                  </a:lnTo>
                  <a:close/>
                  <a:moveTo>
                    <a:pt x="697" y="564"/>
                  </a:moveTo>
                  <a:cubicBezTo>
                    <a:pt x="646" y="534"/>
                    <a:pt x="646" y="534"/>
                    <a:pt x="646" y="534"/>
                  </a:cubicBezTo>
                  <a:cubicBezTo>
                    <a:pt x="648" y="532"/>
                    <a:pt x="649" y="530"/>
                    <a:pt x="650" y="528"/>
                  </a:cubicBezTo>
                  <a:cubicBezTo>
                    <a:pt x="701" y="556"/>
                    <a:pt x="701" y="556"/>
                    <a:pt x="701" y="556"/>
                  </a:cubicBezTo>
                  <a:cubicBezTo>
                    <a:pt x="700" y="559"/>
                    <a:pt x="698" y="561"/>
                    <a:pt x="697" y="564"/>
                  </a:cubicBezTo>
                  <a:close/>
                  <a:moveTo>
                    <a:pt x="48" y="556"/>
                  </a:moveTo>
                  <a:cubicBezTo>
                    <a:pt x="47" y="554"/>
                    <a:pt x="45" y="551"/>
                    <a:pt x="44" y="549"/>
                  </a:cubicBezTo>
                  <a:cubicBezTo>
                    <a:pt x="95" y="521"/>
                    <a:pt x="95" y="521"/>
                    <a:pt x="95" y="521"/>
                  </a:cubicBezTo>
                  <a:cubicBezTo>
                    <a:pt x="97" y="523"/>
                    <a:pt x="98" y="525"/>
                    <a:pt x="99" y="528"/>
                  </a:cubicBezTo>
                  <a:lnTo>
                    <a:pt x="48" y="556"/>
                  </a:lnTo>
                  <a:close/>
                  <a:moveTo>
                    <a:pt x="704" y="550"/>
                  </a:moveTo>
                  <a:cubicBezTo>
                    <a:pt x="653" y="522"/>
                    <a:pt x="653" y="522"/>
                    <a:pt x="653" y="522"/>
                  </a:cubicBezTo>
                  <a:cubicBezTo>
                    <a:pt x="654" y="520"/>
                    <a:pt x="655" y="518"/>
                    <a:pt x="656" y="516"/>
                  </a:cubicBezTo>
                  <a:cubicBezTo>
                    <a:pt x="708" y="542"/>
                    <a:pt x="708" y="542"/>
                    <a:pt x="708" y="542"/>
                  </a:cubicBezTo>
                  <a:cubicBezTo>
                    <a:pt x="707" y="545"/>
                    <a:pt x="706" y="547"/>
                    <a:pt x="704" y="550"/>
                  </a:cubicBezTo>
                  <a:close/>
                  <a:moveTo>
                    <a:pt x="40" y="542"/>
                  </a:moveTo>
                  <a:cubicBezTo>
                    <a:pt x="39" y="540"/>
                    <a:pt x="38" y="537"/>
                    <a:pt x="37" y="534"/>
                  </a:cubicBezTo>
                  <a:cubicBezTo>
                    <a:pt x="89" y="509"/>
                    <a:pt x="89" y="509"/>
                    <a:pt x="89" y="509"/>
                  </a:cubicBezTo>
                  <a:cubicBezTo>
                    <a:pt x="91" y="511"/>
                    <a:pt x="92" y="514"/>
                    <a:pt x="93" y="516"/>
                  </a:cubicBezTo>
                  <a:lnTo>
                    <a:pt x="40" y="542"/>
                  </a:lnTo>
                  <a:close/>
                  <a:moveTo>
                    <a:pt x="712" y="536"/>
                  </a:moveTo>
                  <a:cubicBezTo>
                    <a:pt x="659" y="510"/>
                    <a:pt x="659" y="510"/>
                    <a:pt x="659" y="510"/>
                  </a:cubicBezTo>
                  <a:cubicBezTo>
                    <a:pt x="660" y="508"/>
                    <a:pt x="661" y="506"/>
                    <a:pt x="662" y="504"/>
                  </a:cubicBezTo>
                  <a:cubicBezTo>
                    <a:pt x="715" y="528"/>
                    <a:pt x="715" y="528"/>
                    <a:pt x="715" y="528"/>
                  </a:cubicBezTo>
                  <a:cubicBezTo>
                    <a:pt x="714" y="531"/>
                    <a:pt x="713" y="533"/>
                    <a:pt x="712" y="536"/>
                  </a:cubicBezTo>
                  <a:close/>
                  <a:moveTo>
                    <a:pt x="34" y="528"/>
                  </a:moveTo>
                  <a:cubicBezTo>
                    <a:pt x="32" y="525"/>
                    <a:pt x="31" y="523"/>
                    <a:pt x="30" y="520"/>
                  </a:cubicBezTo>
                  <a:cubicBezTo>
                    <a:pt x="84" y="497"/>
                    <a:pt x="84" y="497"/>
                    <a:pt x="84" y="497"/>
                  </a:cubicBezTo>
                  <a:cubicBezTo>
                    <a:pt x="85" y="499"/>
                    <a:pt x="86" y="502"/>
                    <a:pt x="87" y="504"/>
                  </a:cubicBezTo>
                  <a:lnTo>
                    <a:pt x="34" y="528"/>
                  </a:lnTo>
                  <a:close/>
                  <a:moveTo>
                    <a:pt x="718" y="521"/>
                  </a:moveTo>
                  <a:cubicBezTo>
                    <a:pt x="665" y="498"/>
                    <a:pt x="665" y="498"/>
                    <a:pt x="665" y="498"/>
                  </a:cubicBezTo>
                  <a:cubicBezTo>
                    <a:pt x="666" y="496"/>
                    <a:pt x="666" y="494"/>
                    <a:pt x="667" y="491"/>
                  </a:cubicBezTo>
                  <a:cubicBezTo>
                    <a:pt x="722" y="513"/>
                    <a:pt x="722" y="513"/>
                    <a:pt x="722" y="513"/>
                  </a:cubicBezTo>
                  <a:cubicBezTo>
                    <a:pt x="721" y="516"/>
                    <a:pt x="719" y="519"/>
                    <a:pt x="718" y="521"/>
                  </a:cubicBezTo>
                  <a:close/>
                  <a:moveTo>
                    <a:pt x="27" y="513"/>
                  </a:moveTo>
                  <a:cubicBezTo>
                    <a:pt x="26" y="511"/>
                    <a:pt x="25" y="508"/>
                    <a:pt x="24" y="505"/>
                  </a:cubicBezTo>
                  <a:cubicBezTo>
                    <a:pt x="79" y="485"/>
                    <a:pt x="79" y="485"/>
                    <a:pt x="79" y="485"/>
                  </a:cubicBezTo>
                  <a:cubicBezTo>
                    <a:pt x="80" y="487"/>
                    <a:pt x="81" y="489"/>
                    <a:pt x="82" y="491"/>
                  </a:cubicBezTo>
                  <a:lnTo>
                    <a:pt x="27" y="513"/>
                  </a:lnTo>
                  <a:close/>
                  <a:moveTo>
                    <a:pt x="724" y="506"/>
                  </a:moveTo>
                  <a:cubicBezTo>
                    <a:pt x="670" y="486"/>
                    <a:pt x="670" y="486"/>
                    <a:pt x="670" y="486"/>
                  </a:cubicBezTo>
                  <a:cubicBezTo>
                    <a:pt x="670" y="483"/>
                    <a:pt x="671" y="481"/>
                    <a:pt x="672" y="479"/>
                  </a:cubicBezTo>
                  <a:cubicBezTo>
                    <a:pt x="727" y="498"/>
                    <a:pt x="727" y="498"/>
                    <a:pt x="727" y="498"/>
                  </a:cubicBezTo>
                  <a:cubicBezTo>
                    <a:pt x="726" y="501"/>
                    <a:pt x="725" y="504"/>
                    <a:pt x="724" y="506"/>
                  </a:cubicBezTo>
                  <a:close/>
                  <a:moveTo>
                    <a:pt x="22" y="498"/>
                  </a:moveTo>
                  <a:cubicBezTo>
                    <a:pt x="21" y="496"/>
                    <a:pt x="20" y="493"/>
                    <a:pt x="19" y="490"/>
                  </a:cubicBezTo>
                  <a:cubicBezTo>
                    <a:pt x="75" y="472"/>
                    <a:pt x="75" y="472"/>
                    <a:pt x="75" y="472"/>
                  </a:cubicBezTo>
                  <a:cubicBezTo>
                    <a:pt x="75" y="474"/>
                    <a:pt x="76" y="477"/>
                    <a:pt x="77" y="479"/>
                  </a:cubicBezTo>
                  <a:lnTo>
                    <a:pt x="22" y="498"/>
                  </a:lnTo>
                  <a:close/>
                  <a:moveTo>
                    <a:pt x="730" y="491"/>
                  </a:moveTo>
                  <a:cubicBezTo>
                    <a:pt x="674" y="473"/>
                    <a:pt x="674" y="473"/>
                    <a:pt x="674" y="473"/>
                  </a:cubicBezTo>
                  <a:cubicBezTo>
                    <a:pt x="675" y="471"/>
                    <a:pt x="676" y="468"/>
                    <a:pt x="676" y="466"/>
                  </a:cubicBezTo>
                  <a:cubicBezTo>
                    <a:pt x="732" y="483"/>
                    <a:pt x="732" y="483"/>
                    <a:pt x="732" y="483"/>
                  </a:cubicBezTo>
                  <a:cubicBezTo>
                    <a:pt x="731" y="486"/>
                    <a:pt x="731" y="489"/>
                    <a:pt x="730" y="491"/>
                  </a:cubicBezTo>
                  <a:close/>
                  <a:moveTo>
                    <a:pt x="17" y="483"/>
                  </a:moveTo>
                  <a:cubicBezTo>
                    <a:pt x="16" y="481"/>
                    <a:pt x="15" y="478"/>
                    <a:pt x="14" y="475"/>
                  </a:cubicBezTo>
                  <a:cubicBezTo>
                    <a:pt x="71" y="459"/>
                    <a:pt x="71" y="459"/>
                    <a:pt x="71" y="459"/>
                  </a:cubicBezTo>
                  <a:cubicBezTo>
                    <a:pt x="71" y="462"/>
                    <a:pt x="72" y="464"/>
                    <a:pt x="73" y="466"/>
                  </a:cubicBezTo>
                  <a:lnTo>
                    <a:pt x="17" y="483"/>
                  </a:lnTo>
                  <a:close/>
                  <a:moveTo>
                    <a:pt x="734" y="476"/>
                  </a:moveTo>
                  <a:cubicBezTo>
                    <a:pt x="678" y="460"/>
                    <a:pt x="678" y="460"/>
                    <a:pt x="678" y="460"/>
                  </a:cubicBezTo>
                  <a:cubicBezTo>
                    <a:pt x="679" y="458"/>
                    <a:pt x="679" y="456"/>
                    <a:pt x="680" y="453"/>
                  </a:cubicBezTo>
                  <a:cubicBezTo>
                    <a:pt x="737" y="468"/>
                    <a:pt x="737" y="468"/>
                    <a:pt x="737" y="468"/>
                  </a:cubicBezTo>
                  <a:cubicBezTo>
                    <a:pt x="736" y="471"/>
                    <a:pt x="735" y="473"/>
                    <a:pt x="734" y="476"/>
                  </a:cubicBezTo>
                  <a:close/>
                  <a:moveTo>
                    <a:pt x="12" y="468"/>
                  </a:moveTo>
                  <a:cubicBezTo>
                    <a:pt x="12" y="465"/>
                    <a:pt x="11" y="463"/>
                    <a:pt x="10" y="460"/>
                  </a:cubicBezTo>
                  <a:cubicBezTo>
                    <a:pt x="67" y="446"/>
                    <a:pt x="67" y="446"/>
                    <a:pt x="67" y="446"/>
                  </a:cubicBezTo>
                  <a:cubicBezTo>
                    <a:pt x="68" y="449"/>
                    <a:pt x="68" y="451"/>
                    <a:pt x="69" y="453"/>
                  </a:cubicBezTo>
                  <a:lnTo>
                    <a:pt x="12" y="468"/>
                  </a:lnTo>
                  <a:close/>
                  <a:moveTo>
                    <a:pt x="738" y="461"/>
                  </a:moveTo>
                  <a:cubicBezTo>
                    <a:pt x="681" y="447"/>
                    <a:pt x="681" y="447"/>
                    <a:pt x="681" y="447"/>
                  </a:cubicBezTo>
                  <a:cubicBezTo>
                    <a:pt x="682" y="445"/>
                    <a:pt x="683" y="443"/>
                    <a:pt x="683" y="440"/>
                  </a:cubicBezTo>
                  <a:cubicBezTo>
                    <a:pt x="740" y="452"/>
                    <a:pt x="740" y="452"/>
                    <a:pt x="740" y="452"/>
                  </a:cubicBezTo>
                  <a:cubicBezTo>
                    <a:pt x="740" y="455"/>
                    <a:pt x="739" y="458"/>
                    <a:pt x="738" y="461"/>
                  </a:cubicBezTo>
                  <a:close/>
                  <a:moveTo>
                    <a:pt x="9" y="453"/>
                  </a:moveTo>
                  <a:cubicBezTo>
                    <a:pt x="8" y="450"/>
                    <a:pt x="8" y="447"/>
                    <a:pt x="7" y="444"/>
                  </a:cubicBezTo>
                  <a:cubicBezTo>
                    <a:pt x="65" y="433"/>
                    <a:pt x="65" y="433"/>
                    <a:pt x="65" y="433"/>
                  </a:cubicBezTo>
                  <a:cubicBezTo>
                    <a:pt x="65" y="436"/>
                    <a:pt x="65" y="438"/>
                    <a:pt x="66" y="440"/>
                  </a:cubicBezTo>
                  <a:lnTo>
                    <a:pt x="9" y="453"/>
                  </a:lnTo>
                  <a:close/>
                  <a:moveTo>
                    <a:pt x="742" y="445"/>
                  </a:moveTo>
                  <a:cubicBezTo>
                    <a:pt x="684" y="434"/>
                    <a:pt x="684" y="434"/>
                    <a:pt x="684" y="434"/>
                  </a:cubicBezTo>
                  <a:cubicBezTo>
                    <a:pt x="685" y="432"/>
                    <a:pt x="685" y="429"/>
                    <a:pt x="686" y="427"/>
                  </a:cubicBezTo>
                  <a:cubicBezTo>
                    <a:pt x="743" y="437"/>
                    <a:pt x="743" y="437"/>
                    <a:pt x="743" y="437"/>
                  </a:cubicBezTo>
                  <a:cubicBezTo>
                    <a:pt x="743" y="440"/>
                    <a:pt x="742" y="443"/>
                    <a:pt x="742" y="445"/>
                  </a:cubicBezTo>
                  <a:close/>
                  <a:moveTo>
                    <a:pt x="6" y="437"/>
                  </a:moveTo>
                  <a:cubicBezTo>
                    <a:pt x="5" y="434"/>
                    <a:pt x="5" y="431"/>
                    <a:pt x="4" y="429"/>
                  </a:cubicBezTo>
                  <a:cubicBezTo>
                    <a:pt x="62" y="420"/>
                    <a:pt x="62" y="420"/>
                    <a:pt x="62" y="420"/>
                  </a:cubicBezTo>
                  <a:cubicBezTo>
                    <a:pt x="63" y="422"/>
                    <a:pt x="63" y="425"/>
                    <a:pt x="63" y="427"/>
                  </a:cubicBezTo>
                  <a:lnTo>
                    <a:pt x="6" y="437"/>
                  </a:lnTo>
                  <a:close/>
                  <a:moveTo>
                    <a:pt x="744" y="430"/>
                  </a:moveTo>
                  <a:cubicBezTo>
                    <a:pt x="687" y="421"/>
                    <a:pt x="687" y="421"/>
                    <a:pt x="687" y="421"/>
                  </a:cubicBezTo>
                  <a:cubicBezTo>
                    <a:pt x="687" y="419"/>
                    <a:pt x="687" y="416"/>
                    <a:pt x="688" y="414"/>
                  </a:cubicBezTo>
                  <a:cubicBezTo>
                    <a:pt x="746" y="421"/>
                    <a:pt x="746" y="421"/>
                    <a:pt x="746" y="421"/>
                  </a:cubicBezTo>
                  <a:cubicBezTo>
                    <a:pt x="745" y="424"/>
                    <a:pt x="745" y="427"/>
                    <a:pt x="744" y="430"/>
                  </a:cubicBezTo>
                  <a:close/>
                  <a:moveTo>
                    <a:pt x="3" y="421"/>
                  </a:moveTo>
                  <a:cubicBezTo>
                    <a:pt x="3" y="418"/>
                    <a:pt x="3" y="416"/>
                    <a:pt x="2" y="413"/>
                  </a:cubicBezTo>
                  <a:cubicBezTo>
                    <a:pt x="61" y="407"/>
                    <a:pt x="61" y="407"/>
                    <a:pt x="61" y="407"/>
                  </a:cubicBezTo>
                  <a:cubicBezTo>
                    <a:pt x="61" y="409"/>
                    <a:pt x="61" y="412"/>
                    <a:pt x="61" y="414"/>
                  </a:cubicBezTo>
                  <a:lnTo>
                    <a:pt x="3" y="421"/>
                  </a:lnTo>
                  <a:close/>
                  <a:moveTo>
                    <a:pt x="746" y="414"/>
                  </a:moveTo>
                  <a:cubicBezTo>
                    <a:pt x="688" y="408"/>
                    <a:pt x="688" y="408"/>
                    <a:pt x="688" y="408"/>
                  </a:cubicBezTo>
                  <a:cubicBezTo>
                    <a:pt x="689" y="405"/>
                    <a:pt x="689" y="403"/>
                    <a:pt x="689" y="400"/>
                  </a:cubicBezTo>
                  <a:cubicBezTo>
                    <a:pt x="747" y="405"/>
                    <a:pt x="747" y="405"/>
                    <a:pt x="747" y="405"/>
                  </a:cubicBezTo>
                  <a:cubicBezTo>
                    <a:pt x="747" y="408"/>
                    <a:pt x="747" y="411"/>
                    <a:pt x="746" y="414"/>
                  </a:cubicBezTo>
                  <a:close/>
                  <a:moveTo>
                    <a:pt x="2" y="406"/>
                  </a:moveTo>
                  <a:cubicBezTo>
                    <a:pt x="2" y="403"/>
                    <a:pt x="1" y="400"/>
                    <a:pt x="1" y="397"/>
                  </a:cubicBezTo>
                  <a:cubicBezTo>
                    <a:pt x="60" y="393"/>
                    <a:pt x="60" y="393"/>
                    <a:pt x="60" y="393"/>
                  </a:cubicBezTo>
                  <a:cubicBezTo>
                    <a:pt x="60" y="396"/>
                    <a:pt x="60" y="398"/>
                    <a:pt x="60" y="401"/>
                  </a:cubicBezTo>
                  <a:lnTo>
                    <a:pt x="2" y="406"/>
                  </a:lnTo>
                  <a:close/>
                  <a:moveTo>
                    <a:pt x="748" y="398"/>
                  </a:moveTo>
                  <a:cubicBezTo>
                    <a:pt x="689" y="394"/>
                    <a:pt x="689" y="394"/>
                    <a:pt x="689" y="394"/>
                  </a:cubicBezTo>
                  <a:cubicBezTo>
                    <a:pt x="690" y="392"/>
                    <a:pt x="690" y="390"/>
                    <a:pt x="690" y="387"/>
                  </a:cubicBezTo>
                  <a:cubicBezTo>
                    <a:pt x="748" y="390"/>
                    <a:pt x="748" y="390"/>
                    <a:pt x="748" y="390"/>
                  </a:cubicBezTo>
                  <a:cubicBezTo>
                    <a:pt x="748" y="392"/>
                    <a:pt x="748" y="395"/>
                    <a:pt x="748" y="398"/>
                  </a:cubicBezTo>
                  <a:close/>
                  <a:moveTo>
                    <a:pt x="1" y="390"/>
                  </a:moveTo>
                  <a:cubicBezTo>
                    <a:pt x="1" y="387"/>
                    <a:pt x="1" y="384"/>
                    <a:pt x="1" y="381"/>
                  </a:cubicBezTo>
                  <a:cubicBezTo>
                    <a:pt x="59" y="380"/>
                    <a:pt x="59" y="380"/>
                    <a:pt x="59" y="380"/>
                  </a:cubicBezTo>
                  <a:cubicBezTo>
                    <a:pt x="59" y="382"/>
                    <a:pt x="59" y="385"/>
                    <a:pt x="59" y="387"/>
                  </a:cubicBezTo>
                  <a:lnTo>
                    <a:pt x="1" y="390"/>
                  </a:lnTo>
                  <a:close/>
                  <a:moveTo>
                    <a:pt x="748" y="382"/>
                  </a:moveTo>
                  <a:cubicBezTo>
                    <a:pt x="690" y="381"/>
                    <a:pt x="690" y="381"/>
                    <a:pt x="690" y="381"/>
                  </a:cubicBezTo>
                  <a:cubicBezTo>
                    <a:pt x="690" y="379"/>
                    <a:pt x="690" y="376"/>
                    <a:pt x="690" y="374"/>
                  </a:cubicBezTo>
                  <a:cubicBezTo>
                    <a:pt x="690" y="373"/>
                    <a:pt x="690" y="373"/>
                    <a:pt x="690" y="373"/>
                  </a:cubicBezTo>
                  <a:cubicBezTo>
                    <a:pt x="749" y="373"/>
                    <a:pt x="749" y="373"/>
                    <a:pt x="749" y="373"/>
                  </a:cubicBezTo>
                  <a:cubicBezTo>
                    <a:pt x="749" y="374"/>
                    <a:pt x="749" y="374"/>
                    <a:pt x="749" y="374"/>
                  </a:cubicBezTo>
                  <a:cubicBezTo>
                    <a:pt x="749" y="377"/>
                    <a:pt x="749" y="379"/>
                    <a:pt x="748" y="382"/>
                  </a:cubicBezTo>
                  <a:close/>
                  <a:moveTo>
                    <a:pt x="59" y="374"/>
                  </a:moveTo>
                  <a:cubicBezTo>
                    <a:pt x="42" y="374"/>
                    <a:pt x="42" y="374"/>
                    <a:pt x="42" y="374"/>
                  </a:cubicBezTo>
                  <a:cubicBezTo>
                    <a:pt x="0" y="374"/>
                    <a:pt x="0" y="374"/>
                    <a:pt x="0" y="374"/>
                  </a:cubicBezTo>
                  <a:cubicBezTo>
                    <a:pt x="0" y="374"/>
                    <a:pt x="0" y="374"/>
                    <a:pt x="0" y="374"/>
                  </a:cubicBezTo>
                  <a:cubicBezTo>
                    <a:pt x="0" y="371"/>
                    <a:pt x="0" y="368"/>
                    <a:pt x="1" y="365"/>
                  </a:cubicBezTo>
                  <a:cubicBezTo>
                    <a:pt x="59" y="367"/>
                    <a:pt x="59" y="367"/>
                    <a:pt x="59" y="367"/>
                  </a:cubicBezTo>
                  <a:cubicBezTo>
                    <a:pt x="59" y="369"/>
                    <a:pt x="59" y="371"/>
                    <a:pt x="59" y="374"/>
                  </a:cubicBezTo>
                  <a:close/>
                  <a:moveTo>
                    <a:pt x="690" y="367"/>
                  </a:moveTo>
                  <a:cubicBezTo>
                    <a:pt x="690" y="365"/>
                    <a:pt x="690" y="362"/>
                    <a:pt x="690" y="360"/>
                  </a:cubicBezTo>
                  <a:cubicBezTo>
                    <a:pt x="748" y="357"/>
                    <a:pt x="748" y="357"/>
                    <a:pt x="748" y="357"/>
                  </a:cubicBezTo>
                  <a:cubicBezTo>
                    <a:pt x="748" y="360"/>
                    <a:pt x="748" y="363"/>
                    <a:pt x="748" y="366"/>
                  </a:cubicBezTo>
                  <a:lnTo>
                    <a:pt x="690" y="367"/>
                  </a:lnTo>
                  <a:close/>
                  <a:moveTo>
                    <a:pt x="59" y="360"/>
                  </a:moveTo>
                  <a:cubicBezTo>
                    <a:pt x="1" y="358"/>
                    <a:pt x="1" y="358"/>
                    <a:pt x="1" y="358"/>
                  </a:cubicBezTo>
                  <a:cubicBezTo>
                    <a:pt x="1" y="355"/>
                    <a:pt x="1" y="352"/>
                    <a:pt x="1" y="349"/>
                  </a:cubicBezTo>
                  <a:cubicBezTo>
                    <a:pt x="60" y="353"/>
                    <a:pt x="60" y="353"/>
                    <a:pt x="60" y="353"/>
                  </a:cubicBezTo>
                  <a:cubicBezTo>
                    <a:pt x="59" y="356"/>
                    <a:pt x="59" y="358"/>
                    <a:pt x="59" y="360"/>
                  </a:cubicBezTo>
                  <a:close/>
                  <a:moveTo>
                    <a:pt x="689" y="354"/>
                  </a:moveTo>
                  <a:cubicBezTo>
                    <a:pt x="689" y="351"/>
                    <a:pt x="689" y="349"/>
                    <a:pt x="689" y="346"/>
                  </a:cubicBezTo>
                  <a:cubicBezTo>
                    <a:pt x="747" y="342"/>
                    <a:pt x="747" y="342"/>
                    <a:pt x="747" y="342"/>
                  </a:cubicBezTo>
                  <a:cubicBezTo>
                    <a:pt x="747" y="344"/>
                    <a:pt x="748" y="347"/>
                    <a:pt x="748" y="350"/>
                  </a:cubicBezTo>
                  <a:lnTo>
                    <a:pt x="689" y="354"/>
                  </a:lnTo>
                  <a:close/>
                  <a:moveTo>
                    <a:pt x="60" y="347"/>
                  </a:moveTo>
                  <a:cubicBezTo>
                    <a:pt x="2" y="342"/>
                    <a:pt x="2" y="342"/>
                    <a:pt x="2" y="342"/>
                  </a:cubicBezTo>
                  <a:cubicBezTo>
                    <a:pt x="2" y="339"/>
                    <a:pt x="2" y="336"/>
                    <a:pt x="3" y="334"/>
                  </a:cubicBezTo>
                  <a:cubicBezTo>
                    <a:pt x="61" y="340"/>
                    <a:pt x="61" y="340"/>
                    <a:pt x="61" y="340"/>
                  </a:cubicBezTo>
                  <a:cubicBezTo>
                    <a:pt x="60" y="342"/>
                    <a:pt x="60" y="345"/>
                    <a:pt x="60" y="347"/>
                  </a:cubicBezTo>
                  <a:close/>
                  <a:moveTo>
                    <a:pt x="688" y="340"/>
                  </a:moveTo>
                  <a:cubicBezTo>
                    <a:pt x="688" y="338"/>
                    <a:pt x="688" y="336"/>
                    <a:pt x="688" y="333"/>
                  </a:cubicBezTo>
                  <a:cubicBezTo>
                    <a:pt x="746" y="326"/>
                    <a:pt x="746" y="326"/>
                    <a:pt x="746" y="326"/>
                  </a:cubicBezTo>
                  <a:cubicBezTo>
                    <a:pt x="746" y="329"/>
                    <a:pt x="746" y="331"/>
                    <a:pt x="747" y="334"/>
                  </a:cubicBezTo>
                  <a:lnTo>
                    <a:pt x="688" y="340"/>
                  </a:lnTo>
                  <a:close/>
                  <a:moveTo>
                    <a:pt x="61" y="334"/>
                  </a:moveTo>
                  <a:cubicBezTo>
                    <a:pt x="3" y="326"/>
                    <a:pt x="3" y="326"/>
                    <a:pt x="3" y="326"/>
                  </a:cubicBezTo>
                  <a:cubicBezTo>
                    <a:pt x="4" y="324"/>
                    <a:pt x="4" y="321"/>
                    <a:pt x="5" y="318"/>
                  </a:cubicBezTo>
                  <a:cubicBezTo>
                    <a:pt x="62" y="327"/>
                    <a:pt x="62" y="327"/>
                    <a:pt x="62" y="327"/>
                  </a:cubicBezTo>
                  <a:cubicBezTo>
                    <a:pt x="62" y="329"/>
                    <a:pt x="62" y="331"/>
                    <a:pt x="61" y="334"/>
                  </a:cubicBezTo>
                  <a:close/>
                  <a:moveTo>
                    <a:pt x="687" y="327"/>
                  </a:moveTo>
                  <a:cubicBezTo>
                    <a:pt x="686" y="325"/>
                    <a:pt x="686" y="322"/>
                    <a:pt x="686" y="320"/>
                  </a:cubicBezTo>
                  <a:cubicBezTo>
                    <a:pt x="743" y="310"/>
                    <a:pt x="743" y="310"/>
                    <a:pt x="743" y="310"/>
                  </a:cubicBezTo>
                  <a:cubicBezTo>
                    <a:pt x="744" y="313"/>
                    <a:pt x="744" y="316"/>
                    <a:pt x="745" y="319"/>
                  </a:cubicBezTo>
                  <a:lnTo>
                    <a:pt x="687" y="327"/>
                  </a:lnTo>
                  <a:close/>
                  <a:moveTo>
                    <a:pt x="63" y="320"/>
                  </a:moveTo>
                  <a:cubicBezTo>
                    <a:pt x="6" y="311"/>
                    <a:pt x="6" y="311"/>
                    <a:pt x="6" y="311"/>
                  </a:cubicBezTo>
                  <a:cubicBezTo>
                    <a:pt x="6" y="308"/>
                    <a:pt x="7" y="305"/>
                    <a:pt x="7" y="302"/>
                  </a:cubicBezTo>
                  <a:cubicBezTo>
                    <a:pt x="65" y="313"/>
                    <a:pt x="65" y="313"/>
                    <a:pt x="65" y="313"/>
                  </a:cubicBezTo>
                  <a:cubicBezTo>
                    <a:pt x="64" y="316"/>
                    <a:pt x="64" y="318"/>
                    <a:pt x="63" y="320"/>
                  </a:cubicBezTo>
                  <a:close/>
                  <a:moveTo>
                    <a:pt x="684" y="314"/>
                  </a:moveTo>
                  <a:cubicBezTo>
                    <a:pt x="684" y="312"/>
                    <a:pt x="683" y="309"/>
                    <a:pt x="683" y="307"/>
                  </a:cubicBezTo>
                  <a:cubicBezTo>
                    <a:pt x="740" y="294"/>
                    <a:pt x="740" y="294"/>
                    <a:pt x="740" y="294"/>
                  </a:cubicBezTo>
                  <a:cubicBezTo>
                    <a:pt x="741" y="297"/>
                    <a:pt x="741" y="300"/>
                    <a:pt x="742" y="303"/>
                  </a:cubicBezTo>
                  <a:lnTo>
                    <a:pt x="684" y="314"/>
                  </a:lnTo>
                  <a:close/>
                  <a:moveTo>
                    <a:pt x="66" y="307"/>
                  </a:moveTo>
                  <a:cubicBezTo>
                    <a:pt x="9" y="295"/>
                    <a:pt x="9" y="295"/>
                    <a:pt x="9" y="295"/>
                  </a:cubicBezTo>
                  <a:cubicBezTo>
                    <a:pt x="9" y="292"/>
                    <a:pt x="10" y="289"/>
                    <a:pt x="11" y="287"/>
                  </a:cubicBezTo>
                  <a:cubicBezTo>
                    <a:pt x="68" y="300"/>
                    <a:pt x="68" y="300"/>
                    <a:pt x="68" y="300"/>
                  </a:cubicBezTo>
                  <a:cubicBezTo>
                    <a:pt x="67" y="303"/>
                    <a:pt x="66" y="305"/>
                    <a:pt x="66" y="307"/>
                  </a:cubicBezTo>
                  <a:close/>
                  <a:moveTo>
                    <a:pt x="682" y="301"/>
                  </a:moveTo>
                  <a:cubicBezTo>
                    <a:pt x="681" y="298"/>
                    <a:pt x="680" y="296"/>
                    <a:pt x="680" y="294"/>
                  </a:cubicBezTo>
                  <a:cubicBezTo>
                    <a:pt x="736" y="279"/>
                    <a:pt x="736" y="279"/>
                    <a:pt x="736" y="279"/>
                  </a:cubicBezTo>
                  <a:cubicBezTo>
                    <a:pt x="737" y="282"/>
                    <a:pt x="738" y="285"/>
                    <a:pt x="739" y="287"/>
                  </a:cubicBezTo>
                  <a:lnTo>
                    <a:pt x="682" y="301"/>
                  </a:lnTo>
                  <a:close/>
                  <a:moveTo>
                    <a:pt x="69" y="294"/>
                  </a:moveTo>
                  <a:cubicBezTo>
                    <a:pt x="12" y="280"/>
                    <a:pt x="12" y="280"/>
                    <a:pt x="12" y="280"/>
                  </a:cubicBezTo>
                  <a:cubicBezTo>
                    <a:pt x="13" y="277"/>
                    <a:pt x="14" y="274"/>
                    <a:pt x="15" y="271"/>
                  </a:cubicBezTo>
                  <a:cubicBezTo>
                    <a:pt x="71" y="287"/>
                    <a:pt x="71" y="287"/>
                    <a:pt x="71" y="287"/>
                  </a:cubicBezTo>
                  <a:cubicBezTo>
                    <a:pt x="70" y="290"/>
                    <a:pt x="70" y="292"/>
                    <a:pt x="69" y="294"/>
                  </a:cubicBezTo>
                  <a:close/>
                  <a:moveTo>
                    <a:pt x="678" y="288"/>
                  </a:moveTo>
                  <a:cubicBezTo>
                    <a:pt x="678" y="286"/>
                    <a:pt x="677" y="283"/>
                    <a:pt x="676" y="281"/>
                  </a:cubicBezTo>
                  <a:cubicBezTo>
                    <a:pt x="732" y="264"/>
                    <a:pt x="732" y="264"/>
                    <a:pt x="732" y="264"/>
                  </a:cubicBezTo>
                  <a:cubicBezTo>
                    <a:pt x="733" y="266"/>
                    <a:pt x="734" y="269"/>
                    <a:pt x="735" y="272"/>
                  </a:cubicBezTo>
                  <a:lnTo>
                    <a:pt x="678" y="288"/>
                  </a:lnTo>
                  <a:close/>
                  <a:moveTo>
                    <a:pt x="73" y="281"/>
                  </a:moveTo>
                  <a:cubicBezTo>
                    <a:pt x="17" y="264"/>
                    <a:pt x="17" y="264"/>
                    <a:pt x="17" y="264"/>
                  </a:cubicBezTo>
                  <a:cubicBezTo>
                    <a:pt x="18" y="262"/>
                    <a:pt x="18" y="259"/>
                    <a:pt x="19" y="256"/>
                  </a:cubicBezTo>
                  <a:cubicBezTo>
                    <a:pt x="75" y="274"/>
                    <a:pt x="75" y="274"/>
                    <a:pt x="75" y="274"/>
                  </a:cubicBezTo>
                  <a:cubicBezTo>
                    <a:pt x="74" y="277"/>
                    <a:pt x="73" y="279"/>
                    <a:pt x="73" y="281"/>
                  </a:cubicBezTo>
                  <a:close/>
                  <a:moveTo>
                    <a:pt x="674" y="275"/>
                  </a:moveTo>
                  <a:cubicBezTo>
                    <a:pt x="674" y="273"/>
                    <a:pt x="673" y="270"/>
                    <a:pt x="672" y="268"/>
                  </a:cubicBezTo>
                  <a:cubicBezTo>
                    <a:pt x="727" y="249"/>
                    <a:pt x="727" y="249"/>
                    <a:pt x="727" y="249"/>
                  </a:cubicBezTo>
                  <a:cubicBezTo>
                    <a:pt x="728" y="251"/>
                    <a:pt x="729" y="254"/>
                    <a:pt x="730" y="257"/>
                  </a:cubicBezTo>
                  <a:lnTo>
                    <a:pt x="674" y="275"/>
                  </a:lnTo>
                  <a:close/>
                  <a:moveTo>
                    <a:pt x="77" y="269"/>
                  </a:moveTo>
                  <a:cubicBezTo>
                    <a:pt x="22" y="249"/>
                    <a:pt x="22" y="249"/>
                    <a:pt x="22" y="249"/>
                  </a:cubicBezTo>
                  <a:cubicBezTo>
                    <a:pt x="23" y="246"/>
                    <a:pt x="24" y="244"/>
                    <a:pt x="25" y="241"/>
                  </a:cubicBezTo>
                  <a:cubicBezTo>
                    <a:pt x="79" y="262"/>
                    <a:pt x="79" y="262"/>
                    <a:pt x="79" y="262"/>
                  </a:cubicBezTo>
                  <a:cubicBezTo>
                    <a:pt x="78" y="264"/>
                    <a:pt x="78" y="266"/>
                    <a:pt x="77" y="269"/>
                  </a:cubicBezTo>
                  <a:close/>
                  <a:moveTo>
                    <a:pt x="670" y="262"/>
                  </a:moveTo>
                  <a:cubicBezTo>
                    <a:pt x="669" y="260"/>
                    <a:pt x="668" y="258"/>
                    <a:pt x="667" y="256"/>
                  </a:cubicBezTo>
                  <a:cubicBezTo>
                    <a:pt x="722" y="234"/>
                    <a:pt x="722" y="234"/>
                    <a:pt x="722" y="234"/>
                  </a:cubicBezTo>
                  <a:cubicBezTo>
                    <a:pt x="723" y="236"/>
                    <a:pt x="724" y="239"/>
                    <a:pt x="725" y="242"/>
                  </a:cubicBezTo>
                  <a:lnTo>
                    <a:pt x="670" y="262"/>
                  </a:lnTo>
                  <a:close/>
                  <a:moveTo>
                    <a:pt x="82" y="256"/>
                  </a:moveTo>
                  <a:cubicBezTo>
                    <a:pt x="27" y="234"/>
                    <a:pt x="27" y="234"/>
                    <a:pt x="27" y="234"/>
                  </a:cubicBezTo>
                  <a:cubicBezTo>
                    <a:pt x="28" y="232"/>
                    <a:pt x="29" y="229"/>
                    <a:pt x="31" y="226"/>
                  </a:cubicBezTo>
                  <a:cubicBezTo>
                    <a:pt x="84" y="249"/>
                    <a:pt x="84" y="249"/>
                    <a:pt x="84" y="249"/>
                  </a:cubicBezTo>
                  <a:cubicBezTo>
                    <a:pt x="83" y="252"/>
                    <a:pt x="82" y="254"/>
                    <a:pt x="82" y="256"/>
                  </a:cubicBezTo>
                  <a:close/>
                  <a:moveTo>
                    <a:pt x="665" y="250"/>
                  </a:moveTo>
                  <a:cubicBezTo>
                    <a:pt x="664" y="248"/>
                    <a:pt x="663" y="246"/>
                    <a:pt x="662" y="243"/>
                  </a:cubicBezTo>
                  <a:cubicBezTo>
                    <a:pt x="715" y="219"/>
                    <a:pt x="715" y="219"/>
                    <a:pt x="715" y="219"/>
                  </a:cubicBezTo>
                  <a:cubicBezTo>
                    <a:pt x="716" y="222"/>
                    <a:pt x="718" y="224"/>
                    <a:pt x="719" y="227"/>
                  </a:cubicBezTo>
                  <a:lnTo>
                    <a:pt x="665" y="250"/>
                  </a:lnTo>
                  <a:close/>
                  <a:moveTo>
                    <a:pt x="87" y="244"/>
                  </a:moveTo>
                  <a:cubicBezTo>
                    <a:pt x="34" y="220"/>
                    <a:pt x="34" y="220"/>
                    <a:pt x="34" y="220"/>
                  </a:cubicBezTo>
                  <a:cubicBezTo>
                    <a:pt x="35" y="217"/>
                    <a:pt x="36" y="214"/>
                    <a:pt x="37" y="212"/>
                  </a:cubicBezTo>
                  <a:cubicBezTo>
                    <a:pt x="90" y="237"/>
                    <a:pt x="90" y="237"/>
                    <a:pt x="90" y="237"/>
                  </a:cubicBezTo>
                  <a:cubicBezTo>
                    <a:pt x="89" y="239"/>
                    <a:pt x="88" y="242"/>
                    <a:pt x="87" y="244"/>
                  </a:cubicBezTo>
                  <a:close/>
                  <a:moveTo>
                    <a:pt x="659" y="238"/>
                  </a:moveTo>
                  <a:cubicBezTo>
                    <a:pt x="658" y="236"/>
                    <a:pt x="657" y="234"/>
                    <a:pt x="656" y="231"/>
                  </a:cubicBezTo>
                  <a:cubicBezTo>
                    <a:pt x="708" y="205"/>
                    <a:pt x="708" y="205"/>
                    <a:pt x="708" y="205"/>
                  </a:cubicBezTo>
                  <a:cubicBezTo>
                    <a:pt x="710" y="208"/>
                    <a:pt x="711" y="210"/>
                    <a:pt x="712" y="213"/>
                  </a:cubicBezTo>
                  <a:lnTo>
                    <a:pt x="659" y="238"/>
                  </a:lnTo>
                  <a:close/>
                  <a:moveTo>
                    <a:pt x="93" y="232"/>
                  </a:moveTo>
                  <a:cubicBezTo>
                    <a:pt x="40" y="205"/>
                    <a:pt x="40" y="205"/>
                    <a:pt x="40" y="205"/>
                  </a:cubicBezTo>
                  <a:cubicBezTo>
                    <a:pt x="42" y="203"/>
                    <a:pt x="43" y="200"/>
                    <a:pt x="44" y="198"/>
                  </a:cubicBezTo>
                  <a:cubicBezTo>
                    <a:pt x="96" y="225"/>
                    <a:pt x="96" y="225"/>
                    <a:pt x="96" y="225"/>
                  </a:cubicBezTo>
                  <a:cubicBezTo>
                    <a:pt x="95" y="227"/>
                    <a:pt x="94" y="229"/>
                    <a:pt x="93" y="232"/>
                  </a:cubicBezTo>
                  <a:close/>
                  <a:moveTo>
                    <a:pt x="653" y="226"/>
                  </a:moveTo>
                  <a:cubicBezTo>
                    <a:pt x="652" y="224"/>
                    <a:pt x="651" y="222"/>
                    <a:pt x="650" y="220"/>
                  </a:cubicBezTo>
                  <a:cubicBezTo>
                    <a:pt x="701" y="191"/>
                    <a:pt x="701" y="191"/>
                    <a:pt x="701" y="191"/>
                  </a:cubicBezTo>
                  <a:cubicBezTo>
                    <a:pt x="702" y="193"/>
                    <a:pt x="704" y="196"/>
                    <a:pt x="705" y="199"/>
                  </a:cubicBezTo>
                  <a:lnTo>
                    <a:pt x="653" y="226"/>
                  </a:lnTo>
                  <a:close/>
                  <a:moveTo>
                    <a:pt x="99" y="220"/>
                  </a:moveTo>
                  <a:cubicBezTo>
                    <a:pt x="48" y="191"/>
                    <a:pt x="48" y="191"/>
                    <a:pt x="48" y="191"/>
                  </a:cubicBezTo>
                  <a:cubicBezTo>
                    <a:pt x="49" y="189"/>
                    <a:pt x="51" y="186"/>
                    <a:pt x="52" y="184"/>
                  </a:cubicBezTo>
                  <a:cubicBezTo>
                    <a:pt x="103" y="213"/>
                    <a:pt x="103" y="213"/>
                    <a:pt x="103" y="213"/>
                  </a:cubicBezTo>
                  <a:cubicBezTo>
                    <a:pt x="101" y="216"/>
                    <a:pt x="100" y="218"/>
                    <a:pt x="99" y="220"/>
                  </a:cubicBezTo>
                  <a:close/>
                  <a:moveTo>
                    <a:pt x="647" y="214"/>
                  </a:moveTo>
                  <a:cubicBezTo>
                    <a:pt x="646" y="212"/>
                    <a:pt x="644" y="210"/>
                    <a:pt x="643" y="208"/>
                  </a:cubicBezTo>
                  <a:cubicBezTo>
                    <a:pt x="693" y="177"/>
                    <a:pt x="693" y="177"/>
                    <a:pt x="693" y="177"/>
                  </a:cubicBezTo>
                  <a:cubicBezTo>
                    <a:pt x="694" y="180"/>
                    <a:pt x="696" y="182"/>
                    <a:pt x="697" y="185"/>
                  </a:cubicBezTo>
                  <a:lnTo>
                    <a:pt x="647" y="214"/>
                  </a:lnTo>
                  <a:close/>
                  <a:moveTo>
                    <a:pt x="106" y="208"/>
                  </a:moveTo>
                  <a:cubicBezTo>
                    <a:pt x="56" y="178"/>
                    <a:pt x="56" y="178"/>
                    <a:pt x="56" y="178"/>
                  </a:cubicBezTo>
                  <a:cubicBezTo>
                    <a:pt x="57" y="175"/>
                    <a:pt x="59" y="173"/>
                    <a:pt x="61" y="170"/>
                  </a:cubicBezTo>
                  <a:cubicBezTo>
                    <a:pt x="110" y="202"/>
                    <a:pt x="110" y="202"/>
                    <a:pt x="110" y="202"/>
                  </a:cubicBezTo>
                  <a:cubicBezTo>
                    <a:pt x="108" y="204"/>
                    <a:pt x="107" y="206"/>
                    <a:pt x="106" y="208"/>
                  </a:cubicBezTo>
                  <a:close/>
                  <a:moveTo>
                    <a:pt x="640" y="203"/>
                  </a:moveTo>
                  <a:cubicBezTo>
                    <a:pt x="639" y="201"/>
                    <a:pt x="637" y="199"/>
                    <a:pt x="636" y="197"/>
                  </a:cubicBezTo>
                  <a:cubicBezTo>
                    <a:pt x="684" y="164"/>
                    <a:pt x="684" y="164"/>
                    <a:pt x="684" y="164"/>
                  </a:cubicBezTo>
                  <a:cubicBezTo>
                    <a:pt x="686" y="166"/>
                    <a:pt x="688" y="169"/>
                    <a:pt x="689" y="171"/>
                  </a:cubicBezTo>
                  <a:lnTo>
                    <a:pt x="640" y="203"/>
                  </a:lnTo>
                  <a:close/>
                  <a:moveTo>
                    <a:pt x="113" y="197"/>
                  </a:moveTo>
                  <a:cubicBezTo>
                    <a:pt x="65" y="164"/>
                    <a:pt x="65" y="164"/>
                    <a:pt x="65" y="164"/>
                  </a:cubicBezTo>
                  <a:cubicBezTo>
                    <a:pt x="66" y="162"/>
                    <a:pt x="68" y="159"/>
                    <a:pt x="70" y="157"/>
                  </a:cubicBezTo>
                  <a:cubicBezTo>
                    <a:pt x="117" y="191"/>
                    <a:pt x="117" y="191"/>
                    <a:pt x="117" y="191"/>
                  </a:cubicBezTo>
                  <a:cubicBezTo>
                    <a:pt x="116" y="193"/>
                    <a:pt x="114" y="195"/>
                    <a:pt x="113" y="197"/>
                  </a:cubicBezTo>
                  <a:close/>
                  <a:moveTo>
                    <a:pt x="632" y="192"/>
                  </a:moveTo>
                  <a:cubicBezTo>
                    <a:pt x="631" y="190"/>
                    <a:pt x="630" y="188"/>
                    <a:pt x="628" y="186"/>
                  </a:cubicBezTo>
                  <a:cubicBezTo>
                    <a:pt x="675" y="151"/>
                    <a:pt x="675" y="151"/>
                    <a:pt x="675" y="151"/>
                  </a:cubicBezTo>
                  <a:cubicBezTo>
                    <a:pt x="677" y="153"/>
                    <a:pt x="679" y="156"/>
                    <a:pt x="680" y="158"/>
                  </a:cubicBezTo>
                  <a:lnTo>
                    <a:pt x="632" y="192"/>
                  </a:lnTo>
                  <a:close/>
                  <a:moveTo>
                    <a:pt x="121" y="186"/>
                  </a:moveTo>
                  <a:cubicBezTo>
                    <a:pt x="74" y="151"/>
                    <a:pt x="74" y="151"/>
                    <a:pt x="74" y="151"/>
                  </a:cubicBezTo>
                  <a:cubicBezTo>
                    <a:pt x="75" y="149"/>
                    <a:pt x="77" y="147"/>
                    <a:pt x="79" y="144"/>
                  </a:cubicBezTo>
                  <a:cubicBezTo>
                    <a:pt x="125" y="180"/>
                    <a:pt x="125" y="180"/>
                    <a:pt x="125" y="180"/>
                  </a:cubicBezTo>
                  <a:cubicBezTo>
                    <a:pt x="124" y="182"/>
                    <a:pt x="122" y="184"/>
                    <a:pt x="121" y="186"/>
                  </a:cubicBezTo>
                  <a:close/>
                  <a:moveTo>
                    <a:pt x="624" y="181"/>
                  </a:moveTo>
                  <a:cubicBezTo>
                    <a:pt x="623" y="179"/>
                    <a:pt x="622" y="177"/>
                    <a:pt x="620" y="175"/>
                  </a:cubicBezTo>
                  <a:cubicBezTo>
                    <a:pt x="665" y="139"/>
                    <a:pt x="665" y="139"/>
                    <a:pt x="665" y="139"/>
                  </a:cubicBezTo>
                  <a:cubicBezTo>
                    <a:pt x="667" y="141"/>
                    <a:pt x="669" y="143"/>
                    <a:pt x="671" y="145"/>
                  </a:cubicBezTo>
                  <a:lnTo>
                    <a:pt x="624" y="181"/>
                  </a:lnTo>
                  <a:close/>
                  <a:moveTo>
                    <a:pt x="129" y="175"/>
                  </a:moveTo>
                  <a:cubicBezTo>
                    <a:pt x="83" y="139"/>
                    <a:pt x="83" y="139"/>
                    <a:pt x="83" y="139"/>
                  </a:cubicBezTo>
                  <a:cubicBezTo>
                    <a:pt x="85" y="136"/>
                    <a:pt x="87" y="134"/>
                    <a:pt x="89" y="132"/>
                  </a:cubicBezTo>
                  <a:cubicBezTo>
                    <a:pt x="134" y="170"/>
                    <a:pt x="134" y="170"/>
                    <a:pt x="134" y="170"/>
                  </a:cubicBezTo>
                  <a:cubicBezTo>
                    <a:pt x="132" y="172"/>
                    <a:pt x="130" y="174"/>
                    <a:pt x="129" y="175"/>
                  </a:cubicBezTo>
                  <a:close/>
                  <a:moveTo>
                    <a:pt x="616" y="171"/>
                  </a:moveTo>
                  <a:cubicBezTo>
                    <a:pt x="615" y="169"/>
                    <a:pt x="613" y="167"/>
                    <a:pt x="611" y="165"/>
                  </a:cubicBezTo>
                  <a:cubicBezTo>
                    <a:pt x="655" y="126"/>
                    <a:pt x="655" y="126"/>
                    <a:pt x="655" y="126"/>
                  </a:cubicBezTo>
                  <a:cubicBezTo>
                    <a:pt x="657" y="129"/>
                    <a:pt x="659" y="131"/>
                    <a:pt x="661" y="133"/>
                  </a:cubicBezTo>
                  <a:lnTo>
                    <a:pt x="616" y="171"/>
                  </a:lnTo>
                  <a:close/>
                  <a:moveTo>
                    <a:pt x="138" y="165"/>
                  </a:moveTo>
                  <a:cubicBezTo>
                    <a:pt x="94" y="127"/>
                    <a:pt x="94" y="127"/>
                    <a:pt x="94" y="127"/>
                  </a:cubicBezTo>
                  <a:cubicBezTo>
                    <a:pt x="96" y="124"/>
                    <a:pt x="98" y="122"/>
                    <a:pt x="100" y="120"/>
                  </a:cubicBezTo>
                  <a:cubicBezTo>
                    <a:pt x="142" y="160"/>
                    <a:pt x="142" y="160"/>
                    <a:pt x="142" y="160"/>
                  </a:cubicBezTo>
                  <a:cubicBezTo>
                    <a:pt x="141" y="162"/>
                    <a:pt x="139" y="163"/>
                    <a:pt x="138" y="165"/>
                  </a:cubicBezTo>
                  <a:close/>
                  <a:moveTo>
                    <a:pt x="607" y="161"/>
                  </a:moveTo>
                  <a:cubicBezTo>
                    <a:pt x="606" y="159"/>
                    <a:pt x="604" y="157"/>
                    <a:pt x="602" y="155"/>
                  </a:cubicBezTo>
                  <a:cubicBezTo>
                    <a:pt x="644" y="115"/>
                    <a:pt x="644" y="115"/>
                    <a:pt x="644" y="115"/>
                  </a:cubicBezTo>
                  <a:cubicBezTo>
                    <a:pt x="646" y="117"/>
                    <a:pt x="648" y="119"/>
                    <a:pt x="650" y="121"/>
                  </a:cubicBezTo>
                  <a:lnTo>
                    <a:pt x="607" y="161"/>
                  </a:lnTo>
                  <a:close/>
                  <a:moveTo>
                    <a:pt x="147" y="155"/>
                  </a:moveTo>
                  <a:cubicBezTo>
                    <a:pt x="104" y="115"/>
                    <a:pt x="104" y="115"/>
                    <a:pt x="104" y="115"/>
                  </a:cubicBezTo>
                  <a:cubicBezTo>
                    <a:pt x="106" y="113"/>
                    <a:pt x="108" y="111"/>
                    <a:pt x="111" y="109"/>
                  </a:cubicBezTo>
                  <a:cubicBezTo>
                    <a:pt x="152" y="150"/>
                    <a:pt x="152" y="150"/>
                    <a:pt x="152" y="150"/>
                  </a:cubicBezTo>
                  <a:cubicBezTo>
                    <a:pt x="150" y="152"/>
                    <a:pt x="148" y="154"/>
                    <a:pt x="147" y="155"/>
                  </a:cubicBezTo>
                  <a:close/>
                  <a:moveTo>
                    <a:pt x="598" y="151"/>
                  </a:moveTo>
                  <a:cubicBezTo>
                    <a:pt x="596" y="149"/>
                    <a:pt x="595" y="147"/>
                    <a:pt x="593" y="146"/>
                  </a:cubicBezTo>
                  <a:cubicBezTo>
                    <a:pt x="633" y="104"/>
                    <a:pt x="633" y="104"/>
                    <a:pt x="633" y="104"/>
                  </a:cubicBezTo>
                  <a:cubicBezTo>
                    <a:pt x="635" y="106"/>
                    <a:pt x="637" y="108"/>
                    <a:pt x="639" y="110"/>
                  </a:cubicBezTo>
                  <a:lnTo>
                    <a:pt x="598" y="151"/>
                  </a:lnTo>
                  <a:close/>
                  <a:moveTo>
                    <a:pt x="156" y="146"/>
                  </a:moveTo>
                  <a:cubicBezTo>
                    <a:pt x="116" y="104"/>
                    <a:pt x="116" y="104"/>
                    <a:pt x="116" y="104"/>
                  </a:cubicBezTo>
                  <a:cubicBezTo>
                    <a:pt x="118" y="102"/>
                    <a:pt x="120" y="100"/>
                    <a:pt x="122" y="98"/>
                  </a:cubicBezTo>
                  <a:cubicBezTo>
                    <a:pt x="161" y="141"/>
                    <a:pt x="161" y="141"/>
                    <a:pt x="161" y="141"/>
                  </a:cubicBezTo>
                  <a:cubicBezTo>
                    <a:pt x="160" y="142"/>
                    <a:pt x="158" y="144"/>
                    <a:pt x="156" y="146"/>
                  </a:cubicBezTo>
                  <a:close/>
                  <a:moveTo>
                    <a:pt x="588" y="142"/>
                  </a:moveTo>
                  <a:cubicBezTo>
                    <a:pt x="587" y="140"/>
                    <a:pt x="585" y="138"/>
                    <a:pt x="583" y="137"/>
                  </a:cubicBezTo>
                  <a:cubicBezTo>
                    <a:pt x="622" y="93"/>
                    <a:pt x="622" y="93"/>
                    <a:pt x="622" y="93"/>
                  </a:cubicBezTo>
                  <a:cubicBezTo>
                    <a:pt x="624" y="95"/>
                    <a:pt x="626" y="97"/>
                    <a:pt x="628" y="99"/>
                  </a:cubicBezTo>
                  <a:lnTo>
                    <a:pt x="588" y="142"/>
                  </a:lnTo>
                  <a:close/>
                  <a:moveTo>
                    <a:pt x="166" y="137"/>
                  </a:moveTo>
                  <a:cubicBezTo>
                    <a:pt x="127" y="93"/>
                    <a:pt x="127" y="93"/>
                    <a:pt x="127" y="93"/>
                  </a:cubicBezTo>
                  <a:cubicBezTo>
                    <a:pt x="130" y="91"/>
                    <a:pt x="132" y="89"/>
                    <a:pt x="134" y="87"/>
                  </a:cubicBezTo>
                  <a:cubicBezTo>
                    <a:pt x="172" y="132"/>
                    <a:pt x="172" y="132"/>
                    <a:pt x="172" y="132"/>
                  </a:cubicBezTo>
                  <a:cubicBezTo>
                    <a:pt x="170" y="134"/>
                    <a:pt x="168" y="135"/>
                    <a:pt x="166" y="137"/>
                  </a:cubicBezTo>
                  <a:close/>
                  <a:moveTo>
                    <a:pt x="578" y="133"/>
                  </a:moveTo>
                  <a:cubicBezTo>
                    <a:pt x="576" y="131"/>
                    <a:pt x="575" y="130"/>
                    <a:pt x="573" y="128"/>
                  </a:cubicBezTo>
                  <a:cubicBezTo>
                    <a:pt x="609" y="83"/>
                    <a:pt x="609" y="83"/>
                    <a:pt x="609" y="83"/>
                  </a:cubicBezTo>
                  <a:cubicBezTo>
                    <a:pt x="612" y="84"/>
                    <a:pt x="614" y="86"/>
                    <a:pt x="616" y="88"/>
                  </a:cubicBezTo>
                  <a:lnTo>
                    <a:pt x="578" y="133"/>
                  </a:lnTo>
                  <a:close/>
                  <a:moveTo>
                    <a:pt x="176" y="128"/>
                  </a:moveTo>
                  <a:cubicBezTo>
                    <a:pt x="139" y="83"/>
                    <a:pt x="139" y="83"/>
                    <a:pt x="139" y="83"/>
                  </a:cubicBezTo>
                  <a:cubicBezTo>
                    <a:pt x="142" y="81"/>
                    <a:pt x="144" y="79"/>
                    <a:pt x="146" y="77"/>
                  </a:cubicBezTo>
                  <a:cubicBezTo>
                    <a:pt x="182" y="124"/>
                    <a:pt x="182" y="124"/>
                    <a:pt x="182" y="124"/>
                  </a:cubicBezTo>
                  <a:cubicBezTo>
                    <a:pt x="180" y="125"/>
                    <a:pt x="178" y="127"/>
                    <a:pt x="176" y="128"/>
                  </a:cubicBezTo>
                  <a:close/>
                  <a:moveTo>
                    <a:pt x="568" y="124"/>
                  </a:moveTo>
                  <a:cubicBezTo>
                    <a:pt x="566" y="123"/>
                    <a:pt x="564" y="121"/>
                    <a:pt x="562" y="120"/>
                  </a:cubicBezTo>
                  <a:cubicBezTo>
                    <a:pt x="597" y="73"/>
                    <a:pt x="597" y="73"/>
                    <a:pt x="597" y="73"/>
                  </a:cubicBezTo>
                  <a:cubicBezTo>
                    <a:pt x="599" y="75"/>
                    <a:pt x="601" y="76"/>
                    <a:pt x="604" y="78"/>
                  </a:cubicBezTo>
                  <a:lnTo>
                    <a:pt x="568" y="124"/>
                  </a:lnTo>
                  <a:close/>
                  <a:moveTo>
                    <a:pt x="187" y="120"/>
                  </a:moveTo>
                  <a:cubicBezTo>
                    <a:pt x="152" y="73"/>
                    <a:pt x="152" y="73"/>
                    <a:pt x="152" y="73"/>
                  </a:cubicBezTo>
                  <a:cubicBezTo>
                    <a:pt x="154" y="71"/>
                    <a:pt x="157" y="70"/>
                    <a:pt x="159" y="68"/>
                  </a:cubicBezTo>
                  <a:cubicBezTo>
                    <a:pt x="193" y="116"/>
                    <a:pt x="193" y="116"/>
                    <a:pt x="193" y="116"/>
                  </a:cubicBezTo>
                  <a:cubicBezTo>
                    <a:pt x="191" y="117"/>
                    <a:pt x="189" y="118"/>
                    <a:pt x="187" y="120"/>
                  </a:cubicBezTo>
                  <a:close/>
                  <a:moveTo>
                    <a:pt x="557" y="116"/>
                  </a:moveTo>
                  <a:cubicBezTo>
                    <a:pt x="555" y="115"/>
                    <a:pt x="553" y="113"/>
                    <a:pt x="551" y="112"/>
                  </a:cubicBezTo>
                  <a:cubicBezTo>
                    <a:pt x="584" y="64"/>
                    <a:pt x="584" y="64"/>
                    <a:pt x="584" y="64"/>
                  </a:cubicBezTo>
                  <a:cubicBezTo>
                    <a:pt x="586" y="65"/>
                    <a:pt x="589" y="67"/>
                    <a:pt x="591" y="69"/>
                  </a:cubicBezTo>
                  <a:lnTo>
                    <a:pt x="557" y="116"/>
                  </a:lnTo>
                  <a:close/>
                  <a:moveTo>
                    <a:pt x="198" y="112"/>
                  </a:moveTo>
                  <a:cubicBezTo>
                    <a:pt x="165" y="64"/>
                    <a:pt x="165" y="64"/>
                    <a:pt x="165" y="64"/>
                  </a:cubicBezTo>
                  <a:cubicBezTo>
                    <a:pt x="167" y="62"/>
                    <a:pt x="170" y="61"/>
                    <a:pt x="172" y="59"/>
                  </a:cubicBezTo>
                  <a:cubicBezTo>
                    <a:pt x="204" y="108"/>
                    <a:pt x="204" y="108"/>
                    <a:pt x="204" y="108"/>
                  </a:cubicBezTo>
                  <a:cubicBezTo>
                    <a:pt x="202" y="109"/>
                    <a:pt x="200" y="111"/>
                    <a:pt x="198" y="112"/>
                  </a:cubicBezTo>
                  <a:close/>
                  <a:moveTo>
                    <a:pt x="546" y="109"/>
                  </a:moveTo>
                  <a:cubicBezTo>
                    <a:pt x="544" y="107"/>
                    <a:pt x="542" y="106"/>
                    <a:pt x="540" y="105"/>
                  </a:cubicBezTo>
                  <a:cubicBezTo>
                    <a:pt x="571" y="55"/>
                    <a:pt x="571" y="55"/>
                    <a:pt x="571" y="55"/>
                  </a:cubicBezTo>
                  <a:cubicBezTo>
                    <a:pt x="573" y="57"/>
                    <a:pt x="575" y="58"/>
                    <a:pt x="578" y="60"/>
                  </a:cubicBezTo>
                  <a:lnTo>
                    <a:pt x="546" y="109"/>
                  </a:lnTo>
                  <a:close/>
                  <a:moveTo>
                    <a:pt x="209" y="105"/>
                  </a:moveTo>
                  <a:cubicBezTo>
                    <a:pt x="178" y="55"/>
                    <a:pt x="178" y="55"/>
                    <a:pt x="178" y="55"/>
                  </a:cubicBezTo>
                  <a:cubicBezTo>
                    <a:pt x="181" y="54"/>
                    <a:pt x="183" y="52"/>
                    <a:pt x="186" y="51"/>
                  </a:cubicBezTo>
                  <a:cubicBezTo>
                    <a:pt x="215" y="101"/>
                    <a:pt x="215" y="101"/>
                    <a:pt x="215" y="101"/>
                  </a:cubicBezTo>
                  <a:cubicBezTo>
                    <a:pt x="213" y="102"/>
                    <a:pt x="211" y="104"/>
                    <a:pt x="209" y="105"/>
                  </a:cubicBezTo>
                  <a:close/>
                  <a:moveTo>
                    <a:pt x="535" y="102"/>
                  </a:moveTo>
                  <a:cubicBezTo>
                    <a:pt x="533" y="100"/>
                    <a:pt x="530" y="99"/>
                    <a:pt x="528" y="98"/>
                  </a:cubicBezTo>
                  <a:cubicBezTo>
                    <a:pt x="557" y="47"/>
                    <a:pt x="557" y="47"/>
                    <a:pt x="557" y="47"/>
                  </a:cubicBezTo>
                  <a:cubicBezTo>
                    <a:pt x="559" y="48"/>
                    <a:pt x="562" y="50"/>
                    <a:pt x="564" y="51"/>
                  </a:cubicBezTo>
                  <a:lnTo>
                    <a:pt x="535" y="102"/>
                  </a:lnTo>
                  <a:close/>
                  <a:moveTo>
                    <a:pt x="220" y="98"/>
                  </a:moveTo>
                  <a:cubicBezTo>
                    <a:pt x="192" y="47"/>
                    <a:pt x="192" y="47"/>
                    <a:pt x="192" y="47"/>
                  </a:cubicBezTo>
                  <a:cubicBezTo>
                    <a:pt x="194" y="46"/>
                    <a:pt x="197" y="44"/>
                    <a:pt x="199" y="43"/>
                  </a:cubicBezTo>
                  <a:cubicBezTo>
                    <a:pt x="227" y="95"/>
                    <a:pt x="227" y="95"/>
                    <a:pt x="227" y="95"/>
                  </a:cubicBezTo>
                  <a:cubicBezTo>
                    <a:pt x="225" y="96"/>
                    <a:pt x="223" y="97"/>
                    <a:pt x="220" y="98"/>
                  </a:cubicBezTo>
                  <a:close/>
                  <a:moveTo>
                    <a:pt x="523" y="95"/>
                  </a:moveTo>
                  <a:cubicBezTo>
                    <a:pt x="521" y="94"/>
                    <a:pt x="519" y="93"/>
                    <a:pt x="516" y="92"/>
                  </a:cubicBezTo>
                  <a:cubicBezTo>
                    <a:pt x="543" y="40"/>
                    <a:pt x="543" y="40"/>
                    <a:pt x="543" y="40"/>
                  </a:cubicBezTo>
                  <a:cubicBezTo>
                    <a:pt x="545" y="41"/>
                    <a:pt x="548" y="42"/>
                    <a:pt x="550" y="44"/>
                  </a:cubicBezTo>
                  <a:lnTo>
                    <a:pt x="523" y="95"/>
                  </a:lnTo>
                  <a:close/>
                  <a:moveTo>
                    <a:pt x="232" y="92"/>
                  </a:moveTo>
                  <a:cubicBezTo>
                    <a:pt x="206" y="40"/>
                    <a:pt x="206" y="40"/>
                    <a:pt x="206" y="40"/>
                  </a:cubicBezTo>
                  <a:cubicBezTo>
                    <a:pt x="208" y="38"/>
                    <a:pt x="211" y="37"/>
                    <a:pt x="214" y="36"/>
                  </a:cubicBezTo>
                  <a:cubicBezTo>
                    <a:pt x="239" y="89"/>
                    <a:pt x="239" y="89"/>
                    <a:pt x="239" y="89"/>
                  </a:cubicBezTo>
                  <a:cubicBezTo>
                    <a:pt x="237" y="90"/>
                    <a:pt x="234" y="91"/>
                    <a:pt x="232" y="92"/>
                  </a:cubicBezTo>
                  <a:close/>
                  <a:moveTo>
                    <a:pt x="511" y="89"/>
                  </a:moveTo>
                  <a:cubicBezTo>
                    <a:pt x="509" y="88"/>
                    <a:pt x="507" y="87"/>
                    <a:pt x="504" y="86"/>
                  </a:cubicBezTo>
                  <a:cubicBezTo>
                    <a:pt x="528" y="33"/>
                    <a:pt x="528" y="33"/>
                    <a:pt x="528" y="33"/>
                  </a:cubicBezTo>
                  <a:cubicBezTo>
                    <a:pt x="531" y="34"/>
                    <a:pt x="534" y="35"/>
                    <a:pt x="536" y="36"/>
                  </a:cubicBezTo>
                  <a:lnTo>
                    <a:pt x="511" y="89"/>
                  </a:lnTo>
                  <a:close/>
                  <a:moveTo>
                    <a:pt x="244" y="86"/>
                  </a:moveTo>
                  <a:cubicBezTo>
                    <a:pt x="220" y="33"/>
                    <a:pt x="220" y="33"/>
                    <a:pt x="220" y="33"/>
                  </a:cubicBezTo>
                  <a:cubicBezTo>
                    <a:pt x="223" y="32"/>
                    <a:pt x="225" y="31"/>
                    <a:pt x="228" y="29"/>
                  </a:cubicBezTo>
                  <a:cubicBezTo>
                    <a:pt x="251" y="83"/>
                    <a:pt x="251" y="83"/>
                    <a:pt x="251" y="83"/>
                  </a:cubicBezTo>
                  <a:cubicBezTo>
                    <a:pt x="249" y="84"/>
                    <a:pt x="247" y="85"/>
                    <a:pt x="244" y="86"/>
                  </a:cubicBezTo>
                  <a:close/>
                  <a:moveTo>
                    <a:pt x="499" y="83"/>
                  </a:moveTo>
                  <a:cubicBezTo>
                    <a:pt x="496" y="83"/>
                    <a:pt x="494" y="82"/>
                    <a:pt x="492" y="81"/>
                  </a:cubicBezTo>
                  <a:cubicBezTo>
                    <a:pt x="514" y="26"/>
                    <a:pt x="514" y="26"/>
                    <a:pt x="514" y="26"/>
                  </a:cubicBezTo>
                  <a:cubicBezTo>
                    <a:pt x="516" y="27"/>
                    <a:pt x="519" y="29"/>
                    <a:pt x="522" y="30"/>
                  </a:cubicBezTo>
                  <a:lnTo>
                    <a:pt x="499" y="83"/>
                  </a:lnTo>
                  <a:close/>
                  <a:moveTo>
                    <a:pt x="257" y="81"/>
                  </a:moveTo>
                  <a:cubicBezTo>
                    <a:pt x="235" y="27"/>
                    <a:pt x="235" y="27"/>
                    <a:pt x="235" y="27"/>
                  </a:cubicBezTo>
                  <a:cubicBezTo>
                    <a:pt x="237" y="26"/>
                    <a:pt x="240" y="24"/>
                    <a:pt x="243" y="23"/>
                  </a:cubicBezTo>
                  <a:cubicBezTo>
                    <a:pt x="263" y="78"/>
                    <a:pt x="263" y="78"/>
                    <a:pt x="263" y="78"/>
                  </a:cubicBezTo>
                  <a:cubicBezTo>
                    <a:pt x="261" y="79"/>
                    <a:pt x="259" y="80"/>
                    <a:pt x="257" y="81"/>
                  </a:cubicBezTo>
                  <a:close/>
                  <a:moveTo>
                    <a:pt x="486" y="78"/>
                  </a:moveTo>
                  <a:cubicBezTo>
                    <a:pt x="484" y="78"/>
                    <a:pt x="482" y="77"/>
                    <a:pt x="479" y="76"/>
                  </a:cubicBezTo>
                  <a:cubicBezTo>
                    <a:pt x="499" y="21"/>
                    <a:pt x="499" y="21"/>
                    <a:pt x="499" y="21"/>
                  </a:cubicBezTo>
                  <a:cubicBezTo>
                    <a:pt x="502" y="22"/>
                    <a:pt x="504" y="23"/>
                    <a:pt x="507" y="24"/>
                  </a:cubicBezTo>
                  <a:lnTo>
                    <a:pt x="486" y="78"/>
                  </a:lnTo>
                  <a:close/>
                  <a:moveTo>
                    <a:pt x="269" y="76"/>
                  </a:moveTo>
                  <a:cubicBezTo>
                    <a:pt x="250" y="21"/>
                    <a:pt x="250" y="21"/>
                    <a:pt x="250" y="21"/>
                  </a:cubicBezTo>
                  <a:cubicBezTo>
                    <a:pt x="252" y="20"/>
                    <a:pt x="255" y="19"/>
                    <a:pt x="258" y="18"/>
                  </a:cubicBezTo>
                  <a:cubicBezTo>
                    <a:pt x="276" y="74"/>
                    <a:pt x="276" y="74"/>
                    <a:pt x="276" y="74"/>
                  </a:cubicBezTo>
                  <a:cubicBezTo>
                    <a:pt x="274" y="75"/>
                    <a:pt x="271" y="75"/>
                    <a:pt x="269" y="76"/>
                  </a:cubicBezTo>
                  <a:close/>
                  <a:moveTo>
                    <a:pt x="474" y="74"/>
                  </a:moveTo>
                  <a:cubicBezTo>
                    <a:pt x="471" y="73"/>
                    <a:pt x="469" y="72"/>
                    <a:pt x="467" y="72"/>
                  </a:cubicBezTo>
                  <a:cubicBezTo>
                    <a:pt x="484" y="16"/>
                    <a:pt x="484" y="16"/>
                    <a:pt x="484" y="16"/>
                  </a:cubicBezTo>
                  <a:cubicBezTo>
                    <a:pt x="486" y="17"/>
                    <a:pt x="489" y="18"/>
                    <a:pt x="492" y="18"/>
                  </a:cubicBezTo>
                  <a:lnTo>
                    <a:pt x="474" y="74"/>
                  </a:lnTo>
                  <a:close/>
                  <a:moveTo>
                    <a:pt x="282" y="72"/>
                  </a:moveTo>
                  <a:cubicBezTo>
                    <a:pt x="265" y="16"/>
                    <a:pt x="265" y="16"/>
                    <a:pt x="265" y="16"/>
                  </a:cubicBezTo>
                  <a:cubicBezTo>
                    <a:pt x="267" y="15"/>
                    <a:pt x="270" y="14"/>
                    <a:pt x="273" y="14"/>
                  </a:cubicBezTo>
                  <a:cubicBezTo>
                    <a:pt x="289" y="70"/>
                    <a:pt x="289" y="70"/>
                    <a:pt x="289" y="70"/>
                  </a:cubicBezTo>
                  <a:cubicBezTo>
                    <a:pt x="286" y="71"/>
                    <a:pt x="284" y="71"/>
                    <a:pt x="282" y="72"/>
                  </a:cubicBezTo>
                  <a:close/>
                  <a:moveTo>
                    <a:pt x="461" y="70"/>
                  </a:moveTo>
                  <a:cubicBezTo>
                    <a:pt x="458" y="69"/>
                    <a:pt x="456" y="69"/>
                    <a:pt x="454" y="68"/>
                  </a:cubicBezTo>
                  <a:cubicBezTo>
                    <a:pt x="468" y="12"/>
                    <a:pt x="468" y="12"/>
                    <a:pt x="468" y="12"/>
                  </a:cubicBezTo>
                  <a:cubicBezTo>
                    <a:pt x="471" y="12"/>
                    <a:pt x="474" y="13"/>
                    <a:pt x="477" y="14"/>
                  </a:cubicBezTo>
                  <a:lnTo>
                    <a:pt x="461" y="70"/>
                  </a:lnTo>
                  <a:close/>
                  <a:moveTo>
                    <a:pt x="295" y="68"/>
                  </a:moveTo>
                  <a:cubicBezTo>
                    <a:pt x="280" y="12"/>
                    <a:pt x="280" y="12"/>
                    <a:pt x="280" y="12"/>
                  </a:cubicBezTo>
                  <a:cubicBezTo>
                    <a:pt x="283" y="11"/>
                    <a:pt x="286" y="10"/>
                    <a:pt x="288" y="10"/>
                  </a:cubicBezTo>
                  <a:cubicBezTo>
                    <a:pt x="302" y="67"/>
                    <a:pt x="302" y="67"/>
                    <a:pt x="302" y="67"/>
                  </a:cubicBezTo>
                  <a:cubicBezTo>
                    <a:pt x="299" y="67"/>
                    <a:pt x="297" y="68"/>
                    <a:pt x="295" y="68"/>
                  </a:cubicBezTo>
                  <a:close/>
                  <a:moveTo>
                    <a:pt x="448" y="67"/>
                  </a:moveTo>
                  <a:cubicBezTo>
                    <a:pt x="445" y="66"/>
                    <a:pt x="443" y="66"/>
                    <a:pt x="441" y="65"/>
                  </a:cubicBezTo>
                  <a:cubicBezTo>
                    <a:pt x="453" y="8"/>
                    <a:pt x="453" y="8"/>
                    <a:pt x="453" y="8"/>
                  </a:cubicBezTo>
                  <a:cubicBezTo>
                    <a:pt x="456" y="8"/>
                    <a:pt x="459" y="9"/>
                    <a:pt x="461" y="10"/>
                  </a:cubicBezTo>
                  <a:lnTo>
                    <a:pt x="448" y="67"/>
                  </a:lnTo>
                  <a:close/>
                  <a:moveTo>
                    <a:pt x="308" y="65"/>
                  </a:moveTo>
                  <a:cubicBezTo>
                    <a:pt x="295" y="8"/>
                    <a:pt x="295" y="8"/>
                    <a:pt x="295" y="8"/>
                  </a:cubicBezTo>
                  <a:cubicBezTo>
                    <a:pt x="298" y="7"/>
                    <a:pt x="301" y="7"/>
                    <a:pt x="304" y="6"/>
                  </a:cubicBezTo>
                  <a:cubicBezTo>
                    <a:pt x="315" y="64"/>
                    <a:pt x="315" y="64"/>
                    <a:pt x="315" y="64"/>
                  </a:cubicBezTo>
                  <a:cubicBezTo>
                    <a:pt x="312" y="64"/>
                    <a:pt x="310" y="65"/>
                    <a:pt x="308" y="65"/>
                  </a:cubicBezTo>
                  <a:close/>
                  <a:moveTo>
                    <a:pt x="435" y="64"/>
                  </a:moveTo>
                  <a:cubicBezTo>
                    <a:pt x="432" y="63"/>
                    <a:pt x="430" y="63"/>
                    <a:pt x="428" y="63"/>
                  </a:cubicBezTo>
                  <a:cubicBezTo>
                    <a:pt x="437" y="5"/>
                    <a:pt x="437" y="5"/>
                    <a:pt x="437" y="5"/>
                  </a:cubicBezTo>
                  <a:cubicBezTo>
                    <a:pt x="440" y="5"/>
                    <a:pt x="443" y="6"/>
                    <a:pt x="446" y="6"/>
                  </a:cubicBezTo>
                  <a:lnTo>
                    <a:pt x="435" y="64"/>
                  </a:lnTo>
                  <a:close/>
                  <a:moveTo>
                    <a:pt x="321" y="63"/>
                  </a:moveTo>
                  <a:cubicBezTo>
                    <a:pt x="311" y="5"/>
                    <a:pt x="311" y="5"/>
                    <a:pt x="311" y="5"/>
                  </a:cubicBezTo>
                  <a:cubicBezTo>
                    <a:pt x="314" y="5"/>
                    <a:pt x="317" y="4"/>
                    <a:pt x="320" y="4"/>
                  </a:cubicBezTo>
                  <a:cubicBezTo>
                    <a:pt x="328" y="61"/>
                    <a:pt x="328" y="61"/>
                    <a:pt x="328" y="61"/>
                  </a:cubicBezTo>
                  <a:cubicBezTo>
                    <a:pt x="326" y="62"/>
                    <a:pt x="323" y="62"/>
                    <a:pt x="321" y="63"/>
                  </a:cubicBezTo>
                  <a:close/>
                  <a:moveTo>
                    <a:pt x="422" y="62"/>
                  </a:moveTo>
                  <a:cubicBezTo>
                    <a:pt x="419" y="61"/>
                    <a:pt x="417" y="61"/>
                    <a:pt x="414" y="61"/>
                  </a:cubicBezTo>
                  <a:cubicBezTo>
                    <a:pt x="422" y="3"/>
                    <a:pt x="422" y="3"/>
                    <a:pt x="422" y="3"/>
                  </a:cubicBezTo>
                  <a:cubicBezTo>
                    <a:pt x="424" y="3"/>
                    <a:pt x="427" y="3"/>
                    <a:pt x="430" y="4"/>
                  </a:cubicBezTo>
                  <a:lnTo>
                    <a:pt x="422" y="62"/>
                  </a:lnTo>
                  <a:close/>
                  <a:moveTo>
                    <a:pt x="334" y="61"/>
                  </a:moveTo>
                  <a:cubicBezTo>
                    <a:pt x="327" y="3"/>
                    <a:pt x="327" y="3"/>
                    <a:pt x="327" y="3"/>
                  </a:cubicBezTo>
                  <a:cubicBezTo>
                    <a:pt x="330" y="2"/>
                    <a:pt x="332" y="2"/>
                    <a:pt x="335" y="2"/>
                  </a:cubicBezTo>
                  <a:cubicBezTo>
                    <a:pt x="341" y="60"/>
                    <a:pt x="341" y="60"/>
                    <a:pt x="341" y="60"/>
                  </a:cubicBezTo>
                  <a:cubicBezTo>
                    <a:pt x="339" y="60"/>
                    <a:pt x="337" y="60"/>
                    <a:pt x="334" y="61"/>
                  </a:cubicBezTo>
                  <a:close/>
                  <a:moveTo>
                    <a:pt x="408" y="60"/>
                  </a:moveTo>
                  <a:cubicBezTo>
                    <a:pt x="406" y="60"/>
                    <a:pt x="403" y="59"/>
                    <a:pt x="401" y="59"/>
                  </a:cubicBezTo>
                  <a:cubicBezTo>
                    <a:pt x="406" y="1"/>
                    <a:pt x="406" y="1"/>
                    <a:pt x="406" y="1"/>
                  </a:cubicBezTo>
                  <a:cubicBezTo>
                    <a:pt x="409" y="1"/>
                    <a:pt x="412" y="1"/>
                    <a:pt x="414" y="2"/>
                  </a:cubicBezTo>
                  <a:lnTo>
                    <a:pt x="408" y="60"/>
                  </a:lnTo>
                  <a:close/>
                  <a:moveTo>
                    <a:pt x="347" y="59"/>
                  </a:moveTo>
                  <a:cubicBezTo>
                    <a:pt x="342" y="1"/>
                    <a:pt x="342" y="1"/>
                    <a:pt x="342" y="1"/>
                  </a:cubicBezTo>
                  <a:cubicBezTo>
                    <a:pt x="345" y="1"/>
                    <a:pt x="348" y="1"/>
                    <a:pt x="351" y="0"/>
                  </a:cubicBezTo>
                  <a:cubicBezTo>
                    <a:pt x="355" y="59"/>
                    <a:pt x="355" y="59"/>
                    <a:pt x="355" y="59"/>
                  </a:cubicBezTo>
                  <a:cubicBezTo>
                    <a:pt x="352" y="59"/>
                    <a:pt x="350" y="59"/>
                    <a:pt x="347" y="59"/>
                  </a:cubicBezTo>
                  <a:close/>
                  <a:moveTo>
                    <a:pt x="395" y="59"/>
                  </a:moveTo>
                  <a:cubicBezTo>
                    <a:pt x="392" y="59"/>
                    <a:pt x="390" y="58"/>
                    <a:pt x="388" y="58"/>
                  </a:cubicBezTo>
                  <a:cubicBezTo>
                    <a:pt x="390" y="0"/>
                    <a:pt x="390" y="0"/>
                    <a:pt x="390" y="0"/>
                  </a:cubicBezTo>
                  <a:cubicBezTo>
                    <a:pt x="393" y="0"/>
                    <a:pt x="396" y="0"/>
                    <a:pt x="399" y="0"/>
                  </a:cubicBezTo>
                  <a:lnTo>
                    <a:pt x="395" y="59"/>
                  </a:lnTo>
                  <a:close/>
                  <a:moveTo>
                    <a:pt x="361" y="58"/>
                  </a:moveTo>
                  <a:cubicBezTo>
                    <a:pt x="358" y="0"/>
                    <a:pt x="358" y="0"/>
                    <a:pt x="358" y="0"/>
                  </a:cubicBezTo>
                  <a:cubicBezTo>
                    <a:pt x="361" y="0"/>
                    <a:pt x="364" y="0"/>
                    <a:pt x="367" y="0"/>
                  </a:cubicBezTo>
                  <a:cubicBezTo>
                    <a:pt x="368" y="58"/>
                    <a:pt x="368" y="58"/>
                    <a:pt x="368" y="58"/>
                  </a:cubicBezTo>
                  <a:cubicBezTo>
                    <a:pt x="366" y="58"/>
                    <a:pt x="363" y="58"/>
                    <a:pt x="361" y="58"/>
                  </a:cubicBezTo>
                  <a:close/>
                  <a:moveTo>
                    <a:pt x="382" y="58"/>
                  </a:moveTo>
                  <a:cubicBezTo>
                    <a:pt x="379" y="58"/>
                    <a:pt x="377" y="58"/>
                    <a:pt x="375" y="58"/>
                  </a:cubicBezTo>
                  <a:cubicBezTo>
                    <a:pt x="374" y="58"/>
                    <a:pt x="374" y="58"/>
                    <a:pt x="374" y="58"/>
                  </a:cubicBezTo>
                  <a:cubicBezTo>
                    <a:pt x="374" y="23"/>
                    <a:pt x="374" y="23"/>
                    <a:pt x="374" y="23"/>
                  </a:cubicBezTo>
                  <a:cubicBezTo>
                    <a:pt x="374" y="0"/>
                    <a:pt x="374" y="0"/>
                    <a:pt x="374" y="0"/>
                  </a:cubicBezTo>
                  <a:cubicBezTo>
                    <a:pt x="375" y="0"/>
                    <a:pt x="375" y="0"/>
                    <a:pt x="375" y="0"/>
                  </a:cubicBezTo>
                  <a:cubicBezTo>
                    <a:pt x="377" y="0"/>
                    <a:pt x="380" y="0"/>
                    <a:pt x="383" y="0"/>
                  </a:cubicBezTo>
                  <a:lnTo>
                    <a:pt x="382" y="58"/>
                  </a:lnTo>
                  <a:close/>
                  <a:moveTo>
                    <a:pt x="374" y="23"/>
                  </a:moveTo>
                  <a:cubicBezTo>
                    <a:pt x="374" y="29"/>
                    <a:pt x="374" y="29"/>
                    <a:pt x="374" y="29"/>
                  </a:cubicBezTo>
                  <a:cubicBezTo>
                    <a:pt x="374" y="24"/>
                    <a:pt x="374" y="24"/>
                    <a:pt x="374" y="24"/>
                  </a:cubicBezTo>
                  <a:lnTo>
                    <a:pt x="374" y="2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312" name="Google Shape;1312;p32"/>
            <p:cNvSpPr/>
            <p:nvPr/>
          </p:nvSpPr>
          <p:spPr>
            <a:xfrm>
              <a:off x="5734050" y="4329113"/>
              <a:ext cx="985838" cy="987424"/>
            </a:xfrm>
            <a:custGeom>
              <a:avLst/>
              <a:gdLst/>
              <a:ahLst/>
              <a:cxnLst/>
              <a:rect l="l" t="t" r="r" b="b"/>
              <a:pathLst>
                <a:path w="585" h="585" extrusionOk="0">
                  <a:moveTo>
                    <a:pt x="293" y="585"/>
                  </a:moveTo>
                  <a:cubicBezTo>
                    <a:pt x="131" y="585"/>
                    <a:pt x="0" y="454"/>
                    <a:pt x="0" y="293"/>
                  </a:cubicBezTo>
                  <a:cubicBezTo>
                    <a:pt x="0" y="131"/>
                    <a:pt x="131" y="0"/>
                    <a:pt x="293" y="0"/>
                  </a:cubicBezTo>
                  <a:cubicBezTo>
                    <a:pt x="454" y="0"/>
                    <a:pt x="585" y="131"/>
                    <a:pt x="585" y="293"/>
                  </a:cubicBezTo>
                  <a:cubicBezTo>
                    <a:pt x="585" y="454"/>
                    <a:pt x="454" y="585"/>
                    <a:pt x="293" y="585"/>
                  </a:cubicBezTo>
                  <a:close/>
                  <a:moveTo>
                    <a:pt x="293" y="5"/>
                  </a:moveTo>
                  <a:cubicBezTo>
                    <a:pt x="134" y="5"/>
                    <a:pt x="5" y="134"/>
                    <a:pt x="5" y="293"/>
                  </a:cubicBezTo>
                  <a:cubicBezTo>
                    <a:pt x="5" y="451"/>
                    <a:pt x="134" y="580"/>
                    <a:pt x="293" y="580"/>
                  </a:cubicBezTo>
                  <a:cubicBezTo>
                    <a:pt x="451" y="580"/>
                    <a:pt x="580" y="451"/>
                    <a:pt x="580" y="293"/>
                  </a:cubicBezTo>
                  <a:cubicBezTo>
                    <a:pt x="580" y="134"/>
                    <a:pt x="451" y="5"/>
                    <a:pt x="293" y="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313" name="Google Shape;1313;p32"/>
            <p:cNvSpPr/>
            <p:nvPr/>
          </p:nvSpPr>
          <p:spPr>
            <a:xfrm>
              <a:off x="5738813" y="4333875"/>
              <a:ext cx="974725" cy="976313"/>
            </a:xfrm>
            <a:custGeom>
              <a:avLst/>
              <a:gdLst/>
              <a:ahLst/>
              <a:cxnLst/>
              <a:rect l="l" t="t" r="r" b="b"/>
              <a:pathLst>
                <a:path w="578" h="579" extrusionOk="0">
                  <a:moveTo>
                    <a:pt x="290" y="0"/>
                  </a:moveTo>
                  <a:cubicBezTo>
                    <a:pt x="289" y="0"/>
                    <a:pt x="289" y="0"/>
                    <a:pt x="289" y="0"/>
                  </a:cubicBezTo>
                  <a:cubicBezTo>
                    <a:pt x="289" y="0"/>
                    <a:pt x="289" y="0"/>
                    <a:pt x="289" y="0"/>
                  </a:cubicBezTo>
                  <a:cubicBezTo>
                    <a:pt x="289" y="0"/>
                    <a:pt x="289" y="0"/>
                    <a:pt x="289" y="0"/>
                  </a:cubicBezTo>
                  <a:cubicBezTo>
                    <a:pt x="289" y="0"/>
                    <a:pt x="289" y="0"/>
                    <a:pt x="289" y="0"/>
                  </a:cubicBezTo>
                  <a:cubicBezTo>
                    <a:pt x="289" y="0"/>
                    <a:pt x="289" y="0"/>
                    <a:pt x="289" y="0"/>
                  </a:cubicBezTo>
                  <a:cubicBezTo>
                    <a:pt x="288" y="0"/>
                    <a:pt x="287" y="0"/>
                    <a:pt x="287" y="0"/>
                  </a:cubicBezTo>
                  <a:cubicBezTo>
                    <a:pt x="287" y="49"/>
                    <a:pt x="287" y="49"/>
                    <a:pt x="287" y="49"/>
                  </a:cubicBezTo>
                  <a:cubicBezTo>
                    <a:pt x="288" y="49"/>
                    <a:pt x="289" y="49"/>
                    <a:pt x="290" y="49"/>
                  </a:cubicBezTo>
                  <a:lnTo>
                    <a:pt x="290" y="0"/>
                  </a:lnTo>
                  <a:close/>
                  <a:moveTo>
                    <a:pt x="234" y="5"/>
                  </a:moveTo>
                  <a:cubicBezTo>
                    <a:pt x="233" y="6"/>
                    <a:pt x="233" y="6"/>
                    <a:pt x="232" y="6"/>
                  </a:cubicBezTo>
                  <a:cubicBezTo>
                    <a:pt x="232" y="6"/>
                    <a:pt x="232" y="6"/>
                    <a:pt x="232" y="6"/>
                  </a:cubicBezTo>
                  <a:cubicBezTo>
                    <a:pt x="232" y="6"/>
                    <a:pt x="232" y="6"/>
                    <a:pt x="232" y="6"/>
                  </a:cubicBezTo>
                  <a:cubicBezTo>
                    <a:pt x="232" y="6"/>
                    <a:pt x="232" y="6"/>
                    <a:pt x="232" y="6"/>
                  </a:cubicBezTo>
                  <a:cubicBezTo>
                    <a:pt x="232" y="6"/>
                    <a:pt x="232" y="6"/>
                    <a:pt x="232" y="6"/>
                  </a:cubicBezTo>
                  <a:cubicBezTo>
                    <a:pt x="231" y="6"/>
                    <a:pt x="231" y="6"/>
                    <a:pt x="231" y="6"/>
                  </a:cubicBezTo>
                  <a:cubicBezTo>
                    <a:pt x="241" y="54"/>
                    <a:pt x="241" y="54"/>
                    <a:pt x="241" y="54"/>
                  </a:cubicBezTo>
                  <a:cubicBezTo>
                    <a:pt x="242" y="54"/>
                    <a:pt x="243" y="54"/>
                    <a:pt x="243" y="54"/>
                  </a:cubicBezTo>
                  <a:lnTo>
                    <a:pt x="234" y="5"/>
                  </a:lnTo>
                  <a:close/>
                  <a:moveTo>
                    <a:pt x="181" y="21"/>
                  </a:moveTo>
                  <a:cubicBezTo>
                    <a:pt x="180" y="22"/>
                    <a:pt x="179" y="22"/>
                    <a:pt x="179" y="22"/>
                  </a:cubicBezTo>
                  <a:cubicBezTo>
                    <a:pt x="179" y="22"/>
                    <a:pt x="179" y="22"/>
                    <a:pt x="179" y="22"/>
                  </a:cubicBezTo>
                  <a:cubicBezTo>
                    <a:pt x="179" y="22"/>
                    <a:pt x="179" y="22"/>
                    <a:pt x="179" y="22"/>
                  </a:cubicBezTo>
                  <a:cubicBezTo>
                    <a:pt x="179" y="22"/>
                    <a:pt x="179" y="22"/>
                    <a:pt x="179" y="22"/>
                  </a:cubicBezTo>
                  <a:cubicBezTo>
                    <a:pt x="179" y="22"/>
                    <a:pt x="179" y="22"/>
                    <a:pt x="179" y="22"/>
                  </a:cubicBezTo>
                  <a:cubicBezTo>
                    <a:pt x="178" y="22"/>
                    <a:pt x="178" y="22"/>
                    <a:pt x="178" y="22"/>
                  </a:cubicBezTo>
                  <a:cubicBezTo>
                    <a:pt x="197" y="68"/>
                    <a:pt x="197" y="68"/>
                    <a:pt x="197" y="68"/>
                  </a:cubicBezTo>
                  <a:cubicBezTo>
                    <a:pt x="198" y="67"/>
                    <a:pt x="198" y="67"/>
                    <a:pt x="199" y="67"/>
                  </a:cubicBezTo>
                  <a:lnTo>
                    <a:pt x="181" y="21"/>
                  </a:lnTo>
                  <a:close/>
                  <a:moveTo>
                    <a:pt x="131" y="47"/>
                  </a:moveTo>
                  <a:cubicBezTo>
                    <a:pt x="131" y="47"/>
                    <a:pt x="130" y="48"/>
                    <a:pt x="130" y="48"/>
                  </a:cubicBezTo>
                  <a:cubicBezTo>
                    <a:pt x="130" y="48"/>
                    <a:pt x="130" y="48"/>
                    <a:pt x="130" y="48"/>
                  </a:cubicBezTo>
                  <a:cubicBezTo>
                    <a:pt x="130" y="48"/>
                    <a:pt x="130" y="48"/>
                    <a:pt x="130" y="48"/>
                  </a:cubicBezTo>
                  <a:cubicBezTo>
                    <a:pt x="130" y="48"/>
                    <a:pt x="130" y="48"/>
                    <a:pt x="130" y="48"/>
                  </a:cubicBezTo>
                  <a:cubicBezTo>
                    <a:pt x="130" y="48"/>
                    <a:pt x="130" y="48"/>
                    <a:pt x="130" y="48"/>
                  </a:cubicBezTo>
                  <a:cubicBezTo>
                    <a:pt x="129" y="48"/>
                    <a:pt x="129" y="48"/>
                    <a:pt x="129" y="48"/>
                  </a:cubicBezTo>
                  <a:cubicBezTo>
                    <a:pt x="129" y="48"/>
                    <a:pt x="129" y="48"/>
                    <a:pt x="129" y="48"/>
                  </a:cubicBezTo>
                  <a:cubicBezTo>
                    <a:pt x="129" y="49"/>
                    <a:pt x="129" y="49"/>
                    <a:pt x="129" y="49"/>
                  </a:cubicBezTo>
                  <a:cubicBezTo>
                    <a:pt x="156" y="90"/>
                    <a:pt x="156" y="90"/>
                    <a:pt x="156" y="90"/>
                  </a:cubicBezTo>
                  <a:cubicBezTo>
                    <a:pt x="157" y="89"/>
                    <a:pt x="157" y="89"/>
                    <a:pt x="158" y="88"/>
                  </a:cubicBezTo>
                  <a:lnTo>
                    <a:pt x="131" y="47"/>
                  </a:lnTo>
                  <a:close/>
                  <a:moveTo>
                    <a:pt x="88" y="82"/>
                  </a:moveTo>
                  <a:cubicBezTo>
                    <a:pt x="87" y="82"/>
                    <a:pt x="87" y="83"/>
                    <a:pt x="87" y="83"/>
                  </a:cubicBezTo>
                  <a:cubicBezTo>
                    <a:pt x="87" y="83"/>
                    <a:pt x="87" y="83"/>
                    <a:pt x="87" y="83"/>
                  </a:cubicBezTo>
                  <a:cubicBezTo>
                    <a:pt x="86" y="83"/>
                    <a:pt x="86" y="83"/>
                    <a:pt x="86" y="83"/>
                  </a:cubicBezTo>
                  <a:cubicBezTo>
                    <a:pt x="86" y="83"/>
                    <a:pt x="86" y="83"/>
                    <a:pt x="86" y="83"/>
                  </a:cubicBezTo>
                  <a:cubicBezTo>
                    <a:pt x="86" y="83"/>
                    <a:pt x="86" y="83"/>
                    <a:pt x="86" y="83"/>
                  </a:cubicBezTo>
                  <a:cubicBezTo>
                    <a:pt x="86" y="84"/>
                    <a:pt x="86" y="84"/>
                    <a:pt x="86" y="84"/>
                  </a:cubicBezTo>
                  <a:cubicBezTo>
                    <a:pt x="120" y="119"/>
                    <a:pt x="120" y="119"/>
                    <a:pt x="120" y="119"/>
                  </a:cubicBezTo>
                  <a:cubicBezTo>
                    <a:pt x="121" y="118"/>
                    <a:pt x="121" y="118"/>
                    <a:pt x="122" y="117"/>
                  </a:cubicBezTo>
                  <a:lnTo>
                    <a:pt x="88" y="82"/>
                  </a:lnTo>
                  <a:close/>
                  <a:moveTo>
                    <a:pt x="52" y="125"/>
                  </a:moveTo>
                  <a:cubicBezTo>
                    <a:pt x="51" y="125"/>
                    <a:pt x="51" y="125"/>
                    <a:pt x="51" y="125"/>
                  </a:cubicBezTo>
                  <a:cubicBezTo>
                    <a:pt x="51" y="125"/>
                    <a:pt x="51" y="125"/>
                    <a:pt x="51" y="125"/>
                  </a:cubicBezTo>
                  <a:cubicBezTo>
                    <a:pt x="51" y="125"/>
                    <a:pt x="51" y="125"/>
                    <a:pt x="51" y="125"/>
                  </a:cubicBezTo>
                  <a:cubicBezTo>
                    <a:pt x="51" y="125"/>
                    <a:pt x="51" y="125"/>
                    <a:pt x="51" y="125"/>
                  </a:cubicBezTo>
                  <a:cubicBezTo>
                    <a:pt x="51" y="125"/>
                    <a:pt x="51" y="125"/>
                    <a:pt x="51" y="125"/>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0" y="127"/>
                    <a:pt x="50" y="127"/>
                    <a:pt x="50" y="127"/>
                  </a:cubicBezTo>
                  <a:cubicBezTo>
                    <a:pt x="91" y="155"/>
                    <a:pt x="91" y="155"/>
                    <a:pt x="91" y="155"/>
                  </a:cubicBezTo>
                  <a:cubicBezTo>
                    <a:pt x="91" y="154"/>
                    <a:pt x="92" y="153"/>
                    <a:pt x="92" y="153"/>
                  </a:cubicBezTo>
                  <a:lnTo>
                    <a:pt x="52" y="125"/>
                  </a:lnTo>
                  <a:close/>
                  <a:moveTo>
                    <a:pt x="24" y="173"/>
                  </a:moveTo>
                  <a:cubicBezTo>
                    <a:pt x="24" y="173"/>
                    <a:pt x="24" y="173"/>
                    <a:pt x="24" y="173"/>
                  </a:cubicBezTo>
                  <a:cubicBezTo>
                    <a:pt x="24" y="173"/>
                    <a:pt x="24" y="173"/>
                    <a:pt x="24" y="173"/>
                  </a:cubicBezTo>
                  <a:cubicBezTo>
                    <a:pt x="24" y="173"/>
                    <a:pt x="24" y="173"/>
                    <a:pt x="24" y="173"/>
                  </a:cubicBezTo>
                  <a:cubicBezTo>
                    <a:pt x="24" y="174"/>
                    <a:pt x="24" y="175"/>
                    <a:pt x="23" y="176"/>
                  </a:cubicBezTo>
                  <a:cubicBezTo>
                    <a:pt x="23" y="176"/>
                    <a:pt x="23" y="176"/>
                    <a:pt x="23" y="176"/>
                  </a:cubicBezTo>
                  <a:cubicBezTo>
                    <a:pt x="23" y="176"/>
                    <a:pt x="23" y="176"/>
                    <a:pt x="23" y="176"/>
                  </a:cubicBezTo>
                  <a:cubicBezTo>
                    <a:pt x="23" y="176"/>
                    <a:pt x="23" y="176"/>
                    <a:pt x="23" y="176"/>
                  </a:cubicBezTo>
                  <a:cubicBezTo>
                    <a:pt x="23" y="176"/>
                    <a:pt x="23" y="176"/>
                    <a:pt x="23" y="176"/>
                  </a:cubicBezTo>
                  <a:cubicBezTo>
                    <a:pt x="68" y="195"/>
                    <a:pt x="68" y="195"/>
                    <a:pt x="68" y="195"/>
                  </a:cubicBezTo>
                  <a:cubicBezTo>
                    <a:pt x="69" y="194"/>
                    <a:pt x="69" y="194"/>
                    <a:pt x="69" y="193"/>
                  </a:cubicBezTo>
                  <a:lnTo>
                    <a:pt x="24" y="173"/>
                  </a:lnTo>
                  <a:close/>
                  <a:moveTo>
                    <a:pt x="7" y="226"/>
                  </a:moveTo>
                  <a:cubicBezTo>
                    <a:pt x="7" y="227"/>
                    <a:pt x="7" y="227"/>
                    <a:pt x="7" y="228"/>
                  </a:cubicBezTo>
                  <a:cubicBezTo>
                    <a:pt x="7" y="228"/>
                    <a:pt x="7" y="228"/>
                    <a:pt x="7" y="228"/>
                  </a:cubicBezTo>
                  <a:cubicBezTo>
                    <a:pt x="7" y="228"/>
                    <a:pt x="7" y="228"/>
                    <a:pt x="7" y="228"/>
                  </a:cubicBezTo>
                  <a:cubicBezTo>
                    <a:pt x="6" y="229"/>
                    <a:pt x="6" y="229"/>
                    <a:pt x="6" y="229"/>
                  </a:cubicBezTo>
                  <a:cubicBezTo>
                    <a:pt x="54" y="239"/>
                    <a:pt x="54" y="239"/>
                    <a:pt x="54" y="239"/>
                  </a:cubicBezTo>
                  <a:cubicBezTo>
                    <a:pt x="55" y="238"/>
                    <a:pt x="55" y="238"/>
                    <a:pt x="55" y="237"/>
                  </a:cubicBezTo>
                  <a:cubicBezTo>
                    <a:pt x="7" y="226"/>
                    <a:pt x="7" y="226"/>
                    <a:pt x="7" y="226"/>
                  </a:cubicBezTo>
                  <a:close/>
                  <a:moveTo>
                    <a:pt x="0" y="281"/>
                  </a:moveTo>
                  <a:cubicBezTo>
                    <a:pt x="0" y="281"/>
                    <a:pt x="0" y="281"/>
                    <a:pt x="0" y="281"/>
                  </a:cubicBezTo>
                  <a:cubicBezTo>
                    <a:pt x="0" y="282"/>
                    <a:pt x="0" y="282"/>
                    <a:pt x="0" y="282"/>
                  </a:cubicBezTo>
                  <a:cubicBezTo>
                    <a:pt x="0" y="282"/>
                    <a:pt x="0" y="282"/>
                    <a:pt x="0" y="282"/>
                  </a:cubicBezTo>
                  <a:cubicBezTo>
                    <a:pt x="0" y="282"/>
                    <a:pt x="0" y="282"/>
                    <a:pt x="0" y="282"/>
                  </a:cubicBezTo>
                  <a:cubicBezTo>
                    <a:pt x="0" y="282"/>
                    <a:pt x="0" y="282"/>
                    <a:pt x="0" y="282"/>
                  </a:cubicBezTo>
                  <a:cubicBezTo>
                    <a:pt x="0" y="282"/>
                    <a:pt x="0" y="282"/>
                    <a:pt x="0" y="282"/>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4"/>
                    <a:pt x="0" y="284"/>
                    <a:pt x="0" y="284"/>
                  </a:cubicBezTo>
                  <a:cubicBezTo>
                    <a:pt x="0" y="284"/>
                    <a:pt x="0" y="284"/>
                    <a:pt x="0" y="284"/>
                  </a:cubicBezTo>
                  <a:cubicBezTo>
                    <a:pt x="0" y="284"/>
                    <a:pt x="0" y="284"/>
                    <a:pt x="0" y="284"/>
                  </a:cubicBezTo>
                  <a:cubicBezTo>
                    <a:pt x="0" y="284"/>
                    <a:pt x="0" y="284"/>
                    <a:pt x="0" y="284"/>
                  </a:cubicBezTo>
                  <a:cubicBezTo>
                    <a:pt x="0" y="284"/>
                    <a:pt x="0" y="284"/>
                    <a:pt x="0" y="284"/>
                  </a:cubicBezTo>
                  <a:cubicBezTo>
                    <a:pt x="0" y="284"/>
                    <a:pt x="0" y="284"/>
                    <a:pt x="0" y="284"/>
                  </a:cubicBezTo>
                  <a:cubicBezTo>
                    <a:pt x="49" y="285"/>
                    <a:pt x="49" y="285"/>
                    <a:pt x="49" y="285"/>
                  </a:cubicBezTo>
                  <a:cubicBezTo>
                    <a:pt x="49" y="284"/>
                    <a:pt x="49" y="284"/>
                    <a:pt x="49" y="283"/>
                  </a:cubicBezTo>
                  <a:lnTo>
                    <a:pt x="0" y="281"/>
                  </a:lnTo>
                  <a:close/>
                  <a:moveTo>
                    <a:pt x="52" y="329"/>
                  </a:moveTo>
                  <a:cubicBezTo>
                    <a:pt x="4" y="337"/>
                    <a:pt x="4" y="337"/>
                    <a:pt x="4" y="337"/>
                  </a:cubicBezTo>
                  <a:cubicBezTo>
                    <a:pt x="4" y="338"/>
                    <a:pt x="4" y="338"/>
                    <a:pt x="4" y="338"/>
                  </a:cubicBezTo>
                  <a:cubicBezTo>
                    <a:pt x="4" y="338"/>
                    <a:pt x="4" y="338"/>
                    <a:pt x="4" y="338"/>
                  </a:cubicBezTo>
                  <a:cubicBezTo>
                    <a:pt x="4" y="339"/>
                    <a:pt x="4" y="339"/>
                    <a:pt x="4" y="340"/>
                  </a:cubicBezTo>
                  <a:cubicBezTo>
                    <a:pt x="4" y="340"/>
                    <a:pt x="4" y="340"/>
                    <a:pt x="4" y="340"/>
                  </a:cubicBezTo>
                  <a:cubicBezTo>
                    <a:pt x="4" y="340"/>
                    <a:pt x="4" y="340"/>
                    <a:pt x="4" y="340"/>
                  </a:cubicBezTo>
                  <a:cubicBezTo>
                    <a:pt x="53" y="331"/>
                    <a:pt x="53" y="331"/>
                    <a:pt x="53" y="331"/>
                  </a:cubicBezTo>
                  <a:cubicBezTo>
                    <a:pt x="53" y="331"/>
                    <a:pt x="52" y="330"/>
                    <a:pt x="52" y="329"/>
                  </a:cubicBezTo>
                  <a:close/>
                  <a:moveTo>
                    <a:pt x="64" y="374"/>
                  </a:moveTo>
                  <a:cubicBezTo>
                    <a:pt x="18" y="391"/>
                    <a:pt x="18" y="391"/>
                    <a:pt x="18" y="391"/>
                  </a:cubicBezTo>
                  <a:cubicBezTo>
                    <a:pt x="19" y="392"/>
                    <a:pt x="19" y="393"/>
                    <a:pt x="19" y="394"/>
                  </a:cubicBezTo>
                  <a:cubicBezTo>
                    <a:pt x="65" y="376"/>
                    <a:pt x="65" y="376"/>
                    <a:pt x="65" y="376"/>
                  </a:cubicBezTo>
                  <a:cubicBezTo>
                    <a:pt x="65" y="375"/>
                    <a:pt x="64" y="374"/>
                    <a:pt x="64" y="374"/>
                  </a:cubicBezTo>
                  <a:close/>
                  <a:moveTo>
                    <a:pt x="84" y="415"/>
                  </a:moveTo>
                  <a:cubicBezTo>
                    <a:pt x="43" y="441"/>
                    <a:pt x="43" y="441"/>
                    <a:pt x="43" y="441"/>
                  </a:cubicBezTo>
                  <a:cubicBezTo>
                    <a:pt x="43" y="441"/>
                    <a:pt x="43" y="442"/>
                    <a:pt x="44" y="442"/>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86" y="417"/>
                    <a:pt x="86" y="417"/>
                    <a:pt x="86" y="417"/>
                  </a:cubicBezTo>
                  <a:cubicBezTo>
                    <a:pt x="85" y="417"/>
                    <a:pt x="85" y="416"/>
                    <a:pt x="84" y="415"/>
                  </a:cubicBezTo>
                  <a:close/>
                  <a:moveTo>
                    <a:pt x="112" y="452"/>
                  </a:moveTo>
                  <a:cubicBezTo>
                    <a:pt x="76" y="485"/>
                    <a:pt x="76" y="485"/>
                    <a:pt x="76" y="485"/>
                  </a:cubicBezTo>
                  <a:cubicBezTo>
                    <a:pt x="77" y="486"/>
                    <a:pt x="77" y="486"/>
                    <a:pt x="77" y="486"/>
                  </a:cubicBezTo>
                  <a:cubicBezTo>
                    <a:pt x="77" y="486"/>
                    <a:pt x="77" y="486"/>
                    <a:pt x="77" y="486"/>
                  </a:cubicBezTo>
                  <a:cubicBezTo>
                    <a:pt x="77" y="486"/>
                    <a:pt x="77" y="486"/>
                    <a:pt x="77" y="486"/>
                  </a:cubicBezTo>
                  <a:cubicBezTo>
                    <a:pt x="77" y="486"/>
                    <a:pt x="77" y="486"/>
                    <a:pt x="77" y="486"/>
                  </a:cubicBezTo>
                  <a:cubicBezTo>
                    <a:pt x="77" y="486"/>
                    <a:pt x="77" y="486"/>
                    <a:pt x="77" y="486"/>
                  </a:cubicBezTo>
                  <a:cubicBezTo>
                    <a:pt x="77" y="487"/>
                    <a:pt x="78" y="487"/>
                    <a:pt x="78" y="487"/>
                  </a:cubicBezTo>
                  <a:cubicBezTo>
                    <a:pt x="78" y="487"/>
                    <a:pt x="78" y="487"/>
                    <a:pt x="78" y="487"/>
                  </a:cubicBezTo>
                  <a:cubicBezTo>
                    <a:pt x="78" y="487"/>
                    <a:pt x="78" y="487"/>
                    <a:pt x="78" y="487"/>
                  </a:cubicBezTo>
                  <a:cubicBezTo>
                    <a:pt x="78" y="488"/>
                    <a:pt x="78" y="488"/>
                    <a:pt x="78" y="488"/>
                  </a:cubicBezTo>
                  <a:cubicBezTo>
                    <a:pt x="78" y="488"/>
                    <a:pt x="78" y="488"/>
                    <a:pt x="78" y="488"/>
                  </a:cubicBezTo>
                  <a:cubicBezTo>
                    <a:pt x="114" y="454"/>
                    <a:pt x="114" y="454"/>
                    <a:pt x="114" y="454"/>
                  </a:cubicBezTo>
                  <a:cubicBezTo>
                    <a:pt x="113" y="453"/>
                    <a:pt x="113" y="453"/>
                    <a:pt x="112" y="452"/>
                  </a:cubicBezTo>
                  <a:close/>
                  <a:moveTo>
                    <a:pt x="147" y="483"/>
                  </a:moveTo>
                  <a:cubicBezTo>
                    <a:pt x="118" y="523"/>
                    <a:pt x="118" y="523"/>
                    <a:pt x="118" y="523"/>
                  </a:cubicBezTo>
                  <a:cubicBezTo>
                    <a:pt x="119" y="523"/>
                    <a:pt x="119" y="523"/>
                    <a:pt x="119" y="523"/>
                  </a:cubicBezTo>
                  <a:cubicBezTo>
                    <a:pt x="119" y="523"/>
                    <a:pt x="119" y="523"/>
                    <a:pt x="119" y="523"/>
                  </a:cubicBezTo>
                  <a:cubicBezTo>
                    <a:pt x="119" y="523"/>
                    <a:pt x="119" y="523"/>
                    <a:pt x="119" y="523"/>
                  </a:cubicBezTo>
                  <a:cubicBezTo>
                    <a:pt x="119" y="524"/>
                    <a:pt x="119" y="524"/>
                    <a:pt x="119" y="524"/>
                  </a:cubicBezTo>
                  <a:cubicBezTo>
                    <a:pt x="119" y="524"/>
                    <a:pt x="119" y="524"/>
                    <a:pt x="119" y="524"/>
                  </a:cubicBezTo>
                  <a:cubicBezTo>
                    <a:pt x="120" y="524"/>
                    <a:pt x="120" y="524"/>
                    <a:pt x="120" y="524"/>
                  </a:cubicBezTo>
                  <a:cubicBezTo>
                    <a:pt x="120" y="524"/>
                    <a:pt x="120" y="524"/>
                    <a:pt x="120" y="524"/>
                  </a:cubicBezTo>
                  <a:cubicBezTo>
                    <a:pt x="149" y="485"/>
                    <a:pt x="149" y="485"/>
                    <a:pt x="149" y="485"/>
                  </a:cubicBezTo>
                  <a:cubicBezTo>
                    <a:pt x="148" y="484"/>
                    <a:pt x="147" y="484"/>
                    <a:pt x="147" y="483"/>
                  </a:cubicBezTo>
                  <a:close/>
                  <a:moveTo>
                    <a:pt x="187" y="507"/>
                  </a:moveTo>
                  <a:cubicBezTo>
                    <a:pt x="165" y="551"/>
                    <a:pt x="165" y="551"/>
                    <a:pt x="165" y="551"/>
                  </a:cubicBezTo>
                  <a:cubicBezTo>
                    <a:pt x="166" y="552"/>
                    <a:pt x="167" y="552"/>
                    <a:pt x="167" y="552"/>
                  </a:cubicBezTo>
                  <a:cubicBezTo>
                    <a:pt x="167" y="552"/>
                    <a:pt x="167" y="552"/>
                    <a:pt x="167" y="552"/>
                  </a:cubicBezTo>
                  <a:cubicBezTo>
                    <a:pt x="168" y="552"/>
                    <a:pt x="168" y="552"/>
                    <a:pt x="168" y="552"/>
                  </a:cubicBezTo>
                  <a:cubicBezTo>
                    <a:pt x="168" y="552"/>
                    <a:pt x="168" y="552"/>
                    <a:pt x="168" y="552"/>
                  </a:cubicBezTo>
                  <a:cubicBezTo>
                    <a:pt x="168" y="552"/>
                    <a:pt x="168" y="552"/>
                    <a:pt x="168" y="552"/>
                  </a:cubicBezTo>
                  <a:cubicBezTo>
                    <a:pt x="168" y="553"/>
                    <a:pt x="168" y="553"/>
                    <a:pt x="168" y="553"/>
                  </a:cubicBezTo>
                  <a:cubicBezTo>
                    <a:pt x="189" y="508"/>
                    <a:pt x="189" y="508"/>
                    <a:pt x="189" y="508"/>
                  </a:cubicBezTo>
                  <a:cubicBezTo>
                    <a:pt x="188" y="508"/>
                    <a:pt x="187" y="507"/>
                    <a:pt x="187" y="507"/>
                  </a:cubicBezTo>
                  <a:close/>
                  <a:moveTo>
                    <a:pt x="230" y="523"/>
                  </a:move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9" y="570"/>
                    <a:pt x="219" y="570"/>
                    <a:pt x="219" y="570"/>
                  </a:cubicBezTo>
                  <a:cubicBezTo>
                    <a:pt x="219" y="570"/>
                    <a:pt x="219" y="570"/>
                    <a:pt x="219" y="570"/>
                  </a:cubicBezTo>
                  <a:cubicBezTo>
                    <a:pt x="219" y="570"/>
                    <a:pt x="219" y="570"/>
                    <a:pt x="219" y="570"/>
                  </a:cubicBezTo>
                  <a:cubicBezTo>
                    <a:pt x="219" y="570"/>
                    <a:pt x="219" y="570"/>
                    <a:pt x="219" y="570"/>
                  </a:cubicBezTo>
                  <a:cubicBezTo>
                    <a:pt x="219" y="571"/>
                    <a:pt x="219" y="571"/>
                    <a:pt x="219" y="571"/>
                  </a:cubicBezTo>
                  <a:cubicBezTo>
                    <a:pt x="219" y="571"/>
                    <a:pt x="219" y="571"/>
                    <a:pt x="219" y="571"/>
                  </a:cubicBezTo>
                  <a:cubicBezTo>
                    <a:pt x="219" y="571"/>
                    <a:pt x="219" y="571"/>
                    <a:pt x="219" y="571"/>
                  </a:cubicBezTo>
                  <a:cubicBezTo>
                    <a:pt x="220" y="571"/>
                    <a:pt x="220" y="571"/>
                    <a:pt x="221" y="571"/>
                  </a:cubicBezTo>
                  <a:cubicBezTo>
                    <a:pt x="232" y="523"/>
                    <a:pt x="232" y="523"/>
                    <a:pt x="232" y="523"/>
                  </a:cubicBezTo>
                  <a:cubicBezTo>
                    <a:pt x="232" y="523"/>
                    <a:pt x="231" y="523"/>
                    <a:pt x="230" y="523"/>
                  </a:cubicBezTo>
                  <a:close/>
                  <a:moveTo>
                    <a:pt x="276" y="530"/>
                  </a:moveTo>
                  <a:cubicBezTo>
                    <a:pt x="273" y="579"/>
                    <a:pt x="273" y="579"/>
                    <a:pt x="273" y="579"/>
                  </a:cubicBezTo>
                  <a:cubicBezTo>
                    <a:pt x="273" y="579"/>
                    <a:pt x="273" y="579"/>
                    <a:pt x="273" y="579"/>
                  </a:cubicBezTo>
                  <a:cubicBezTo>
                    <a:pt x="273" y="579"/>
                    <a:pt x="273" y="579"/>
                    <a:pt x="273" y="579"/>
                  </a:cubicBezTo>
                  <a:cubicBezTo>
                    <a:pt x="274" y="579"/>
                    <a:pt x="274" y="579"/>
                    <a:pt x="274" y="579"/>
                  </a:cubicBezTo>
                  <a:cubicBezTo>
                    <a:pt x="274" y="579"/>
                    <a:pt x="274" y="579"/>
                    <a:pt x="274" y="579"/>
                  </a:cubicBezTo>
                  <a:cubicBezTo>
                    <a:pt x="274" y="579"/>
                    <a:pt x="274" y="579"/>
                    <a:pt x="274" y="579"/>
                  </a:cubicBezTo>
                  <a:cubicBezTo>
                    <a:pt x="274" y="579"/>
                    <a:pt x="275" y="579"/>
                    <a:pt x="276" y="579"/>
                  </a:cubicBezTo>
                  <a:cubicBezTo>
                    <a:pt x="278" y="530"/>
                    <a:pt x="278" y="530"/>
                    <a:pt x="278" y="530"/>
                  </a:cubicBezTo>
                  <a:cubicBezTo>
                    <a:pt x="277" y="530"/>
                    <a:pt x="277" y="530"/>
                    <a:pt x="276" y="530"/>
                  </a:cubicBezTo>
                  <a:close/>
                  <a:moveTo>
                    <a:pt x="325" y="528"/>
                  </a:moveTo>
                  <a:cubicBezTo>
                    <a:pt x="324" y="528"/>
                    <a:pt x="323" y="528"/>
                    <a:pt x="322" y="528"/>
                  </a:cubicBezTo>
                  <a:cubicBezTo>
                    <a:pt x="329" y="577"/>
                    <a:pt x="329" y="577"/>
                    <a:pt x="329" y="577"/>
                  </a:cubicBezTo>
                  <a:cubicBezTo>
                    <a:pt x="329" y="577"/>
                    <a:pt x="329" y="577"/>
                    <a:pt x="329" y="577"/>
                  </a:cubicBezTo>
                  <a:cubicBezTo>
                    <a:pt x="330" y="576"/>
                    <a:pt x="331" y="576"/>
                    <a:pt x="332" y="576"/>
                  </a:cubicBezTo>
                  <a:lnTo>
                    <a:pt x="325" y="528"/>
                  </a:lnTo>
                  <a:close/>
                  <a:moveTo>
                    <a:pt x="369" y="516"/>
                  </a:moveTo>
                  <a:cubicBezTo>
                    <a:pt x="369" y="517"/>
                    <a:pt x="368" y="517"/>
                    <a:pt x="367" y="517"/>
                  </a:cubicBezTo>
                  <a:cubicBezTo>
                    <a:pt x="383" y="564"/>
                    <a:pt x="383" y="564"/>
                    <a:pt x="383" y="564"/>
                  </a:cubicBezTo>
                  <a:cubicBezTo>
                    <a:pt x="384" y="563"/>
                    <a:pt x="384" y="563"/>
                    <a:pt x="384" y="563"/>
                  </a:cubicBezTo>
                  <a:cubicBezTo>
                    <a:pt x="384" y="563"/>
                    <a:pt x="384" y="563"/>
                    <a:pt x="384" y="563"/>
                  </a:cubicBezTo>
                  <a:cubicBezTo>
                    <a:pt x="384" y="563"/>
                    <a:pt x="384" y="563"/>
                    <a:pt x="384" y="563"/>
                  </a:cubicBezTo>
                  <a:cubicBezTo>
                    <a:pt x="385" y="563"/>
                    <a:pt x="385" y="563"/>
                    <a:pt x="386" y="563"/>
                  </a:cubicBezTo>
                  <a:lnTo>
                    <a:pt x="369" y="516"/>
                  </a:lnTo>
                  <a:close/>
                  <a:moveTo>
                    <a:pt x="411" y="497"/>
                  </a:moveTo>
                  <a:cubicBezTo>
                    <a:pt x="411" y="497"/>
                    <a:pt x="410" y="498"/>
                    <a:pt x="409" y="498"/>
                  </a:cubicBezTo>
                  <a:cubicBezTo>
                    <a:pt x="434" y="541"/>
                    <a:pt x="434" y="541"/>
                    <a:pt x="434" y="541"/>
                  </a:cubicBezTo>
                  <a:cubicBezTo>
                    <a:pt x="434" y="541"/>
                    <a:pt x="434" y="541"/>
                    <a:pt x="434" y="541"/>
                  </a:cubicBezTo>
                  <a:cubicBezTo>
                    <a:pt x="434" y="541"/>
                    <a:pt x="434" y="541"/>
                    <a:pt x="434" y="541"/>
                  </a:cubicBezTo>
                  <a:cubicBezTo>
                    <a:pt x="434" y="541"/>
                    <a:pt x="434" y="541"/>
                    <a:pt x="434" y="541"/>
                  </a:cubicBezTo>
                  <a:cubicBezTo>
                    <a:pt x="435" y="540"/>
                    <a:pt x="436" y="540"/>
                    <a:pt x="436" y="539"/>
                  </a:cubicBezTo>
                  <a:lnTo>
                    <a:pt x="411" y="497"/>
                  </a:lnTo>
                  <a:close/>
                  <a:moveTo>
                    <a:pt x="449" y="470"/>
                  </a:moveTo>
                  <a:cubicBezTo>
                    <a:pt x="448" y="470"/>
                    <a:pt x="448" y="471"/>
                    <a:pt x="447" y="471"/>
                  </a:cubicBezTo>
                  <a:cubicBezTo>
                    <a:pt x="479" y="508"/>
                    <a:pt x="479" y="508"/>
                    <a:pt x="479" y="508"/>
                  </a:cubicBezTo>
                  <a:cubicBezTo>
                    <a:pt x="480" y="508"/>
                    <a:pt x="480" y="508"/>
                    <a:pt x="480" y="508"/>
                  </a:cubicBezTo>
                  <a:cubicBezTo>
                    <a:pt x="480" y="507"/>
                    <a:pt x="480" y="507"/>
                    <a:pt x="480" y="507"/>
                  </a:cubicBezTo>
                  <a:cubicBezTo>
                    <a:pt x="480" y="507"/>
                    <a:pt x="480" y="507"/>
                    <a:pt x="480" y="507"/>
                  </a:cubicBezTo>
                  <a:cubicBezTo>
                    <a:pt x="481" y="507"/>
                    <a:pt x="481" y="507"/>
                    <a:pt x="481" y="507"/>
                  </a:cubicBezTo>
                  <a:lnTo>
                    <a:pt x="449" y="470"/>
                  </a:lnTo>
                  <a:close/>
                  <a:moveTo>
                    <a:pt x="480" y="436"/>
                  </a:moveTo>
                  <a:cubicBezTo>
                    <a:pt x="480" y="437"/>
                    <a:pt x="479" y="437"/>
                    <a:pt x="479" y="438"/>
                  </a:cubicBezTo>
                  <a:cubicBezTo>
                    <a:pt x="518" y="468"/>
                    <a:pt x="518" y="468"/>
                    <a:pt x="518" y="468"/>
                  </a:cubicBezTo>
                  <a:cubicBezTo>
                    <a:pt x="518" y="467"/>
                    <a:pt x="519" y="467"/>
                    <a:pt x="519" y="466"/>
                  </a:cubicBezTo>
                  <a:cubicBezTo>
                    <a:pt x="519" y="466"/>
                    <a:pt x="519" y="466"/>
                    <a:pt x="519" y="466"/>
                  </a:cubicBezTo>
                  <a:cubicBezTo>
                    <a:pt x="519" y="466"/>
                    <a:pt x="519" y="466"/>
                    <a:pt x="519" y="466"/>
                  </a:cubicBezTo>
                  <a:cubicBezTo>
                    <a:pt x="519" y="466"/>
                    <a:pt x="519" y="466"/>
                    <a:pt x="519" y="466"/>
                  </a:cubicBezTo>
                  <a:cubicBezTo>
                    <a:pt x="519" y="466"/>
                    <a:pt x="519" y="466"/>
                    <a:pt x="519" y="466"/>
                  </a:cubicBezTo>
                  <a:lnTo>
                    <a:pt x="480" y="436"/>
                  </a:lnTo>
                  <a:close/>
                  <a:moveTo>
                    <a:pt x="505" y="397"/>
                  </a:moveTo>
                  <a:cubicBezTo>
                    <a:pt x="505" y="397"/>
                    <a:pt x="504" y="398"/>
                    <a:pt x="504" y="399"/>
                  </a:cubicBezTo>
                  <a:cubicBezTo>
                    <a:pt x="548" y="421"/>
                    <a:pt x="548" y="421"/>
                    <a:pt x="548" y="421"/>
                  </a:cubicBezTo>
                  <a:cubicBezTo>
                    <a:pt x="548" y="421"/>
                    <a:pt x="548" y="420"/>
                    <a:pt x="548" y="420"/>
                  </a:cubicBezTo>
                  <a:cubicBezTo>
                    <a:pt x="548" y="420"/>
                    <a:pt x="548" y="420"/>
                    <a:pt x="548" y="420"/>
                  </a:cubicBezTo>
                  <a:cubicBezTo>
                    <a:pt x="548" y="419"/>
                    <a:pt x="548" y="419"/>
                    <a:pt x="548" y="419"/>
                  </a:cubicBezTo>
                  <a:cubicBezTo>
                    <a:pt x="548" y="419"/>
                    <a:pt x="548" y="419"/>
                    <a:pt x="548" y="419"/>
                  </a:cubicBezTo>
                  <a:cubicBezTo>
                    <a:pt x="548" y="419"/>
                    <a:pt x="548" y="419"/>
                    <a:pt x="548" y="419"/>
                  </a:cubicBezTo>
                  <a:cubicBezTo>
                    <a:pt x="549" y="418"/>
                    <a:pt x="549" y="418"/>
                    <a:pt x="549" y="418"/>
                  </a:cubicBezTo>
                  <a:lnTo>
                    <a:pt x="505" y="397"/>
                  </a:lnTo>
                  <a:close/>
                  <a:moveTo>
                    <a:pt x="521" y="353"/>
                  </a:moveTo>
                  <a:cubicBezTo>
                    <a:pt x="521" y="354"/>
                    <a:pt x="521" y="355"/>
                    <a:pt x="521" y="356"/>
                  </a:cubicBezTo>
                  <a:cubicBezTo>
                    <a:pt x="568" y="369"/>
                    <a:pt x="568" y="369"/>
                    <a:pt x="568" y="369"/>
                  </a:cubicBezTo>
                  <a:cubicBezTo>
                    <a:pt x="568" y="368"/>
                    <a:pt x="568" y="367"/>
                    <a:pt x="569" y="366"/>
                  </a:cubicBezTo>
                  <a:lnTo>
                    <a:pt x="521" y="353"/>
                  </a:lnTo>
                  <a:close/>
                  <a:moveTo>
                    <a:pt x="529" y="308"/>
                  </a:moveTo>
                  <a:cubicBezTo>
                    <a:pt x="529" y="309"/>
                    <a:pt x="529" y="309"/>
                    <a:pt x="529" y="310"/>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3"/>
                    <a:pt x="578" y="312"/>
                    <a:pt x="578" y="311"/>
                  </a:cubicBezTo>
                  <a:lnTo>
                    <a:pt x="529" y="308"/>
                  </a:lnTo>
                  <a:close/>
                  <a:moveTo>
                    <a:pt x="577" y="256"/>
                  </a:moveTo>
                  <a:cubicBezTo>
                    <a:pt x="528" y="261"/>
                    <a:pt x="528" y="261"/>
                    <a:pt x="528" y="261"/>
                  </a:cubicBezTo>
                  <a:cubicBezTo>
                    <a:pt x="528" y="262"/>
                    <a:pt x="528" y="263"/>
                    <a:pt x="529" y="264"/>
                  </a:cubicBezTo>
                  <a:cubicBezTo>
                    <a:pt x="577" y="259"/>
                    <a:pt x="577" y="259"/>
                    <a:pt x="577" y="259"/>
                  </a:cubicBezTo>
                  <a:cubicBezTo>
                    <a:pt x="577" y="258"/>
                    <a:pt x="577" y="257"/>
                    <a:pt x="577" y="256"/>
                  </a:cubicBezTo>
                  <a:cubicBezTo>
                    <a:pt x="577" y="256"/>
                    <a:pt x="577" y="256"/>
                    <a:pt x="577" y="256"/>
                  </a:cubicBezTo>
                  <a:cubicBezTo>
                    <a:pt x="577" y="256"/>
                    <a:pt x="577" y="256"/>
                    <a:pt x="577" y="256"/>
                  </a:cubicBezTo>
                  <a:cubicBezTo>
                    <a:pt x="577" y="256"/>
                    <a:pt x="577" y="256"/>
                    <a:pt x="577" y="256"/>
                  </a:cubicBezTo>
                  <a:close/>
                  <a:moveTo>
                    <a:pt x="565" y="201"/>
                  </a:moveTo>
                  <a:cubicBezTo>
                    <a:pt x="519" y="216"/>
                    <a:pt x="519" y="216"/>
                    <a:pt x="519" y="216"/>
                  </a:cubicBezTo>
                  <a:cubicBezTo>
                    <a:pt x="519" y="217"/>
                    <a:pt x="519" y="218"/>
                    <a:pt x="519" y="219"/>
                  </a:cubicBezTo>
                  <a:cubicBezTo>
                    <a:pt x="566" y="204"/>
                    <a:pt x="566" y="204"/>
                    <a:pt x="566" y="204"/>
                  </a:cubicBezTo>
                  <a:cubicBezTo>
                    <a:pt x="566" y="203"/>
                    <a:pt x="566" y="202"/>
                    <a:pt x="565" y="201"/>
                  </a:cubicBezTo>
                  <a:close/>
                  <a:moveTo>
                    <a:pt x="543" y="150"/>
                  </a:moveTo>
                  <a:cubicBezTo>
                    <a:pt x="500" y="174"/>
                    <a:pt x="500" y="174"/>
                    <a:pt x="500" y="174"/>
                  </a:cubicBezTo>
                  <a:cubicBezTo>
                    <a:pt x="501" y="175"/>
                    <a:pt x="501" y="175"/>
                    <a:pt x="501" y="176"/>
                  </a:cubicBezTo>
                  <a:cubicBezTo>
                    <a:pt x="545" y="153"/>
                    <a:pt x="545" y="153"/>
                    <a:pt x="545" y="153"/>
                  </a:cubicBezTo>
                  <a:cubicBezTo>
                    <a:pt x="544" y="152"/>
                    <a:pt x="544" y="151"/>
                    <a:pt x="543" y="150"/>
                  </a:cubicBezTo>
                  <a:close/>
                  <a:moveTo>
                    <a:pt x="512" y="104"/>
                  </a:moveTo>
                  <a:cubicBezTo>
                    <a:pt x="474" y="136"/>
                    <a:pt x="474" y="136"/>
                    <a:pt x="474" y="136"/>
                  </a:cubicBezTo>
                  <a:cubicBezTo>
                    <a:pt x="475" y="136"/>
                    <a:pt x="475" y="137"/>
                    <a:pt x="476" y="137"/>
                  </a:cubicBezTo>
                  <a:cubicBezTo>
                    <a:pt x="514" y="106"/>
                    <a:pt x="514" y="106"/>
                    <a:pt x="514"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5"/>
                    <a:pt x="512" y="105"/>
                    <a:pt x="512" y="104"/>
                  </a:cubicBezTo>
                  <a:close/>
                  <a:moveTo>
                    <a:pt x="472" y="65"/>
                  </a:moveTo>
                  <a:cubicBezTo>
                    <a:pt x="441" y="103"/>
                    <a:pt x="441" y="103"/>
                    <a:pt x="441" y="103"/>
                  </a:cubicBezTo>
                  <a:cubicBezTo>
                    <a:pt x="442" y="104"/>
                    <a:pt x="442" y="104"/>
                    <a:pt x="443" y="105"/>
                  </a:cubicBezTo>
                  <a:cubicBezTo>
                    <a:pt x="474" y="67"/>
                    <a:pt x="474" y="67"/>
                    <a:pt x="474" y="67"/>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5"/>
                    <a:pt x="473" y="65"/>
                    <a:pt x="473" y="65"/>
                  </a:cubicBezTo>
                  <a:cubicBezTo>
                    <a:pt x="473" y="65"/>
                    <a:pt x="473" y="65"/>
                    <a:pt x="473" y="65"/>
                  </a:cubicBezTo>
                  <a:lnTo>
                    <a:pt x="472" y="65"/>
                  </a:lnTo>
                  <a:close/>
                  <a:moveTo>
                    <a:pt x="426" y="34"/>
                  </a:moveTo>
                  <a:cubicBezTo>
                    <a:pt x="403" y="77"/>
                    <a:pt x="403" y="77"/>
                    <a:pt x="403" y="77"/>
                  </a:cubicBezTo>
                  <a:cubicBezTo>
                    <a:pt x="403" y="78"/>
                    <a:pt x="404" y="78"/>
                    <a:pt x="405" y="79"/>
                  </a:cubicBezTo>
                  <a:cubicBezTo>
                    <a:pt x="428" y="35"/>
                    <a:pt x="428" y="35"/>
                    <a:pt x="428" y="35"/>
                  </a:cubicBezTo>
                  <a:cubicBezTo>
                    <a:pt x="428" y="35"/>
                    <a:pt x="428" y="35"/>
                    <a:pt x="428" y="35"/>
                  </a:cubicBezTo>
                  <a:cubicBezTo>
                    <a:pt x="428" y="35"/>
                    <a:pt x="428" y="35"/>
                    <a:pt x="428" y="35"/>
                  </a:cubicBezTo>
                  <a:cubicBezTo>
                    <a:pt x="428" y="35"/>
                    <a:pt x="428" y="35"/>
                    <a:pt x="428" y="35"/>
                  </a:cubicBezTo>
                  <a:cubicBezTo>
                    <a:pt x="427" y="35"/>
                    <a:pt x="426" y="35"/>
                    <a:pt x="426" y="34"/>
                  </a:cubicBezTo>
                  <a:close/>
                  <a:moveTo>
                    <a:pt x="374" y="13"/>
                  </a:moveTo>
                  <a:cubicBezTo>
                    <a:pt x="360" y="60"/>
                    <a:pt x="360" y="60"/>
                    <a:pt x="360" y="60"/>
                  </a:cubicBezTo>
                  <a:cubicBezTo>
                    <a:pt x="361" y="60"/>
                    <a:pt x="361" y="60"/>
                    <a:pt x="362" y="60"/>
                  </a:cubicBezTo>
                  <a:cubicBezTo>
                    <a:pt x="377" y="14"/>
                    <a:pt x="377" y="14"/>
                    <a:pt x="377" y="14"/>
                  </a:cubicBezTo>
                  <a:cubicBezTo>
                    <a:pt x="376" y="13"/>
                    <a:pt x="376"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lnTo>
                    <a:pt x="374" y="13"/>
                  </a:lnTo>
                  <a:close/>
                  <a:moveTo>
                    <a:pt x="320" y="2"/>
                  </a:moveTo>
                  <a:cubicBezTo>
                    <a:pt x="315" y="51"/>
                    <a:pt x="315" y="51"/>
                    <a:pt x="315" y="51"/>
                  </a:cubicBezTo>
                  <a:cubicBezTo>
                    <a:pt x="315" y="51"/>
                    <a:pt x="316" y="51"/>
                    <a:pt x="317" y="51"/>
                  </a:cubicBezTo>
                  <a:cubicBezTo>
                    <a:pt x="322" y="2"/>
                    <a:pt x="322" y="2"/>
                    <a:pt x="322" y="2"/>
                  </a:cubicBezTo>
                  <a:cubicBezTo>
                    <a:pt x="322" y="2"/>
                    <a:pt x="321" y="2"/>
                    <a:pt x="320" y="2"/>
                  </a:cubicBezTo>
                  <a:cubicBezTo>
                    <a:pt x="320" y="2"/>
                    <a:pt x="320" y="2"/>
                    <a:pt x="320" y="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314" name="Google Shape;1314;p32"/>
            <p:cNvSpPr/>
            <p:nvPr/>
          </p:nvSpPr>
          <p:spPr>
            <a:xfrm>
              <a:off x="5867400" y="4462463"/>
              <a:ext cx="720725" cy="722312"/>
            </a:xfrm>
            <a:custGeom>
              <a:avLst/>
              <a:gdLst/>
              <a:ahLst/>
              <a:cxnLst/>
              <a:rect l="l" t="t" r="r" b="b"/>
              <a:pathLst>
                <a:path w="428" h="428" extrusionOk="0">
                  <a:moveTo>
                    <a:pt x="214" y="422"/>
                  </a:moveTo>
                  <a:cubicBezTo>
                    <a:pt x="214" y="419"/>
                    <a:pt x="217" y="416"/>
                    <a:pt x="220" y="416"/>
                  </a:cubicBezTo>
                  <a:cubicBezTo>
                    <a:pt x="223" y="416"/>
                    <a:pt x="226" y="418"/>
                    <a:pt x="226" y="422"/>
                  </a:cubicBezTo>
                  <a:cubicBezTo>
                    <a:pt x="226" y="425"/>
                    <a:pt x="223" y="428"/>
                    <a:pt x="220" y="428"/>
                  </a:cubicBezTo>
                  <a:cubicBezTo>
                    <a:pt x="220" y="428"/>
                    <a:pt x="220" y="428"/>
                    <a:pt x="220" y="428"/>
                  </a:cubicBezTo>
                  <a:cubicBezTo>
                    <a:pt x="217" y="428"/>
                    <a:pt x="214" y="425"/>
                    <a:pt x="214" y="422"/>
                  </a:cubicBezTo>
                  <a:close/>
                  <a:moveTo>
                    <a:pt x="187" y="426"/>
                  </a:moveTo>
                  <a:cubicBezTo>
                    <a:pt x="187" y="426"/>
                    <a:pt x="187" y="426"/>
                    <a:pt x="187" y="426"/>
                  </a:cubicBezTo>
                  <a:cubicBezTo>
                    <a:pt x="184" y="426"/>
                    <a:pt x="182" y="423"/>
                    <a:pt x="182" y="420"/>
                  </a:cubicBezTo>
                  <a:cubicBezTo>
                    <a:pt x="182" y="416"/>
                    <a:pt x="185" y="414"/>
                    <a:pt x="189" y="415"/>
                  </a:cubicBezTo>
                  <a:cubicBezTo>
                    <a:pt x="189" y="415"/>
                    <a:pt x="189" y="415"/>
                    <a:pt x="189" y="415"/>
                  </a:cubicBezTo>
                  <a:cubicBezTo>
                    <a:pt x="192" y="415"/>
                    <a:pt x="194" y="418"/>
                    <a:pt x="194" y="421"/>
                  </a:cubicBezTo>
                  <a:cubicBezTo>
                    <a:pt x="193" y="424"/>
                    <a:pt x="191" y="426"/>
                    <a:pt x="188" y="426"/>
                  </a:cubicBezTo>
                  <a:lnTo>
                    <a:pt x="187" y="426"/>
                  </a:lnTo>
                  <a:close/>
                  <a:moveTo>
                    <a:pt x="246" y="419"/>
                  </a:moveTo>
                  <a:cubicBezTo>
                    <a:pt x="245" y="416"/>
                    <a:pt x="248" y="413"/>
                    <a:pt x="251" y="413"/>
                  </a:cubicBezTo>
                  <a:cubicBezTo>
                    <a:pt x="254" y="412"/>
                    <a:pt x="257" y="414"/>
                    <a:pt x="257" y="417"/>
                  </a:cubicBezTo>
                  <a:cubicBezTo>
                    <a:pt x="258" y="420"/>
                    <a:pt x="256" y="424"/>
                    <a:pt x="253" y="424"/>
                  </a:cubicBezTo>
                  <a:cubicBezTo>
                    <a:pt x="252" y="424"/>
                    <a:pt x="252" y="424"/>
                    <a:pt x="252" y="424"/>
                  </a:cubicBezTo>
                  <a:cubicBezTo>
                    <a:pt x="249" y="424"/>
                    <a:pt x="247" y="422"/>
                    <a:pt x="246" y="419"/>
                  </a:cubicBezTo>
                  <a:close/>
                  <a:moveTo>
                    <a:pt x="155" y="420"/>
                  </a:moveTo>
                  <a:cubicBezTo>
                    <a:pt x="152" y="419"/>
                    <a:pt x="150" y="415"/>
                    <a:pt x="151" y="412"/>
                  </a:cubicBezTo>
                  <a:cubicBezTo>
                    <a:pt x="152" y="409"/>
                    <a:pt x="155" y="407"/>
                    <a:pt x="158" y="408"/>
                  </a:cubicBezTo>
                  <a:cubicBezTo>
                    <a:pt x="158" y="408"/>
                    <a:pt x="158" y="408"/>
                    <a:pt x="158" y="408"/>
                  </a:cubicBezTo>
                  <a:cubicBezTo>
                    <a:pt x="161" y="409"/>
                    <a:pt x="163" y="412"/>
                    <a:pt x="162" y="416"/>
                  </a:cubicBezTo>
                  <a:cubicBezTo>
                    <a:pt x="161" y="418"/>
                    <a:pt x="159" y="420"/>
                    <a:pt x="157" y="420"/>
                  </a:cubicBezTo>
                  <a:cubicBezTo>
                    <a:pt x="156" y="420"/>
                    <a:pt x="155" y="420"/>
                    <a:pt x="155" y="420"/>
                  </a:cubicBezTo>
                  <a:close/>
                  <a:moveTo>
                    <a:pt x="277" y="412"/>
                  </a:moveTo>
                  <a:cubicBezTo>
                    <a:pt x="276" y="409"/>
                    <a:pt x="278" y="406"/>
                    <a:pt x="281" y="405"/>
                  </a:cubicBezTo>
                  <a:cubicBezTo>
                    <a:pt x="284" y="404"/>
                    <a:pt x="287" y="405"/>
                    <a:pt x="288" y="408"/>
                  </a:cubicBezTo>
                  <a:cubicBezTo>
                    <a:pt x="289" y="411"/>
                    <a:pt x="288" y="415"/>
                    <a:pt x="285" y="416"/>
                  </a:cubicBezTo>
                  <a:cubicBezTo>
                    <a:pt x="284" y="416"/>
                    <a:pt x="283" y="416"/>
                    <a:pt x="283" y="416"/>
                  </a:cubicBezTo>
                  <a:cubicBezTo>
                    <a:pt x="280" y="416"/>
                    <a:pt x="278" y="414"/>
                    <a:pt x="277" y="412"/>
                  </a:cubicBezTo>
                  <a:close/>
                  <a:moveTo>
                    <a:pt x="124" y="408"/>
                  </a:moveTo>
                  <a:cubicBezTo>
                    <a:pt x="121" y="407"/>
                    <a:pt x="120" y="403"/>
                    <a:pt x="121" y="400"/>
                  </a:cubicBezTo>
                  <a:cubicBezTo>
                    <a:pt x="122" y="397"/>
                    <a:pt x="126" y="396"/>
                    <a:pt x="129" y="398"/>
                  </a:cubicBezTo>
                  <a:cubicBezTo>
                    <a:pt x="132" y="399"/>
                    <a:pt x="133" y="402"/>
                    <a:pt x="132" y="405"/>
                  </a:cubicBezTo>
                  <a:cubicBezTo>
                    <a:pt x="131" y="407"/>
                    <a:pt x="129" y="409"/>
                    <a:pt x="126" y="409"/>
                  </a:cubicBezTo>
                  <a:cubicBezTo>
                    <a:pt x="126" y="409"/>
                    <a:pt x="125" y="409"/>
                    <a:pt x="124" y="408"/>
                  </a:cubicBezTo>
                  <a:close/>
                  <a:moveTo>
                    <a:pt x="307" y="400"/>
                  </a:moveTo>
                  <a:cubicBezTo>
                    <a:pt x="305" y="397"/>
                    <a:pt x="306" y="394"/>
                    <a:pt x="309" y="392"/>
                  </a:cubicBezTo>
                  <a:cubicBezTo>
                    <a:pt x="312" y="391"/>
                    <a:pt x="316" y="392"/>
                    <a:pt x="317" y="394"/>
                  </a:cubicBezTo>
                  <a:cubicBezTo>
                    <a:pt x="319" y="397"/>
                    <a:pt x="318" y="401"/>
                    <a:pt x="315" y="402"/>
                  </a:cubicBezTo>
                  <a:cubicBezTo>
                    <a:pt x="314" y="403"/>
                    <a:pt x="313" y="403"/>
                    <a:pt x="312" y="403"/>
                  </a:cubicBezTo>
                  <a:cubicBezTo>
                    <a:pt x="310" y="403"/>
                    <a:pt x="308" y="402"/>
                    <a:pt x="307" y="400"/>
                  </a:cubicBezTo>
                  <a:close/>
                  <a:moveTo>
                    <a:pt x="95" y="392"/>
                  </a:moveTo>
                  <a:cubicBezTo>
                    <a:pt x="93" y="390"/>
                    <a:pt x="92" y="387"/>
                    <a:pt x="94" y="384"/>
                  </a:cubicBezTo>
                  <a:cubicBezTo>
                    <a:pt x="95" y="381"/>
                    <a:pt x="99" y="381"/>
                    <a:pt x="102" y="382"/>
                  </a:cubicBezTo>
                  <a:cubicBezTo>
                    <a:pt x="104" y="384"/>
                    <a:pt x="105" y="388"/>
                    <a:pt x="103" y="390"/>
                  </a:cubicBezTo>
                  <a:cubicBezTo>
                    <a:pt x="102" y="392"/>
                    <a:pt x="100" y="393"/>
                    <a:pt x="98" y="393"/>
                  </a:cubicBezTo>
                  <a:cubicBezTo>
                    <a:pt x="97" y="393"/>
                    <a:pt x="96" y="393"/>
                    <a:pt x="95" y="392"/>
                  </a:cubicBezTo>
                  <a:close/>
                  <a:moveTo>
                    <a:pt x="334" y="383"/>
                  </a:moveTo>
                  <a:cubicBezTo>
                    <a:pt x="332" y="381"/>
                    <a:pt x="333" y="377"/>
                    <a:pt x="335" y="375"/>
                  </a:cubicBezTo>
                  <a:cubicBezTo>
                    <a:pt x="338" y="373"/>
                    <a:pt x="342" y="374"/>
                    <a:pt x="344" y="376"/>
                  </a:cubicBezTo>
                  <a:cubicBezTo>
                    <a:pt x="346" y="379"/>
                    <a:pt x="345" y="383"/>
                    <a:pt x="342" y="385"/>
                  </a:cubicBezTo>
                  <a:cubicBezTo>
                    <a:pt x="341" y="385"/>
                    <a:pt x="340" y="386"/>
                    <a:pt x="339" y="386"/>
                  </a:cubicBezTo>
                  <a:cubicBezTo>
                    <a:pt x="337" y="386"/>
                    <a:pt x="335" y="385"/>
                    <a:pt x="334" y="383"/>
                  </a:cubicBezTo>
                  <a:close/>
                  <a:moveTo>
                    <a:pt x="69" y="372"/>
                  </a:moveTo>
                  <a:cubicBezTo>
                    <a:pt x="69" y="372"/>
                    <a:pt x="69" y="372"/>
                    <a:pt x="69" y="372"/>
                  </a:cubicBezTo>
                  <a:cubicBezTo>
                    <a:pt x="67" y="370"/>
                    <a:pt x="67" y="366"/>
                    <a:pt x="69" y="364"/>
                  </a:cubicBezTo>
                  <a:cubicBezTo>
                    <a:pt x="71" y="361"/>
                    <a:pt x="75" y="361"/>
                    <a:pt x="77" y="363"/>
                  </a:cubicBezTo>
                  <a:cubicBezTo>
                    <a:pt x="79" y="365"/>
                    <a:pt x="80" y="369"/>
                    <a:pt x="77" y="371"/>
                  </a:cubicBezTo>
                  <a:cubicBezTo>
                    <a:pt x="76" y="373"/>
                    <a:pt x="75" y="373"/>
                    <a:pt x="73" y="373"/>
                  </a:cubicBezTo>
                  <a:cubicBezTo>
                    <a:pt x="72" y="373"/>
                    <a:pt x="70" y="373"/>
                    <a:pt x="69" y="372"/>
                  </a:cubicBezTo>
                  <a:close/>
                  <a:moveTo>
                    <a:pt x="359" y="363"/>
                  </a:moveTo>
                  <a:cubicBezTo>
                    <a:pt x="357" y="361"/>
                    <a:pt x="357" y="357"/>
                    <a:pt x="359" y="355"/>
                  </a:cubicBezTo>
                  <a:cubicBezTo>
                    <a:pt x="359" y="355"/>
                    <a:pt x="359" y="355"/>
                    <a:pt x="359" y="355"/>
                  </a:cubicBezTo>
                  <a:cubicBezTo>
                    <a:pt x="361" y="352"/>
                    <a:pt x="365" y="352"/>
                    <a:pt x="367" y="354"/>
                  </a:cubicBezTo>
                  <a:cubicBezTo>
                    <a:pt x="369" y="357"/>
                    <a:pt x="369" y="360"/>
                    <a:pt x="367" y="363"/>
                  </a:cubicBezTo>
                  <a:cubicBezTo>
                    <a:pt x="366" y="364"/>
                    <a:pt x="364" y="364"/>
                    <a:pt x="363" y="364"/>
                  </a:cubicBezTo>
                  <a:cubicBezTo>
                    <a:pt x="361" y="364"/>
                    <a:pt x="360" y="364"/>
                    <a:pt x="359" y="363"/>
                  </a:cubicBezTo>
                  <a:close/>
                  <a:moveTo>
                    <a:pt x="47" y="348"/>
                  </a:moveTo>
                  <a:cubicBezTo>
                    <a:pt x="45" y="345"/>
                    <a:pt x="45" y="342"/>
                    <a:pt x="48" y="340"/>
                  </a:cubicBezTo>
                  <a:cubicBezTo>
                    <a:pt x="50" y="338"/>
                    <a:pt x="54" y="338"/>
                    <a:pt x="56" y="340"/>
                  </a:cubicBezTo>
                  <a:cubicBezTo>
                    <a:pt x="58" y="343"/>
                    <a:pt x="57" y="347"/>
                    <a:pt x="55" y="349"/>
                  </a:cubicBezTo>
                  <a:cubicBezTo>
                    <a:pt x="54" y="350"/>
                    <a:pt x="53" y="350"/>
                    <a:pt x="51" y="350"/>
                  </a:cubicBezTo>
                  <a:cubicBezTo>
                    <a:pt x="50" y="350"/>
                    <a:pt x="48" y="349"/>
                    <a:pt x="47" y="348"/>
                  </a:cubicBezTo>
                  <a:close/>
                  <a:moveTo>
                    <a:pt x="380" y="339"/>
                  </a:moveTo>
                  <a:cubicBezTo>
                    <a:pt x="377" y="337"/>
                    <a:pt x="377" y="333"/>
                    <a:pt x="379" y="331"/>
                  </a:cubicBezTo>
                  <a:cubicBezTo>
                    <a:pt x="381" y="328"/>
                    <a:pt x="384" y="327"/>
                    <a:pt x="387" y="329"/>
                  </a:cubicBezTo>
                  <a:cubicBezTo>
                    <a:pt x="389" y="331"/>
                    <a:pt x="390" y="335"/>
                    <a:pt x="388" y="337"/>
                  </a:cubicBezTo>
                  <a:cubicBezTo>
                    <a:pt x="387" y="339"/>
                    <a:pt x="385" y="340"/>
                    <a:pt x="383" y="340"/>
                  </a:cubicBezTo>
                  <a:cubicBezTo>
                    <a:pt x="382" y="340"/>
                    <a:pt x="381" y="339"/>
                    <a:pt x="380" y="339"/>
                  </a:cubicBezTo>
                  <a:close/>
                  <a:moveTo>
                    <a:pt x="28" y="321"/>
                  </a:moveTo>
                  <a:cubicBezTo>
                    <a:pt x="26" y="318"/>
                    <a:pt x="27" y="314"/>
                    <a:pt x="30" y="313"/>
                  </a:cubicBezTo>
                  <a:cubicBezTo>
                    <a:pt x="33" y="311"/>
                    <a:pt x="37" y="312"/>
                    <a:pt x="38" y="315"/>
                  </a:cubicBezTo>
                  <a:cubicBezTo>
                    <a:pt x="40" y="318"/>
                    <a:pt x="39" y="321"/>
                    <a:pt x="36" y="323"/>
                  </a:cubicBezTo>
                  <a:cubicBezTo>
                    <a:pt x="35" y="323"/>
                    <a:pt x="34" y="324"/>
                    <a:pt x="33" y="324"/>
                  </a:cubicBezTo>
                  <a:cubicBezTo>
                    <a:pt x="31" y="324"/>
                    <a:pt x="29" y="323"/>
                    <a:pt x="28" y="321"/>
                  </a:cubicBezTo>
                  <a:close/>
                  <a:moveTo>
                    <a:pt x="397" y="312"/>
                  </a:moveTo>
                  <a:cubicBezTo>
                    <a:pt x="394" y="310"/>
                    <a:pt x="393" y="307"/>
                    <a:pt x="395" y="304"/>
                  </a:cubicBezTo>
                  <a:cubicBezTo>
                    <a:pt x="396" y="301"/>
                    <a:pt x="400" y="300"/>
                    <a:pt x="403" y="301"/>
                  </a:cubicBezTo>
                  <a:cubicBezTo>
                    <a:pt x="405" y="303"/>
                    <a:pt x="407" y="306"/>
                    <a:pt x="405" y="309"/>
                  </a:cubicBezTo>
                  <a:cubicBezTo>
                    <a:pt x="404" y="311"/>
                    <a:pt x="402" y="312"/>
                    <a:pt x="400" y="312"/>
                  </a:cubicBezTo>
                  <a:cubicBezTo>
                    <a:pt x="399" y="312"/>
                    <a:pt x="398" y="312"/>
                    <a:pt x="397" y="312"/>
                  </a:cubicBezTo>
                  <a:close/>
                  <a:moveTo>
                    <a:pt x="14" y="291"/>
                  </a:moveTo>
                  <a:cubicBezTo>
                    <a:pt x="13" y="288"/>
                    <a:pt x="14" y="285"/>
                    <a:pt x="17" y="283"/>
                  </a:cubicBezTo>
                  <a:cubicBezTo>
                    <a:pt x="20" y="282"/>
                    <a:pt x="24" y="284"/>
                    <a:pt x="25" y="287"/>
                  </a:cubicBezTo>
                  <a:cubicBezTo>
                    <a:pt x="26" y="290"/>
                    <a:pt x="24" y="293"/>
                    <a:pt x="21" y="294"/>
                  </a:cubicBezTo>
                  <a:cubicBezTo>
                    <a:pt x="21" y="295"/>
                    <a:pt x="20" y="295"/>
                    <a:pt x="19" y="295"/>
                  </a:cubicBezTo>
                  <a:cubicBezTo>
                    <a:pt x="17" y="295"/>
                    <a:pt x="15" y="293"/>
                    <a:pt x="14" y="291"/>
                  </a:cubicBezTo>
                  <a:close/>
                  <a:moveTo>
                    <a:pt x="410" y="282"/>
                  </a:moveTo>
                  <a:cubicBezTo>
                    <a:pt x="407" y="281"/>
                    <a:pt x="405" y="278"/>
                    <a:pt x="406" y="275"/>
                  </a:cubicBezTo>
                  <a:cubicBezTo>
                    <a:pt x="407" y="272"/>
                    <a:pt x="411" y="270"/>
                    <a:pt x="414" y="271"/>
                  </a:cubicBezTo>
                  <a:cubicBezTo>
                    <a:pt x="417" y="272"/>
                    <a:pt x="419" y="275"/>
                    <a:pt x="418" y="279"/>
                  </a:cubicBezTo>
                  <a:cubicBezTo>
                    <a:pt x="417" y="281"/>
                    <a:pt x="414" y="283"/>
                    <a:pt x="412" y="283"/>
                  </a:cubicBezTo>
                  <a:cubicBezTo>
                    <a:pt x="411" y="283"/>
                    <a:pt x="411" y="283"/>
                    <a:pt x="410" y="282"/>
                  </a:cubicBezTo>
                  <a:close/>
                  <a:moveTo>
                    <a:pt x="4" y="259"/>
                  </a:moveTo>
                  <a:cubicBezTo>
                    <a:pt x="4" y="256"/>
                    <a:pt x="6" y="253"/>
                    <a:pt x="9" y="252"/>
                  </a:cubicBezTo>
                  <a:cubicBezTo>
                    <a:pt x="12" y="252"/>
                    <a:pt x="15" y="254"/>
                    <a:pt x="16" y="257"/>
                  </a:cubicBezTo>
                  <a:cubicBezTo>
                    <a:pt x="16" y="260"/>
                    <a:pt x="14" y="263"/>
                    <a:pt x="11" y="264"/>
                  </a:cubicBezTo>
                  <a:cubicBezTo>
                    <a:pt x="11" y="264"/>
                    <a:pt x="10" y="264"/>
                    <a:pt x="10" y="264"/>
                  </a:cubicBezTo>
                  <a:cubicBezTo>
                    <a:pt x="7" y="264"/>
                    <a:pt x="5" y="262"/>
                    <a:pt x="4" y="259"/>
                  </a:cubicBezTo>
                  <a:close/>
                  <a:moveTo>
                    <a:pt x="418" y="251"/>
                  </a:moveTo>
                  <a:cubicBezTo>
                    <a:pt x="415" y="251"/>
                    <a:pt x="413" y="248"/>
                    <a:pt x="414" y="245"/>
                  </a:cubicBezTo>
                  <a:cubicBezTo>
                    <a:pt x="414" y="242"/>
                    <a:pt x="417" y="239"/>
                    <a:pt x="420" y="240"/>
                  </a:cubicBezTo>
                  <a:cubicBezTo>
                    <a:pt x="423" y="240"/>
                    <a:pt x="426" y="243"/>
                    <a:pt x="425" y="246"/>
                  </a:cubicBezTo>
                  <a:cubicBezTo>
                    <a:pt x="425" y="249"/>
                    <a:pt x="422" y="251"/>
                    <a:pt x="419" y="251"/>
                  </a:cubicBezTo>
                  <a:lnTo>
                    <a:pt x="418" y="251"/>
                  </a:lnTo>
                  <a:close/>
                  <a:moveTo>
                    <a:pt x="0" y="227"/>
                  </a:moveTo>
                  <a:cubicBezTo>
                    <a:pt x="0" y="227"/>
                    <a:pt x="0" y="227"/>
                    <a:pt x="0" y="227"/>
                  </a:cubicBezTo>
                  <a:cubicBezTo>
                    <a:pt x="0" y="224"/>
                    <a:pt x="2" y="221"/>
                    <a:pt x="5" y="221"/>
                  </a:cubicBezTo>
                  <a:cubicBezTo>
                    <a:pt x="9" y="220"/>
                    <a:pt x="11" y="223"/>
                    <a:pt x="11" y="226"/>
                  </a:cubicBezTo>
                  <a:cubicBezTo>
                    <a:pt x="11" y="226"/>
                    <a:pt x="11" y="226"/>
                    <a:pt x="11" y="226"/>
                  </a:cubicBezTo>
                  <a:cubicBezTo>
                    <a:pt x="12" y="229"/>
                    <a:pt x="9" y="232"/>
                    <a:pt x="6" y="232"/>
                  </a:cubicBezTo>
                  <a:cubicBezTo>
                    <a:pt x="6" y="232"/>
                    <a:pt x="6" y="232"/>
                    <a:pt x="6" y="232"/>
                  </a:cubicBezTo>
                  <a:cubicBezTo>
                    <a:pt x="3" y="232"/>
                    <a:pt x="0" y="230"/>
                    <a:pt x="0" y="227"/>
                  </a:cubicBezTo>
                  <a:close/>
                  <a:moveTo>
                    <a:pt x="416" y="214"/>
                  </a:moveTo>
                  <a:cubicBezTo>
                    <a:pt x="416" y="210"/>
                    <a:pt x="419" y="208"/>
                    <a:pt x="422" y="208"/>
                  </a:cubicBezTo>
                  <a:cubicBezTo>
                    <a:pt x="425" y="208"/>
                    <a:pt x="428" y="210"/>
                    <a:pt x="428" y="214"/>
                  </a:cubicBezTo>
                  <a:cubicBezTo>
                    <a:pt x="428" y="217"/>
                    <a:pt x="425" y="219"/>
                    <a:pt x="422" y="219"/>
                  </a:cubicBezTo>
                  <a:cubicBezTo>
                    <a:pt x="419" y="219"/>
                    <a:pt x="416" y="217"/>
                    <a:pt x="416" y="214"/>
                  </a:cubicBezTo>
                  <a:close/>
                  <a:moveTo>
                    <a:pt x="6" y="200"/>
                  </a:moveTo>
                  <a:cubicBezTo>
                    <a:pt x="2" y="200"/>
                    <a:pt x="0" y="197"/>
                    <a:pt x="0" y="194"/>
                  </a:cubicBezTo>
                  <a:cubicBezTo>
                    <a:pt x="1" y="191"/>
                    <a:pt x="3" y="188"/>
                    <a:pt x="7" y="189"/>
                  </a:cubicBezTo>
                  <a:cubicBezTo>
                    <a:pt x="10" y="189"/>
                    <a:pt x="12" y="192"/>
                    <a:pt x="12" y="195"/>
                  </a:cubicBezTo>
                  <a:cubicBezTo>
                    <a:pt x="12" y="198"/>
                    <a:pt x="9" y="200"/>
                    <a:pt x="6" y="200"/>
                  </a:cubicBezTo>
                  <a:close/>
                  <a:moveTo>
                    <a:pt x="414" y="189"/>
                  </a:moveTo>
                  <a:cubicBezTo>
                    <a:pt x="414" y="189"/>
                    <a:pt x="414" y="189"/>
                    <a:pt x="414" y="189"/>
                  </a:cubicBezTo>
                  <a:cubicBezTo>
                    <a:pt x="414" y="186"/>
                    <a:pt x="416" y="183"/>
                    <a:pt x="419" y="182"/>
                  </a:cubicBezTo>
                  <a:cubicBezTo>
                    <a:pt x="423" y="182"/>
                    <a:pt x="426" y="184"/>
                    <a:pt x="426" y="187"/>
                  </a:cubicBezTo>
                  <a:cubicBezTo>
                    <a:pt x="426" y="191"/>
                    <a:pt x="424" y="194"/>
                    <a:pt x="421" y="194"/>
                  </a:cubicBezTo>
                  <a:cubicBezTo>
                    <a:pt x="420" y="194"/>
                    <a:pt x="420" y="194"/>
                    <a:pt x="420" y="194"/>
                  </a:cubicBezTo>
                  <a:cubicBezTo>
                    <a:pt x="417" y="194"/>
                    <a:pt x="415" y="192"/>
                    <a:pt x="414" y="189"/>
                  </a:cubicBezTo>
                  <a:close/>
                  <a:moveTo>
                    <a:pt x="10" y="168"/>
                  </a:moveTo>
                  <a:cubicBezTo>
                    <a:pt x="7" y="168"/>
                    <a:pt x="5" y="165"/>
                    <a:pt x="6" y="161"/>
                  </a:cubicBezTo>
                  <a:cubicBezTo>
                    <a:pt x="7" y="158"/>
                    <a:pt x="10" y="156"/>
                    <a:pt x="13" y="157"/>
                  </a:cubicBezTo>
                  <a:cubicBezTo>
                    <a:pt x="16" y="158"/>
                    <a:pt x="18" y="161"/>
                    <a:pt x="17" y="164"/>
                  </a:cubicBezTo>
                  <a:cubicBezTo>
                    <a:pt x="17" y="167"/>
                    <a:pt x="14" y="169"/>
                    <a:pt x="12" y="169"/>
                  </a:cubicBezTo>
                  <a:cubicBezTo>
                    <a:pt x="11" y="169"/>
                    <a:pt x="11" y="169"/>
                    <a:pt x="10" y="168"/>
                  </a:cubicBezTo>
                  <a:close/>
                  <a:moveTo>
                    <a:pt x="408" y="158"/>
                  </a:moveTo>
                  <a:cubicBezTo>
                    <a:pt x="408" y="158"/>
                    <a:pt x="408" y="158"/>
                    <a:pt x="408" y="158"/>
                  </a:cubicBezTo>
                  <a:cubicBezTo>
                    <a:pt x="407" y="155"/>
                    <a:pt x="409" y="152"/>
                    <a:pt x="412" y="151"/>
                  </a:cubicBezTo>
                  <a:cubicBezTo>
                    <a:pt x="415" y="150"/>
                    <a:pt x="419" y="152"/>
                    <a:pt x="419" y="155"/>
                  </a:cubicBezTo>
                  <a:cubicBezTo>
                    <a:pt x="420" y="158"/>
                    <a:pt x="419" y="162"/>
                    <a:pt x="415" y="162"/>
                  </a:cubicBezTo>
                  <a:cubicBezTo>
                    <a:pt x="415" y="163"/>
                    <a:pt x="414" y="163"/>
                    <a:pt x="414" y="163"/>
                  </a:cubicBezTo>
                  <a:cubicBezTo>
                    <a:pt x="411" y="163"/>
                    <a:pt x="409" y="161"/>
                    <a:pt x="408" y="158"/>
                  </a:cubicBezTo>
                  <a:close/>
                  <a:moveTo>
                    <a:pt x="19" y="138"/>
                  </a:moveTo>
                  <a:cubicBezTo>
                    <a:pt x="16" y="137"/>
                    <a:pt x="15" y="133"/>
                    <a:pt x="16" y="130"/>
                  </a:cubicBezTo>
                  <a:cubicBezTo>
                    <a:pt x="18" y="127"/>
                    <a:pt x="21" y="126"/>
                    <a:pt x="24" y="127"/>
                  </a:cubicBezTo>
                  <a:cubicBezTo>
                    <a:pt x="27" y="128"/>
                    <a:pt x="28" y="132"/>
                    <a:pt x="27" y="135"/>
                  </a:cubicBezTo>
                  <a:cubicBezTo>
                    <a:pt x="26" y="137"/>
                    <a:pt x="24" y="138"/>
                    <a:pt x="22" y="138"/>
                  </a:cubicBezTo>
                  <a:cubicBezTo>
                    <a:pt x="21" y="138"/>
                    <a:pt x="20" y="138"/>
                    <a:pt x="19" y="138"/>
                  </a:cubicBezTo>
                  <a:close/>
                  <a:moveTo>
                    <a:pt x="397" y="129"/>
                  </a:moveTo>
                  <a:cubicBezTo>
                    <a:pt x="396" y="126"/>
                    <a:pt x="397" y="123"/>
                    <a:pt x="400" y="121"/>
                  </a:cubicBezTo>
                  <a:cubicBezTo>
                    <a:pt x="403" y="120"/>
                    <a:pt x="407" y="121"/>
                    <a:pt x="408" y="124"/>
                  </a:cubicBezTo>
                  <a:cubicBezTo>
                    <a:pt x="408" y="124"/>
                    <a:pt x="408" y="124"/>
                    <a:pt x="408" y="124"/>
                  </a:cubicBezTo>
                  <a:cubicBezTo>
                    <a:pt x="409" y="127"/>
                    <a:pt x="408" y="131"/>
                    <a:pt x="405" y="132"/>
                  </a:cubicBezTo>
                  <a:cubicBezTo>
                    <a:pt x="404" y="132"/>
                    <a:pt x="404" y="133"/>
                    <a:pt x="403" y="133"/>
                  </a:cubicBezTo>
                  <a:cubicBezTo>
                    <a:pt x="401" y="133"/>
                    <a:pt x="398" y="131"/>
                    <a:pt x="397" y="129"/>
                  </a:cubicBezTo>
                  <a:close/>
                  <a:moveTo>
                    <a:pt x="33" y="109"/>
                  </a:moveTo>
                  <a:cubicBezTo>
                    <a:pt x="31" y="107"/>
                    <a:pt x="30" y="104"/>
                    <a:pt x="32" y="101"/>
                  </a:cubicBezTo>
                  <a:cubicBezTo>
                    <a:pt x="33" y="98"/>
                    <a:pt x="37" y="97"/>
                    <a:pt x="40" y="99"/>
                  </a:cubicBezTo>
                  <a:cubicBezTo>
                    <a:pt x="42" y="101"/>
                    <a:pt x="43" y="104"/>
                    <a:pt x="41" y="107"/>
                  </a:cubicBezTo>
                  <a:cubicBezTo>
                    <a:pt x="40" y="109"/>
                    <a:pt x="38" y="110"/>
                    <a:pt x="36" y="110"/>
                  </a:cubicBezTo>
                  <a:cubicBezTo>
                    <a:pt x="35" y="110"/>
                    <a:pt x="34" y="110"/>
                    <a:pt x="33" y="109"/>
                  </a:cubicBezTo>
                  <a:close/>
                  <a:moveTo>
                    <a:pt x="382" y="102"/>
                  </a:moveTo>
                  <a:cubicBezTo>
                    <a:pt x="381" y="99"/>
                    <a:pt x="381" y="96"/>
                    <a:pt x="384" y="94"/>
                  </a:cubicBezTo>
                  <a:cubicBezTo>
                    <a:pt x="387" y="92"/>
                    <a:pt x="390" y="93"/>
                    <a:pt x="392" y="96"/>
                  </a:cubicBezTo>
                  <a:cubicBezTo>
                    <a:pt x="394" y="98"/>
                    <a:pt x="393" y="102"/>
                    <a:pt x="390" y="104"/>
                  </a:cubicBezTo>
                  <a:cubicBezTo>
                    <a:pt x="389" y="104"/>
                    <a:pt x="388" y="105"/>
                    <a:pt x="387" y="105"/>
                  </a:cubicBezTo>
                  <a:cubicBezTo>
                    <a:pt x="385" y="105"/>
                    <a:pt x="383" y="104"/>
                    <a:pt x="382" y="102"/>
                  </a:cubicBezTo>
                  <a:close/>
                  <a:moveTo>
                    <a:pt x="52" y="83"/>
                  </a:moveTo>
                  <a:cubicBezTo>
                    <a:pt x="49" y="80"/>
                    <a:pt x="49" y="77"/>
                    <a:pt x="51" y="74"/>
                  </a:cubicBezTo>
                  <a:cubicBezTo>
                    <a:pt x="53" y="72"/>
                    <a:pt x="57" y="72"/>
                    <a:pt x="59" y="74"/>
                  </a:cubicBezTo>
                  <a:cubicBezTo>
                    <a:pt x="62" y="76"/>
                    <a:pt x="62" y="79"/>
                    <a:pt x="60" y="82"/>
                  </a:cubicBezTo>
                  <a:cubicBezTo>
                    <a:pt x="59" y="83"/>
                    <a:pt x="57" y="84"/>
                    <a:pt x="55" y="84"/>
                  </a:cubicBezTo>
                  <a:cubicBezTo>
                    <a:pt x="54" y="84"/>
                    <a:pt x="53" y="83"/>
                    <a:pt x="52" y="83"/>
                  </a:cubicBezTo>
                  <a:close/>
                  <a:moveTo>
                    <a:pt x="363" y="77"/>
                  </a:moveTo>
                  <a:cubicBezTo>
                    <a:pt x="363" y="77"/>
                    <a:pt x="363" y="77"/>
                    <a:pt x="363" y="77"/>
                  </a:cubicBezTo>
                  <a:cubicBezTo>
                    <a:pt x="361" y="75"/>
                    <a:pt x="361" y="71"/>
                    <a:pt x="364" y="69"/>
                  </a:cubicBezTo>
                  <a:cubicBezTo>
                    <a:pt x="366" y="67"/>
                    <a:pt x="370" y="67"/>
                    <a:pt x="372" y="70"/>
                  </a:cubicBezTo>
                  <a:cubicBezTo>
                    <a:pt x="374" y="72"/>
                    <a:pt x="374" y="76"/>
                    <a:pt x="371" y="78"/>
                  </a:cubicBezTo>
                  <a:cubicBezTo>
                    <a:pt x="370" y="79"/>
                    <a:pt x="369" y="79"/>
                    <a:pt x="367" y="79"/>
                  </a:cubicBezTo>
                  <a:cubicBezTo>
                    <a:pt x="366" y="79"/>
                    <a:pt x="364" y="79"/>
                    <a:pt x="363" y="77"/>
                  </a:cubicBezTo>
                  <a:close/>
                  <a:moveTo>
                    <a:pt x="74" y="59"/>
                  </a:moveTo>
                  <a:cubicBezTo>
                    <a:pt x="72" y="57"/>
                    <a:pt x="72" y="53"/>
                    <a:pt x="74" y="51"/>
                  </a:cubicBezTo>
                  <a:cubicBezTo>
                    <a:pt x="74" y="51"/>
                    <a:pt x="74" y="51"/>
                    <a:pt x="74" y="51"/>
                  </a:cubicBezTo>
                  <a:cubicBezTo>
                    <a:pt x="77" y="49"/>
                    <a:pt x="80" y="49"/>
                    <a:pt x="83" y="52"/>
                  </a:cubicBezTo>
                  <a:cubicBezTo>
                    <a:pt x="85" y="54"/>
                    <a:pt x="84" y="58"/>
                    <a:pt x="82" y="60"/>
                  </a:cubicBezTo>
                  <a:cubicBezTo>
                    <a:pt x="81" y="61"/>
                    <a:pt x="79" y="61"/>
                    <a:pt x="78" y="61"/>
                  </a:cubicBezTo>
                  <a:cubicBezTo>
                    <a:pt x="76" y="61"/>
                    <a:pt x="75" y="61"/>
                    <a:pt x="74" y="59"/>
                  </a:cubicBezTo>
                  <a:close/>
                  <a:moveTo>
                    <a:pt x="340" y="56"/>
                  </a:moveTo>
                  <a:cubicBezTo>
                    <a:pt x="338" y="54"/>
                    <a:pt x="338" y="50"/>
                    <a:pt x="340" y="48"/>
                  </a:cubicBezTo>
                  <a:cubicBezTo>
                    <a:pt x="342" y="45"/>
                    <a:pt x="345" y="45"/>
                    <a:pt x="348" y="47"/>
                  </a:cubicBezTo>
                  <a:cubicBezTo>
                    <a:pt x="350" y="49"/>
                    <a:pt x="351" y="53"/>
                    <a:pt x="349" y="55"/>
                  </a:cubicBezTo>
                  <a:cubicBezTo>
                    <a:pt x="348" y="57"/>
                    <a:pt x="346" y="57"/>
                    <a:pt x="344" y="57"/>
                  </a:cubicBezTo>
                  <a:cubicBezTo>
                    <a:pt x="343" y="57"/>
                    <a:pt x="342" y="57"/>
                    <a:pt x="340" y="56"/>
                  </a:cubicBezTo>
                  <a:close/>
                  <a:moveTo>
                    <a:pt x="99" y="40"/>
                  </a:moveTo>
                  <a:cubicBezTo>
                    <a:pt x="97" y="37"/>
                    <a:pt x="98" y="33"/>
                    <a:pt x="101" y="32"/>
                  </a:cubicBezTo>
                  <a:cubicBezTo>
                    <a:pt x="104" y="30"/>
                    <a:pt x="107" y="31"/>
                    <a:pt x="109" y="33"/>
                  </a:cubicBezTo>
                  <a:cubicBezTo>
                    <a:pt x="111" y="36"/>
                    <a:pt x="110" y="40"/>
                    <a:pt x="107" y="42"/>
                  </a:cubicBezTo>
                  <a:cubicBezTo>
                    <a:pt x="106" y="42"/>
                    <a:pt x="105" y="42"/>
                    <a:pt x="104" y="42"/>
                  </a:cubicBezTo>
                  <a:cubicBezTo>
                    <a:pt x="102" y="42"/>
                    <a:pt x="100" y="41"/>
                    <a:pt x="99" y="40"/>
                  </a:cubicBezTo>
                  <a:close/>
                  <a:moveTo>
                    <a:pt x="315" y="38"/>
                  </a:moveTo>
                  <a:cubicBezTo>
                    <a:pt x="312" y="37"/>
                    <a:pt x="311" y="33"/>
                    <a:pt x="313" y="30"/>
                  </a:cubicBezTo>
                  <a:cubicBezTo>
                    <a:pt x="314" y="28"/>
                    <a:pt x="318" y="27"/>
                    <a:pt x="321" y="28"/>
                  </a:cubicBezTo>
                  <a:cubicBezTo>
                    <a:pt x="323" y="30"/>
                    <a:pt x="324" y="33"/>
                    <a:pt x="323" y="36"/>
                  </a:cubicBezTo>
                  <a:cubicBezTo>
                    <a:pt x="322" y="38"/>
                    <a:pt x="320" y="39"/>
                    <a:pt x="318" y="39"/>
                  </a:cubicBezTo>
                  <a:cubicBezTo>
                    <a:pt x="317" y="39"/>
                    <a:pt x="316" y="39"/>
                    <a:pt x="315" y="38"/>
                  </a:cubicBezTo>
                  <a:close/>
                  <a:moveTo>
                    <a:pt x="127" y="24"/>
                  </a:moveTo>
                  <a:cubicBezTo>
                    <a:pt x="126" y="21"/>
                    <a:pt x="127" y="18"/>
                    <a:pt x="130" y="16"/>
                  </a:cubicBezTo>
                  <a:cubicBezTo>
                    <a:pt x="133" y="15"/>
                    <a:pt x="136" y="17"/>
                    <a:pt x="138" y="20"/>
                  </a:cubicBezTo>
                  <a:cubicBezTo>
                    <a:pt x="139" y="23"/>
                    <a:pt x="138" y="26"/>
                    <a:pt x="135" y="27"/>
                  </a:cubicBezTo>
                  <a:cubicBezTo>
                    <a:pt x="134" y="28"/>
                    <a:pt x="133" y="28"/>
                    <a:pt x="132" y="28"/>
                  </a:cubicBezTo>
                  <a:cubicBezTo>
                    <a:pt x="130" y="28"/>
                    <a:pt x="128" y="26"/>
                    <a:pt x="127" y="24"/>
                  </a:cubicBezTo>
                  <a:close/>
                  <a:moveTo>
                    <a:pt x="287" y="25"/>
                  </a:moveTo>
                  <a:cubicBezTo>
                    <a:pt x="284" y="24"/>
                    <a:pt x="282" y="20"/>
                    <a:pt x="283" y="17"/>
                  </a:cubicBezTo>
                  <a:cubicBezTo>
                    <a:pt x="285" y="14"/>
                    <a:pt x="288" y="13"/>
                    <a:pt x="291" y="14"/>
                  </a:cubicBezTo>
                  <a:cubicBezTo>
                    <a:pt x="294" y="15"/>
                    <a:pt x="295" y="19"/>
                    <a:pt x="294" y="22"/>
                  </a:cubicBezTo>
                  <a:cubicBezTo>
                    <a:pt x="293" y="24"/>
                    <a:pt x="291" y="25"/>
                    <a:pt x="289" y="25"/>
                  </a:cubicBezTo>
                  <a:cubicBezTo>
                    <a:pt x="288" y="25"/>
                    <a:pt x="287" y="25"/>
                    <a:pt x="287" y="25"/>
                  </a:cubicBezTo>
                  <a:close/>
                  <a:moveTo>
                    <a:pt x="157" y="13"/>
                  </a:moveTo>
                  <a:cubicBezTo>
                    <a:pt x="156" y="10"/>
                    <a:pt x="158" y="7"/>
                    <a:pt x="161" y="6"/>
                  </a:cubicBezTo>
                  <a:cubicBezTo>
                    <a:pt x="164" y="5"/>
                    <a:pt x="168" y="7"/>
                    <a:pt x="168" y="10"/>
                  </a:cubicBezTo>
                  <a:cubicBezTo>
                    <a:pt x="169" y="13"/>
                    <a:pt x="167" y="17"/>
                    <a:pt x="164" y="17"/>
                  </a:cubicBezTo>
                  <a:cubicBezTo>
                    <a:pt x="164" y="17"/>
                    <a:pt x="163" y="17"/>
                    <a:pt x="163" y="17"/>
                  </a:cubicBezTo>
                  <a:cubicBezTo>
                    <a:pt x="160" y="17"/>
                    <a:pt x="158" y="16"/>
                    <a:pt x="157" y="13"/>
                  </a:cubicBezTo>
                  <a:close/>
                  <a:moveTo>
                    <a:pt x="257" y="16"/>
                  </a:moveTo>
                  <a:cubicBezTo>
                    <a:pt x="254" y="15"/>
                    <a:pt x="252" y="12"/>
                    <a:pt x="252" y="9"/>
                  </a:cubicBezTo>
                  <a:cubicBezTo>
                    <a:pt x="253" y="6"/>
                    <a:pt x="256" y="4"/>
                    <a:pt x="259" y="5"/>
                  </a:cubicBezTo>
                  <a:cubicBezTo>
                    <a:pt x="263" y="5"/>
                    <a:pt x="265" y="8"/>
                    <a:pt x="264" y="11"/>
                  </a:cubicBezTo>
                  <a:cubicBezTo>
                    <a:pt x="263" y="14"/>
                    <a:pt x="261" y="16"/>
                    <a:pt x="258" y="16"/>
                  </a:cubicBezTo>
                  <a:cubicBezTo>
                    <a:pt x="258" y="16"/>
                    <a:pt x="257" y="16"/>
                    <a:pt x="257" y="16"/>
                  </a:cubicBezTo>
                  <a:close/>
                  <a:moveTo>
                    <a:pt x="189" y="7"/>
                  </a:moveTo>
                  <a:cubicBezTo>
                    <a:pt x="188" y="4"/>
                    <a:pt x="191" y="1"/>
                    <a:pt x="194" y="0"/>
                  </a:cubicBezTo>
                  <a:cubicBezTo>
                    <a:pt x="197" y="0"/>
                    <a:pt x="200" y="3"/>
                    <a:pt x="200" y="6"/>
                  </a:cubicBezTo>
                  <a:cubicBezTo>
                    <a:pt x="200" y="9"/>
                    <a:pt x="198" y="12"/>
                    <a:pt x="195" y="12"/>
                  </a:cubicBezTo>
                  <a:cubicBezTo>
                    <a:pt x="194" y="12"/>
                    <a:pt x="194" y="12"/>
                    <a:pt x="194" y="12"/>
                  </a:cubicBezTo>
                  <a:cubicBezTo>
                    <a:pt x="191" y="12"/>
                    <a:pt x="189" y="10"/>
                    <a:pt x="189" y="7"/>
                  </a:cubicBezTo>
                  <a:close/>
                  <a:moveTo>
                    <a:pt x="226" y="12"/>
                  </a:moveTo>
                  <a:cubicBezTo>
                    <a:pt x="223" y="11"/>
                    <a:pt x="220" y="9"/>
                    <a:pt x="221" y="5"/>
                  </a:cubicBezTo>
                  <a:cubicBezTo>
                    <a:pt x="221" y="2"/>
                    <a:pt x="224" y="0"/>
                    <a:pt x="227" y="0"/>
                  </a:cubicBezTo>
                  <a:cubicBezTo>
                    <a:pt x="230" y="0"/>
                    <a:pt x="232" y="3"/>
                    <a:pt x="232" y="6"/>
                  </a:cubicBezTo>
                  <a:cubicBezTo>
                    <a:pt x="232" y="9"/>
                    <a:pt x="229" y="12"/>
                    <a:pt x="226" y="1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315" name="Google Shape;1315;p32"/>
            <p:cNvSpPr/>
            <p:nvPr/>
          </p:nvSpPr>
          <p:spPr>
            <a:xfrm>
              <a:off x="5913438" y="4510088"/>
              <a:ext cx="625475" cy="625475"/>
            </a:xfrm>
            <a:custGeom>
              <a:avLst/>
              <a:gdLst/>
              <a:ahLst/>
              <a:cxnLst/>
              <a:rect l="l" t="t" r="r" b="b"/>
              <a:pathLst>
                <a:path w="371" h="371" extrusionOk="0">
                  <a:moveTo>
                    <a:pt x="186" y="371"/>
                  </a:moveTo>
                  <a:cubicBezTo>
                    <a:pt x="83" y="371"/>
                    <a:pt x="0" y="288"/>
                    <a:pt x="0" y="186"/>
                  </a:cubicBezTo>
                  <a:cubicBezTo>
                    <a:pt x="0" y="83"/>
                    <a:pt x="83" y="0"/>
                    <a:pt x="186" y="0"/>
                  </a:cubicBezTo>
                  <a:cubicBezTo>
                    <a:pt x="288" y="0"/>
                    <a:pt x="371" y="83"/>
                    <a:pt x="371" y="186"/>
                  </a:cubicBezTo>
                  <a:cubicBezTo>
                    <a:pt x="371" y="288"/>
                    <a:pt x="288" y="371"/>
                    <a:pt x="186" y="371"/>
                  </a:cubicBezTo>
                  <a:close/>
                  <a:moveTo>
                    <a:pt x="186" y="8"/>
                  </a:moveTo>
                  <a:cubicBezTo>
                    <a:pt x="88" y="8"/>
                    <a:pt x="8" y="88"/>
                    <a:pt x="8" y="186"/>
                  </a:cubicBezTo>
                  <a:cubicBezTo>
                    <a:pt x="8" y="283"/>
                    <a:pt x="88" y="363"/>
                    <a:pt x="186" y="363"/>
                  </a:cubicBezTo>
                  <a:cubicBezTo>
                    <a:pt x="283" y="363"/>
                    <a:pt x="363" y="283"/>
                    <a:pt x="363" y="186"/>
                  </a:cubicBezTo>
                  <a:cubicBezTo>
                    <a:pt x="363" y="88"/>
                    <a:pt x="283" y="8"/>
                    <a:pt x="186" y="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316" name="Google Shape;1316;p32"/>
            <p:cNvSpPr/>
            <p:nvPr/>
          </p:nvSpPr>
          <p:spPr>
            <a:xfrm>
              <a:off x="5978525" y="4573588"/>
              <a:ext cx="496888" cy="498475"/>
            </a:xfrm>
            <a:custGeom>
              <a:avLst/>
              <a:gdLst/>
              <a:ahLst/>
              <a:cxnLst/>
              <a:rect l="l" t="t" r="r" b="b"/>
              <a:pathLst>
                <a:path w="295" h="295" extrusionOk="0">
                  <a:moveTo>
                    <a:pt x="148" y="295"/>
                  </a:moveTo>
                  <a:cubicBezTo>
                    <a:pt x="66" y="295"/>
                    <a:pt x="0" y="229"/>
                    <a:pt x="0" y="148"/>
                  </a:cubicBezTo>
                  <a:cubicBezTo>
                    <a:pt x="0" y="66"/>
                    <a:pt x="66" y="0"/>
                    <a:pt x="148" y="0"/>
                  </a:cubicBezTo>
                  <a:cubicBezTo>
                    <a:pt x="229" y="0"/>
                    <a:pt x="295" y="66"/>
                    <a:pt x="295" y="148"/>
                  </a:cubicBezTo>
                  <a:cubicBezTo>
                    <a:pt x="295" y="229"/>
                    <a:pt x="229" y="295"/>
                    <a:pt x="148" y="295"/>
                  </a:cubicBezTo>
                  <a:close/>
                  <a:moveTo>
                    <a:pt x="148" y="31"/>
                  </a:moveTo>
                  <a:cubicBezTo>
                    <a:pt x="83" y="31"/>
                    <a:pt x="31" y="83"/>
                    <a:pt x="31" y="148"/>
                  </a:cubicBezTo>
                  <a:cubicBezTo>
                    <a:pt x="31" y="212"/>
                    <a:pt x="83" y="264"/>
                    <a:pt x="148" y="264"/>
                  </a:cubicBezTo>
                  <a:cubicBezTo>
                    <a:pt x="212" y="264"/>
                    <a:pt x="264" y="212"/>
                    <a:pt x="264" y="148"/>
                  </a:cubicBezTo>
                  <a:cubicBezTo>
                    <a:pt x="264" y="83"/>
                    <a:pt x="212" y="31"/>
                    <a:pt x="148" y="3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42" name="TextBox 41"/>
          <p:cNvSpPr txBox="1"/>
          <p:nvPr/>
        </p:nvSpPr>
        <p:spPr>
          <a:xfrm>
            <a:off x="4453921" y="1818337"/>
            <a:ext cx="3847712" cy="1708160"/>
          </a:xfrm>
          <a:prstGeom prst="rect">
            <a:avLst/>
          </a:prstGeom>
          <a:noFill/>
        </p:spPr>
        <p:txBody>
          <a:bodyPr wrap="square" rtlCol="0">
            <a:spAutoFit/>
          </a:bodyPr>
          <a:lstStyle/>
          <a:p>
            <a:pPr algn="r">
              <a:lnSpc>
                <a:spcPct val="150000"/>
              </a:lnSpc>
            </a:pPr>
            <a:r>
              <a:rPr lang="en-US" sz="3500" b="1"/>
              <a:t>IV. </a:t>
            </a:r>
          </a:p>
          <a:p>
            <a:pPr algn="r">
              <a:lnSpc>
                <a:spcPct val="150000"/>
              </a:lnSpc>
            </a:pPr>
            <a:r>
              <a:rPr lang="en-US" sz="3500" b="1"/>
              <a:t>VẬN HÀNH ĐIỆN</a:t>
            </a:r>
          </a:p>
        </p:txBody>
      </p:sp>
    </p:spTree>
    <p:extLst>
      <p:ext uri="{BB962C8B-B14F-4D97-AF65-F5344CB8AC3E}">
        <p14:creationId xmlns:p14="http://schemas.microsoft.com/office/powerpoint/2010/main" val="3306473209"/>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227254"/>
            <a:ext cx="9143999" cy="507831"/>
          </a:xfrm>
          <a:prstGeom prst="rect">
            <a:avLst/>
          </a:prstGeom>
          <a:noFill/>
        </p:spPr>
        <p:txBody>
          <a:bodyPr wrap="square" rtlCol="0">
            <a:spAutoFit/>
          </a:bodyPr>
          <a:lstStyle/>
          <a:p>
            <a:pPr algn="ctr"/>
            <a:r>
              <a:rPr lang="en-US" sz="2700" b="1">
                <a:solidFill>
                  <a:srgbClr val="C00000"/>
                </a:solidFill>
              </a:rPr>
              <a:t>IV. VẬN HÀNH ĐIỆN</a:t>
            </a:r>
          </a:p>
        </p:txBody>
      </p:sp>
      <p:sp>
        <p:nvSpPr>
          <p:cNvPr id="10" name="TextBox 9"/>
          <p:cNvSpPr txBox="1"/>
          <p:nvPr/>
        </p:nvSpPr>
        <p:spPr>
          <a:xfrm>
            <a:off x="0" y="820055"/>
            <a:ext cx="9144000" cy="553998"/>
          </a:xfrm>
          <a:prstGeom prst="rect">
            <a:avLst/>
          </a:prstGeom>
          <a:noFill/>
        </p:spPr>
        <p:txBody>
          <a:bodyPr wrap="square" rtlCol="0">
            <a:spAutoFit/>
          </a:bodyPr>
          <a:lstStyle/>
          <a:p>
            <a:pPr algn="ctr">
              <a:lnSpc>
                <a:spcPct val="150000"/>
              </a:lnSpc>
            </a:pPr>
            <a:r>
              <a:rPr lang="en-US" sz="2000"/>
              <a:t>Quan sát Hình 2.5, đọc nội dung mục IV SGK tr.12 và trả lời các câu hỏi:</a:t>
            </a:r>
            <a:endParaRPr lang="vi-VN" sz="2000"/>
          </a:p>
        </p:txBody>
      </p:sp>
      <p:grpSp>
        <p:nvGrpSpPr>
          <p:cNvPr id="11" name="Group 10">
            <a:extLst>
              <a:ext uri="{FF2B5EF4-FFF2-40B4-BE49-F238E27FC236}">
                <a16:creationId xmlns:a16="http://schemas.microsoft.com/office/drawing/2014/main" id="{5CAFBF2F-35AB-E8EB-1D45-4652D8565869}"/>
              </a:ext>
            </a:extLst>
          </p:cNvPr>
          <p:cNvGrpSpPr/>
          <p:nvPr/>
        </p:nvGrpSpPr>
        <p:grpSpPr>
          <a:xfrm>
            <a:off x="4571999" y="1459023"/>
            <a:ext cx="3697563" cy="1862423"/>
            <a:chOff x="2327334" y="3513969"/>
            <a:chExt cx="8262775" cy="4161871"/>
          </a:xfrm>
        </p:grpSpPr>
        <p:sp>
          <p:nvSpPr>
            <p:cNvPr id="12" name="Rectangle: Rounded Corners 4">
              <a:extLst>
                <a:ext uri="{FF2B5EF4-FFF2-40B4-BE49-F238E27FC236}">
                  <a16:creationId xmlns:a16="http://schemas.microsoft.com/office/drawing/2014/main" id="{E7353702-3830-CEB8-9973-D453981C9788}"/>
                </a:ext>
              </a:extLst>
            </p:cNvPr>
            <p:cNvSpPr/>
            <p:nvPr/>
          </p:nvSpPr>
          <p:spPr>
            <a:xfrm>
              <a:off x="2327334" y="4324547"/>
              <a:ext cx="8262775" cy="3351293"/>
            </a:xfrm>
            <a:prstGeom prst="roundRect">
              <a:avLst>
                <a:gd name="adj" fmla="val 10592"/>
              </a:avLst>
            </a:prstGeom>
            <a:solidFill>
              <a:srgbClr val="F8E6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BE89C69-1BA8-2F2F-01BF-6D0FE11A63EB}"/>
                </a:ext>
              </a:extLst>
            </p:cNvPr>
            <p:cNvSpPr txBox="1"/>
            <p:nvPr/>
          </p:nvSpPr>
          <p:spPr>
            <a:xfrm>
              <a:off x="2809007" y="5029547"/>
              <a:ext cx="7299416" cy="2269656"/>
            </a:xfrm>
            <a:prstGeom prst="rect">
              <a:avLst/>
            </a:prstGeom>
            <a:noFill/>
          </p:spPr>
          <p:txBody>
            <a:bodyPr wrap="square" rtlCol="0">
              <a:spAutoFit/>
            </a:bodyPr>
            <a:lstStyle/>
            <a:p>
              <a:pPr algn="just">
                <a:lnSpc>
                  <a:spcPct val="150000"/>
                </a:lnSpc>
              </a:pPr>
              <a:r>
                <a:rPr lang="en-US" sz="2000">
                  <a:latin typeface="Arial" panose="020B0604020202020204" pitchFamily="34" charset="0"/>
                  <a:cs typeface="Arial" panose="020B0604020202020204" pitchFamily="34" charset="0"/>
                </a:rPr>
                <a:t>Trình bày một số đặc điểm ngành nghề vận hành điện.</a:t>
              </a:r>
            </a:p>
          </p:txBody>
        </p:sp>
        <p:sp>
          <p:nvSpPr>
            <p:cNvPr id="20" name="Freeform 7">
              <a:extLst>
                <a:ext uri="{FF2B5EF4-FFF2-40B4-BE49-F238E27FC236}">
                  <a16:creationId xmlns:a16="http://schemas.microsoft.com/office/drawing/2014/main" id="{1586689A-E0BC-6C90-F818-199DFD9715A8}"/>
                </a:ext>
              </a:extLst>
            </p:cNvPr>
            <p:cNvSpPr/>
            <p:nvPr/>
          </p:nvSpPr>
          <p:spPr>
            <a:xfrm>
              <a:off x="5352122" y="3513969"/>
              <a:ext cx="2213181" cy="1621157"/>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238" y="1651041"/>
            <a:ext cx="3385784" cy="1977984"/>
          </a:xfrm>
          <a:prstGeom prst="rect">
            <a:avLst/>
          </a:prstGeom>
          <a:ln>
            <a:solidFill>
              <a:srgbClr val="000000"/>
            </a:solidFill>
          </a:ln>
        </p:spPr>
      </p:pic>
      <p:sp>
        <p:nvSpPr>
          <p:cNvPr id="21" name="TextBox 20"/>
          <p:cNvSpPr txBox="1"/>
          <p:nvPr/>
        </p:nvSpPr>
        <p:spPr>
          <a:xfrm>
            <a:off x="589580" y="3760869"/>
            <a:ext cx="3731099" cy="1015663"/>
          </a:xfrm>
          <a:prstGeom prst="rect">
            <a:avLst/>
          </a:prstGeom>
          <a:noFill/>
        </p:spPr>
        <p:txBody>
          <a:bodyPr wrap="square" rtlCol="0">
            <a:spAutoFit/>
          </a:bodyPr>
          <a:lstStyle/>
          <a:p>
            <a:pPr algn="ctr">
              <a:lnSpc>
                <a:spcPct val="150000"/>
              </a:lnSpc>
            </a:pPr>
            <a:r>
              <a:rPr lang="en-US" sz="2000" i="1"/>
              <a:t>Hình 2.5. Vận hành hệ thống lưới điện quốc gia</a:t>
            </a:r>
            <a:endParaRPr lang="vi-VN" sz="2000" i="1"/>
          </a:p>
        </p:txBody>
      </p:sp>
      <p:pic>
        <p:nvPicPr>
          <p:cNvPr id="25" name="Picture 2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276335" y="3515607"/>
            <a:ext cx="1389225" cy="1073176"/>
          </a:xfrm>
          <a:prstGeom prst="rect">
            <a:avLst/>
          </a:prstGeom>
        </p:spPr>
      </p:pic>
    </p:spTree>
    <p:extLst>
      <p:ext uri="{BB962C8B-B14F-4D97-AF65-F5344CB8AC3E}">
        <p14:creationId xmlns:p14="http://schemas.microsoft.com/office/powerpoint/2010/main" val="331213893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par>
                                <p:cTn id="23" presetID="53" presetClass="entr" presetSubtype="16"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227254"/>
            <a:ext cx="9143999" cy="507831"/>
          </a:xfrm>
          <a:prstGeom prst="rect">
            <a:avLst/>
          </a:prstGeom>
          <a:noFill/>
        </p:spPr>
        <p:txBody>
          <a:bodyPr wrap="square" rtlCol="0">
            <a:spAutoFit/>
          </a:bodyPr>
          <a:lstStyle/>
          <a:p>
            <a:pPr algn="ctr"/>
            <a:r>
              <a:rPr lang="en-US" sz="2700" b="1">
                <a:solidFill>
                  <a:srgbClr val="C00000"/>
                </a:solidFill>
              </a:rPr>
              <a:t>IV. VẬN HÀNH ĐIỆN</a:t>
            </a:r>
          </a:p>
        </p:txBody>
      </p:sp>
      <p:sp>
        <p:nvSpPr>
          <p:cNvPr id="14" name="TextBox 13"/>
          <p:cNvSpPr txBox="1"/>
          <p:nvPr/>
        </p:nvSpPr>
        <p:spPr>
          <a:xfrm>
            <a:off x="785332" y="961693"/>
            <a:ext cx="7573333" cy="1477328"/>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ü"/>
            </a:pPr>
            <a:r>
              <a:rPr lang="vi-VN" sz="2000"/>
              <a:t>Thao tác đóng cắt, điều chỉnh đúng quy trình các thiết bị điện và hệ thống điện nhằm khai thác hiệu quả, đúng chức năng, không xảy ra sự cố, đảm bảo an toàn cho người và thiết bị.</a:t>
            </a:r>
          </a:p>
        </p:txBody>
      </p:sp>
      <p:pic>
        <p:nvPicPr>
          <p:cNvPr id="15" name="Picture 2" descr="https://setuptm.com/wp-content/uploads/2020/05/image001-12.jpg"/>
          <p:cNvPicPr>
            <a:picLocks noChangeAspect="1" noChangeArrowheads="1"/>
          </p:cNvPicPr>
          <p:nvPr/>
        </p:nvPicPr>
        <p:blipFill rotWithShape="1">
          <a:blip r:embed="rId2">
            <a:extLst>
              <a:ext uri="{28A0092B-C50C-407E-A947-70E740481C1C}">
                <a14:useLocalDpi xmlns:a14="http://schemas.microsoft.com/office/drawing/2010/main" val="0"/>
              </a:ext>
            </a:extLst>
          </a:blip>
          <a:srcRect l="11493"/>
          <a:stretch/>
        </p:blipFill>
        <p:spPr bwMode="auto">
          <a:xfrm>
            <a:off x="3428724" y="2665629"/>
            <a:ext cx="2296837" cy="16954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4" descr="https://css.baohatinh.vn/dst/story/22vungang/a11.jpg"/>
          <p:cNvPicPr>
            <a:picLocks noChangeAspect="1" noChangeArrowheads="1"/>
          </p:cNvPicPr>
          <p:nvPr/>
        </p:nvPicPr>
        <p:blipFill rotWithShape="1">
          <a:blip r:embed="rId3">
            <a:extLst>
              <a:ext uri="{28A0092B-C50C-407E-A947-70E740481C1C}">
                <a14:useLocalDpi xmlns:a14="http://schemas.microsoft.com/office/drawing/2010/main" val="0"/>
              </a:ext>
            </a:extLst>
          </a:blip>
          <a:srcRect l="13914" r="8754"/>
          <a:stretch/>
        </p:blipFill>
        <p:spPr bwMode="auto">
          <a:xfrm>
            <a:off x="785332" y="2665629"/>
            <a:ext cx="2330918" cy="16954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rotWithShape="1">
          <a:blip r:embed="rId4"/>
          <a:srcRect l="11291" r="18232"/>
          <a:stretch/>
        </p:blipFill>
        <p:spPr>
          <a:xfrm>
            <a:off x="6038036" y="2665629"/>
            <a:ext cx="2242015" cy="16954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43858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227254"/>
            <a:ext cx="9143999" cy="507831"/>
          </a:xfrm>
          <a:prstGeom prst="rect">
            <a:avLst/>
          </a:prstGeom>
          <a:noFill/>
        </p:spPr>
        <p:txBody>
          <a:bodyPr wrap="square" rtlCol="0">
            <a:spAutoFit/>
          </a:bodyPr>
          <a:lstStyle/>
          <a:p>
            <a:pPr algn="ctr"/>
            <a:r>
              <a:rPr lang="en-US" sz="2700" b="1">
                <a:solidFill>
                  <a:srgbClr val="C00000"/>
                </a:solidFill>
              </a:rPr>
              <a:t>IV. VẬN HÀNH ĐIỆN</a:t>
            </a:r>
          </a:p>
        </p:txBody>
      </p:sp>
      <p:sp>
        <p:nvSpPr>
          <p:cNvPr id="14" name="TextBox 13"/>
          <p:cNvSpPr txBox="1"/>
          <p:nvPr/>
        </p:nvSpPr>
        <p:spPr>
          <a:xfrm>
            <a:off x="315069" y="900918"/>
            <a:ext cx="7953719" cy="553998"/>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ü"/>
            </a:pPr>
            <a:r>
              <a:rPr lang="vi-VN" sz="2000"/>
              <a:t>Kĩ sư điện: vận hành điện trong các trung tâm điều độ, điều khiển.</a:t>
            </a:r>
          </a:p>
        </p:txBody>
      </p:sp>
      <p:sp>
        <p:nvSpPr>
          <p:cNvPr id="7" name="TextBox 6"/>
          <p:cNvSpPr txBox="1"/>
          <p:nvPr/>
        </p:nvSpPr>
        <p:spPr>
          <a:xfrm>
            <a:off x="315069" y="1563884"/>
            <a:ext cx="6333925" cy="2862322"/>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ü"/>
            </a:pPr>
            <a:r>
              <a:rPr lang="vi-VN" sz="2000"/>
              <a:t>Thợ điện: </a:t>
            </a:r>
          </a:p>
          <a:p>
            <a:pPr marL="342900" indent="-342900" algn="just">
              <a:lnSpc>
                <a:spcPct val="150000"/>
              </a:lnSpc>
              <a:buFont typeface="Arial" panose="020B0604020202020204" pitchFamily="34" charset="0"/>
              <a:buChar char="•"/>
            </a:pPr>
            <a:r>
              <a:rPr lang="vi-VN" sz="2000"/>
              <a:t>Vận hành từng thiết bị điện, máy điện.</a:t>
            </a:r>
          </a:p>
          <a:p>
            <a:pPr marL="342900" indent="-342900" algn="just">
              <a:lnSpc>
                <a:spcPct val="150000"/>
              </a:lnSpc>
              <a:buFont typeface="Arial" panose="020B0604020202020204" pitchFamily="34" charset="0"/>
              <a:buChar char="•"/>
            </a:pPr>
            <a:r>
              <a:rPr lang="vi-VN" sz="2000"/>
              <a:t>Có sự kiểm tra, giám sát của kĩ sư điện và sự hỗ trợ bởi các thiết bị đo lường.</a:t>
            </a:r>
          </a:p>
          <a:p>
            <a:pPr marL="342900" indent="-342900" algn="just">
              <a:lnSpc>
                <a:spcPct val="150000"/>
              </a:lnSpc>
              <a:buFont typeface="Arial" panose="020B0604020202020204" pitchFamily="34" charset="0"/>
              <a:buChar char="•"/>
            </a:pPr>
            <a:r>
              <a:rPr lang="vi-VN" sz="2000"/>
              <a:t>Có thể thực hiện trong nhà hoặc ngoài trời, đôi khi trên địa hình phức tạp, môi trường khắc nghiệt.</a:t>
            </a:r>
          </a:p>
        </p:txBody>
      </p:sp>
      <p:pic>
        <p:nvPicPr>
          <p:cNvPr id="8" name="Picture 4" descr="https://kosy.vn/wp-content/uploads/2023/08/z3139823850451_1d962e8ac24ad96ca07717da1066304a-scaled.jpg"/>
          <p:cNvPicPr>
            <a:picLocks noChangeAspect="1" noChangeArrowheads="1"/>
          </p:cNvPicPr>
          <p:nvPr/>
        </p:nvPicPr>
        <p:blipFill rotWithShape="1">
          <a:blip r:embed="rId2">
            <a:extLst>
              <a:ext uri="{28A0092B-C50C-407E-A947-70E740481C1C}">
                <a14:useLocalDpi xmlns:a14="http://schemas.microsoft.com/office/drawing/2010/main" val="0"/>
              </a:ext>
            </a:extLst>
          </a:blip>
          <a:srcRect t="5724" b="1643"/>
          <a:stretch/>
        </p:blipFill>
        <p:spPr bwMode="auto">
          <a:xfrm>
            <a:off x="6906984" y="3207007"/>
            <a:ext cx="1754893" cy="1219199"/>
          </a:xfrm>
          <a:prstGeom prst="rect">
            <a:avLst/>
          </a:prstGeom>
          <a:ln>
            <a:noFill/>
          </a:ln>
          <a:effectLst>
            <a:outerShdw blurRad="292100" dist="139700" dir="2700000" algn="tl" rotWithShape="0">
              <a:srgbClr val="333333">
                <a:alpha val="65000"/>
              </a:srgbClr>
            </a:outerShdw>
          </a:effectLst>
        </p:spPr>
      </p:pic>
      <p:pic>
        <p:nvPicPr>
          <p:cNvPr id="2050" name="Picture 2" descr="https://www.evn.com.vn/userfile/User/honghoa/images/2021/8/EVNHCMC16821(2).jpg"/>
          <p:cNvPicPr>
            <a:picLocks noChangeAspect="1" noChangeArrowheads="1"/>
          </p:cNvPicPr>
          <p:nvPr/>
        </p:nvPicPr>
        <p:blipFill rotWithShape="1">
          <a:blip r:embed="rId3">
            <a:extLst>
              <a:ext uri="{28A0092B-C50C-407E-A947-70E740481C1C}">
                <a14:useLocalDpi xmlns:a14="http://schemas.microsoft.com/office/drawing/2010/main" val="0"/>
              </a:ext>
            </a:extLst>
          </a:blip>
          <a:srcRect l="26778" r="1577"/>
          <a:stretch/>
        </p:blipFill>
        <p:spPr bwMode="auto">
          <a:xfrm>
            <a:off x="6906984" y="1628031"/>
            <a:ext cx="1754893" cy="13496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6811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nodeType="withEffect">
                                  <p:stCondLst>
                                    <p:cond delay="0"/>
                                  </p:stCondLst>
                                  <p:childTnLst>
                                    <p:set>
                                      <p:cBhvr>
                                        <p:cTn id="23" dur="1" fill="hold">
                                          <p:stCondLst>
                                            <p:cond delay="0"/>
                                          </p:stCondLst>
                                        </p:cTn>
                                        <p:tgtEl>
                                          <p:spTgt spid="2050"/>
                                        </p:tgtEl>
                                        <p:attrNameLst>
                                          <p:attrName>style.visibility</p:attrName>
                                        </p:attrNameLst>
                                      </p:cBhvr>
                                      <p:to>
                                        <p:strVal val="visible"/>
                                      </p:to>
                                    </p:set>
                                    <p:anim calcmode="lin" valueType="num">
                                      <p:cBhvr>
                                        <p:cTn id="24" dur="500" fill="hold"/>
                                        <p:tgtEl>
                                          <p:spTgt spid="2050"/>
                                        </p:tgtEl>
                                        <p:attrNameLst>
                                          <p:attrName>ppt_w</p:attrName>
                                        </p:attrNameLst>
                                      </p:cBhvr>
                                      <p:tavLst>
                                        <p:tav tm="0">
                                          <p:val>
                                            <p:fltVal val="0"/>
                                          </p:val>
                                        </p:tav>
                                        <p:tav tm="100000">
                                          <p:val>
                                            <p:strVal val="#ppt_w"/>
                                          </p:val>
                                        </p:tav>
                                      </p:tavLst>
                                    </p:anim>
                                    <p:anim calcmode="lin" valueType="num">
                                      <p:cBhvr>
                                        <p:cTn id="25" dur="500" fill="hold"/>
                                        <p:tgtEl>
                                          <p:spTgt spid="2050"/>
                                        </p:tgtEl>
                                        <p:attrNameLst>
                                          <p:attrName>ppt_h</p:attrName>
                                        </p:attrNameLst>
                                      </p:cBhvr>
                                      <p:tavLst>
                                        <p:tav tm="0">
                                          <p:val>
                                            <p:fltVal val="0"/>
                                          </p:val>
                                        </p:tav>
                                        <p:tav tm="100000">
                                          <p:val>
                                            <p:strVal val="#ppt_h"/>
                                          </p:val>
                                        </p:tav>
                                      </p:tavLst>
                                    </p:anim>
                                    <p:animEffect transition="in" filter="fade">
                                      <p:cBhvr>
                                        <p:cTn id="2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pic>
        <p:nvPicPr>
          <p:cNvPr id="1326" name="Google Shape;1326;p33"/>
          <p:cNvPicPr preferRelativeResize="0">
            <a:picLocks noGrp="1"/>
          </p:cNvPicPr>
          <p:nvPr>
            <p:ph type="pic" idx="2"/>
          </p:nvPr>
        </p:nvPicPr>
        <p:blipFill rotWithShape="1">
          <a:blip r:embed="rId3">
            <a:extLst>
              <a:ext uri="{28A0092B-C50C-407E-A947-70E740481C1C}">
                <a14:useLocalDpi xmlns:a14="http://schemas.microsoft.com/office/drawing/2010/main" val="0"/>
              </a:ext>
            </a:extLst>
          </a:blip>
          <a:srcRect l="25984" r="16802" b="1021"/>
          <a:stretch/>
        </p:blipFill>
        <p:spPr>
          <a:xfrm>
            <a:off x="5015318" y="679819"/>
            <a:ext cx="3415450" cy="3923380"/>
          </a:xfrm>
          <a:prstGeom prst="snip2DiagRect">
            <a:avLst>
              <a:gd name="adj1" fmla="val 0"/>
              <a:gd name="adj2" fmla="val 16667"/>
            </a:avLst>
          </a:prstGeom>
        </p:spPr>
      </p:pic>
      <p:grpSp>
        <p:nvGrpSpPr>
          <p:cNvPr id="1327" name="Google Shape;1327;p33"/>
          <p:cNvGrpSpPr/>
          <p:nvPr/>
        </p:nvGrpSpPr>
        <p:grpSpPr>
          <a:xfrm>
            <a:off x="7918800" y="4092025"/>
            <a:ext cx="1023938" cy="1023938"/>
            <a:chOff x="9247188" y="5834063"/>
            <a:chExt cx="1023938" cy="1023938"/>
          </a:xfrm>
        </p:grpSpPr>
        <p:sp>
          <p:nvSpPr>
            <p:cNvPr id="1328" name="Google Shape;1328;p33"/>
            <p:cNvSpPr/>
            <p:nvPr/>
          </p:nvSpPr>
          <p:spPr>
            <a:xfrm>
              <a:off x="9247188" y="5834063"/>
              <a:ext cx="1023938" cy="1023938"/>
            </a:xfrm>
            <a:custGeom>
              <a:avLst/>
              <a:gdLst/>
              <a:ahLst/>
              <a:cxnLst/>
              <a:rect l="l" t="t" r="r" b="b"/>
              <a:pathLst>
                <a:path w="607" h="607" extrusionOk="0">
                  <a:moveTo>
                    <a:pt x="304" y="607"/>
                  </a:moveTo>
                  <a:cubicBezTo>
                    <a:pt x="136" y="607"/>
                    <a:pt x="0" y="471"/>
                    <a:pt x="0" y="304"/>
                  </a:cubicBezTo>
                  <a:cubicBezTo>
                    <a:pt x="0" y="136"/>
                    <a:pt x="136" y="0"/>
                    <a:pt x="304" y="0"/>
                  </a:cubicBezTo>
                  <a:cubicBezTo>
                    <a:pt x="471" y="0"/>
                    <a:pt x="607" y="136"/>
                    <a:pt x="607" y="304"/>
                  </a:cubicBezTo>
                  <a:cubicBezTo>
                    <a:pt x="607" y="471"/>
                    <a:pt x="471" y="607"/>
                    <a:pt x="304" y="607"/>
                  </a:cubicBezTo>
                  <a:close/>
                  <a:moveTo>
                    <a:pt x="304" y="5"/>
                  </a:moveTo>
                  <a:cubicBezTo>
                    <a:pt x="139" y="5"/>
                    <a:pt x="5" y="139"/>
                    <a:pt x="5" y="304"/>
                  </a:cubicBezTo>
                  <a:cubicBezTo>
                    <a:pt x="5" y="468"/>
                    <a:pt x="139" y="602"/>
                    <a:pt x="304" y="602"/>
                  </a:cubicBezTo>
                  <a:cubicBezTo>
                    <a:pt x="468" y="602"/>
                    <a:pt x="602" y="468"/>
                    <a:pt x="602" y="304"/>
                  </a:cubicBezTo>
                  <a:cubicBezTo>
                    <a:pt x="602" y="139"/>
                    <a:pt x="468" y="5"/>
                    <a:pt x="304" y="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329" name="Google Shape;1329;p33"/>
            <p:cNvSpPr/>
            <p:nvPr/>
          </p:nvSpPr>
          <p:spPr>
            <a:xfrm>
              <a:off x="9274175" y="5861050"/>
              <a:ext cx="969963" cy="969963"/>
            </a:xfrm>
            <a:custGeom>
              <a:avLst/>
              <a:gdLst/>
              <a:ahLst/>
              <a:cxnLst/>
              <a:rect l="l" t="t" r="r" b="b"/>
              <a:pathLst>
                <a:path w="575" h="575" extrusionOk="0">
                  <a:moveTo>
                    <a:pt x="288" y="575"/>
                  </a:moveTo>
                  <a:cubicBezTo>
                    <a:pt x="129" y="575"/>
                    <a:pt x="0" y="446"/>
                    <a:pt x="0" y="288"/>
                  </a:cubicBezTo>
                  <a:cubicBezTo>
                    <a:pt x="0" y="129"/>
                    <a:pt x="129" y="0"/>
                    <a:pt x="288" y="0"/>
                  </a:cubicBezTo>
                  <a:cubicBezTo>
                    <a:pt x="446" y="0"/>
                    <a:pt x="575" y="129"/>
                    <a:pt x="575" y="288"/>
                  </a:cubicBezTo>
                  <a:cubicBezTo>
                    <a:pt x="575" y="446"/>
                    <a:pt x="446" y="575"/>
                    <a:pt x="288" y="575"/>
                  </a:cubicBezTo>
                  <a:close/>
                  <a:moveTo>
                    <a:pt x="288" y="11"/>
                  </a:moveTo>
                  <a:cubicBezTo>
                    <a:pt x="135" y="11"/>
                    <a:pt x="11" y="135"/>
                    <a:pt x="11" y="288"/>
                  </a:cubicBezTo>
                  <a:cubicBezTo>
                    <a:pt x="11" y="440"/>
                    <a:pt x="135" y="565"/>
                    <a:pt x="288" y="565"/>
                  </a:cubicBezTo>
                  <a:cubicBezTo>
                    <a:pt x="440" y="565"/>
                    <a:pt x="565" y="440"/>
                    <a:pt x="565" y="288"/>
                  </a:cubicBezTo>
                  <a:cubicBezTo>
                    <a:pt x="565" y="135"/>
                    <a:pt x="440" y="11"/>
                    <a:pt x="288" y="1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330" name="Google Shape;1330;p33"/>
            <p:cNvSpPr/>
            <p:nvPr/>
          </p:nvSpPr>
          <p:spPr>
            <a:xfrm>
              <a:off x="9377363" y="5962650"/>
              <a:ext cx="763587" cy="765175"/>
            </a:xfrm>
            <a:custGeom>
              <a:avLst/>
              <a:gdLst/>
              <a:ahLst/>
              <a:cxnLst/>
              <a:rect l="l" t="t" r="r" b="b"/>
              <a:pathLst>
                <a:path w="453" h="454" extrusionOk="0">
                  <a:moveTo>
                    <a:pt x="227" y="454"/>
                  </a:moveTo>
                  <a:cubicBezTo>
                    <a:pt x="209" y="454"/>
                    <a:pt x="191" y="452"/>
                    <a:pt x="173" y="448"/>
                  </a:cubicBezTo>
                  <a:cubicBezTo>
                    <a:pt x="184" y="405"/>
                    <a:pt x="184" y="405"/>
                    <a:pt x="184" y="405"/>
                  </a:cubicBezTo>
                  <a:cubicBezTo>
                    <a:pt x="201" y="409"/>
                    <a:pt x="219" y="411"/>
                    <a:pt x="236" y="410"/>
                  </a:cubicBezTo>
                  <a:cubicBezTo>
                    <a:pt x="239" y="454"/>
                    <a:pt x="239" y="454"/>
                    <a:pt x="239" y="454"/>
                  </a:cubicBezTo>
                  <a:cubicBezTo>
                    <a:pt x="235" y="454"/>
                    <a:pt x="231" y="454"/>
                    <a:pt x="227" y="454"/>
                  </a:cubicBezTo>
                  <a:close/>
                  <a:moveTo>
                    <a:pt x="259" y="452"/>
                  </a:moveTo>
                  <a:cubicBezTo>
                    <a:pt x="253" y="408"/>
                    <a:pt x="253" y="408"/>
                    <a:pt x="253" y="408"/>
                  </a:cubicBezTo>
                  <a:cubicBezTo>
                    <a:pt x="270" y="406"/>
                    <a:pt x="287" y="401"/>
                    <a:pt x="303" y="394"/>
                  </a:cubicBezTo>
                  <a:cubicBezTo>
                    <a:pt x="322" y="433"/>
                    <a:pt x="322" y="433"/>
                    <a:pt x="322" y="433"/>
                  </a:cubicBezTo>
                  <a:cubicBezTo>
                    <a:pt x="302" y="443"/>
                    <a:pt x="280" y="449"/>
                    <a:pt x="259" y="452"/>
                  </a:cubicBezTo>
                  <a:close/>
                  <a:moveTo>
                    <a:pt x="154" y="442"/>
                  </a:moveTo>
                  <a:cubicBezTo>
                    <a:pt x="133" y="435"/>
                    <a:pt x="114" y="425"/>
                    <a:pt x="96" y="413"/>
                  </a:cubicBezTo>
                  <a:cubicBezTo>
                    <a:pt x="121" y="377"/>
                    <a:pt x="121" y="377"/>
                    <a:pt x="121" y="377"/>
                  </a:cubicBezTo>
                  <a:cubicBezTo>
                    <a:pt x="136" y="387"/>
                    <a:pt x="151" y="395"/>
                    <a:pt x="168" y="401"/>
                  </a:cubicBezTo>
                  <a:lnTo>
                    <a:pt x="154" y="442"/>
                  </a:lnTo>
                  <a:close/>
                  <a:moveTo>
                    <a:pt x="340" y="424"/>
                  </a:moveTo>
                  <a:cubicBezTo>
                    <a:pt x="318" y="386"/>
                    <a:pt x="318" y="386"/>
                    <a:pt x="318" y="386"/>
                  </a:cubicBezTo>
                  <a:cubicBezTo>
                    <a:pt x="333" y="377"/>
                    <a:pt x="347" y="366"/>
                    <a:pt x="359" y="353"/>
                  </a:cubicBezTo>
                  <a:cubicBezTo>
                    <a:pt x="391" y="384"/>
                    <a:pt x="391" y="384"/>
                    <a:pt x="391" y="384"/>
                  </a:cubicBezTo>
                  <a:cubicBezTo>
                    <a:pt x="376" y="400"/>
                    <a:pt x="359" y="413"/>
                    <a:pt x="340" y="424"/>
                  </a:cubicBezTo>
                  <a:close/>
                  <a:moveTo>
                    <a:pt x="80" y="400"/>
                  </a:moveTo>
                  <a:cubicBezTo>
                    <a:pt x="63" y="386"/>
                    <a:pt x="48" y="369"/>
                    <a:pt x="36" y="351"/>
                  </a:cubicBezTo>
                  <a:cubicBezTo>
                    <a:pt x="73" y="327"/>
                    <a:pt x="73" y="327"/>
                    <a:pt x="73" y="327"/>
                  </a:cubicBezTo>
                  <a:cubicBezTo>
                    <a:pt x="83" y="342"/>
                    <a:pt x="95" y="355"/>
                    <a:pt x="108" y="367"/>
                  </a:cubicBezTo>
                  <a:lnTo>
                    <a:pt x="80" y="400"/>
                  </a:lnTo>
                  <a:close/>
                  <a:moveTo>
                    <a:pt x="404" y="368"/>
                  </a:moveTo>
                  <a:cubicBezTo>
                    <a:pt x="370" y="341"/>
                    <a:pt x="370" y="341"/>
                    <a:pt x="370" y="341"/>
                  </a:cubicBezTo>
                  <a:cubicBezTo>
                    <a:pt x="381" y="327"/>
                    <a:pt x="390" y="312"/>
                    <a:pt x="396" y="295"/>
                  </a:cubicBezTo>
                  <a:cubicBezTo>
                    <a:pt x="437" y="312"/>
                    <a:pt x="437" y="312"/>
                    <a:pt x="437" y="312"/>
                  </a:cubicBezTo>
                  <a:cubicBezTo>
                    <a:pt x="429" y="332"/>
                    <a:pt x="418" y="351"/>
                    <a:pt x="404" y="368"/>
                  </a:cubicBezTo>
                  <a:close/>
                  <a:moveTo>
                    <a:pt x="26" y="334"/>
                  </a:moveTo>
                  <a:cubicBezTo>
                    <a:pt x="16" y="314"/>
                    <a:pt x="9" y="293"/>
                    <a:pt x="4" y="272"/>
                  </a:cubicBezTo>
                  <a:cubicBezTo>
                    <a:pt x="47" y="263"/>
                    <a:pt x="47" y="263"/>
                    <a:pt x="47" y="263"/>
                  </a:cubicBezTo>
                  <a:cubicBezTo>
                    <a:pt x="51" y="281"/>
                    <a:pt x="57" y="297"/>
                    <a:pt x="65" y="313"/>
                  </a:cubicBezTo>
                  <a:lnTo>
                    <a:pt x="26" y="334"/>
                  </a:lnTo>
                  <a:close/>
                  <a:moveTo>
                    <a:pt x="444" y="293"/>
                  </a:moveTo>
                  <a:cubicBezTo>
                    <a:pt x="402" y="280"/>
                    <a:pt x="402" y="280"/>
                    <a:pt x="402" y="280"/>
                  </a:cubicBezTo>
                  <a:cubicBezTo>
                    <a:pt x="407" y="263"/>
                    <a:pt x="409" y="246"/>
                    <a:pt x="409" y="228"/>
                  </a:cubicBezTo>
                  <a:cubicBezTo>
                    <a:pt x="409" y="215"/>
                    <a:pt x="408" y="202"/>
                    <a:pt x="405" y="189"/>
                  </a:cubicBezTo>
                  <a:cubicBezTo>
                    <a:pt x="448" y="180"/>
                    <a:pt x="448" y="180"/>
                    <a:pt x="448" y="180"/>
                  </a:cubicBezTo>
                  <a:cubicBezTo>
                    <a:pt x="452" y="195"/>
                    <a:pt x="453" y="212"/>
                    <a:pt x="453" y="228"/>
                  </a:cubicBezTo>
                  <a:cubicBezTo>
                    <a:pt x="453" y="250"/>
                    <a:pt x="450" y="272"/>
                    <a:pt x="444" y="293"/>
                  </a:cubicBezTo>
                  <a:close/>
                  <a:moveTo>
                    <a:pt x="1" y="252"/>
                  </a:moveTo>
                  <a:cubicBezTo>
                    <a:pt x="0" y="244"/>
                    <a:pt x="0" y="236"/>
                    <a:pt x="0" y="228"/>
                  </a:cubicBezTo>
                  <a:cubicBezTo>
                    <a:pt x="0" y="214"/>
                    <a:pt x="1" y="200"/>
                    <a:pt x="4" y="186"/>
                  </a:cubicBezTo>
                  <a:cubicBezTo>
                    <a:pt x="47" y="194"/>
                    <a:pt x="47" y="194"/>
                    <a:pt x="47" y="194"/>
                  </a:cubicBezTo>
                  <a:cubicBezTo>
                    <a:pt x="45" y="205"/>
                    <a:pt x="44" y="216"/>
                    <a:pt x="44" y="228"/>
                  </a:cubicBezTo>
                  <a:cubicBezTo>
                    <a:pt x="44" y="234"/>
                    <a:pt x="44" y="241"/>
                    <a:pt x="45" y="247"/>
                  </a:cubicBezTo>
                  <a:lnTo>
                    <a:pt x="1" y="252"/>
                  </a:lnTo>
                  <a:close/>
                  <a:moveTo>
                    <a:pt x="51" y="178"/>
                  </a:moveTo>
                  <a:cubicBezTo>
                    <a:pt x="8" y="167"/>
                    <a:pt x="8" y="167"/>
                    <a:pt x="8" y="167"/>
                  </a:cubicBezTo>
                  <a:cubicBezTo>
                    <a:pt x="14" y="145"/>
                    <a:pt x="23" y="125"/>
                    <a:pt x="35" y="107"/>
                  </a:cubicBezTo>
                  <a:cubicBezTo>
                    <a:pt x="72" y="130"/>
                    <a:pt x="72" y="130"/>
                    <a:pt x="72" y="130"/>
                  </a:cubicBezTo>
                  <a:cubicBezTo>
                    <a:pt x="63" y="145"/>
                    <a:pt x="56" y="161"/>
                    <a:pt x="51" y="178"/>
                  </a:cubicBezTo>
                  <a:close/>
                  <a:moveTo>
                    <a:pt x="401" y="173"/>
                  </a:moveTo>
                  <a:cubicBezTo>
                    <a:pt x="396" y="157"/>
                    <a:pt x="388" y="140"/>
                    <a:pt x="378" y="126"/>
                  </a:cubicBezTo>
                  <a:cubicBezTo>
                    <a:pt x="415" y="101"/>
                    <a:pt x="415" y="101"/>
                    <a:pt x="415" y="101"/>
                  </a:cubicBezTo>
                  <a:cubicBezTo>
                    <a:pt x="427" y="119"/>
                    <a:pt x="437" y="139"/>
                    <a:pt x="443" y="160"/>
                  </a:cubicBezTo>
                  <a:lnTo>
                    <a:pt x="401" y="173"/>
                  </a:lnTo>
                  <a:close/>
                  <a:moveTo>
                    <a:pt x="82" y="117"/>
                  </a:moveTo>
                  <a:cubicBezTo>
                    <a:pt x="47" y="90"/>
                    <a:pt x="47" y="90"/>
                    <a:pt x="47" y="90"/>
                  </a:cubicBezTo>
                  <a:cubicBezTo>
                    <a:pt x="60" y="73"/>
                    <a:pt x="76" y="57"/>
                    <a:pt x="94" y="44"/>
                  </a:cubicBezTo>
                  <a:cubicBezTo>
                    <a:pt x="119" y="80"/>
                    <a:pt x="119" y="80"/>
                    <a:pt x="119" y="80"/>
                  </a:cubicBezTo>
                  <a:cubicBezTo>
                    <a:pt x="105" y="90"/>
                    <a:pt x="92" y="103"/>
                    <a:pt x="82" y="117"/>
                  </a:cubicBezTo>
                  <a:close/>
                  <a:moveTo>
                    <a:pt x="369" y="113"/>
                  </a:moveTo>
                  <a:cubicBezTo>
                    <a:pt x="357" y="99"/>
                    <a:pt x="344" y="87"/>
                    <a:pt x="330" y="77"/>
                  </a:cubicBezTo>
                  <a:cubicBezTo>
                    <a:pt x="354" y="41"/>
                    <a:pt x="354" y="41"/>
                    <a:pt x="354" y="41"/>
                  </a:cubicBezTo>
                  <a:cubicBezTo>
                    <a:pt x="373" y="53"/>
                    <a:pt x="389" y="68"/>
                    <a:pt x="403" y="85"/>
                  </a:cubicBezTo>
                  <a:lnTo>
                    <a:pt x="369" y="113"/>
                  </a:lnTo>
                  <a:close/>
                  <a:moveTo>
                    <a:pt x="133" y="71"/>
                  </a:moveTo>
                  <a:cubicBezTo>
                    <a:pt x="110" y="33"/>
                    <a:pt x="110" y="33"/>
                    <a:pt x="110" y="33"/>
                  </a:cubicBezTo>
                  <a:cubicBezTo>
                    <a:pt x="129" y="22"/>
                    <a:pt x="150" y="13"/>
                    <a:pt x="171" y="8"/>
                  </a:cubicBezTo>
                  <a:cubicBezTo>
                    <a:pt x="182" y="51"/>
                    <a:pt x="182" y="51"/>
                    <a:pt x="182" y="51"/>
                  </a:cubicBezTo>
                  <a:cubicBezTo>
                    <a:pt x="165" y="55"/>
                    <a:pt x="148" y="62"/>
                    <a:pt x="133" y="71"/>
                  </a:cubicBezTo>
                  <a:close/>
                  <a:moveTo>
                    <a:pt x="316" y="68"/>
                  </a:moveTo>
                  <a:cubicBezTo>
                    <a:pt x="300" y="60"/>
                    <a:pt x="284" y="53"/>
                    <a:pt x="266" y="49"/>
                  </a:cubicBezTo>
                  <a:cubicBezTo>
                    <a:pt x="276" y="6"/>
                    <a:pt x="276" y="6"/>
                    <a:pt x="276" y="6"/>
                  </a:cubicBezTo>
                  <a:cubicBezTo>
                    <a:pt x="297" y="11"/>
                    <a:pt x="318" y="19"/>
                    <a:pt x="337" y="30"/>
                  </a:cubicBezTo>
                  <a:lnTo>
                    <a:pt x="316" y="68"/>
                  </a:lnTo>
                  <a:close/>
                  <a:moveTo>
                    <a:pt x="198" y="47"/>
                  </a:moveTo>
                  <a:cubicBezTo>
                    <a:pt x="191" y="4"/>
                    <a:pt x="191" y="4"/>
                    <a:pt x="191" y="4"/>
                  </a:cubicBezTo>
                  <a:cubicBezTo>
                    <a:pt x="212" y="0"/>
                    <a:pt x="235" y="0"/>
                    <a:pt x="256" y="3"/>
                  </a:cubicBezTo>
                  <a:cubicBezTo>
                    <a:pt x="251" y="47"/>
                    <a:pt x="251" y="47"/>
                    <a:pt x="251" y="47"/>
                  </a:cubicBezTo>
                  <a:cubicBezTo>
                    <a:pt x="233" y="44"/>
                    <a:pt x="215" y="45"/>
                    <a:pt x="198" y="4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331" name="Google Shape;1331;p33"/>
            <p:cNvSpPr/>
            <p:nvPr/>
          </p:nvSpPr>
          <p:spPr>
            <a:xfrm>
              <a:off x="9324975" y="5911850"/>
              <a:ext cx="868362" cy="868362"/>
            </a:xfrm>
            <a:custGeom>
              <a:avLst/>
              <a:gdLst/>
              <a:ahLst/>
              <a:cxnLst/>
              <a:rect l="l" t="t" r="r" b="b"/>
              <a:pathLst>
                <a:path w="515" h="515" extrusionOk="0">
                  <a:moveTo>
                    <a:pt x="255" y="515"/>
                  </a:moveTo>
                  <a:cubicBezTo>
                    <a:pt x="248" y="515"/>
                    <a:pt x="241" y="515"/>
                    <a:pt x="234" y="514"/>
                  </a:cubicBezTo>
                  <a:cubicBezTo>
                    <a:pt x="234" y="509"/>
                    <a:pt x="234" y="509"/>
                    <a:pt x="234" y="509"/>
                  </a:cubicBezTo>
                  <a:cubicBezTo>
                    <a:pt x="241" y="510"/>
                    <a:pt x="248" y="510"/>
                    <a:pt x="255" y="510"/>
                  </a:cubicBezTo>
                  <a:lnTo>
                    <a:pt x="255" y="515"/>
                  </a:lnTo>
                  <a:close/>
                  <a:moveTo>
                    <a:pt x="265" y="515"/>
                  </a:moveTo>
                  <a:cubicBezTo>
                    <a:pt x="265" y="510"/>
                    <a:pt x="265" y="510"/>
                    <a:pt x="265" y="510"/>
                  </a:cubicBezTo>
                  <a:cubicBezTo>
                    <a:pt x="272" y="510"/>
                    <a:pt x="279" y="509"/>
                    <a:pt x="285" y="509"/>
                  </a:cubicBezTo>
                  <a:cubicBezTo>
                    <a:pt x="286" y="514"/>
                    <a:pt x="286" y="514"/>
                    <a:pt x="286" y="514"/>
                  </a:cubicBezTo>
                  <a:cubicBezTo>
                    <a:pt x="279" y="515"/>
                    <a:pt x="272" y="515"/>
                    <a:pt x="265" y="515"/>
                  </a:cubicBezTo>
                  <a:close/>
                  <a:moveTo>
                    <a:pt x="223" y="513"/>
                  </a:moveTo>
                  <a:cubicBezTo>
                    <a:pt x="217" y="512"/>
                    <a:pt x="210" y="511"/>
                    <a:pt x="203" y="510"/>
                  </a:cubicBezTo>
                  <a:cubicBezTo>
                    <a:pt x="204" y="504"/>
                    <a:pt x="204" y="504"/>
                    <a:pt x="204" y="504"/>
                  </a:cubicBezTo>
                  <a:cubicBezTo>
                    <a:pt x="211" y="506"/>
                    <a:pt x="217" y="507"/>
                    <a:pt x="224" y="508"/>
                  </a:cubicBezTo>
                  <a:lnTo>
                    <a:pt x="223" y="513"/>
                  </a:lnTo>
                  <a:close/>
                  <a:moveTo>
                    <a:pt x="296" y="512"/>
                  </a:moveTo>
                  <a:cubicBezTo>
                    <a:pt x="296" y="507"/>
                    <a:pt x="296" y="507"/>
                    <a:pt x="296" y="507"/>
                  </a:cubicBezTo>
                  <a:cubicBezTo>
                    <a:pt x="302" y="506"/>
                    <a:pt x="309" y="505"/>
                    <a:pt x="316" y="503"/>
                  </a:cubicBezTo>
                  <a:cubicBezTo>
                    <a:pt x="317" y="509"/>
                    <a:pt x="317" y="509"/>
                    <a:pt x="317" y="509"/>
                  </a:cubicBezTo>
                  <a:cubicBezTo>
                    <a:pt x="310" y="510"/>
                    <a:pt x="303" y="511"/>
                    <a:pt x="296" y="512"/>
                  </a:cubicBezTo>
                  <a:close/>
                  <a:moveTo>
                    <a:pt x="193" y="507"/>
                  </a:moveTo>
                  <a:cubicBezTo>
                    <a:pt x="186" y="505"/>
                    <a:pt x="179" y="503"/>
                    <a:pt x="173" y="501"/>
                  </a:cubicBezTo>
                  <a:cubicBezTo>
                    <a:pt x="174" y="496"/>
                    <a:pt x="174" y="496"/>
                    <a:pt x="174" y="496"/>
                  </a:cubicBezTo>
                  <a:cubicBezTo>
                    <a:pt x="181" y="498"/>
                    <a:pt x="187" y="500"/>
                    <a:pt x="194" y="502"/>
                  </a:cubicBezTo>
                  <a:lnTo>
                    <a:pt x="193" y="507"/>
                  </a:lnTo>
                  <a:close/>
                  <a:moveTo>
                    <a:pt x="327" y="506"/>
                  </a:moveTo>
                  <a:cubicBezTo>
                    <a:pt x="326" y="501"/>
                    <a:pt x="326" y="501"/>
                    <a:pt x="326" y="501"/>
                  </a:cubicBezTo>
                  <a:cubicBezTo>
                    <a:pt x="332" y="499"/>
                    <a:pt x="339" y="497"/>
                    <a:pt x="345" y="495"/>
                  </a:cubicBezTo>
                  <a:cubicBezTo>
                    <a:pt x="347" y="499"/>
                    <a:pt x="347" y="499"/>
                    <a:pt x="347" y="499"/>
                  </a:cubicBezTo>
                  <a:cubicBezTo>
                    <a:pt x="340" y="502"/>
                    <a:pt x="334" y="504"/>
                    <a:pt x="327" y="506"/>
                  </a:cubicBezTo>
                  <a:close/>
                  <a:moveTo>
                    <a:pt x="163" y="497"/>
                  </a:moveTo>
                  <a:cubicBezTo>
                    <a:pt x="156" y="495"/>
                    <a:pt x="150" y="492"/>
                    <a:pt x="144" y="489"/>
                  </a:cubicBezTo>
                  <a:cubicBezTo>
                    <a:pt x="146" y="484"/>
                    <a:pt x="146" y="484"/>
                    <a:pt x="146" y="484"/>
                  </a:cubicBezTo>
                  <a:cubicBezTo>
                    <a:pt x="152" y="487"/>
                    <a:pt x="158" y="490"/>
                    <a:pt x="165" y="493"/>
                  </a:cubicBezTo>
                  <a:lnTo>
                    <a:pt x="163" y="497"/>
                  </a:lnTo>
                  <a:close/>
                  <a:moveTo>
                    <a:pt x="357" y="496"/>
                  </a:moveTo>
                  <a:cubicBezTo>
                    <a:pt x="355" y="491"/>
                    <a:pt x="355" y="491"/>
                    <a:pt x="355" y="491"/>
                  </a:cubicBezTo>
                  <a:cubicBezTo>
                    <a:pt x="361" y="488"/>
                    <a:pt x="367" y="485"/>
                    <a:pt x="373" y="482"/>
                  </a:cubicBezTo>
                  <a:cubicBezTo>
                    <a:pt x="376" y="487"/>
                    <a:pt x="376" y="487"/>
                    <a:pt x="376" y="487"/>
                  </a:cubicBezTo>
                  <a:cubicBezTo>
                    <a:pt x="369" y="490"/>
                    <a:pt x="363" y="493"/>
                    <a:pt x="357" y="496"/>
                  </a:cubicBezTo>
                  <a:close/>
                  <a:moveTo>
                    <a:pt x="134" y="484"/>
                  </a:moveTo>
                  <a:cubicBezTo>
                    <a:pt x="128" y="481"/>
                    <a:pt x="122" y="477"/>
                    <a:pt x="116" y="473"/>
                  </a:cubicBezTo>
                  <a:cubicBezTo>
                    <a:pt x="119" y="469"/>
                    <a:pt x="119" y="469"/>
                    <a:pt x="119" y="469"/>
                  </a:cubicBezTo>
                  <a:cubicBezTo>
                    <a:pt x="125" y="473"/>
                    <a:pt x="131" y="476"/>
                    <a:pt x="137" y="479"/>
                  </a:cubicBezTo>
                  <a:lnTo>
                    <a:pt x="134" y="484"/>
                  </a:lnTo>
                  <a:close/>
                  <a:moveTo>
                    <a:pt x="385" y="482"/>
                  </a:moveTo>
                  <a:cubicBezTo>
                    <a:pt x="382" y="477"/>
                    <a:pt x="382" y="477"/>
                    <a:pt x="382" y="477"/>
                  </a:cubicBezTo>
                  <a:cubicBezTo>
                    <a:pt x="388" y="474"/>
                    <a:pt x="394" y="470"/>
                    <a:pt x="400" y="467"/>
                  </a:cubicBezTo>
                  <a:cubicBezTo>
                    <a:pt x="402" y="471"/>
                    <a:pt x="402" y="471"/>
                    <a:pt x="402" y="471"/>
                  </a:cubicBezTo>
                  <a:cubicBezTo>
                    <a:pt x="397" y="475"/>
                    <a:pt x="391" y="478"/>
                    <a:pt x="385" y="482"/>
                  </a:cubicBezTo>
                  <a:close/>
                  <a:moveTo>
                    <a:pt x="108" y="467"/>
                  </a:moveTo>
                  <a:cubicBezTo>
                    <a:pt x="102" y="463"/>
                    <a:pt x="97" y="459"/>
                    <a:pt x="91" y="454"/>
                  </a:cubicBezTo>
                  <a:cubicBezTo>
                    <a:pt x="95" y="451"/>
                    <a:pt x="95" y="451"/>
                    <a:pt x="95" y="451"/>
                  </a:cubicBezTo>
                  <a:cubicBezTo>
                    <a:pt x="100" y="455"/>
                    <a:pt x="105" y="459"/>
                    <a:pt x="111" y="463"/>
                  </a:cubicBezTo>
                  <a:lnTo>
                    <a:pt x="108" y="467"/>
                  </a:lnTo>
                  <a:close/>
                  <a:moveTo>
                    <a:pt x="411" y="465"/>
                  </a:moveTo>
                  <a:cubicBezTo>
                    <a:pt x="408" y="461"/>
                    <a:pt x="408" y="461"/>
                    <a:pt x="408" y="461"/>
                  </a:cubicBezTo>
                  <a:cubicBezTo>
                    <a:pt x="413" y="457"/>
                    <a:pt x="419" y="452"/>
                    <a:pt x="424" y="448"/>
                  </a:cubicBezTo>
                  <a:cubicBezTo>
                    <a:pt x="427" y="452"/>
                    <a:pt x="427" y="452"/>
                    <a:pt x="427" y="452"/>
                  </a:cubicBezTo>
                  <a:cubicBezTo>
                    <a:pt x="422" y="456"/>
                    <a:pt x="417" y="461"/>
                    <a:pt x="411" y="465"/>
                  </a:cubicBezTo>
                  <a:close/>
                  <a:moveTo>
                    <a:pt x="83" y="448"/>
                  </a:moveTo>
                  <a:cubicBezTo>
                    <a:pt x="78" y="443"/>
                    <a:pt x="73" y="438"/>
                    <a:pt x="69" y="433"/>
                  </a:cubicBezTo>
                  <a:cubicBezTo>
                    <a:pt x="72" y="429"/>
                    <a:pt x="72" y="429"/>
                    <a:pt x="72" y="429"/>
                  </a:cubicBezTo>
                  <a:cubicBezTo>
                    <a:pt x="77" y="434"/>
                    <a:pt x="82" y="439"/>
                    <a:pt x="87" y="444"/>
                  </a:cubicBezTo>
                  <a:lnTo>
                    <a:pt x="83" y="448"/>
                  </a:lnTo>
                  <a:close/>
                  <a:moveTo>
                    <a:pt x="435" y="445"/>
                  </a:moveTo>
                  <a:cubicBezTo>
                    <a:pt x="431" y="441"/>
                    <a:pt x="431" y="441"/>
                    <a:pt x="431" y="441"/>
                  </a:cubicBezTo>
                  <a:cubicBezTo>
                    <a:pt x="436" y="436"/>
                    <a:pt x="441" y="431"/>
                    <a:pt x="446" y="426"/>
                  </a:cubicBezTo>
                  <a:cubicBezTo>
                    <a:pt x="450" y="430"/>
                    <a:pt x="450" y="430"/>
                    <a:pt x="450" y="430"/>
                  </a:cubicBezTo>
                  <a:cubicBezTo>
                    <a:pt x="445" y="435"/>
                    <a:pt x="440" y="440"/>
                    <a:pt x="435" y="445"/>
                  </a:cubicBezTo>
                  <a:close/>
                  <a:moveTo>
                    <a:pt x="62" y="425"/>
                  </a:moveTo>
                  <a:cubicBezTo>
                    <a:pt x="57" y="420"/>
                    <a:pt x="53" y="414"/>
                    <a:pt x="49" y="409"/>
                  </a:cubicBezTo>
                  <a:cubicBezTo>
                    <a:pt x="53" y="406"/>
                    <a:pt x="53" y="406"/>
                    <a:pt x="53" y="406"/>
                  </a:cubicBezTo>
                  <a:cubicBezTo>
                    <a:pt x="57" y="411"/>
                    <a:pt x="61" y="416"/>
                    <a:pt x="66" y="422"/>
                  </a:cubicBezTo>
                  <a:lnTo>
                    <a:pt x="62" y="425"/>
                  </a:lnTo>
                  <a:close/>
                  <a:moveTo>
                    <a:pt x="456" y="422"/>
                  </a:moveTo>
                  <a:cubicBezTo>
                    <a:pt x="452" y="418"/>
                    <a:pt x="452" y="418"/>
                    <a:pt x="452" y="418"/>
                  </a:cubicBezTo>
                  <a:cubicBezTo>
                    <a:pt x="457" y="413"/>
                    <a:pt x="461" y="408"/>
                    <a:pt x="465" y="402"/>
                  </a:cubicBezTo>
                  <a:cubicBezTo>
                    <a:pt x="469" y="405"/>
                    <a:pt x="469" y="405"/>
                    <a:pt x="469" y="405"/>
                  </a:cubicBezTo>
                  <a:cubicBezTo>
                    <a:pt x="465" y="411"/>
                    <a:pt x="461" y="416"/>
                    <a:pt x="456" y="422"/>
                  </a:cubicBezTo>
                  <a:close/>
                  <a:moveTo>
                    <a:pt x="43" y="400"/>
                  </a:moveTo>
                  <a:cubicBezTo>
                    <a:pt x="39" y="394"/>
                    <a:pt x="35" y="388"/>
                    <a:pt x="32" y="382"/>
                  </a:cubicBezTo>
                  <a:cubicBezTo>
                    <a:pt x="37" y="380"/>
                    <a:pt x="37" y="380"/>
                    <a:pt x="37" y="380"/>
                  </a:cubicBezTo>
                  <a:cubicBezTo>
                    <a:pt x="40" y="386"/>
                    <a:pt x="43" y="391"/>
                    <a:pt x="47" y="397"/>
                  </a:cubicBezTo>
                  <a:lnTo>
                    <a:pt x="43" y="400"/>
                  </a:lnTo>
                  <a:close/>
                  <a:moveTo>
                    <a:pt x="475" y="396"/>
                  </a:moveTo>
                  <a:cubicBezTo>
                    <a:pt x="471" y="394"/>
                    <a:pt x="471" y="394"/>
                    <a:pt x="471" y="394"/>
                  </a:cubicBezTo>
                  <a:cubicBezTo>
                    <a:pt x="474" y="388"/>
                    <a:pt x="478" y="382"/>
                    <a:pt x="481" y="376"/>
                  </a:cubicBezTo>
                  <a:cubicBezTo>
                    <a:pt x="485" y="378"/>
                    <a:pt x="485" y="378"/>
                    <a:pt x="485" y="378"/>
                  </a:cubicBezTo>
                  <a:cubicBezTo>
                    <a:pt x="482" y="384"/>
                    <a:pt x="479" y="391"/>
                    <a:pt x="475" y="396"/>
                  </a:cubicBezTo>
                  <a:close/>
                  <a:moveTo>
                    <a:pt x="27" y="373"/>
                  </a:moveTo>
                  <a:cubicBezTo>
                    <a:pt x="24" y="367"/>
                    <a:pt x="21" y="360"/>
                    <a:pt x="19" y="354"/>
                  </a:cubicBezTo>
                  <a:cubicBezTo>
                    <a:pt x="23" y="352"/>
                    <a:pt x="23" y="352"/>
                    <a:pt x="23" y="352"/>
                  </a:cubicBezTo>
                  <a:cubicBezTo>
                    <a:pt x="26" y="358"/>
                    <a:pt x="29" y="365"/>
                    <a:pt x="32" y="371"/>
                  </a:cubicBezTo>
                  <a:lnTo>
                    <a:pt x="27" y="373"/>
                  </a:lnTo>
                  <a:close/>
                  <a:moveTo>
                    <a:pt x="490" y="369"/>
                  </a:moveTo>
                  <a:cubicBezTo>
                    <a:pt x="485" y="367"/>
                    <a:pt x="485" y="367"/>
                    <a:pt x="485" y="367"/>
                  </a:cubicBezTo>
                  <a:cubicBezTo>
                    <a:pt x="488" y="361"/>
                    <a:pt x="491" y="354"/>
                    <a:pt x="494" y="348"/>
                  </a:cubicBezTo>
                  <a:cubicBezTo>
                    <a:pt x="498" y="350"/>
                    <a:pt x="498" y="350"/>
                    <a:pt x="498" y="350"/>
                  </a:cubicBezTo>
                  <a:cubicBezTo>
                    <a:pt x="496" y="356"/>
                    <a:pt x="493" y="363"/>
                    <a:pt x="490" y="369"/>
                  </a:cubicBezTo>
                  <a:close/>
                  <a:moveTo>
                    <a:pt x="15" y="344"/>
                  </a:moveTo>
                  <a:cubicBezTo>
                    <a:pt x="12" y="338"/>
                    <a:pt x="10" y="331"/>
                    <a:pt x="9" y="324"/>
                  </a:cubicBezTo>
                  <a:cubicBezTo>
                    <a:pt x="14" y="323"/>
                    <a:pt x="14" y="323"/>
                    <a:pt x="14" y="323"/>
                  </a:cubicBezTo>
                  <a:cubicBezTo>
                    <a:pt x="15" y="329"/>
                    <a:pt x="17" y="336"/>
                    <a:pt x="20" y="342"/>
                  </a:cubicBezTo>
                  <a:lnTo>
                    <a:pt x="15" y="344"/>
                  </a:lnTo>
                  <a:close/>
                  <a:moveTo>
                    <a:pt x="502" y="340"/>
                  </a:moveTo>
                  <a:cubicBezTo>
                    <a:pt x="497" y="338"/>
                    <a:pt x="497" y="338"/>
                    <a:pt x="497" y="338"/>
                  </a:cubicBezTo>
                  <a:cubicBezTo>
                    <a:pt x="499" y="332"/>
                    <a:pt x="501" y="325"/>
                    <a:pt x="503" y="319"/>
                  </a:cubicBezTo>
                  <a:cubicBezTo>
                    <a:pt x="508" y="320"/>
                    <a:pt x="508" y="320"/>
                    <a:pt x="508" y="320"/>
                  </a:cubicBezTo>
                  <a:cubicBezTo>
                    <a:pt x="506" y="327"/>
                    <a:pt x="504" y="333"/>
                    <a:pt x="502" y="340"/>
                  </a:cubicBezTo>
                  <a:close/>
                  <a:moveTo>
                    <a:pt x="6" y="314"/>
                  </a:moveTo>
                  <a:cubicBezTo>
                    <a:pt x="5" y="307"/>
                    <a:pt x="3" y="300"/>
                    <a:pt x="2" y="293"/>
                  </a:cubicBezTo>
                  <a:cubicBezTo>
                    <a:pt x="8" y="293"/>
                    <a:pt x="8" y="293"/>
                    <a:pt x="8" y="293"/>
                  </a:cubicBezTo>
                  <a:cubicBezTo>
                    <a:pt x="9" y="299"/>
                    <a:pt x="10" y="306"/>
                    <a:pt x="11" y="313"/>
                  </a:cubicBezTo>
                  <a:lnTo>
                    <a:pt x="6" y="314"/>
                  </a:lnTo>
                  <a:close/>
                  <a:moveTo>
                    <a:pt x="510" y="310"/>
                  </a:moveTo>
                  <a:cubicBezTo>
                    <a:pt x="505" y="309"/>
                    <a:pt x="505" y="309"/>
                    <a:pt x="505" y="309"/>
                  </a:cubicBezTo>
                  <a:cubicBezTo>
                    <a:pt x="506" y="302"/>
                    <a:pt x="507" y="295"/>
                    <a:pt x="508" y="288"/>
                  </a:cubicBezTo>
                  <a:cubicBezTo>
                    <a:pt x="513" y="289"/>
                    <a:pt x="513" y="289"/>
                    <a:pt x="513" y="289"/>
                  </a:cubicBezTo>
                  <a:cubicBezTo>
                    <a:pt x="513" y="296"/>
                    <a:pt x="511" y="303"/>
                    <a:pt x="510" y="310"/>
                  </a:cubicBezTo>
                  <a:close/>
                  <a:moveTo>
                    <a:pt x="1" y="283"/>
                  </a:moveTo>
                  <a:cubicBezTo>
                    <a:pt x="1" y="276"/>
                    <a:pt x="0" y="269"/>
                    <a:pt x="0" y="262"/>
                  </a:cubicBezTo>
                  <a:cubicBezTo>
                    <a:pt x="5" y="262"/>
                    <a:pt x="5" y="262"/>
                    <a:pt x="5" y="262"/>
                  </a:cubicBezTo>
                  <a:cubicBezTo>
                    <a:pt x="5" y="269"/>
                    <a:pt x="6" y="276"/>
                    <a:pt x="6" y="283"/>
                  </a:cubicBezTo>
                  <a:lnTo>
                    <a:pt x="1" y="283"/>
                  </a:lnTo>
                  <a:close/>
                  <a:moveTo>
                    <a:pt x="515" y="279"/>
                  </a:moveTo>
                  <a:cubicBezTo>
                    <a:pt x="509" y="278"/>
                    <a:pt x="509" y="278"/>
                    <a:pt x="509" y="278"/>
                  </a:cubicBezTo>
                  <a:cubicBezTo>
                    <a:pt x="510" y="271"/>
                    <a:pt x="510" y="265"/>
                    <a:pt x="510" y="258"/>
                  </a:cubicBezTo>
                  <a:cubicBezTo>
                    <a:pt x="510" y="251"/>
                    <a:pt x="510" y="245"/>
                    <a:pt x="509" y="239"/>
                  </a:cubicBezTo>
                  <a:cubicBezTo>
                    <a:pt x="515" y="238"/>
                    <a:pt x="515" y="238"/>
                    <a:pt x="515" y="238"/>
                  </a:cubicBezTo>
                  <a:cubicBezTo>
                    <a:pt x="515" y="245"/>
                    <a:pt x="515" y="251"/>
                    <a:pt x="515" y="258"/>
                  </a:cubicBezTo>
                  <a:cubicBezTo>
                    <a:pt x="515" y="265"/>
                    <a:pt x="515" y="272"/>
                    <a:pt x="515" y="279"/>
                  </a:cubicBezTo>
                  <a:close/>
                  <a:moveTo>
                    <a:pt x="5" y="252"/>
                  </a:moveTo>
                  <a:cubicBezTo>
                    <a:pt x="0" y="252"/>
                    <a:pt x="0" y="252"/>
                    <a:pt x="0" y="252"/>
                  </a:cubicBezTo>
                  <a:cubicBezTo>
                    <a:pt x="0" y="245"/>
                    <a:pt x="1" y="238"/>
                    <a:pt x="1" y="231"/>
                  </a:cubicBezTo>
                  <a:cubicBezTo>
                    <a:pt x="7" y="231"/>
                    <a:pt x="7" y="231"/>
                    <a:pt x="7" y="231"/>
                  </a:cubicBezTo>
                  <a:cubicBezTo>
                    <a:pt x="6" y="238"/>
                    <a:pt x="5" y="245"/>
                    <a:pt x="5" y="252"/>
                  </a:cubicBezTo>
                  <a:close/>
                  <a:moveTo>
                    <a:pt x="508" y="229"/>
                  </a:moveTo>
                  <a:cubicBezTo>
                    <a:pt x="508" y="222"/>
                    <a:pt x="507" y="215"/>
                    <a:pt x="505" y="208"/>
                  </a:cubicBezTo>
                  <a:cubicBezTo>
                    <a:pt x="510" y="207"/>
                    <a:pt x="510" y="207"/>
                    <a:pt x="510" y="207"/>
                  </a:cubicBezTo>
                  <a:cubicBezTo>
                    <a:pt x="512" y="214"/>
                    <a:pt x="513" y="221"/>
                    <a:pt x="514" y="228"/>
                  </a:cubicBezTo>
                  <a:lnTo>
                    <a:pt x="508" y="229"/>
                  </a:lnTo>
                  <a:close/>
                  <a:moveTo>
                    <a:pt x="8" y="221"/>
                  </a:moveTo>
                  <a:cubicBezTo>
                    <a:pt x="3" y="220"/>
                    <a:pt x="3" y="220"/>
                    <a:pt x="3" y="220"/>
                  </a:cubicBezTo>
                  <a:cubicBezTo>
                    <a:pt x="4" y="214"/>
                    <a:pt x="5" y="207"/>
                    <a:pt x="6" y="200"/>
                  </a:cubicBezTo>
                  <a:cubicBezTo>
                    <a:pt x="12" y="201"/>
                    <a:pt x="12" y="201"/>
                    <a:pt x="12" y="201"/>
                  </a:cubicBezTo>
                  <a:cubicBezTo>
                    <a:pt x="10" y="208"/>
                    <a:pt x="9" y="214"/>
                    <a:pt x="8" y="221"/>
                  </a:cubicBezTo>
                  <a:close/>
                  <a:moveTo>
                    <a:pt x="503" y="198"/>
                  </a:moveTo>
                  <a:cubicBezTo>
                    <a:pt x="502" y="192"/>
                    <a:pt x="500" y="185"/>
                    <a:pt x="498" y="179"/>
                  </a:cubicBezTo>
                  <a:cubicBezTo>
                    <a:pt x="502" y="177"/>
                    <a:pt x="502" y="177"/>
                    <a:pt x="502" y="177"/>
                  </a:cubicBezTo>
                  <a:cubicBezTo>
                    <a:pt x="505" y="184"/>
                    <a:pt x="507" y="190"/>
                    <a:pt x="508" y="197"/>
                  </a:cubicBezTo>
                  <a:lnTo>
                    <a:pt x="503" y="198"/>
                  </a:lnTo>
                  <a:close/>
                  <a:moveTo>
                    <a:pt x="14" y="191"/>
                  </a:moveTo>
                  <a:cubicBezTo>
                    <a:pt x="9" y="190"/>
                    <a:pt x="9" y="190"/>
                    <a:pt x="9" y="190"/>
                  </a:cubicBezTo>
                  <a:cubicBezTo>
                    <a:pt x="11" y="183"/>
                    <a:pt x="13" y="176"/>
                    <a:pt x="15" y="170"/>
                  </a:cubicBezTo>
                  <a:cubicBezTo>
                    <a:pt x="20" y="172"/>
                    <a:pt x="20" y="172"/>
                    <a:pt x="20" y="172"/>
                  </a:cubicBezTo>
                  <a:cubicBezTo>
                    <a:pt x="18" y="178"/>
                    <a:pt x="16" y="185"/>
                    <a:pt x="14" y="191"/>
                  </a:cubicBezTo>
                  <a:close/>
                  <a:moveTo>
                    <a:pt x="494" y="169"/>
                  </a:moveTo>
                  <a:cubicBezTo>
                    <a:pt x="492" y="163"/>
                    <a:pt x="489" y="156"/>
                    <a:pt x="486" y="150"/>
                  </a:cubicBezTo>
                  <a:cubicBezTo>
                    <a:pt x="491" y="148"/>
                    <a:pt x="491" y="148"/>
                    <a:pt x="491" y="148"/>
                  </a:cubicBezTo>
                  <a:cubicBezTo>
                    <a:pt x="494" y="154"/>
                    <a:pt x="497" y="161"/>
                    <a:pt x="499" y="167"/>
                  </a:cubicBezTo>
                  <a:lnTo>
                    <a:pt x="494" y="169"/>
                  </a:lnTo>
                  <a:close/>
                  <a:moveTo>
                    <a:pt x="24" y="162"/>
                  </a:moveTo>
                  <a:cubicBezTo>
                    <a:pt x="19" y="160"/>
                    <a:pt x="19" y="160"/>
                    <a:pt x="19" y="160"/>
                  </a:cubicBezTo>
                  <a:cubicBezTo>
                    <a:pt x="22" y="154"/>
                    <a:pt x="25" y="147"/>
                    <a:pt x="28" y="141"/>
                  </a:cubicBezTo>
                  <a:cubicBezTo>
                    <a:pt x="32" y="143"/>
                    <a:pt x="32" y="143"/>
                    <a:pt x="32" y="143"/>
                  </a:cubicBezTo>
                  <a:cubicBezTo>
                    <a:pt x="29" y="149"/>
                    <a:pt x="26" y="156"/>
                    <a:pt x="24" y="162"/>
                  </a:cubicBezTo>
                  <a:close/>
                  <a:moveTo>
                    <a:pt x="482" y="141"/>
                  </a:moveTo>
                  <a:cubicBezTo>
                    <a:pt x="478" y="135"/>
                    <a:pt x="475" y="129"/>
                    <a:pt x="471" y="123"/>
                  </a:cubicBezTo>
                  <a:cubicBezTo>
                    <a:pt x="476" y="120"/>
                    <a:pt x="476" y="120"/>
                    <a:pt x="476" y="120"/>
                  </a:cubicBezTo>
                  <a:cubicBezTo>
                    <a:pt x="479" y="126"/>
                    <a:pt x="483" y="132"/>
                    <a:pt x="486" y="138"/>
                  </a:cubicBezTo>
                  <a:lnTo>
                    <a:pt x="482" y="141"/>
                  </a:lnTo>
                  <a:close/>
                  <a:moveTo>
                    <a:pt x="37" y="134"/>
                  </a:moveTo>
                  <a:cubicBezTo>
                    <a:pt x="33" y="132"/>
                    <a:pt x="33" y="132"/>
                    <a:pt x="33" y="132"/>
                  </a:cubicBezTo>
                  <a:cubicBezTo>
                    <a:pt x="36" y="126"/>
                    <a:pt x="40" y="120"/>
                    <a:pt x="44" y="114"/>
                  </a:cubicBezTo>
                  <a:cubicBezTo>
                    <a:pt x="48" y="117"/>
                    <a:pt x="48" y="117"/>
                    <a:pt x="48" y="117"/>
                  </a:cubicBezTo>
                  <a:cubicBezTo>
                    <a:pt x="44" y="123"/>
                    <a:pt x="41" y="128"/>
                    <a:pt x="37" y="134"/>
                  </a:cubicBezTo>
                  <a:close/>
                  <a:moveTo>
                    <a:pt x="466" y="115"/>
                  </a:moveTo>
                  <a:cubicBezTo>
                    <a:pt x="462" y="109"/>
                    <a:pt x="458" y="104"/>
                    <a:pt x="453" y="98"/>
                  </a:cubicBezTo>
                  <a:cubicBezTo>
                    <a:pt x="457" y="95"/>
                    <a:pt x="457" y="95"/>
                    <a:pt x="457" y="95"/>
                  </a:cubicBezTo>
                  <a:cubicBezTo>
                    <a:pt x="462" y="100"/>
                    <a:pt x="466" y="106"/>
                    <a:pt x="470" y="112"/>
                  </a:cubicBezTo>
                  <a:lnTo>
                    <a:pt x="466" y="115"/>
                  </a:lnTo>
                  <a:close/>
                  <a:moveTo>
                    <a:pt x="54" y="108"/>
                  </a:moveTo>
                  <a:cubicBezTo>
                    <a:pt x="50" y="105"/>
                    <a:pt x="50" y="105"/>
                    <a:pt x="50" y="105"/>
                  </a:cubicBezTo>
                  <a:cubicBezTo>
                    <a:pt x="54" y="100"/>
                    <a:pt x="58" y="94"/>
                    <a:pt x="63" y="89"/>
                  </a:cubicBezTo>
                  <a:cubicBezTo>
                    <a:pt x="67" y="92"/>
                    <a:pt x="67" y="92"/>
                    <a:pt x="67" y="92"/>
                  </a:cubicBezTo>
                  <a:cubicBezTo>
                    <a:pt x="62" y="98"/>
                    <a:pt x="58" y="103"/>
                    <a:pt x="54" y="108"/>
                  </a:cubicBezTo>
                  <a:close/>
                  <a:moveTo>
                    <a:pt x="447" y="90"/>
                  </a:moveTo>
                  <a:cubicBezTo>
                    <a:pt x="442" y="85"/>
                    <a:pt x="438" y="80"/>
                    <a:pt x="433" y="76"/>
                  </a:cubicBezTo>
                  <a:cubicBezTo>
                    <a:pt x="436" y="72"/>
                    <a:pt x="436" y="72"/>
                    <a:pt x="436" y="72"/>
                  </a:cubicBezTo>
                  <a:cubicBezTo>
                    <a:pt x="441" y="77"/>
                    <a:pt x="446" y="82"/>
                    <a:pt x="451" y="87"/>
                  </a:cubicBezTo>
                  <a:lnTo>
                    <a:pt x="447" y="90"/>
                  </a:lnTo>
                  <a:close/>
                  <a:moveTo>
                    <a:pt x="74" y="85"/>
                  </a:moveTo>
                  <a:cubicBezTo>
                    <a:pt x="70" y="81"/>
                    <a:pt x="70" y="81"/>
                    <a:pt x="70" y="81"/>
                  </a:cubicBezTo>
                  <a:cubicBezTo>
                    <a:pt x="75" y="76"/>
                    <a:pt x="80" y="71"/>
                    <a:pt x="85" y="67"/>
                  </a:cubicBezTo>
                  <a:cubicBezTo>
                    <a:pt x="88" y="70"/>
                    <a:pt x="88" y="70"/>
                    <a:pt x="88" y="70"/>
                  </a:cubicBezTo>
                  <a:cubicBezTo>
                    <a:pt x="83" y="75"/>
                    <a:pt x="78" y="80"/>
                    <a:pt x="74" y="85"/>
                  </a:cubicBezTo>
                  <a:close/>
                  <a:moveTo>
                    <a:pt x="425" y="69"/>
                  </a:moveTo>
                  <a:cubicBezTo>
                    <a:pt x="420" y="64"/>
                    <a:pt x="415" y="60"/>
                    <a:pt x="409" y="56"/>
                  </a:cubicBezTo>
                  <a:cubicBezTo>
                    <a:pt x="412" y="52"/>
                    <a:pt x="412" y="52"/>
                    <a:pt x="412" y="52"/>
                  </a:cubicBezTo>
                  <a:cubicBezTo>
                    <a:pt x="418" y="56"/>
                    <a:pt x="423" y="60"/>
                    <a:pt x="429" y="65"/>
                  </a:cubicBezTo>
                  <a:lnTo>
                    <a:pt x="425" y="69"/>
                  </a:lnTo>
                  <a:close/>
                  <a:moveTo>
                    <a:pt x="96" y="64"/>
                  </a:moveTo>
                  <a:cubicBezTo>
                    <a:pt x="93" y="60"/>
                    <a:pt x="93" y="60"/>
                    <a:pt x="93" y="60"/>
                  </a:cubicBezTo>
                  <a:cubicBezTo>
                    <a:pt x="98" y="55"/>
                    <a:pt x="104" y="51"/>
                    <a:pt x="109" y="47"/>
                  </a:cubicBezTo>
                  <a:cubicBezTo>
                    <a:pt x="112" y="51"/>
                    <a:pt x="112" y="51"/>
                    <a:pt x="112" y="51"/>
                  </a:cubicBezTo>
                  <a:cubicBezTo>
                    <a:pt x="107" y="55"/>
                    <a:pt x="101" y="59"/>
                    <a:pt x="96" y="64"/>
                  </a:cubicBezTo>
                  <a:close/>
                  <a:moveTo>
                    <a:pt x="401" y="50"/>
                  </a:moveTo>
                  <a:cubicBezTo>
                    <a:pt x="395" y="46"/>
                    <a:pt x="389" y="42"/>
                    <a:pt x="384" y="39"/>
                  </a:cubicBezTo>
                  <a:cubicBezTo>
                    <a:pt x="386" y="34"/>
                    <a:pt x="386" y="34"/>
                    <a:pt x="386" y="34"/>
                  </a:cubicBezTo>
                  <a:cubicBezTo>
                    <a:pt x="392" y="38"/>
                    <a:pt x="398" y="42"/>
                    <a:pt x="404" y="45"/>
                  </a:cubicBezTo>
                  <a:lnTo>
                    <a:pt x="401" y="50"/>
                  </a:lnTo>
                  <a:close/>
                  <a:moveTo>
                    <a:pt x="121" y="46"/>
                  </a:moveTo>
                  <a:cubicBezTo>
                    <a:pt x="118" y="41"/>
                    <a:pt x="118" y="41"/>
                    <a:pt x="118" y="41"/>
                  </a:cubicBezTo>
                  <a:cubicBezTo>
                    <a:pt x="124" y="37"/>
                    <a:pt x="130" y="34"/>
                    <a:pt x="136" y="31"/>
                  </a:cubicBezTo>
                  <a:cubicBezTo>
                    <a:pt x="138" y="35"/>
                    <a:pt x="138" y="35"/>
                    <a:pt x="138" y="35"/>
                  </a:cubicBezTo>
                  <a:cubicBezTo>
                    <a:pt x="132" y="38"/>
                    <a:pt x="126" y="42"/>
                    <a:pt x="121" y="46"/>
                  </a:cubicBezTo>
                  <a:close/>
                  <a:moveTo>
                    <a:pt x="375" y="34"/>
                  </a:moveTo>
                  <a:cubicBezTo>
                    <a:pt x="369" y="31"/>
                    <a:pt x="362" y="28"/>
                    <a:pt x="356" y="25"/>
                  </a:cubicBezTo>
                  <a:cubicBezTo>
                    <a:pt x="358" y="20"/>
                    <a:pt x="358" y="20"/>
                    <a:pt x="358" y="20"/>
                  </a:cubicBezTo>
                  <a:cubicBezTo>
                    <a:pt x="364" y="23"/>
                    <a:pt x="371" y="26"/>
                    <a:pt x="377" y="29"/>
                  </a:cubicBezTo>
                  <a:lnTo>
                    <a:pt x="375" y="34"/>
                  </a:lnTo>
                  <a:close/>
                  <a:moveTo>
                    <a:pt x="147" y="30"/>
                  </a:moveTo>
                  <a:cubicBezTo>
                    <a:pt x="145" y="26"/>
                    <a:pt x="145" y="26"/>
                    <a:pt x="145" y="26"/>
                  </a:cubicBezTo>
                  <a:cubicBezTo>
                    <a:pt x="151" y="23"/>
                    <a:pt x="158" y="20"/>
                    <a:pt x="164" y="17"/>
                  </a:cubicBezTo>
                  <a:cubicBezTo>
                    <a:pt x="166" y="22"/>
                    <a:pt x="166" y="22"/>
                    <a:pt x="166" y="22"/>
                  </a:cubicBezTo>
                  <a:cubicBezTo>
                    <a:pt x="160" y="25"/>
                    <a:pt x="153" y="28"/>
                    <a:pt x="147" y="30"/>
                  </a:cubicBezTo>
                  <a:close/>
                  <a:moveTo>
                    <a:pt x="347" y="21"/>
                  </a:moveTo>
                  <a:cubicBezTo>
                    <a:pt x="340" y="19"/>
                    <a:pt x="334" y="17"/>
                    <a:pt x="327" y="15"/>
                  </a:cubicBezTo>
                  <a:cubicBezTo>
                    <a:pt x="328" y="10"/>
                    <a:pt x="328" y="10"/>
                    <a:pt x="328" y="10"/>
                  </a:cubicBezTo>
                  <a:cubicBezTo>
                    <a:pt x="335" y="12"/>
                    <a:pt x="342" y="14"/>
                    <a:pt x="348" y="16"/>
                  </a:cubicBezTo>
                  <a:lnTo>
                    <a:pt x="347" y="21"/>
                  </a:lnTo>
                  <a:close/>
                  <a:moveTo>
                    <a:pt x="176" y="19"/>
                  </a:moveTo>
                  <a:cubicBezTo>
                    <a:pt x="174" y="14"/>
                    <a:pt x="174" y="14"/>
                    <a:pt x="174" y="14"/>
                  </a:cubicBezTo>
                  <a:cubicBezTo>
                    <a:pt x="181" y="12"/>
                    <a:pt x="187" y="10"/>
                    <a:pt x="194" y="8"/>
                  </a:cubicBezTo>
                  <a:cubicBezTo>
                    <a:pt x="195" y="13"/>
                    <a:pt x="195" y="13"/>
                    <a:pt x="195" y="13"/>
                  </a:cubicBezTo>
                  <a:cubicBezTo>
                    <a:pt x="189" y="15"/>
                    <a:pt x="182" y="17"/>
                    <a:pt x="176" y="19"/>
                  </a:cubicBezTo>
                  <a:close/>
                  <a:moveTo>
                    <a:pt x="317" y="12"/>
                  </a:moveTo>
                  <a:cubicBezTo>
                    <a:pt x="311" y="11"/>
                    <a:pt x="304" y="9"/>
                    <a:pt x="297" y="8"/>
                  </a:cubicBezTo>
                  <a:cubicBezTo>
                    <a:pt x="298" y="3"/>
                    <a:pt x="298" y="3"/>
                    <a:pt x="298" y="3"/>
                  </a:cubicBezTo>
                  <a:cubicBezTo>
                    <a:pt x="305" y="4"/>
                    <a:pt x="312" y="6"/>
                    <a:pt x="318" y="7"/>
                  </a:cubicBezTo>
                  <a:lnTo>
                    <a:pt x="317" y="12"/>
                  </a:lnTo>
                  <a:close/>
                  <a:moveTo>
                    <a:pt x="205" y="11"/>
                  </a:moveTo>
                  <a:cubicBezTo>
                    <a:pt x="204" y="6"/>
                    <a:pt x="204" y="6"/>
                    <a:pt x="204" y="6"/>
                  </a:cubicBezTo>
                  <a:cubicBezTo>
                    <a:pt x="211" y="4"/>
                    <a:pt x="218" y="3"/>
                    <a:pt x="225" y="2"/>
                  </a:cubicBezTo>
                  <a:cubicBezTo>
                    <a:pt x="226" y="7"/>
                    <a:pt x="226" y="7"/>
                    <a:pt x="226" y="7"/>
                  </a:cubicBezTo>
                  <a:cubicBezTo>
                    <a:pt x="219" y="8"/>
                    <a:pt x="212" y="9"/>
                    <a:pt x="205" y="11"/>
                  </a:cubicBezTo>
                  <a:close/>
                  <a:moveTo>
                    <a:pt x="287" y="7"/>
                  </a:moveTo>
                  <a:cubicBezTo>
                    <a:pt x="280" y="6"/>
                    <a:pt x="273" y="6"/>
                    <a:pt x="266" y="5"/>
                  </a:cubicBezTo>
                  <a:cubicBezTo>
                    <a:pt x="267" y="0"/>
                    <a:pt x="267" y="0"/>
                    <a:pt x="267" y="0"/>
                  </a:cubicBezTo>
                  <a:cubicBezTo>
                    <a:pt x="274" y="0"/>
                    <a:pt x="281" y="1"/>
                    <a:pt x="288" y="2"/>
                  </a:cubicBezTo>
                  <a:lnTo>
                    <a:pt x="287" y="7"/>
                  </a:lnTo>
                  <a:close/>
                  <a:moveTo>
                    <a:pt x="236" y="6"/>
                  </a:moveTo>
                  <a:cubicBezTo>
                    <a:pt x="235" y="1"/>
                    <a:pt x="235" y="1"/>
                    <a:pt x="235" y="1"/>
                  </a:cubicBezTo>
                  <a:cubicBezTo>
                    <a:pt x="242" y="0"/>
                    <a:pt x="249" y="0"/>
                    <a:pt x="256" y="0"/>
                  </a:cubicBezTo>
                  <a:cubicBezTo>
                    <a:pt x="256" y="5"/>
                    <a:pt x="256" y="5"/>
                    <a:pt x="256" y="5"/>
                  </a:cubicBezTo>
                  <a:cubicBezTo>
                    <a:pt x="249" y="5"/>
                    <a:pt x="243" y="6"/>
                    <a:pt x="236" y="6"/>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332" name="Google Shape;1332;p33"/>
            <p:cNvSpPr/>
            <p:nvPr/>
          </p:nvSpPr>
          <p:spPr>
            <a:xfrm>
              <a:off x="9486900" y="6073775"/>
              <a:ext cx="546100" cy="546100"/>
            </a:xfrm>
            <a:custGeom>
              <a:avLst/>
              <a:gdLst/>
              <a:ahLst/>
              <a:cxnLst/>
              <a:rect l="l" t="t" r="r" b="b"/>
              <a:pathLst>
                <a:path w="324" h="324" extrusionOk="0">
                  <a:moveTo>
                    <a:pt x="162" y="324"/>
                  </a:moveTo>
                  <a:cubicBezTo>
                    <a:pt x="72" y="324"/>
                    <a:pt x="0" y="251"/>
                    <a:pt x="0" y="162"/>
                  </a:cubicBezTo>
                  <a:cubicBezTo>
                    <a:pt x="0" y="72"/>
                    <a:pt x="72" y="0"/>
                    <a:pt x="162" y="0"/>
                  </a:cubicBezTo>
                  <a:cubicBezTo>
                    <a:pt x="251" y="0"/>
                    <a:pt x="324" y="72"/>
                    <a:pt x="324" y="162"/>
                  </a:cubicBezTo>
                  <a:cubicBezTo>
                    <a:pt x="324" y="251"/>
                    <a:pt x="251" y="324"/>
                    <a:pt x="162" y="324"/>
                  </a:cubicBezTo>
                  <a:close/>
                  <a:moveTo>
                    <a:pt x="162" y="31"/>
                  </a:moveTo>
                  <a:cubicBezTo>
                    <a:pt x="90" y="31"/>
                    <a:pt x="31" y="90"/>
                    <a:pt x="31" y="162"/>
                  </a:cubicBezTo>
                  <a:cubicBezTo>
                    <a:pt x="31" y="234"/>
                    <a:pt x="90" y="292"/>
                    <a:pt x="162" y="292"/>
                  </a:cubicBezTo>
                  <a:cubicBezTo>
                    <a:pt x="234" y="292"/>
                    <a:pt x="292" y="234"/>
                    <a:pt x="292" y="162"/>
                  </a:cubicBezTo>
                  <a:cubicBezTo>
                    <a:pt x="292" y="90"/>
                    <a:pt x="234" y="31"/>
                    <a:pt x="162" y="3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333" name="Google Shape;1333;p33"/>
            <p:cNvSpPr/>
            <p:nvPr/>
          </p:nvSpPr>
          <p:spPr>
            <a:xfrm>
              <a:off x="9564688" y="6151563"/>
              <a:ext cx="390525" cy="390525"/>
            </a:xfrm>
            <a:custGeom>
              <a:avLst/>
              <a:gdLst/>
              <a:ahLst/>
              <a:cxnLst/>
              <a:rect l="l" t="t" r="r" b="b"/>
              <a:pathLst>
                <a:path w="231" h="232" extrusionOk="0">
                  <a:moveTo>
                    <a:pt x="116" y="232"/>
                  </a:moveTo>
                  <a:cubicBezTo>
                    <a:pt x="52" y="232"/>
                    <a:pt x="0" y="180"/>
                    <a:pt x="0" y="116"/>
                  </a:cubicBezTo>
                  <a:cubicBezTo>
                    <a:pt x="0" y="52"/>
                    <a:pt x="52" y="0"/>
                    <a:pt x="116" y="0"/>
                  </a:cubicBezTo>
                  <a:cubicBezTo>
                    <a:pt x="180" y="0"/>
                    <a:pt x="231" y="52"/>
                    <a:pt x="231" y="116"/>
                  </a:cubicBezTo>
                  <a:cubicBezTo>
                    <a:pt x="231" y="180"/>
                    <a:pt x="180" y="232"/>
                    <a:pt x="116" y="232"/>
                  </a:cubicBezTo>
                  <a:close/>
                  <a:moveTo>
                    <a:pt x="116" y="9"/>
                  </a:moveTo>
                  <a:cubicBezTo>
                    <a:pt x="57" y="9"/>
                    <a:pt x="9" y="57"/>
                    <a:pt x="9" y="116"/>
                  </a:cubicBezTo>
                  <a:cubicBezTo>
                    <a:pt x="9" y="175"/>
                    <a:pt x="57" y="223"/>
                    <a:pt x="116" y="223"/>
                  </a:cubicBezTo>
                  <a:cubicBezTo>
                    <a:pt x="175" y="223"/>
                    <a:pt x="223" y="175"/>
                    <a:pt x="223" y="116"/>
                  </a:cubicBezTo>
                  <a:cubicBezTo>
                    <a:pt x="223" y="57"/>
                    <a:pt x="175" y="9"/>
                    <a:pt x="116" y="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10" name="TextBox 9"/>
          <p:cNvSpPr txBox="1"/>
          <p:nvPr/>
        </p:nvSpPr>
        <p:spPr>
          <a:xfrm>
            <a:off x="422649" y="1787429"/>
            <a:ext cx="4318825" cy="1608325"/>
          </a:xfrm>
          <a:prstGeom prst="rect">
            <a:avLst/>
          </a:prstGeom>
          <a:noFill/>
        </p:spPr>
        <p:txBody>
          <a:bodyPr wrap="square" rtlCol="0">
            <a:spAutoFit/>
          </a:bodyPr>
          <a:lstStyle/>
          <a:p>
            <a:pPr>
              <a:lnSpc>
                <a:spcPct val="150000"/>
              </a:lnSpc>
            </a:pPr>
            <a:r>
              <a:rPr lang="vi-VN" sz="3500" b="1"/>
              <a:t>V. BẢO DƯỠNG, SỬA CHỮA ĐIỆN</a:t>
            </a:r>
          </a:p>
        </p:txBody>
      </p:sp>
    </p:spTree>
    <p:extLst>
      <p:ext uri="{BB962C8B-B14F-4D97-AF65-F5344CB8AC3E}">
        <p14:creationId xmlns:p14="http://schemas.microsoft.com/office/powerpoint/2010/main" val="86339557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54254"/>
            <a:ext cx="9143999" cy="507831"/>
          </a:xfrm>
          <a:prstGeom prst="rect">
            <a:avLst/>
          </a:prstGeom>
          <a:noFill/>
        </p:spPr>
        <p:txBody>
          <a:bodyPr wrap="square" rtlCol="0">
            <a:spAutoFit/>
          </a:bodyPr>
          <a:lstStyle/>
          <a:p>
            <a:pPr algn="ctr"/>
            <a:r>
              <a:rPr lang="vi-VN" sz="2700" b="1">
                <a:solidFill>
                  <a:srgbClr val="C00000"/>
                </a:solidFill>
              </a:rPr>
              <a:t>V. BẢO DƯỠNG, SỬA CHỮA ĐIỆN</a:t>
            </a:r>
          </a:p>
        </p:txBody>
      </p:sp>
      <p:grpSp>
        <p:nvGrpSpPr>
          <p:cNvPr id="5" name="Google Shape;1241;p31"/>
          <p:cNvGrpSpPr/>
          <p:nvPr/>
        </p:nvGrpSpPr>
        <p:grpSpPr>
          <a:xfrm>
            <a:off x="-475806" y="3981580"/>
            <a:ext cx="951612" cy="950150"/>
            <a:chOff x="422275" y="2508250"/>
            <a:chExt cx="1033462" cy="1031875"/>
          </a:xfrm>
        </p:grpSpPr>
        <p:sp>
          <p:nvSpPr>
            <p:cNvPr id="6" name="Google Shape;1242;p31"/>
            <p:cNvSpPr/>
            <p:nvPr/>
          </p:nvSpPr>
          <p:spPr>
            <a:xfrm>
              <a:off x="422275" y="3025775"/>
              <a:ext cx="84138" cy="217488"/>
            </a:xfrm>
            <a:custGeom>
              <a:avLst/>
              <a:gdLst/>
              <a:ahLst/>
              <a:cxnLst/>
              <a:rect l="l" t="t" r="r" b="b"/>
              <a:pathLst>
                <a:path w="49" h="129" extrusionOk="0">
                  <a:moveTo>
                    <a:pt x="29" y="129"/>
                  </a:moveTo>
                  <a:cubicBezTo>
                    <a:pt x="10" y="88"/>
                    <a:pt x="0" y="45"/>
                    <a:pt x="0" y="0"/>
                  </a:cubicBezTo>
                  <a:cubicBezTo>
                    <a:pt x="23" y="0"/>
                    <a:pt x="23" y="0"/>
                    <a:pt x="23" y="0"/>
                  </a:cubicBezTo>
                  <a:cubicBezTo>
                    <a:pt x="23" y="41"/>
                    <a:pt x="32" y="82"/>
                    <a:pt x="49" y="119"/>
                  </a:cubicBezTo>
                  <a:lnTo>
                    <a:pt x="29" y="129"/>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 name="Google Shape;1243;p31"/>
            <p:cNvSpPr/>
            <p:nvPr/>
          </p:nvSpPr>
          <p:spPr>
            <a:xfrm>
              <a:off x="509588" y="3287713"/>
              <a:ext cx="176213" cy="174625"/>
            </a:xfrm>
            <a:custGeom>
              <a:avLst/>
              <a:gdLst/>
              <a:ahLst/>
              <a:cxnLst/>
              <a:rect l="l" t="t" r="r" b="b"/>
              <a:pathLst>
                <a:path w="105" h="103" extrusionOk="0">
                  <a:moveTo>
                    <a:pt x="93" y="103"/>
                  </a:moveTo>
                  <a:cubicBezTo>
                    <a:pt x="56" y="80"/>
                    <a:pt x="24" y="49"/>
                    <a:pt x="0" y="13"/>
                  </a:cubicBezTo>
                  <a:cubicBezTo>
                    <a:pt x="19" y="0"/>
                    <a:pt x="19" y="0"/>
                    <a:pt x="19" y="0"/>
                  </a:cubicBezTo>
                  <a:cubicBezTo>
                    <a:pt x="41" y="34"/>
                    <a:pt x="71" y="63"/>
                    <a:pt x="105" y="84"/>
                  </a:cubicBezTo>
                  <a:lnTo>
                    <a:pt x="93" y="103"/>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8" name="Google Shape;1244;p31"/>
            <p:cNvSpPr/>
            <p:nvPr/>
          </p:nvSpPr>
          <p:spPr>
            <a:xfrm>
              <a:off x="728663" y="3460750"/>
              <a:ext cx="96838" cy="65087"/>
            </a:xfrm>
            <a:custGeom>
              <a:avLst/>
              <a:gdLst/>
              <a:ahLst/>
              <a:cxnLst/>
              <a:rect l="l" t="t" r="r" b="b"/>
              <a:pathLst>
                <a:path w="58" h="39" extrusionOk="0">
                  <a:moveTo>
                    <a:pt x="52" y="39"/>
                  </a:moveTo>
                  <a:cubicBezTo>
                    <a:pt x="34" y="34"/>
                    <a:pt x="17" y="28"/>
                    <a:pt x="0" y="21"/>
                  </a:cubicBezTo>
                  <a:cubicBezTo>
                    <a:pt x="9" y="0"/>
                    <a:pt x="9" y="0"/>
                    <a:pt x="9" y="0"/>
                  </a:cubicBezTo>
                  <a:cubicBezTo>
                    <a:pt x="25" y="7"/>
                    <a:pt x="41" y="12"/>
                    <a:pt x="58" y="16"/>
                  </a:cubicBezTo>
                  <a:lnTo>
                    <a:pt x="52" y="39"/>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 name="Google Shape;1245;p31"/>
            <p:cNvSpPr/>
            <p:nvPr/>
          </p:nvSpPr>
          <p:spPr>
            <a:xfrm>
              <a:off x="874713" y="3465513"/>
              <a:ext cx="260350" cy="74612"/>
            </a:xfrm>
            <a:custGeom>
              <a:avLst/>
              <a:gdLst/>
              <a:ahLst/>
              <a:cxnLst/>
              <a:rect l="l" t="t" r="r" b="b"/>
              <a:pathLst>
                <a:path w="154" h="44" extrusionOk="0">
                  <a:moveTo>
                    <a:pt x="38" y="44"/>
                  </a:moveTo>
                  <a:cubicBezTo>
                    <a:pt x="25" y="44"/>
                    <a:pt x="13" y="44"/>
                    <a:pt x="0" y="42"/>
                  </a:cubicBezTo>
                  <a:cubicBezTo>
                    <a:pt x="3" y="19"/>
                    <a:pt x="3" y="19"/>
                    <a:pt x="3" y="19"/>
                  </a:cubicBezTo>
                  <a:cubicBezTo>
                    <a:pt x="15" y="21"/>
                    <a:pt x="26" y="22"/>
                    <a:pt x="38" y="22"/>
                  </a:cubicBezTo>
                  <a:cubicBezTo>
                    <a:pt x="75" y="22"/>
                    <a:pt x="111" y="14"/>
                    <a:pt x="145" y="0"/>
                  </a:cubicBezTo>
                  <a:cubicBezTo>
                    <a:pt x="154" y="22"/>
                    <a:pt x="154" y="22"/>
                    <a:pt x="154" y="22"/>
                  </a:cubicBezTo>
                  <a:cubicBezTo>
                    <a:pt x="117" y="37"/>
                    <a:pt x="78" y="44"/>
                    <a:pt x="38" y="44"/>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 name="Google Shape;1246;p31"/>
            <p:cNvSpPr/>
            <p:nvPr/>
          </p:nvSpPr>
          <p:spPr>
            <a:xfrm>
              <a:off x="1198563" y="3281363"/>
              <a:ext cx="174625" cy="176212"/>
            </a:xfrm>
            <a:custGeom>
              <a:avLst/>
              <a:gdLst/>
              <a:ahLst/>
              <a:cxnLst/>
              <a:rect l="l" t="t" r="r" b="b"/>
              <a:pathLst>
                <a:path w="103" h="104" extrusionOk="0">
                  <a:moveTo>
                    <a:pt x="12" y="104"/>
                  </a:moveTo>
                  <a:cubicBezTo>
                    <a:pt x="0" y="85"/>
                    <a:pt x="0" y="85"/>
                    <a:pt x="0" y="85"/>
                  </a:cubicBezTo>
                  <a:cubicBezTo>
                    <a:pt x="33" y="63"/>
                    <a:pt x="63" y="34"/>
                    <a:pt x="84" y="0"/>
                  </a:cubicBezTo>
                  <a:cubicBezTo>
                    <a:pt x="103" y="12"/>
                    <a:pt x="103" y="12"/>
                    <a:pt x="103" y="12"/>
                  </a:cubicBezTo>
                  <a:cubicBezTo>
                    <a:pt x="80" y="49"/>
                    <a:pt x="49" y="81"/>
                    <a:pt x="12" y="104"/>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 name="Google Shape;1247;p31"/>
            <p:cNvSpPr/>
            <p:nvPr/>
          </p:nvSpPr>
          <p:spPr>
            <a:xfrm>
              <a:off x="1406525" y="2925763"/>
              <a:ext cx="49212" cy="198437"/>
            </a:xfrm>
            <a:custGeom>
              <a:avLst/>
              <a:gdLst/>
              <a:ahLst/>
              <a:cxnLst/>
              <a:rect l="l" t="t" r="r" b="b"/>
              <a:pathLst>
                <a:path w="29" h="118" extrusionOk="0">
                  <a:moveTo>
                    <a:pt x="23" y="118"/>
                  </a:moveTo>
                  <a:cubicBezTo>
                    <a:pt x="0" y="113"/>
                    <a:pt x="0" y="113"/>
                    <a:pt x="0" y="113"/>
                  </a:cubicBezTo>
                  <a:cubicBezTo>
                    <a:pt x="4" y="95"/>
                    <a:pt x="6" y="77"/>
                    <a:pt x="6" y="59"/>
                  </a:cubicBezTo>
                  <a:cubicBezTo>
                    <a:pt x="6" y="40"/>
                    <a:pt x="4" y="22"/>
                    <a:pt x="0" y="4"/>
                  </a:cubicBezTo>
                  <a:cubicBezTo>
                    <a:pt x="23" y="0"/>
                    <a:pt x="23" y="0"/>
                    <a:pt x="23" y="0"/>
                  </a:cubicBezTo>
                  <a:cubicBezTo>
                    <a:pt x="27" y="19"/>
                    <a:pt x="29" y="39"/>
                    <a:pt x="29" y="59"/>
                  </a:cubicBezTo>
                  <a:cubicBezTo>
                    <a:pt x="29" y="78"/>
                    <a:pt x="27" y="98"/>
                    <a:pt x="23" y="118"/>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 name="Google Shape;1248;p31"/>
            <p:cNvSpPr/>
            <p:nvPr/>
          </p:nvSpPr>
          <p:spPr>
            <a:xfrm>
              <a:off x="1219200" y="2606675"/>
              <a:ext cx="198437" cy="242888"/>
            </a:xfrm>
            <a:custGeom>
              <a:avLst/>
              <a:gdLst/>
              <a:ahLst/>
              <a:cxnLst/>
              <a:rect l="l" t="t" r="r" b="b"/>
              <a:pathLst>
                <a:path w="118" h="144" extrusionOk="0">
                  <a:moveTo>
                    <a:pt x="97" y="144"/>
                  </a:moveTo>
                  <a:cubicBezTo>
                    <a:pt x="77" y="94"/>
                    <a:pt x="44" y="51"/>
                    <a:pt x="0" y="19"/>
                  </a:cubicBezTo>
                  <a:cubicBezTo>
                    <a:pt x="14" y="0"/>
                    <a:pt x="14" y="0"/>
                    <a:pt x="14" y="0"/>
                  </a:cubicBezTo>
                  <a:cubicBezTo>
                    <a:pt x="61" y="35"/>
                    <a:pt x="97" y="81"/>
                    <a:pt x="118" y="135"/>
                  </a:cubicBezTo>
                  <a:lnTo>
                    <a:pt x="97" y="144"/>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3" name="Google Shape;1249;p31"/>
            <p:cNvSpPr/>
            <p:nvPr/>
          </p:nvSpPr>
          <p:spPr>
            <a:xfrm>
              <a:off x="877888" y="2508250"/>
              <a:ext cx="315913" cy="101600"/>
            </a:xfrm>
            <a:custGeom>
              <a:avLst/>
              <a:gdLst/>
              <a:ahLst/>
              <a:cxnLst/>
              <a:rect l="l" t="t" r="r" b="b"/>
              <a:pathLst>
                <a:path w="187" h="60" extrusionOk="0">
                  <a:moveTo>
                    <a:pt x="176" y="60"/>
                  </a:moveTo>
                  <a:cubicBezTo>
                    <a:pt x="134" y="36"/>
                    <a:pt x="85" y="23"/>
                    <a:pt x="36" y="23"/>
                  </a:cubicBezTo>
                  <a:cubicBezTo>
                    <a:pt x="25" y="23"/>
                    <a:pt x="14" y="23"/>
                    <a:pt x="3" y="25"/>
                  </a:cubicBezTo>
                  <a:cubicBezTo>
                    <a:pt x="0" y="2"/>
                    <a:pt x="0" y="2"/>
                    <a:pt x="0" y="2"/>
                  </a:cubicBezTo>
                  <a:cubicBezTo>
                    <a:pt x="12" y="0"/>
                    <a:pt x="24" y="0"/>
                    <a:pt x="36" y="0"/>
                  </a:cubicBezTo>
                  <a:cubicBezTo>
                    <a:pt x="89" y="0"/>
                    <a:pt x="142" y="14"/>
                    <a:pt x="187" y="40"/>
                  </a:cubicBezTo>
                  <a:lnTo>
                    <a:pt x="176" y="60"/>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4" name="Google Shape;1250;p31"/>
            <p:cNvSpPr/>
            <p:nvPr/>
          </p:nvSpPr>
          <p:spPr>
            <a:xfrm>
              <a:off x="665163" y="2522538"/>
              <a:ext cx="160337" cy="95250"/>
            </a:xfrm>
            <a:custGeom>
              <a:avLst/>
              <a:gdLst/>
              <a:ahLst/>
              <a:cxnLst/>
              <a:rect l="l" t="t" r="r" b="b"/>
              <a:pathLst>
                <a:path w="95" h="57" extrusionOk="0">
                  <a:moveTo>
                    <a:pt x="12" y="57"/>
                  </a:moveTo>
                  <a:cubicBezTo>
                    <a:pt x="0" y="38"/>
                    <a:pt x="0" y="38"/>
                    <a:pt x="0" y="38"/>
                  </a:cubicBezTo>
                  <a:cubicBezTo>
                    <a:pt x="28" y="21"/>
                    <a:pt x="58" y="8"/>
                    <a:pt x="89" y="0"/>
                  </a:cubicBezTo>
                  <a:cubicBezTo>
                    <a:pt x="95" y="23"/>
                    <a:pt x="95" y="23"/>
                    <a:pt x="95" y="23"/>
                  </a:cubicBezTo>
                  <a:cubicBezTo>
                    <a:pt x="65" y="30"/>
                    <a:pt x="38" y="41"/>
                    <a:pt x="12" y="57"/>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5" name="Google Shape;1251;p31"/>
            <p:cNvSpPr/>
            <p:nvPr/>
          </p:nvSpPr>
          <p:spPr>
            <a:xfrm>
              <a:off x="431800" y="2651125"/>
              <a:ext cx="177800" cy="284163"/>
            </a:xfrm>
            <a:custGeom>
              <a:avLst/>
              <a:gdLst/>
              <a:ahLst/>
              <a:cxnLst/>
              <a:rect l="l" t="t" r="r" b="b"/>
              <a:pathLst>
                <a:path w="106" h="169" extrusionOk="0">
                  <a:moveTo>
                    <a:pt x="23" y="169"/>
                  </a:moveTo>
                  <a:cubicBezTo>
                    <a:pt x="0" y="165"/>
                    <a:pt x="0" y="165"/>
                    <a:pt x="0" y="165"/>
                  </a:cubicBezTo>
                  <a:cubicBezTo>
                    <a:pt x="12" y="101"/>
                    <a:pt x="43" y="44"/>
                    <a:pt x="90" y="0"/>
                  </a:cubicBezTo>
                  <a:cubicBezTo>
                    <a:pt x="106" y="16"/>
                    <a:pt x="106" y="16"/>
                    <a:pt x="106" y="16"/>
                  </a:cubicBezTo>
                  <a:cubicBezTo>
                    <a:pt x="63" y="57"/>
                    <a:pt x="34" y="110"/>
                    <a:pt x="23" y="169"/>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6" name="Google Shape;1252;p31"/>
            <p:cNvSpPr/>
            <p:nvPr/>
          </p:nvSpPr>
          <p:spPr>
            <a:xfrm>
              <a:off x="520700" y="3173413"/>
              <a:ext cx="111125" cy="152400"/>
            </a:xfrm>
            <a:custGeom>
              <a:avLst/>
              <a:gdLst/>
              <a:ahLst/>
              <a:cxnLst/>
              <a:rect l="l" t="t" r="r" b="b"/>
              <a:pathLst>
                <a:path w="66" h="90" extrusionOk="0">
                  <a:moveTo>
                    <a:pt x="52" y="90"/>
                  </a:moveTo>
                  <a:cubicBezTo>
                    <a:pt x="29" y="66"/>
                    <a:pt x="12" y="38"/>
                    <a:pt x="0" y="7"/>
                  </a:cubicBezTo>
                  <a:cubicBezTo>
                    <a:pt x="18" y="0"/>
                    <a:pt x="18" y="0"/>
                    <a:pt x="18" y="0"/>
                  </a:cubicBezTo>
                  <a:cubicBezTo>
                    <a:pt x="29" y="28"/>
                    <a:pt x="45" y="55"/>
                    <a:pt x="66" y="77"/>
                  </a:cubicBezTo>
                  <a:lnTo>
                    <a:pt x="52" y="90"/>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7" name="Google Shape;1253;p31"/>
            <p:cNvSpPr/>
            <p:nvPr/>
          </p:nvSpPr>
          <p:spPr>
            <a:xfrm>
              <a:off x="649288" y="3340100"/>
              <a:ext cx="290512" cy="131762"/>
            </a:xfrm>
            <a:custGeom>
              <a:avLst/>
              <a:gdLst/>
              <a:ahLst/>
              <a:cxnLst/>
              <a:rect l="l" t="t" r="r" b="b"/>
              <a:pathLst>
                <a:path w="172" h="78" extrusionOk="0">
                  <a:moveTo>
                    <a:pt x="172" y="78"/>
                  </a:moveTo>
                  <a:cubicBezTo>
                    <a:pt x="109" y="78"/>
                    <a:pt x="48" y="55"/>
                    <a:pt x="0" y="15"/>
                  </a:cubicBezTo>
                  <a:cubicBezTo>
                    <a:pt x="12" y="0"/>
                    <a:pt x="12" y="0"/>
                    <a:pt x="12" y="0"/>
                  </a:cubicBezTo>
                  <a:cubicBezTo>
                    <a:pt x="57" y="38"/>
                    <a:pt x="113" y="59"/>
                    <a:pt x="172" y="59"/>
                  </a:cubicBezTo>
                  <a:lnTo>
                    <a:pt x="172" y="78"/>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8" name="Google Shape;1254;p31"/>
            <p:cNvSpPr/>
            <p:nvPr/>
          </p:nvSpPr>
          <p:spPr>
            <a:xfrm>
              <a:off x="1025525" y="3335338"/>
              <a:ext cx="207963" cy="127000"/>
            </a:xfrm>
            <a:custGeom>
              <a:avLst/>
              <a:gdLst/>
              <a:ahLst/>
              <a:cxnLst/>
              <a:rect l="l" t="t" r="r" b="b"/>
              <a:pathLst>
                <a:path w="124" h="75" extrusionOk="0">
                  <a:moveTo>
                    <a:pt x="4" y="75"/>
                  </a:moveTo>
                  <a:cubicBezTo>
                    <a:pt x="0" y="56"/>
                    <a:pt x="0" y="56"/>
                    <a:pt x="0" y="56"/>
                  </a:cubicBezTo>
                  <a:cubicBezTo>
                    <a:pt x="41" y="48"/>
                    <a:pt x="80" y="28"/>
                    <a:pt x="112" y="0"/>
                  </a:cubicBezTo>
                  <a:cubicBezTo>
                    <a:pt x="124" y="14"/>
                    <a:pt x="124" y="14"/>
                    <a:pt x="124" y="14"/>
                  </a:cubicBezTo>
                  <a:cubicBezTo>
                    <a:pt x="90" y="45"/>
                    <a:pt x="49" y="66"/>
                    <a:pt x="4" y="7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9" name="Google Shape;1255;p31"/>
            <p:cNvSpPr/>
            <p:nvPr/>
          </p:nvSpPr>
          <p:spPr>
            <a:xfrm>
              <a:off x="1246188" y="3165475"/>
              <a:ext cx="112712" cy="160337"/>
            </a:xfrm>
            <a:custGeom>
              <a:avLst/>
              <a:gdLst/>
              <a:ahLst/>
              <a:cxnLst/>
              <a:rect l="l" t="t" r="r" b="b"/>
              <a:pathLst>
                <a:path w="67" h="95" extrusionOk="0">
                  <a:moveTo>
                    <a:pt x="14" y="95"/>
                  </a:moveTo>
                  <a:cubicBezTo>
                    <a:pt x="0" y="82"/>
                    <a:pt x="0" y="82"/>
                    <a:pt x="0" y="82"/>
                  </a:cubicBezTo>
                  <a:cubicBezTo>
                    <a:pt x="22" y="58"/>
                    <a:pt x="38" y="30"/>
                    <a:pt x="49" y="0"/>
                  </a:cubicBezTo>
                  <a:cubicBezTo>
                    <a:pt x="67" y="6"/>
                    <a:pt x="67" y="6"/>
                    <a:pt x="67" y="6"/>
                  </a:cubicBezTo>
                  <a:cubicBezTo>
                    <a:pt x="56" y="39"/>
                    <a:pt x="37" y="69"/>
                    <a:pt x="14" y="9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0" name="Google Shape;1256;p31"/>
            <p:cNvSpPr/>
            <p:nvPr/>
          </p:nvSpPr>
          <p:spPr>
            <a:xfrm>
              <a:off x="1341438" y="2919413"/>
              <a:ext cx="44450" cy="182562"/>
            </a:xfrm>
            <a:custGeom>
              <a:avLst/>
              <a:gdLst/>
              <a:ahLst/>
              <a:cxnLst/>
              <a:rect l="l" t="t" r="r" b="b"/>
              <a:pathLst>
                <a:path w="26" h="109" extrusionOk="0">
                  <a:moveTo>
                    <a:pt x="22" y="109"/>
                  </a:moveTo>
                  <a:cubicBezTo>
                    <a:pt x="3" y="106"/>
                    <a:pt x="3" y="106"/>
                    <a:pt x="3" y="106"/>
                  </a:cubicBezTo>
                  <a:cubicBezTo>
                    <a:pt x="6" y="92"/>
                    <a:pt x="7" y="77"/>
                    <a:pt x="7" y="63"/>
                  </a:cubicBezTo>
                  <a:cubicBezTo>
                    <a:pt x="7" y="43"/>
                    <a:pt x="5" y="23"/>
                    <a:pt x="0" y="4"/>
                  </a:cubicBezTo>
                  <a:cubicBezTo>
                    <a:pt x="18" y="0"/>
                    <a:pt x="18" y="0"/>
                    <a:pt x="18" y="0"/>
                  </a:cubicBezTo>
                  <a:cubicBezTo>
                    <a:pt x="23" y="20"/>
                    <a:pt x="26" y="41"/>
                    <a:pt x="26" y="63"/>
                  </a:cubicBezTo>
                  <a:cubicBezTo>
                    <a:pt x="26" y="78"/>
                    <a:pt x="25" y="94"/>
                    <a:pt x="22" y="109"/>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1" name="Google Shape;1257;p31"/>
            <p:cNvSpPr/>
            <p:nvPr/>
          </p:nvSpPr>
          <p:spPr>
            <a:xfrm>
              <a:off x="1244600" y="2720975"/>
              <a:ext cx="112712" cy="155575"/>
            </a:xfrm>
            <a:custGeom>
              <a:avLst/>
              <a:gdLst/>
              <a:ahLst/>
              <a:cxnLst/>
              <a:rect l="l" t="t" r="r" b="b"/>
              <a:pathLst>
                <a:path w="67" h="92" extrusionOk="0">
                  <a:moveTo>
                    <a:pt x="49" y="92"/>
                  </a:moveTo>
                  <a:cubicBezTo>
                    <a:pt x="38" y="63"/>
                    <a:pt x="21" y="36"/>
                    <a:pt x="0" y="13"/>
                  </a:cubicBezTo>
                  <a:cubicBezTo>
                    <a:pt x="14" y="0"/>
                    <a:pt x="14" y="0"/>
                    <a:pt x="14" y="0"/>
                  </a:cubicBezTo>
                  <a:cubicBezTo>
                    <a:pt x="37" y="25"/>
                    <a:pt x="55" y="54"/>
                    <a:pt x="67" y="85"/>
                  </a:cubicBezTo>
                  <a:lnTo>
                    <a:pt x="49" y="92"/>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2" name="Google Shape;1258;p31"/>
            <p:cNvSpPr/>
            <p:nvPr/>
          </p:nvSpPr>
          <p:spPr>
            <a:xfrm>
              <a:off x="1030288" y="2587625"/>
              <a:ext cx="192087" cy="115887"/>
            </a:xfrm>
            <a:custGeom>
              <a:avLst/>
              <a:gdLst/>
              <a:ahLst/>
              <a:cxnLst/>
              <a:rect l="l" t="t" r="r" b="b"/>
              <a:pathLst>
                <a:path w="114" h="68" extrusionOk="0">
                  <a:moveTo>
                    <a:pt x="102" y="68"/>
                  </a:moveTo>
                  <a:cubicBezTo>
                    <a:pt x="72" y="44"/>
                    <a:pt x="37" y="27"/>
                    <a:pt x="0" y="19"/>
                  </a:cubicBezTo>
                  <a:cubicBezTo>
                    <a:pt x="5" y="0"/>
                    <a:pt x="5" y="0"/>
                    <a:pt x="5" y="0"/>
                  </a:cubicBezTo>
                  <a:cubicBezTo>
                    <a:pt x="44" y="9"/>
                    <a:pt x="82" y="27"/>
                    <a:pt x="114" y="53"/>
                  </a:cubicBezTo>
                  <a:lnTo>
                    <a:pt x="102" y="68"/>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3" name="Google Shape;1259;p31"/>
            <p:cNvSpPr/>
            <p:nvPr/>
          </p:nvSpPr>
          <p:spPr>
            <a:xfrm>
              <a:off x="706438" y="2576513"/>
              <a:ext cx="276225" cy="92075"/>
            </a:xfrm>
            <a:custGeom>
              <a:avLst/>
              <a:gdLst/>
              <a:ahLst/>
              <a:cxnLst/>
              <a:rect l="l" t="t" r="r" b="b"/>
              <a:pathLst>
                <a:path w="164" h="55" extrusionOk="0">
                  <a:moveTo>
                    <a:pt x="10" y="55"/>
                  </a:moveTo>
                  <a:cubicBezTo>
                    <a:pt x="0" y="39"/>
                    <a:pt x="0" y="39"/>
                    <a:pt x="0" y="39"/>
                  </a:cubicBezTo>
                  <a:cubicBezTo>
                    <a:pt x="42" y="14"/>
                    <a:pt x="89" y="0"/>
                    <a:pt x="138" y="0"/>
                  </a:cubicBezTo>
                  <a:cubicBezTo>
                    <a:pt x="146" y="0"/>
                    <a:pt x="155" y="1"/>
                    <a:pt x="164" y="2"/>
                  </a:cubicBezTo>
                  <a:cubicBezTo>
                    <a:pt x="162" y="21"/>
                    <a:pt x="162" y="21"/>
                    <a:pt x="162" y="21"/>
                  </a:cubicBezTo>
                  <a:cubicBezTo>
                    <a:pt x="154" y="20"/>
                    <a:pt x="146" y="20"/>
                    <a:pt x="138" y="20"/>
                  </a:cubicBezTo>
                  <a:cubicBezTo>
                    <a:pt x="93" y="20"/>
                    <a:pt x="49" y="32"/>
                    <a:pt x="10" y="5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4" name="Google Shape;1260;p31"/>
            <p:cNvSpPr/>
            <p:nvPr/>
          </p:nvSpPr>
          <p:spPr>
            <a:xfrm>
              <a:off x="523875" y="2673350"/>
              <a:ext cx="155575" cy="195263"/>
            </a:xfrm>
            <a:custGeom>
              <a:avLst/>
              <a:gdLst/>
              <a:ahLst/>
              <a:cxnLst/>
              <a:rect l="l" t="t" r="r" b="b"/>
              <a:pathLst>
                <a:path w="92" h="115" extrusionOk="0">
                  <a:moveTo>
                    <a:pt x="18" y="115"/>
                  </a:moveTo>
                  <a:cubicBezTo>
                    <a:pt x="0" y="108"/>
                    <a:pt x="0" y="108"/>
                    <a:pt x="0" y="108"/>
                  </a:cubicBezTo>
                  <a:cubicBezTo>
                    <a:pt x="17" y="66"/>
                    <a:pt x="45" y="29"/>
                    <a:pt x="81" y="0"/>
                  </a:cubicBezTo>
                  <a:cubicBezTo>
                    <a:pt x="92" y="15"/>
                    <a:pt x="92" y="15"/>
                    <a:pt x="92" y="15"/>
                  </a:cubicBezTo>
                  <a:cubicBezTo>
                    <a:pt x="59" y="41"/>
                    <a:pt x="34" y="76"/>
                    <a:pt x="18" y="11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5" name="Google Shape;1261;p31"/>
            <p:cNvSpPr/>
            <p:nvPr/>
          </p:nvSpPr>
          <p:spPr>
            <a:xfrm>
              <a:off x="492125" y="2916238"/>
              <a:ext cx="44450" cy="211138"/>
            </a:xfrm>
            <a:custGeom>
              <a:avLst/>
              <a:gdLst/>
              <a:ahLst/>
              <a:cxnLst/>
              <a:rect l="l" t="t" r="r" b="b"/>
              <a:pathLst>
                <a:path w="26" h="125" extrusionOk="0">
                  <a:moveTo>
                    <a:pt x="7" y="125"/>
                  </a:moveTo>
                  <a:cubicBezTo>
                    <a:pt x="2" y="105"/>
                    <a:pt x="0" y="84"/>
                    <a:pt x="0" y="64"/>
                  </a:cubicBezTo>
                  <a:cubicBezTo>
                    <a:pt x="0" y="42"/>
                    <a:pt x="2" y="21"/>
                    <a:pt x="7" y="0"/>
                  </a:cubicBezTo>
                  <a:cubicBezTo>
                    <a:pt x="26" y="4"/>
                    <a:pt x="26" y="4"/>
                    <a:pt x="26" y="4"/>
                  </a:cubicBezTo>
                  <a:cubicBezTo>
                    <a:pt x="21" y="24"/>
                    <a:pt x="19" y="44"/>
                    <a:pt x="19" y="64"/>
                  </a:cubicBezTo>
                  <a:cubicBezTo>
                    <a:pt x="19" y="83"/>
                    <a:pt x="21" y="102"/>
                    <a:pt x="25" y="121"/>
                  </a:cubicBezTo>
                  <a:lnTo>
                    <a:pt x="7" y="125"/>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6" name="Google Shape;1262;p31"/>
            <p:cNvSpPr/>
            <p:nvPr/>
          </p:nvSpPr>
          <p:spPr>
            <a:xfrm>
              <a:off x="939800" y="3117850"/>
              <a:ext cx="366713" cy="287337"/>
            </a:xfrm>
            <a:custGeom>
              <a:avLst/>
              <a:gdLst/>
              <a:ahLst/>
              <a:cxnLst/>
              <a:rect l="l" t="t" r="r" b="b"/>
              <a:pathLst>
                <a:path w="218" h="170" extrusionOk="0">
                  <a:moveTo>
                    <a:pt x="0" y="170"/>
                  </a:moveTo>
                  <a:cubicBezTo>
                    <a:pt x="0" y="161"/>
                    <a:pt x="0" y="161"/>
                    <a:pt x="0" y="161"/>
                  </a:cubicBezTo>
                  <a:cubicBezTo>
                    <a:pt x="98" y="161"/>
                    <a:pt x="183" y="95"/>
                    <a:pt x="209" y="0"/>
                  </a:cubicBezTo>
                  <a:cubicBezTo>
                    <a:pt x="218" y="3"/>
                    <a:pt x="218" y="3"/>
                    <a:pt x="218" y="3"/>
                  </a:cubicBezTo>
                  <a:cubicBezTo>
                    <a:pt x="192" y="101"/>
                    <a:pt x="102" y="170"/>
                    <a:pt x="0" y="17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 name="Google Shape;1263;p31"/>
            <p:cNvSpPr/>
            <p:nvPr/>
          </p:nvSpPr>
          <p:spPr>
            <a:xfrm>
              <a:off x="1298575" y="2960688"/>
              <a:ext cx="20638" cy="65088"/>
            </a:xfrm>
            <a:custGeom>
              <a:avLst/>
              <a:gdLst/>
              <a:ahLst/>
              <a:cxnLst/>
              <a:rect l="l" t="t" r="r" b="b"/>
              <a:pathLst>
                <a:path w="12" h="38" extrusionOk="0">
                  <a:moveTo>
                    <a:pt x="12" y="38"/>
                  </a:moveTo>
                  <a:cubicBezTo>
                    <a:pt x="3" y="38"/>
                    <a:pt x="3" y="38"/>
                    <a:pt x="3" y="38"/>
                  </a:cubicBezTo>
                  <a:cubicBezTo>
                    <a:pt x="3" y="26"/>
                    <a:pt x="2" y="13"/>
                    <a:pt x="0" y="2"/>
                  </a:cubicBezTo>
                  <a:cubicBezTo>
                    <a:pt x="9" y="0"/>
                    <a:pt x="9" y="0"/>
                    <a:pt x="9" y="0"/>
                  </a:cubicBezTo>
                  <a:cubicBezTo>
                    <a:pt x="11" y="12"/>
                    <a:pt x="12" y="25"/>
                    <a:pt x="12" y="3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 name="Google Shape;1264;p31"/>
            <p:cNvSpPr/>
            <p:nvPr/>
          </p:nvSpPr>
          <p:spPr>
            <a:xfrm>
              <a:off x="1169988" y="2730500"/>
              <a:ext cx="60325" cy="60325"/>
            </a:xfrm>
            <a:custGeom>
              <a:avLst/>
              <a:gdLst/>
              <a:ahLst/>
              <a:cxnLst/>
              <a:rect l="l" t="t" r="r" b="b"/>
              <a:pathLst>
                <a:path w="36" h="36" extrusionOk="0">
                  <a:moveTo>
                    <a:pt x="29" y="36"/>
                  </a:moveTo>
                  <a:cubicBezTo>
                    <a:pt x="20" y="26"/>
                    <a:pt x="10" y="16"/>
                    <a:pt x="0" y="7"/>
                  </a:cubicBezTo>
                  <a:cubicBezTo>
                    <a:pt x="6" y="0"/>
                    <a:pt x="6" y="0"/>
                    <a:pt x="6" y="0"/>
                  </a:cubicBezTo>
                  <a:cubicBezTo>
                    <a:pt x="17" y="9"/>
                    <a:pt x="27" y="19"/>
                    <a:pt x="36" y="30"/>
                  </a:cubicBezTo>
                  <a:lnTo>
                    <a:pt x="29" y="3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 name="Google Shape;1265;p31"/>
            <p:cNvSpPr/>
            <p:nvPr/>
          </p:nvSpPr>
          <p:spPr>
            <a:xfrm>
              <a:off x="979488" y="2646363"/>
              <a:ext cx="173037" cy="76200"/>
            </a:xfrm>
            <a:custGeom>
              <a:avLst/>
              <a:gdLst/>
              <a:ahLst/>
              <a:cxnLst/>
              <a:rect l="l" t="t" r="r" b="b"/>
              <a:pathLst>
                <a:path w="103" h="45" extrusionOk="0">
                  <a:moveTo>
                    <a:pt x="97" y="45"/>
                  </a:moveTo>
                  <a:cubicBezTo>
                    <a:pt x="69" y="25"/>
                    <a:pt x="35" y="13"/>
                    <a:pt x="0" y="9"/>
                  </a:cubicBezTo>
                  <a:cubicBezTo>
                    <a:pt x="1" y="0"/>
                    <a:pt x="1" y="0"/>
                    <a:pt x="1" y="0"/>
                  </a:cubicBezTo>
                  <a:cubicBezTo>
                    <a:pt x="38" y="4"/>
                    <a:pt x="73" y="17"/>
                    <a:pt x="103" y="37"/>
                  </a:cubicBezTo>
                  <a:lnTo>
                    <a:pt x="97" y="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 name="Google Shape;1266;p31"/>
            <p:cNvSpPr/>
            <p:nvPr/>
          </p:nvSpPr>
          <p:spPr>
            <a:xfrm>
              <a:off x="860425" y="2643188"/>
              <a:ext cx="79375" cy="23812"/>
            </a:xfrm>
            <a:custGeom>
              <a:avLst/>
              <a:gdLst/>
              <a:ahLst/>
              <a:cxnLst/>
              <a:rect l="l" t="t" r="r" b="b"/>
              <a:pathLst>
                <a:path w="47" h="14" extrusionOk="0">
                  <a:moveTo>
                    <a:pt x="2" y="14"/>
                  </a:moveTo>
                  <a:cubicBezTo>
                    <a:pt x="0" y="5"/>
                    <a:pt x="0" y="5"/>
                    <a:pt x="0" y="5"/>
                  </a:cubicBezTo>
                  <a:cubicBezTo>
                    <a:pt x="15" y="2"/>
                    <a:pt x="31" y="0"/>
                    <a:pt x="47" y="0"/>
                  </a:cubicBezTo>
                  <a:cubicBezTo>
                    <a:pt x="47" y="10"/>
                    <a:pt x="47" y="10"/>
                    <a:pt x="47" y="10"/>
                  </a:cubicBezTo>
                  <a:cubicBezTo>
                    <a:pt x="32" y="10"/>
                    <a:pt x="16" y="11"/>
                    <a:pt x="2" y="1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1" name="Google Shape;1267;p31"/>
            <p:cNvSpPr/>
            <p:nvPr/>
          </p:nvSpPr>
          <p:spPr>
            <a:xfrm>
              <a:off x="576263" y="2673350"/>
              <a:ext cx="219075" cy="239712"/>
            </a:xfrm>
            <a:custGeom>
              <a:avLst/>
              <a:gdLst/>
              <a:ahLst/>
              <a:cxnLst/>
              <a:rect l="l" t="t" r="r" b="b"/>
              <a:pathLst>
                <a:path w="130" h="142" extrusionOk="0">
                  <a:moveTo>
                    <a:pt x="9" y="142"/>
                  </a:moveTo>
                  <a:cubicBezTo>
                    <a:pt x="0" y="139"/>
                    <a:pt x="0" y="139"/>
                    <a:pt x="0" y="139"/>
                  </a:cubicBezTo>
                  <a:cubicBezTo>
                    <a:pt x="20" y="77"/>
                    <a:pt x="66" y="26"/>
                    <a:pt x="126" y="0"/>
                  </a:cubicBezTo>
                  <a:cubicBezTo>
                    <a:pt x="130" y="9"/>
                    <a:pt x="130" y="9"/>
                    <a:pt x="130" y="9"/>
                  </a:cubicBezTo>
                  <a:cubicBezTo>
                    <a:pt x="72" y="34"/>
                    <a:pt x="28" y="82"/>
                    <a:pt x="9" y="14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2" name="Google Shape;1268;p31"/>
            <p:cNvSpPr/>
            <p:nvPr/>
          </p:nvSpPr>
          <p:spPr>
            <a:xfrm>
              <a:off x="557213" y="2947988"/>
              <a:ext cx="23812" cy="77787"/>
            </a:xfrm>
            <a:custGeom>
              <a:avLst/>
              <a:gdLst/>
              <a:ahLst/>
              <a:cxnLst/>
              <a:rect l="l" t="t" r="r" b="b"/>
              <a:pathLst>
                <a:path w="14" h="46" extrusionOk="0">
                  <a:moveTo>
                    <a:pt x="10" y="46"/>
                  </a:moveTo>
                  <a:cubicBezTo>
                    <a:pt x="0" y="46"/>
                    <a:pt x="0" y="46"/>
                    <a:pt x="0" y="46"/>
                  </a:cubicBezTo>
                  <a:cubicBezTo>
                    <a:pt x="0" y="30"/>
                    <a:pt x="2" y="15"/>
                    <a:pt x="5" y="0"/>
                  </a:cubicBezTo>
                  <a:cubicBezTo>
                    <a:pt x="14" y="2"/>
                    <a:pt x="14" y="2"/>
                    <a:pt x="14" y="2"/>
                  </a:cubicBezTo>
                  <a:cubicBezTo>
                    <a:pt x="11" y="16"/>
                    <a:pt x="10" y="31"/>
                    <a:pt x="10" y="46"/>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3" name="Google Shape;1269;p31"/>
            <p:cNvSpPr/>
            <p:nvPr/>
          </p:nvSpPr>
          <p:spPr>
            <a:xfrm>
              <a:off x="576263" y="3135313"/>
              <a:ext cx="155575" cy="201613"/>
            </a:xfrm>
            <a:custGeom>
              <a:avLst/>
              <a:gdLst/>
              <a:ahLst/>
              <a:cxnLst/>
              <a:rect l="l" t="t" r="r" b="b"/>
              <a:pathLst>
                <a:path w="92" h="120" extrusionOk="0">
                  <a:moveTo>
                    <a:pt x="87" y="120"/>
                  </a:moveTo>
                  <a:cubicBezTo>
                    <a:pt x="46" y="92"/>
                    <a:pt x="15" y="50"/>
                    <a:pt x="0" y="3"/>
                  </a:cubicBezTo>
                  <a:cubicBezTo>
                    <a:pt x="9" y="0"/>
                    <a:pt x="9" y="0"/>
                    <a:pt x="9" y="0"/>
                  </a:cubicBezTo>
                  <a:cubicBezTo>
                    <a:pt x="23" y="46"/>
                    <a:pt x="53" y="85"/>
                    <a:pt x="92" y="112"/>
                  </a:cubicBezTo>
                  <a:lnTo>
                    <a:pt x="87" y="1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4" name="Google Shape;1270;p31"/>
            <p:cNvSpPr/>
            <p:nvPr/>
          </p:nvSpPr>
          <p:spPr>
            <a:xfrm>
              <a:off x="777875" y="3354388"/>
              <a:ext cx="53975" cy="33338"/>
            </a:xfrm>
            <a:custGeom>
              <a:avLst/>
              <a:gdLst/>
              <a:ahLst/>
              <a:cxnLst/>
              <a:rect l="l" t="t" r="r" b="b"/>
              <a:pathLst>
                <a:path w="32" h="20" extrusionOk="0">
                  <a:moveTo>
                    <a:pt x="29" y="20"/>
                  </a:moveTo>
                  <a:cubicBezTo>
                    <a:pt x="19" y="17"/>
                    <a:pt x="9" y="13"/>
                    <a:pt x="0" y="9"/>
                  </a:cubicBezTo>
                  <a:cubicBezTo>
                    <a:pt x="4" y="0"/>
                    <a:pt x="4" y="0"/>
                    <a:pt x="4" y="0"/>
                  </a:cubicBezTo>
                  <a:cubicBezTo>
                    <a:pt x="13" y="4"/>
                    <a:pt x="22" y="8"/>
                    <a:pt x="32" y="11"/>
                  </a:cubicBezTo>
                  <a:lnTo>
                    <a:pt x="29" y="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40" name="TextBox 39"/>
          <p:cNvSpPr txBox="1"/>
          <p:nvPr/>
        </p:nvSpPr>
        <p:spPr>
          <a:xfrm>
            <a:off x="0" y="962983"/>
            <a:ext cx="9144000" cy="553998"/>
          </a:xfrm>
          <a:prstGeom prst="rect">
            <a:avLst/>
          </a:prstGeom>
          <a:noFill/>
        </p:spPr>
        <p:txBody>
          <a:bodyPr wrap="square" rtlCol="0">
            <a:spAutoFit/>
          </a:bodyPr>
          <a:lstStyle/>
          <a:p>
            <a:pPr algn="ctr">
              <a:lnSpc>
                <a:spcPct val="150000"/>
              </a:lnSpc>
            </a:pPr>
            <a:r>
              <a:rPr lang="en-US" sz="2000"/>
              <a:t>Quan sát Hình 2.6, đọc nội dung mục V SGK tr.13 và trả lời các câu hỏi:</a:t>
            </a:r>
            <a:endParaRPr lang="vi-VN" sz="2000"/>
          </a:p>
        </p:txBody>
      </p:sp>
      <p:grpSp>
        <p:nvGrpSpPr>
          <p:cNvPr id="41" name="Group 40">
            <a:extLst>
              <a:ext uri="{FF2B5EF4-FFF2-40B4-BE49-F238E27FC236}">
                <a16:creationId xmlns:a16="http://schemas.microsoft.com/office/drawing/2014/main" id="{5CAFBF2F-35AB-E8EB-1D45-4652D8565869}"/>
              </a:ext>
            </a:extLst>
          </p:cNvPr>
          <p:cNvGrpSpPr/>
          <p:nvPr/>
        </p:nvGrpSpPr>
        <p:grpSpPr>
          <a:xfrm>
            <a:off x="3969808" y="1617879"/>
            <a:ext cx="4532812" cy="2819914"/>
            <a:chOff x="663451" y="3551788"/>
            <a:chExt cx="10129267" cy="6301532"/>
          </a:xfrm>
        </p:grpSpPr>
        <p:sp>
          <p:nvSpPr>
            <p:cNvPr id="42" name="Rectangle: Rounded Corners 4">
              <a:extLst>
                <a:ext uri="{FF2B5EF4-FFF2-40B4-BE49-F238E27FC236}">
                  <a16:creationId xmlns:a16="http://schemas.microsoft.com/office/drawing/2014/main" id="{E7353702-3830-CEB8-9973-D453981C9788}"/>
                </a:ext>
              </a:extLst>
            </p:cNvPr>
            <p:cNvSpPr/>
            <p:nvPr/>
          </p:nvSpPr>
          <p:spPr>
            <a:xfrm>
              <a:off x="663451" y="4324545"/>
              <a:ext cx="10129267" cy="5528775"/>
            </a:xfrm>
            <a:prstGeom prst="roundRect">
              <a:avLst>
                <a:gd name="adj" fmla="val 10592"/>
              </a:avLst>
            </a:prstGeom>
            <a:solidFill>
              <a:srgbClr val="F8E6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0BE89C69-1BA8-2F2F-01BF-6D0FE11A63EB}"/>
                </a:ext>
              </a:extLst>
            </p:cNvPr>
            <p:cNvSpPr txBox="1"/>
            <p:nvPr/>
          </p:nvSpPr>
          <p:spPr>
            <a:xfrm>
              <a:off x="1178107" y="5180620"/>
              <a:ext cx="9099950" cy="4332976"/>
            </a:xfrm>
            <a:prstGeom prst="rect">
              <a:avLst/>
            </a:prstGeom>
            <a:noFill/>
          </p:spPr>
          <p:txBody>
            <a:bodyPr wrap="square" rtlCol="0">
              <a:spAutoFit/>
            </a:bodyPr>
            <a:lstStyle/>
            <a:p>
              <a:pPr algn="just">
                <a:lnSpc>
                  <a:spcPct val="150000"/>
                </a:lnSpc>
              </a:pPr>
              <a:r>
                <a:rPr lang="vi-VN" sz="2000">
                  <a:latin typeface="Arial" panose="020B0604020202020204" pitchFamily="34" charset="0"/>
                  <a:cs typeface="Arial" panose="020B0604020202020204" pitchFamily="34" charset="0"/>
                </a:rPr>
                <a:t>1. Nêu một số đặc điểm ngành nghề bảo dưỡng, sửa chữa điện</a:t>
              </a:r>
              <a:r>
                <a:rPr lang="en-US" sz="2000">
                  <a:latin typeface="Arial" panose="020B0604020202020204" pitchFamily="34" charset="0"/>
                  <a:cs typeface="Arial" panose="020B0604020202020204" pitchFamily="34" charset="0"/>
                </a:rPr>
                <a:t>.</a:t>
              </a:r>
              <a:r>
                <a:rPr lang="vi-VN" sz="2000">
                  <a:latin typeface="Arial" panose="020B0604020202020204" pitchFamily="34" charset="0"/>
                  <a:cs typeface="Arial" panose="020B0604020202020204" pitchFamily="34" charset="0"/>
                </a:rPr>
                <a:t> </a:t>
              </a:r>
            </a:p>
            <a:p>
              <a:pPr algn="just">
                <a:lnSpc>
                  <a:spcPct val="150000"/>
                </a:lnSpc>
              </a:pPr>
              <a:r>
                <a:rPr lang="vi-VN" sz="2000">
                  <a:latin typeface="Arial" panose="020B0604020202020204" pitchFamily="34" charset="0"/>
                  <a:cs typeface="Arial" panose="020B0604020202020204" pitchFamily="34" charset="0"/>
                </a:rPr>
                <a:t>2. Công việc đang được thực hiện ở hình 2.6 là gì? </a:t>
              </a:r>
            </a:p>
          </p:txBody>
        </p:sp>
        <p:sp>
          <p:nvSpPr>
            <p:cNvPr id="44" name="Freeform 7">
              <a:extLst>
                <a:ext uri="{FF2B5EF4-FFF2-40B4-BE49-F238E27FC236}">
                  <a16:creationId xmlns:a16="http://schemas.microsoft.com/office/drawing/2014/main" id="{1586689A-E0BC-6C90-F818-199DFD9715A8}"/>
                </a:ext>
              </a:extLst>
            </p:cNvPr>
            <p:cNvSpPr/>
            <p:nvPr/>
          </p:nvSpPr>
          <p:spPr>
            <a:xfrm>
              <a:off x="4621493" y="3551788"/>
              <a:ext cx="2213181" cy="1621156"/>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45" name="TextBox 44"/>
          <p:cNvSpPr txBox="1"/>
          <p:nvPr/>
        </p:nvSpPr>
        <p:spPr>
          <a:xfrm>
            <a:off x="837044" y="3776216"/>
            <a:ext cx="2636946" cy="1015663"/>
          </a:xfrm>
          <a:prstGeom prst="rect">
            <a:avLst/>
          </a:prstGeom>
          <a:noFill/>
        </p:spPr>
        <p:txBody>
          <a:bodyPr wrap="square" rtlCol="0">
            <a:spAutoFit/>
          </a:bodyPr>
          <a:lstStyle/>
          <a:p>
            <a:pPr algn="ctr">
              <a:lnSpc>
                <a:spcPct val="150000"/>
              </a:lnSpc>
            </a:pPr>
            <a:r>
              <a:rPr lang="en-US" sz="2000" i="1"/>
              <a:t>Hình 2.6. Bảo dưỡng, sửa chữa điện</a:t>
            </a:r>
            <a:endParaRPr lang="vi-VN" sz="2000" i="1"/>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898" y="1711186"/>
            <a:ext cx="1912646" cy="12060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7777" y="2415822"/>
            <a:ext cx="1926148" cy="12105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9198044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out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randombar(horizontal)">
                                      <p:cBhvr>
                                        <p:cTn id="12" dur="500"/>
                                        <p:tgtEl>
                                          <p:spTgt spid="45"/>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anim calcmode="lin" valueType="num">
                                      <p:cBhvr>
                                        <p:cTn id="24" dur="500" fill="hold"/>
                                        <p:tgtEl>
                                          <p:spTgt spid="41"/>
                                        </p:tgtEl>
                                        <p:attrNameLst>
                                          <p:attrName>ppt_x</p:attrName>
                                        </p:attrNameLst>
                                      </p:cBhvr>
                                      <p:tavLst>
                                        <p:tav tm="0">
                                          <p:val>
                                            <p:strVal val="#ppt_x"/>
                                          </p:val>
                                        </p:tav>
                                        <p:tav tm="100000">
                                          <p:val>
                                            <p:strVal val="#ppt_x"/>
                                          </p:val>
                                        </p:tav>
                                      </p:tavLst>
                                    </p:anim>
                                    <p:anim calcmode="lin" valueType="num">
                                      <p:cBhvr>
                                        <p:cTn id="25" dur="450" decel="100000" fill="hold"/>
                                        <p:tgtEl>
                                          <p:spTgt spid="41"/>
                                        </p:tgtEl>
                                        <p:attrNameLst>
                                          <p:attrName>ppt_y</p:attrName>
                                        </p:attrNameLst>
                                      </p:cBhvr>
                                      <p:tavLst>
                                        <p:tav tm="0">
                                          <p:val>
                                            <p:strVal val="#ppt_y+1"/>
                                          </p:val>
                                        </p:tav>
                                        <p:tav tm="100000">
                                          <p:val>
                                            <p:strVal val="#ppt_y-.03"/>
                                          </p:val>
                                        </p:tav>
                                      </p:tavLst>
                                    </p:anim>
                                    <p:anim calcmode="lin" valueType="num">
                                      <p:cBhvr>
                                        <p:cTn id="26" dur="50" accel="100000" fill="hold">
                                          <p:stCondLst>
                                            <p:cond delay="450"/>
                                          </p:stCondLst>
                                        </p:cTn>
                                        <p:tgtEl>
                                          <p:spTgt spid="4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54254"/>
            <a:ext cx="9143999" cy="507831"/>
          </a:xfrm>
          <a:prstGeom prst="rect">
            <a:avLst/>
          </a:prstGeom>
          <a:noFill/>
        </p:spPr>
        <p:txBody>
          <a:bodyPr wrap="square" rtlCol="0">
            <a:spAutoFit/>
          </a:bodyPr>
          <a:lstStyle/>
          <a:p>
            <a:pPr algn="ctr"/>
            <a:r>
              <a:rPr lang="vi-VN" sz="2700" b="1">
                <a:solidFill>
                  <a:srgbClr val="C00000"/>
                </a:solidFill>
              </a:rPr>
              <a:t>V. BẢO DƯỠNG, SỬA CHỮA ĐIỆN</a:t>
            </a:r>
          </a:p>
        </p:txBody>
      </p:sp>
      <p:grpSp>
        <p:nvGrpSpPr>
          <p:cNvPr id="5" name="Google Shape;1241;p31"/>
          <p:cNvGrpSpPr/>
          <p:nvPr/>
        </p:nvGrpSpPr>
        <p:grpSpPr>
          <a:xfrm>
            <a:off x="-475806" y="3981580"/>
            <a:ext cx="951612" cy="950150"/>
            <a:chOff x="422275" y="2508250"/>
            <a:chExt cx="1033462" cy="1031875"/>
          </a:xfrm>
        </p:grpSpPr>
        <p:sp>
          <p:nvSpPr>
            <p:cNvPr id="6" name="Google Shape;1242;p31"/>
            <p:cNvSpPr/>
            <p:nvPr/>
          </p:nvSpPr>
          <p:spPr>
            <a:xfrm>
              <a:off x="422275" y="3025775"/>
              <a:ext cx="84138" cy="217488"/>
            </a:xfrm>
            <a:custGeom>
              <a:avLst/>
              <a:gdLst/>
              <a:ahLst/>
              <a:cxnLst/>
              <a:rect l="l" t="t" r="r" b="b"/>
              <a:pathLst>
                <a:path w="49" h="129" extrusionOk="0">
                  <a:moveTo>
                    <a:pt x="29" y="129"/>
                  </a:moveTo>
                  <a:cubicBezTo>
                    <a:pt x="10" y="88"/>
                    <a:pt x="0" y="45"/>
                    <a:pt x="0" y="0"/>
                  </a:cubicBezTo>
                  <a:cubicBezTo>
                    <a:pt x="23" y="0"/>
                    <a:pt x="23" y="0"/>
                    <a:pt x="23" y="0"/>
                  </a:cubicBezTo>
                  <a:cubicBezTo>
                    <a:pt x="23" y="41"/>
                    <a:pt x="32" y="82"/>
                    <a:pt x="49" y="119"/>
                  </a:cubicBezTo>
                  <a:lnTo>
                    <a:pt x="29" y="129"/>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 name="Google Shape;1243;p31"/>
            <p:cNvSpPr/>
            <p:nvPr/>
          </p:nvSpPr>
          <p:spPr>
            <a:xfrm>
              <a:off x="509588" y="3287713"/>
              <a:ext cx="176213" cy="174625"/>
            </a:xfrm>
            <a:custGeom>
              <a:avLst/>
              <a:gdLst/>
              <a:ahLst/>
              <a:cxnLst/>
              <a:rect l="l" t="t" r="r" b="b"/>
              <a:pathLst>
                <a:path w="105" h="103" extrusionOk="0">
                  <a:moveTo>
                    <a:pt x="93" y="103"/>
                  </a:moveTo>
                  <a:cubicBezTo>
                    <a:pt x="56" y="80"/>
                    <a:pt x="24" y="49"/>
                    <a:pt x="0" y="13"/>
                  </a:cubicBezTo>
                  <a:cubicBezTo>
                    <a:pt x="19" y="0"/>
                    <a:pt x="19" y="0"/>
                    <a:pt x="19" y="0"/>
                  </a:cubicBezTo>
                  <a:cubicBezTo>
                    <a:pt x="41" y="34"/>
                    <a:pt x="71" y="63"/>
                    <a:pt x="105" y="84"/>
                  </a:cubicBezTo>
                  <a:lnTo>
                    <a:pt x="93" y="103"/>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8" name="Google Shape;1244;p31"/>
            <p:cNvSpPr/>
            <p:nvPr/>
          </p:nvSpPr>
          <p:spPr>
            <a:xfrm>
              <a:off x="728663" y="3460750"/>
              <a:ext cx="96838" cy="65087"/>
            </a:xfrm>
            <a:custGeom>
              <a:avLst/>
              <a:gdLst/>
              <a:ahLst/>
              <a:cxnLst/>
              <a:rect l="l" t="t" r="r" b="b"/>
              <a:pathLst>
                <a:path w="58" h="39" extrusionOk="0">
                  <a:moveTo>
                    <a:pt x="52" y="39"/>
                  </a:moveTo>
                  <a:cubicBezTo>
                    <a:pt x="34" y="34"/>
                    <a:pt x="17" y="28"/>
                    <a:pt x="0" y="21"/>
                  </a:cubicBezTo>
                  <a:cubicBezTo>
                    <a:pt x="9" y="0"/>
                    <a:pt x="9" y="0"/>
                    <a:pt x="9" y="0"/>
                  </a:cubicBezTo>
                  <a:cubicBezTo>
                    <a:pt x="25" y="7"/>
                    <a:pt x="41" y="12"/>
                    <a:pt x="58" y="16"/>
                  </a:cubicBezTo>
                  <a:lnTo>
                    <a:pt x="52" y="39"/>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 name="Google Shape;1245;p31"/>
            <p:cNvSpPr/>
            <p:nvPr/>
          </p:nvSpPr>
          <p:spPr>
            <a:xfrm>
              <a:off x="874713" y="3465513"/>
              <a:ext cx="260350" cy="74612"/>
            </a:xfrm>
            <a:custGeom>
              <a:avLst/>
              <a:gdLst/>
              <a:ahLst/>
              <a:cxnLst/>
              <a:rect l="l" t="t" r="r" b="b"/>
              <a:pathLst>
                <a:path w="154" h="44" extrusionOk="0">
                  <a:moveTo>
                    <a:pt x="38" y="44"/>
                  </a:moveTo>
                  <a:cubicBezTo>
                    <a:pt x="25" y="44"/>
                    <a:pt x="13" y="44"/>
                    <a:pt x="0" y="42"/>
                  </a:cubicBezTo>
                  <a:cubicBezTo>
                    <a:pt x="3" y="19"/>
                    <a:pt x="3" y="19"/>
                    <a:pt x="3" y="19"/>
                  </a:cubicBezTo>
                  <a:cubicBezTo>
                    <a:pt x="15" y="21"/>
                    <a:pt x="26" y="22"/>
                    <a:pt x="38" y="22"/>
                  </a:cubicBezTo>
                  <a:cubicBezTo>
                    <a:pt x="75" y="22"/>
                    <a:pt x="111" y="14"/>
                    <a:pt x="145" y="0"/>
                  </a:cubicBezTo>
                  <a:cubicBezTo>
                    <a:pt x="154" y="22"/>
                    <a:pt x="154" y="22"/>
                    <a:pt x="154" y="22"/>
                  </a:cubicBezTo>
                  <a:cubicBezTo>
                    <a:pt x="117" y="37"/>
                    <a:pt x="78" y="44"/>
                    <a:pt x="38" y="44"/>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 name="Google Shape;1246;p31"/>
            <p:cNvSpPr/>
            <p:nvPr/>
          </p:nvSpPr>
          <p:spPr>
            <a:xfrm>
              <a:off x="1198563" y="3281363"/>
              <a:ext cx="174625" cy="176212"/>
            </a:xfrm>
            <a:custGeom>
              <a:avLst/>
              <a:gdLst/>
              <a:ahLst/>
              <a:cxnLst/>
              <a:rect l="l" t="t" r="r" b="b"/>
              <a:pathLst>
                <a:path w="103" h="104" extrusionOk="0">
                  <a:moveTo>
                    <a:pt x="12" y="104"/>
                  </a:moveTo>
                  <a:cubicBezTo>
                    <a:pt x="0" y="85"/>
                    <a:pt x="0" y="85"/>
                    <a:pt x="0" y="85"/>
                  </a:cubicBezTo>
                  <a:cubicBezTo>
                    <a:pt x="33" y="63"/>
                    <a:pt x="63" y="34"/>
                    <a:pt x="84" y="0"/>
                  </a:cubicBezTo>
                  <a:cubicBezTo>
                    <a:pt x="103" y="12"/>
                    <a:pt x="103" y="12"/>
                    <a:pt x="103" y="12"/>
                  </a:cubicBezTo>
                  <a:cubicBezTo>
                    <a:pt x="80" y="49"/>
                    <a:pt x="49" y="81"/>
                    <a:pt x="12" y="104"/>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 name="Google Shape;1247;p31"/>
            <p:cNvSpPr/>
            <p:nvPr/>
          </p:nvSpPr>
          <p:spPr>
            <a:xfrm>
              <a:off x="1406525" y="2925763"/>
              <a:ext cx="49212" cy="198437"/>
            </a:xfrm>
            <a:custGeom>
              <a:avLst/>
              <a:gdLst/>
              <a:ahLst/>
              <a:cxnLst/>
              <a:rect l="l" t="t" r="r" b="b"/>
              <a:pathLst>
                <a:path w="29" h="118" extrusionOk="0">
                  <a:moveTo>
                    <a:pt x="23" y="118"/>
                  </a:moveTo>
                  <a:cubicBezTo>
                    <a:pt x="0" y="113"/>
                    <a:pt x="0" y="113"/>
                    <a:pt x="0" y="113"/>
                  </a:cubicBezTo>
                  <a:cubicBezTo>
                    <a:pt x="4" y="95"/>
                    <a:pt x="6" y="77"/>
                    <a:pt x="6" y="59"/>
                  </a:cubicBezTo>
                  <a:cubicBezTo>
                    <a:pt x="6" y="40"/>
                    <a:pt x="4" y="22"/>
                    <a:pt x="0" y="4"/>
                  </a:cubicBezTo>
                  <a:cubicBezTo>
                    <a:pt x="23" y="0"/>
                    <a:pt x="23" y="0"/>
                    <a:pt x="23" y="0"/>
                  </a:cubicBezTo>
                  <a:cubicBezTo>
                    <a:pt x="27" y="19"/>
                    <a:pt x="29" y="39"/>
                    <a:pt x="29" y="59"/>
                  </a:cubicBezTo>
                  <a:cubicBezTo>
                    <a:pt x="29" y="78"/>
                    <a:pt x="27" y="98"/>
                    <a:pt x="23" y="118"/>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 name="Google Shape;1248;p31"/>
            <p:cNvSpPr/>
            <p:nvPr/>
          </p:nvSpPr>
          <p:spPr>
            <a:xfrm>
              <a:off x="1219200" y="2606675"/>
              <a:ext cx="198437" cy="242888"/>
            </a:xfrm>
            <a:custGeom>
              <a:avLst/>
              <a:gdLst/>
              <a:ahLst/>
              <a:cxnLst/>
              <a:rect l="l" t="t" r="r" b="b"/>
              <a:pathLst>
                <a:path w="118" h="144" extrusionOk="0">
                  <a:moveTo>
                    <a:pt x="97" y="144"/>
                  </a:moveTo>
                  <a:cubicBezTo>
                    <a:pt x="77" y="94"/>
                    <a:pt x="44" y="51"/>
                    <a:pt x="0" y="19"/>
                  </a:cubicBezTo>
                  <a:cubicBezTo>
                    <a:pt x="14" y="0"/>
                    <a:pt x="14" y="0"/>
                    <a:pt x="14" y="0"/>
                  </a:cubicBezTo>
                  <a:cubicBezTo>
                    <a:pt x="61" y="35"/>
                    <a:pt x="97" y="81"/>
                    <a:pt x="118" y="135"/>
                  </a:cubicBezTo>
                  <a:lnTo>
                    <a:pt x="97" y="144"/>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3" name="Google Shape;1249;p31"/>
            <p:cNvSpPr/>
            <p:nvPr/>
          </p:nvSpPr>
          <p:spPr>
            <a:xfrm>
              <a:off x="877888" y="2508250"/>
              <a:ext cx="315913" cy="101600"/>
            </a:xfrm>
            <a:custGeom>
              <a:avLst/>
              <a:gdLst/>
              <a:ahLst/>
              <a:cxnLst/>
              <a:rect l="l" t="t" r="r" b="b"/>
              <a:pathLst>
                <a:path w="187" h="60" extrusionOk="0">
                  <a:moveTo>
                    <a:pt x="176" y="60"/>
                  </a:moveTo>
                  <a:cubicBezTo>
                    <a:pt x="134" y="36"/>
                    <a:pt x="85" y="23"/>
                    <a:pt x="36" y="23"/>
                  </a:cubicBezTo>
                  <a:cubicBezTo>
                    <a:pt x="25" y="23"/>
                    <a:pt x="14" y="23"/>
                    <a:pt x="3" y="25"/>
                  </a:cubicBezTo>
                  <a:cubicBezTo>
                    <a:pt x="0" y="2"/>
                    <a:pt x="0" y="2"/>
                    <a:pt x="0" y="2"/>
                  </a:cubicBezTo>
                  <a:cubicBezTo>
                    <a:pt x="12" y="0"/>
                    <a:pt x="24" y="0"/>
                    <a:pt x="36" y="0"/>
                  </a:cubicBezTo>
                  <a:cubicBezTo>
                    <a:pt x="89" y="0"/>
                    <a:pt x="142" y="14"/>
                    <a:pt x="187" y="40"/>
                  </a:cubicBezTo>
                  <a:lnTo>
                    <a:pt x="176" y="60"/>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4" name="Google Shape;1250;p31"/>
            <p:cNvSpPr/>
            <p:nvPr/>
          </p:nvSpPr>
          <p:spPr>
            <a:xfrm>
              <a:off x="665163" y="2522538"/>
              <a:ext cx="160337" cy="95250"/>
            </a:xfrm>
            <a:custGeom>
              <a:avLst/>
              <a:gdLst/>
              <a:ahLst/>
              <a:cxnLst/>
              <a:rect l="l" t="t" r="r" b="b"/>
              <a:pathLst>
                <a:path w="95" h="57" extrusionOk="0">
                  <a:moveTo>
                    <a:pt x="12" y="57"/>
                  </a:moveTo>
                  <a:cubicBezTo>
                    <a:pt x="0" y="38"/>
                    <a:pt x="0" y="38"/>
                    <a:pt x="0" y="38"/>
                  </a:cubicBezTo>
                  <a:cubicBezTo>
                    <a:pt x="28" y="21"/>
                    <a:pt x="58" y="8"/>
                    <a:pt x="89" y="0"/>
                  </a:cubicBezTo>
                  <a:cubicBezTo>
                    <a:pt x="95" y="23"/>
                    <a:pt x="95" y="23"/>
                    <a:pt x="95" y="23"/>
                  </a:cubicBezTo>
                  <a:cubicBezTo>
                    <a:pt x="65" y="30"/>
                    <a:pt x="38" y="41"/>
                    <a:pt x="12" y="57"/>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5" name="Google Shape;1251;p31"/>
            <p:cNvSpPr/>
            <p:nvPr/>
          </p:nvSpPr>
          <p:spPr>
            <a:xfrm>
              <a:off x="431800" y="2651125"/>
              <a:ext cx="177800" cy="284163"/>
            </a:xfrm>
            <a:custGeom>
              <a:avLst/>
              <a:gdLst/>
              <a:ahLst/>
              <a:cxnLst/>
              <a:rect l="l" t="t" r="r" b="b"/>
              <a:pathLst>
                <a:path w="106" h="169" extrusionOk="0">
                  <a:moveTo>
                    <a:pt x="23" y="169"/>
                  </a:moveTo>
                  <a:cubicBezTo>
                    <a:pt x="0" y="165"/>
                    <a:pt x="0" y="165"/>
                    <a:pt x="0" y="165"/>
                  </a:cubicBezTo>
                  <a:cubicBezTo>
                    <a:pt x="12" y="101"/>
                    <a:pt x="43" y="44"/>
                    <a:pt x="90" y="0"/>
                  </a:cubicBezTo>
                  <a:cubicBezTo>
                    <a:pt x="106" y="16"/>
                    <a:pt x="106" y="16"/>
                    <a:pt x="106" y="16"/>
                  </a:cubicBezTo>
                  <a:cubicBezTo>
                    <a:pt x="63" y="57"/>
                    <a:pt x="34" y="110"/>
                    <a:pt x="23" y="169"/>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6" name="Google Shape;1252;p31"/>
            <p:cNvSpPr/>
            <p:nvPr/>
          </p:nvSpPr>
          <p:spPr>
            <a:xfrm>
              <a:off x="520700" y="3173413"/>
              <a:ext cx="111125" cy="152400"/>
            </a:xfrm>
            <a:custGeom>
              <a:avLst/>
              <a:gdLst/>
              <a:ahLst/>
              <a:cxnLst/>
              <a:rect l="l" t="t" r="r" b="b"/>
              <a:pathLst>
                <a:path w="66" h="90" extrusionOk="0">
                  <a:moveTo>
                    <a:pt x="52" y="90"/>
                  </a:moveTo>
                  <a:cubicBezTo>
                    <a:pt x="29" y="66"/>
                    <a:pt x="12" y="38"/>
                    <a:pt x="0" y="7"/>
                  </a:cubicBezTo>
                  <a:cubicBezTo>
                    <a:pt x="18" y="0"/>
                    <a:pt x="18" y="0"/>
                    <a:pt x="18" y="0"/>
                  </a:cubicBezTo>
                  <a:cubicBezTo>
                    <a:pt x="29" y="28"/>
                    <a:pt x="45" y="55"/>
                    <a:pt x="66" y="77"/>
                  </a:cubicBezTo>
                  <a:lnTo>
                    <a:pt x="52" y="90"/>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7" name="Google Shape;1253;p31"/>
            <p:cNvSpPr/>
            <p:nvPr/>
          </p:nvSpPr>
          <p:spPr>
            <a:xfrm>
              <a:off x="649288" y="3340100"/>
              <a:ext cx="290512" cy="131762"/>
            </a:xfrm>
            <a:custGeom>
              <a:avLst/>
              <a:gdLst/>
              <a:ahLst/>
              <a:cxnLst/>
              <a:rect l="l" t="t" r="r" b="b"/>
              <a:pathLst>
                <a:path w="172" h="78" extrusionOk="0">
                  <a:moveTo>
                    <a:pt x="172" y="78"/>
                  </a:moveTo>
                  <a:cubicBezTo>
                    <a:pt x="109" y="78"/>
                    <a:pt x="48" y="55"/>
                    <a:pt x="0" y="15"/>
                  </a:cubicBezTo>
                  <a:cubicBezTo>
                    <a:pt x="12" y="0"/>
                    <a:pt x="12" y="0"/>
                    <a:pt x="12" y="0"/>
                  </a:cubicBezTo>
                  <a:cubicBezTo>
                    <a:pt x="57" y="38"/>
                    <a:pt x="113" y="59"/>
                    <a:pt x="172" y="59"/>
                  </a:cubicBezTo>
                  <a:lnTo>
                    <a:pt x="172" y="78"/>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8" name="Google Shape;1254;p31"/>
            <p:cNvSpPr/>
            <p:nvPr/>
          </p:nvSpPr>
          <p:spPr>
            <a:xfrm>
              <a:off x="1025525" y="3335338"/>
              <a:ext cx="207963" cy="127000"/>
            </a:xfrm>
            <a:custGeom>
              <a:avLst/>
              <a:gdLst/>
              <a:ahLst/>
              <a:cxnLst/>
              <a:rect l="l" t="t" r="r" b="b"/>
              <a:pathLst>
                <a:path w="124" h="75" extrusionOk="0">
                  <a:moveTo>
                    <a:pt x="4" y="75"/>
                  </a:moveTo>
                  <a:cubicBezTo>
                    <a:pt x="0" y="56"/>
                    <a:pt x="0" y="56"/>
                    <a:pt x="0" y="56"/>
                  </a:cubicBezTo>
                  <a:cubicBezTo>
                    <a:pt x="41" y="48"/>
                    <a:pt x="80" y="28"/>
                    <a:pt x="112" y="0"/>
                  </a:cubicBezTo>
                  <a:cubicBezTo>
                    <a:pt x="124" y="14"/>
                    <a:pt x="124" y="14"/>
                    <a:pt x="124" y="14"/>
                  </a:cubicBezTo>
                  <a:cubicBezTo>
                    <a:pt x="90" y="45"/>
                    <a:pt x="49" y="66"/>
                    <a:pt x="4" y="7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9" name="Google Shape;1255;p31"/>
            <p:cNvSpPr/>
            <p:nvPr/>
          </p:nvSpPr>
          <p:spPr>
            <a:xfrm>
              <a:off x="1246188" y="3165475"/>
              <a:ext cx="112712" cy="160337"/>
            </a:xfrm>
            <a:custGeom>
              <a:avLst/>
              <a:gdLst/>
              <a:ahLst/>
              <a:cxnLst/>
              <a:rect l="l" t="t" r="r" b="b"/>
              <a:pathLst>
                <a:path w="67" h="95" extrusionOk="0">
                  <a:moveTo>
                    <a:pt x="14" y="95"/>
                  </a:moveTo>
                  <a:cubicBezTo>
                    <a:pt x="0" y="82"/>
                    <a:pt x="0" y="82"/>
                    <a:pt x="0" y="82"/>
                  </a:cubicBezTo>
                  <a:cubicBezTo>
                    <a:pt x="22" y="58"/>
                    <a:pt x="38" y="30"/>
                    <a:pt x="49" y="0"/>
                  </a:cubicBezTo>
                  <a:cubicBezTo>
                    <a:pt x="67" y="6"/>
                    <a:pt x="67" y="6"/>
                    <a:pt x="67" y="6"/>
                  </a:cubicBezTo>
                  <a:cubicBezTo>
                    <a:pt x="56" y="39"/>
                    <a:pt x="37" y="69"/>
                    <a:pt x="14" y="9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0" name="Google Shape;1256;p31"/>
            <p:cNvSpPr/>
            <p:nvPr/>
          </p:nvSpPr>
          <p:spPr>
            <a:xfrm>
              <a:off x="1341438" y="2919413"/>
              <a:ext cx="44450" cy="182562"/>
            </a:xfrm>
            <a:custGeom>
              <a:avLst/>
              <a:gdLst/>
              <a:ahLst/>
              <a:cxnLst/>
              <a:rect l="l" t="t" r="r" b="b"/>
              <a:pathLst>
                <a:path w="26" h="109" extrusionOk="0">
                  <a:moveTo>
                    <a:pt x="22" y="109"/>
                  </a:moveTo>
                  <a:cubicBezTo>
                    <a:pt x="3" y="106"/>
                    <a:pt x="3" y="106"/>
                    <a:pt x="3" y="106"/>
                  </a:cubicBezTo>
                  <a:cubicBezTo>
                    <a:pt x="6" y="92"/>
                    <a:pt x="7" y="77"/>
                    <a:pt x="7" y="63"/>
                  </a:cubicBezTo>
                  <a:cubicBezTo>
                    <a:pt x="7" y="43"/>
                    <a:pt x="5" y="23"/>
                    <a:pt x="0" y="4"/>
                  </a:cubicBezTo>
                  <a:cubicBezTo>
                    <a:pt x="18" y="0"/>
                    <a:pt x="18" y="0"/>
                    <a:pt x="18" y="0"/>
                  </a:cubicBezTo>
                  <a:cubicBezTo>
                    <a:pt x="23" y="20"/>
                    <a:pt x="26" y="41"/>
                    <a:pt x="26" y="63"/>
                  </a:cubicBezTo>
                  <a:cubicBezTo>
                    <a:pt x="26" y="78"/>
                    <a:pt x="25" y="94"/>
                    <a:pt x="22" y="109"/>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1" name="Google Shape;1257;p31"/>
            <p:cNvSpPr/>
            <p:nvPr/>
          </p:nvSpPr>
          <p:spPr>
            <a:xfrm>
              <a:off x="1244600" y="2720975"/>
              <a:ext cx="112712" cy="155575"/>
            </a:xfrm>
            <a:custGeom>
              <a:avLst/>
              <a:gdLst/>
              <a:ahLst/>
              <a:cxnLst/>
              <a:rect l="l" t="t" r="r" b="b"/>
              <a:pathLst>
                <a:path w="67" h="92" extrusionOk="0">
                  <a:moveTo>
                    <a:pt x="49" y="92"/>
                  </a:moveTo>
                  <a:cubicBezTo>
                    <a:pt x="38" y="63"/>
                    <a:pt x="21" y="36"/>
                    <a:pt x="0" y="13"/>
                  </a:cubicBezTo>
                  <a:cubicBezTo>
                    <a:pt x="14" y="0"/>
                    <a:pt x="14" y="0"/>
                    <a:pt x="14" y="0"/>
                  </a:cubicBezTo>
                  <a:cubicBezTo>
                    <a:pt x="37" y="25"/>
                    <a:pt x="55" y="54"/>
                    <a:pt x="67" y="85"/>
                  </a:cubicBezTo>
                  <a:lnTo>
                    <a:pt x="49" y="92"/>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2" name="Google Shape;1258;p31"/>
            <p:cNvSpPr/>
            <p:nvPr/>
          </p:nvSpPr>
          <p:spPr>
            <a:xfrm>
              <a:off x="1030288" y="2587625"/>
              <a:ext cx="192087" cy="115887"/>
            </a:xfrm>
            <a:custGeom>
              <a:avLst/>
              <a:gdLst/>
              <a:ahLst/>
              <a:cxnLst/>
              <a:rect l="l" t="t" r="r" b="b"/>
              <a:pathLst>
                <a:path w="114" h="68" extrusionOk="0">
                  <a:moveTo>
                    <a:pt x="102" y="68"/>
                  </a:moveTo>
                  <a:cubicBezTo>
                    <a:pt x="72" y="44"/>
                    <a:pt x="37" y="27"/>
                    <a:pt x="0" y="19"/>
                  </a:cubicBezTo>
                  <a:cubicBezTo>
                    <a:pt x="5" y="0"/>
                    <a:pt x="5" y="0"/>
                    <a:pt x="5" y="0"/>
                  </a:cubicBezTo>
                  <a:cubicBezTo>
                    <a:pt x="44" y="9"/>
                    <a:pt x="82" y="27"/>
                    <a:pt x="114" y="53"/>
                  </a:cubicBezTo>
                  <a:lnTo>
                    <a:pt x="102" y="68"/>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3" name="Google Shape;1259;p31"/>
            <p:cNvSpPr/>
            <p:nvPr/>
          </p:nvSpPr>
          <p:spPr>
            <a:xfrm>
              <a:off x="706438" y="2576513"/>
              <a:ext cx="276225" cy="92075"/>
            </a:xfrm>
            <a:custGeom>
              <a:avLst/>
              <a:gdLst/>
              <a:ahLst/>
              <a:cxnLst/>
              <a:rect l="l" t="t" r="r" b="b"/>
              <a:pathLst>
                <a:path w="164" h="55" extrusionOk="0">
                  <a:moveTo>
                    <a:pt x="10" y="55"/>
                  </a:moveTo>
                  <a:cubicBezTo>
                    <a:pt x="0" y="39"/>
                    <a:pt x="0" y="39"/>
                    <a:pt x="0" y="39"/>
                  </a:cubicBezTo>
                  <a:cubicBezTo>
                    <a:pt x="42" y="14"/>
                    <a:pt x="89" y="0"/>
                    <a:pt x="138" y="0"/>
                  </a:cubicBezTo>
                  <a:cubicBezTo>
                    <a:pt x="146" y="0"/>
                    <a:pt x="155" y="1"/>
                    <a:pt x="164" y="2"/>
                  </a:cubicBezTo>
                  <a:cubicBezTo>
                    <a:pt x="162" y="21"/>
                    <a:pt x="162" y="21"/>
                    <a:pt x="162" y="21"/>
                  </a:cubicBezTo>
                  <a:cubicBezTo>
                    <a:pt x="154" y="20"/>
                    <a:pt x="146" y="20"/>
                    <a:pt x="138" y="20"/>
                  </a:cubicBezTo>
                  <a:cubicBezTo>
                    <a:pt x="93" y="20"/>
                    <a:pt x="49" y="32"/>
                    <a:pt x="10" y="5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4" name="Google Shape;1260;p31"/>
            <p:cNvSpPr/>
            <p:nvPr/>
          </p:nvSpPr>
          <p:spPr>
            <a:xfrm>
              <a:off x="523875" y="2673350"/>
              <a:ext cx="155575" cy="195263"/>
            </a:xfrm>
            <a:custGeom>
              <a:avLst/>
              <a:gdLst/>
              <a:ahLst/>
              <a:cxnLst/>
              <a:rect l="l" t="t" r="r" b="b"/>
              <a:pathLst>
                <a:path w="92" h="115" extrusionOk="0">
                  <a:moveTo>
                    <a:pt x="18" y="115"/>
                  </a:moveTo>
                  <a:cubicBezTo>
                    <a:pt x="0" y="108"/>
                    <a:pt x="0" y="108"/>
                    <a:pt x="0" y="108"/>
                  </a:cubicBezTo>
                  <a:cubicBezTo>
                    <a:pt x="17" y="66"/>
                    <a:pt x="45" y="29"/>
                    <a:pt x="81" y="0"/>
                  </a:cubicBezTo>
                  <a:cubicBezTo>
                    <a:pt x="92" y="15"/>
                    <a:pt x="92" y="15"/>
                    <a:pt x="92" y="15"/>
                  </a:cubicBezTo>
                  <a:cubicBezTo>
                    <a:pt x="59" y="41"/>
                    <a:pt x="34" y="76"/>
                    <a:pt x="18" y="11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5" name="Google Shape;1261;p31"/>
            <p:cNvSpPr/>
            <p:nvPr/>
          </p:nvSpPr>
          <p:spPr>
            <a:xfrm>
              <a:off x="492125" y="2916238"/>
              <a:ext cx="44450" cy="211138"/>
            </a:xfrm>
            <a:custGeom>
              <a:avLst/>
              <a:gdLst/>
              <a:ahLst/>
              <a:cxnLst/>
              <a:rect l="l" t="t" r="r" b="b"/>
              <a:pathLst>
                <a:path w="26" h="125" extrusionOk="0">
                  <a:moveTo>
                    <a:pt x="7" y="125"/>
                  </a:moveTo>
                  <a:cubicBezTo>
                    <a:pt x="2" y="105"/>
                    <a:pt x="0" y="84"/>
                    <a:pt x="0" y="64"/>
                  </a:cubicBezTo>
                  <a:cubicBezTo>
                    <a:pt x="0" y="42"/>
                    <a:pt x="2" y="21"/>
                    <a:pt x="7" y="0"/>
                  </a:cubicBezTo>
                  <a:cubicBezTo>
                    <a:pt x="26" y="4"/>
                    <a:pt x="26" y="4"/>
                    <a:pt x="26" y="4"/>
                  </a:cubicBezTo>
                  <a:cubicBezTo>
                    <a:pt x="21" y="24"/>
                    <a:pt x="19" y="44"/>
                    <a:pt x="19" y="64"/>
                  </a:cubicBezTo>
                  <a:cubicBezTo>
                    <a:pt x="19" y="83"/>
                    <a:pt x="21" y="102"/>
                    <a:pt x="25" y="121"/>
                  </a:cubicBezTo>
                  <a:lnTo>
                    <a:pt x="7" y="125"/>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6" name="Google Shape;1262;p31"/>
            <p:cNvSpPr/>
            <p:nvPr/>
          </p:nvSpPr>
          <p:spPr>
            <a:xfrm>
              <a:off x="939800" y="3117850"/>
              <a:ext cx="366713" cy="287337"/>
            </a:xfrm>
            <a:custGeom>
              <a:avLst/>
              <a:gdLst/>
              <a:ahLst/>
              <a:cxnLst/>
              <a:rect l="l" t="t" r="r" b="b"/>
              <a:pathLst>
                <a:path w="218" h="170" extrusionOk="0">
                  <a:moveTo>
                    <a:pt x="0" y="170"/>
                  </a:moveTo>
                  <a:cubicBezTo>
                    <a:pt x="0" y="161"/>
                    <a:pt x="0" y="161"/>
                    <a:pt x="0" y="161"/>
                  </a:cubicBezTo>
                  <a:cubicBezTo>
                    <a:pt x="98" y="161"/>
                    <a:pt x="183" y="95"/>
                    <a:pt x="209" y="0"/>
                  </a:cubicBezTo>
                  <a:cubicBezTo>
                    <a:pt x="218" y="3"/>
                    <a:pt x="218" y="3"/>
                    <a:pt x="218" y="3"/>
                  </a:cubicBezTo>
                  <a:cubicBezTo>
                    <a:pt x="192" y="101"/>
                    <a:pt x="102" y="170"/>
                    <a:pt x="0" y="17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 name="Google Shape;1263;p31"/>
            <p:cNvSpPr/>
            <p:nvPr/>
          </p:nvSpPr>
          <p:spPr>
            <a:xfrm>
              <a:off x="1298575" y="2960688"/>
              <a:ext cx="20638" cy="65088"/>
            </a:xfrm>
            <a:custGeom>
              <a:avLst/>
              <a:gdLst/>
              <a:ahLst/>
              <a:cxnLst/>
              <a:rect l="l" t="t" r="r" b="b"/>
              <a:pathLst>
                <a:path w="12" h="38" extrusionOk="0">
                  <a:moveTo>
                    <a:pt x="12" y="38"/>
                  </a:moveTo>
                  <a:cubicBezTo>
                    <a:pt x="3" y="38"/>
                    <a:pt x="3" y="38"/>
                    <a:pt x="3" y="38"/>
                  </a:cubicBezTo>
                  <a:cubicBezTo>
                    <a:pt x="3" y="26"/>
                    <a:pt x="2" y="13"/>
                    <a:pt x="0" y="2"/>
                  </a:cubicBezTo>
                  <a:cubicBezTo>
                    <a:pt x="9" y="0"/>
                    <a:pt x="9" y="0"/>
                    <a:pt x="9" y="0"/>
                  </a:cubicBezTo>
                  <a:cubicBezTo>
                    <a:pt x="11" y="12"/>
                    <a:pt x="12" y="25"/>
                    <a:pt x="12" y="3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 name="Google Shape;1264;p31"/>
            <p:cNvSpPr/>
            <p:nvPr/>
          </p:nvSpPr>
          <p:spPr>
            <a:xfrm>
              <a:off x="1169988" y="2730500"/>
              <a:ext cx="60325" cy="60325"/>
            </a:xfrm>
            <a:custGeom>
              <a:avLst/>
              <a:gdLst/>
              <a:ahLst/>
              <a:cxnLst/>
              <a:rect l="l" t="t" r="r" b="b"/>
              <a:pathLst>
                <a:path w="36" h="36" extrusionOk="0">
                  <a:moveTo>
                    <a:pt x="29" y="36"/>
                  </a:moveTo>
                  <a:cubicBezTo>
                    <a:pt x="20" y="26"/>
                    <a:pt x="10" y="16"/>
                    <a:pt x="0" y="7"/>
                  </a:cubicBezTo>
                  <a:cubicBezTo>
                    <a:pt x="6" y="0"/>
                    <a:pt x="6" y="0"/>
                    <a:pt x="6" y="0"/>
                  </a:cubicBezTo>
                  <a:cubicBezTo>
                    <a:pt x="17" y="9"/>
                    <a:pt x="27" y="19"/>
                    <a:pt x="36" y="30"/>
                  </a:cubicBezTo>
                  <a:lnTo>
                    <a:pt x="29" y="3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 name="Google Shape;1265;p31"/>
            <p:cNvSpPr/>
            <p:nvPr/>
          </p:nvSpPr>
          <p:spPr>
            <a:xfrm>
              <a:off x="979488" y="2646363"/>
              <a:ext cx="173037" cy="76200"/>
            </a:xfrm>
            <a:custGeom>
              <a:avLst/>
              <a:gdLst/>
              <a:ahLst/>
              <a:cxnLst/>
              <a:rect l="l" t="t" r="r" b="b"/>
              <a:pathLst>
                <a:path w="103" h="45" extrusionOk="0">
                  <a:moveTo>
                    <a:pt x="97" y="45"/>
                  </a:moveTo>
                  <a:cubicBezTo>
                    <a:pt x="69" y="25"/>
                    <a:pt x="35" y="13"/>
                    <a:pt x="0" y="9"/>
                  </a:cubicBezTo>
                  <a:cubicBezTo>
                    <a:pt x="1" y="0"/>
                    <a:pt x="1" y="0"/>
                    <a:pt x="1" y="0"/>
                  </a:cubicBezTo>
                  <a:cubicBezTo>
                    <a:pt x="38" y="4"/>
                    <a:pt x="73" y="17"/>
                    <a:pt x="103" y="37"/>
                  </a:cubicBezTo>
                  <a:lnTo>
                    <a:pt x="97" y="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 name="Google Shape;1266;p31"/>
            <p:cNvSpPr/>
            <p:nvPr/>
          </p:nvSpPr>
          <p:spPr>
            <a:xfrm>
              <a:off x="860425" y="2643188"/>
              <a:ext cx="79375" cy="23812"/>
            </a:xfrm>
            <a:custGeom>
              <a:avLst/>
              <a:gdLst/>
              <a:ahLst/>
              <a:cxnLst/>
              <a:rect l="l" t="t" r="r" b="b"/>
              <a:pathLst>
                <a:path w="47" h="14" extrusionOk="0">
                  <a:moveTo>
                    <a:pt x="2" y="14"/>
                  </a:moveTo>
                  <a:cubicBezTo>
                    <a:pt x="0" y="5"/>
                    <a:pt x="0" y="5"/>
                    <a:pt x="0" y="5"/>
                  </a:cubicBezTo>
                  <a:cubicBezTo>
                    <a:pt x="15" y="2"/>
                    <a:pt x="31" y="0"/>
                    <a:pt x="47" y="0"/>
                  </a:cubicBezTo>
                  <a:cubicBezTo>
                    <a:pt x="47" y="10"/>
                    <a:pt x="47" y="10"/>
                    <a:pt x="47" y="10"/>
                  </a:cubicBezTo>
                  <a:cubicBezTo>
                    <a:pt x="32" y="10"/>
                    <a:pt x="16" y="11"/>
                    <a:pt x="2" y="1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1" name="Google Shape;1267;p31"/>
            <p:cNvSpPr/>
            <p:nvPr/>
          </p:nvSpPr>
          <p:spPr>
            <a:xfrm>
              <a:off x="576263" y="2673350"/>
              <a:ext cx="219075" cy="239712"/>
            </a:xfrm>
            <a:custGeom>
              <a:avLst/>
              <a:gdLst/>
              <a:ahLst/>
              <a:cxnLst/>
              <a:rect l="l" t="t" r="r" b="b"/>
              <a:pathLst>
                <a:path w="130" h="142" extrusionOk="0">
                  <a:moveTo>
                    <a:pt x="9" y="142"/>
                  </a:moveTo>
                  <a:cubicBezTo>
                    <a:pt x="0" y="139"/>
                    <a:pt x="0" y="139"/>
                    <a:pt x="0" y="139"/>
                  </a:cubicBezTo>
                  <a:cubicBezTo>
                    <a:pt x="20" y="77"/>
                    <a:pt x="66" y="26"/>
                    <a:pt x="126" y="0"/>
                  </a:cubicBezTo>
                  <a:cubicBezTo>
                    <a:pt x="130" y="9"/>
                    <a:pt x="130" y="9"/>
                    <a:pt x="130" y="9"/>
                  </a:cubicBezTo>
                  <a:cubicBezTo>
                    <a:pt x="72" y="34"/>
                    <a:pt x="28" y="82"/>
                    <a:pt x="9" y="14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2" name="Google Shape;1268;p31"/>
            <p:cNvSpPr/>
            <p:nvPr/>
          </p:nvSpPr>
          <p:spPr>
            <a:xfrm>
              <a:off x="557213" y="2947988"/>
              <a:ext cx="23812" cy="77787"/>
            </a:xfrm>
            <a:custGeom>
              <a:avLst/>
              <a:gdLst/>
              <a:ahLst/>
              <a:cxnLst/>
              <a:rect l="l" t="t" r="r" b="b"/>
              <a:pathLst>
                <a:path w="14" h="46" extrusionOk="0">
                  <a:moveTo>
                    <a:pt x="10" y="46"/>
                  </a:moveTo>
                  <a:cubicBezTo>
                    <a:pt x="0" y="46"/>
                    <a:pt x="0" y="46"/>
                    <a:pt x="0" y="46"/>
                  </a:cubicBezTo>
                  <a:cubicBezTo>
                    <a:pt x="0" y="30"/>
                    <a:pt x="2" y="15"/>
                    <a:pt x="5" y="0"/>
                  </a:cubicBezTo>
                  <a:cubicBezTo>
                    <a:pt x="14" y="2"/>
                    <a:pt x="14" y="2"/>
                    <a:pt x="14" y="2"/>
                  </a:cubicBezTo>
                  <a:cubicBezTo>
                    <a:pt x="11" y="16"/>
                    <a:pt x="10" y="31"/>
                    <a:pt x="10" y="46"/>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3" name="Google Shape;1269;p31"/>
            <p:cNvSpPr/>
            <p:nvPr/>
          </p:nvSpPr>
          <p:spPr>
            <a:xfrm>
              <a:off x="576263" y="3135313"/>
              <a:ext cx="155575" cy="201613"/>
            </a:xfrm>
            <a:custGeom>
              <a:avLst/>
              <a:gdLst/>
              <a:ahLst/>
              <a:cxnLst/>
              <a:rect l="l" t="t" r="r" b="b"/>
              <a:pathLst>
                <a:path w="92" h="120" extrusionOk="0">
                  <a:moveTo>
                    <a:pt x="87" y="120"/>
                  </a:moveTo>
                  <a:cubicBezTo>
                    <a:pt x="46" y="92"/>
                    <a:pt x="15" y="50"/>
                    <a:pt x="0" y="3"/>
                  </a:cubicBezTo>
                  <a:cubicBezTo>
                    <a:pt x="9" y="0"/>
                    <a:pt x="9" y="0"/>
                    <a:pt x="9" y="0"/>
                  </a:cubicBezTo>
                  <a:cubicBezTo>
                    <a:pt x="23" y="46"/>
                    <a:pt x="53" y="85"/>
                    <a:pt x="92" y="112"/>
                  </a:cubicBezTo>
                  <a:lnTo>
                    <a:pt x="87" y="1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4" name="Google Shape;1270;p31"/>
            <p:cNvSpPr/>
            <p:nvPr/>
          </p:nvSpPr>
          <p:spPr>
            <a:xfrm>
              <a:off x="777875" y="3354388"/>
              <a:ext cx="53975" cy="33338"/>
            </a:xfrm>
            <a:custGeom>
              <a:avLst/>
              <a:gdLst/>
              <a:ahLst/>
              <a:cxnLst/>
              <a:rect l="l" t="t" r="r" b="b"/>
              <a:pathLst>
                <a:path w="32" h="20" extrusionOk="0">
                  <a:moveTo>
                    <a:pt x="29" y="20"/>
                  </a:moveTo>
                  <a:cubicBezTo>
                    <a:pt x="19" y="17"/>
                    <a:pt x="9" y="13"/>
                    <a:pt x="0" y="9"/>
                  </a:cubicBezTo>
                  <a:cubicBezTo>
                    <a:pt x="4" y="0"/>
                    <a:pt x="4" y="0"/>
                    <a:pt x="4" y="0"/>
                  </a:cubicBezTo>
                  <a:cubicBezTo>
                    <a:pt x="13" y="4"/>
                    <a:pt x="22" y="8"/>
                    <a:pt x="32" y="11"/>
                  </a:cubicBezTo>
                  <a:lnTo>
                    <a:pt x="29" y="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46" name="TextBox 45"/>
          <p:cNvSpPr txBox="1"/>
          <p:nvPr/>
        </p:nvSpPr>
        <p:spPr>
          <a:xfrm>
            <a:off x="1029387" y="1090561"/>
            <a:ext cx="7085223" cy="1015663"/>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vi-VN" sz="2000"/>
              <a:t>Thường được thực hiện định kì hoặc khi có sự cố trong hệ thống điện.</a:t>
            </a:r>
          </a:p>
        </p:txBody>
      </p:sp>
      <p:pic>
        <p:nvPicPr>
          <p:cNvPr id="49" name="Picture 4" descr="https://thibididaiphong.com/uploads/product/bao-tri-he-thong-s-1394.jpg"/>
          <p:cNvPicPr>
            <a:picLocks noChangeAspect="1" noChangeArrowheads="1"/>
          </p:cNvPicPr>
          <p:nvPr/>
        </p:nvPicPr>
        <p:blipFill rotWithShape="1">
          <a:blip r:embed="rId2">
            <a:extLst>
              <a:ext uri="{28A0092B-C50C-407E-A947-70E740481C1C}">
                <a14:useLocalDpi xmlns:a14="http://schemas.microsoft.com/office/drawing/2010/main" val="0"/>
              </a:ext>
            </a:extLst>
          </a:blip>
          <a:srcRect t="1587" b="-1"/>
          <a:stretch/>
        </p:blipFill>
        <p:spPr bwMode="auto">
          <a:xfrm>
            <a:off x="1029387" y="2265558"/>
            <a:ext cx="3154954" cy="2055153"/>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50" name="Picture 6" descr="https://suachuadien.com.vn/wp-content/uploads/2017/11/sua-chua-dien-dan-dung.jpg"/>
          <p:cNvPicPr>
            <a:picLocks noChangeAspect="1" noChangeArrowheads="1"/>
          </p:cNvPicPr>
          <p:nvPr/>
        </p:nvPicPr>
        <p:blipFill rotWithShape="1">
          <a:blip r:embed="rId3">
            <a:extLst>
              <a:ext uri="{28A0092B-C50C-407E-A947-70E740481C1C}">
                <a14:useLocalDpi xmlns:a14="http://schemas.microsoft.com/office/drawing/2010/main" val="0"/>
              </a:ext>
            </a:extLst>
          </a:blip>
          <a:srcRect t="1101" b="3139"/>
          <a:stretch/>
        </p:blipFill>
        <p:spPr bwMode="auto">
          <a:xfrm>
            <a:off x="4452244" y="2265558"/>
            <a:ext cx="3662366" cy="2055152"/>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6351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p:cTn id="13" dur="500" fill="hold"/>
                                        <p:tgtEl>
                                          <p:spTgt spid="49"/>
                                        </p:tgtEl>
                                        <p:attrNameLst>
                                          <p:attrName>ppt_w</p:attrName>
                                        </p:attrNameLst>
                                      </p:cBhvr>
                                      <p:tavLst>
                                        <p:tav tm="0">
                                          <p:val>
                                            <p:fltVal val="0"/>
                                          </p:val>
                                        </p:tav>
                                        <p:tav tm="100000">
                                          <p:val>
                                            <p:strVal val="#ppt_w"/>
                                          </p:val>
                                        </p:tav>
                                      </p:tavLst>
                                    </p:anim>
                                    <p:anim calcmode="lin" valueType="num">
                                      <p:cBhvr>
                                        <p:cTn id="14" dur="500" fill="hold"/>
                                        <p:tgtEl>
                                          <p:spTgt spid="49"/>
                                        </p:tgtEl>
                                        <p:attrNameLst>
                                          <p:attrName>ppt_h</p:attrName>
                                        </p:attrNameLst>
                                      </p:cBhvr>
                                      <p:tavLst>
                                        <p:tav tm="0">
                                          <p:val>
                                            <p:fltVal val="0"/>
                                          </p:val>
                                        </p:tav>
                                        <p:tav tm="100000">
                                          <p:val>
                                            <p:strVal val="#ppt_h"/>
                                          </p:val>
                                        </p:tav>
                                      </p:tavLst>
                                    </p:anim>
                                    <p:animEffect transition="in" filter="fade">
                                      <p:cBhvr>
                                        <p:cTn id="15" dur="500"/>
                                        <p:tgtEl>
                                          <p:spTgt spid="49"/>
                                        </p:tgtEl>
                                      </p:cBhvr>
                                    </p:animEffect>
                                  </p:childTnLst>
                                </p:cTn>
                              </p:par>
                              <p:par>
                                <p:cTn id="16" presetID="53" presetClass="entr" presetSubtype="16" fill="hold" nodeType="withEffect">
                                  <p:stCondLst>
                                    <p:cond delay="0"/>
                                  </p:stCondLst>
                                  <p:childTnLst>
                                    <p:set>
                                      <p:cBhvr>
                                        <p:cTn id="17" dur="1" fill="hold">
                                          <p:stCondLst>
                                            <p:cond delay="0"/>
                                          </p:stCondLst>
                                        </p:cTn>
                                        <p:tgtEl>
                                          <p:spTgt spid="50"/>
                                        </p:tgtEl>
                                        <p:attrNameLst>
                                          <p:attrName>style.visibility</p:attrName>
                                        </p:attrNameLst>
                                      </p:cBhvr>
                                      <p:to>
                                        <p:strVal val="visible"/>
                                      </p:to>
                                    </p:set>
                                    <p:anim calcmode="lin" valueType="num">
                                      <p:cBhvr>
                                        <p:cTn id="18" dur="500" fill="hold"/>
                                        <p:tgtEl>
                                          <p:spTgt spid="50"/>
                                        </p:tgtEl>
                                        <p:attrNameLst>
                                          <p:attrName>ppt_w</p:attrName>
                                        </p:attrNameLst>
                                      </p:cBhvr>
                                      <p:tavLst>
                                        <p:tav tm="0">
                                          <p:val>
                                            <p:fltVal val="0"/>
                                          </p:val>
                                        </p:tav>
                                        <p:tav tm="100000">
                                          <p:val>
                                            <p:strVal val="#ppt_w"/>
                                          </p:val>
                                        </p:tav>
                                      </p:tavLst>
                                    </p:anim>
                                    <p:anim calcmode="lin" valueType="num">
                                      <p:cBhvr>
                                        <p:cTn id="19" dur="500" fill="hold"/>
                                        <p:tgtEl>
                                          <p:spTgt spid="50"/>
                                        </p:tgtEl>
                                        <p:attrNameLst>
                                          <p:attrName>ppt_h</p:attrName>
                                        </p:attrNameLst>
                                      </p:cBhvr>
                                      <p:tavLst>
                                        <p:tav tm="0">
                                          <p:val>
                                            <p:fltVal val="0"/>
                                          </p:val>
                                        </p:tav>
                                        <p:tav tm="100000">
                                          <p:val>
                                            <p:strVal val="#ppt_h"/>
                                          </p:val>
                                        </p:tav>
                                      </p:tavLst>
                                    </p:anim>
                                    <p:animEffect transition="in" filter="fade">
                                      <p:cBhvr>
                                        <p:cTn id="2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54254"/>
            <a:ext cx="9143999" cy="507831"/>
          </a:xfrm>
          <a:prstGeom prst="rect">
            <a:avLst/>
          </a:prstGeom>
          <a:noFill/>
        </p:spPr>
        <p:txBody>
          <a:bodyPr wrap="square" rtlCol="0">
            <a:spAutoFit/>
          </a:bodyPr>
          <a:lstStyle/>
          <a:p>
            <a:pPr algn="ctr"/>
            <a:r>
              <a:rPr lang="vi-VN" sz="2700" b="1">
                <a:solidFill>
                  <a:srgbClr val="C00000"/>
                </a:solidFill>
              </a:rPr>
              <a:t>V. BẢO DƯỠNG, SỬA CHỮA ĐIỆN</a:t>
            </a:r>
          </a:p>
        </p:txBody>
      </p:sp>
      <p:grpSp>
        <p:nvGrpSpPr>
          <p:cNvPr id="5" name="Google Shape;1241;p31"/>
          <p:cNvGrpSpPr/>
          <p:nvPr/>
        </p:nvGrpSpPr>
        <p:grpSpPr>
          <a:xfrm>
            <a:off x="-475806" y="3981580"/>
            <a:ext cx="951612" cy="950150"/>
            <a:chOff x="422275" y="2508250"/>
            <a:chExt cx="1033462" cy="1031875"/>
          </a:xfrm>
        </p:grpSpPr>
        <p:sp>
          <p:nvSpPr>
            <p:cNvPr id="6" name="Google Shape;1242;p31"/>
            <p:cNvSpPr/>
            <p:nvPr/>
          </p:nvSpPr>
          <p:spPr>
            <a:xfrm>
              <a:off x="422275" y="3025775"/>
              <a:ext cx="84138" cy="217488"/>
            </a:xfrm>
            <a:custGeom>
              <a:avLst/>
              <a:gdLst/>
              <a:ahLst/>
              <a:cxnLst/>
              <a:rect l="l" t="t" r="r" b="b"/>
              <a:pathLst>
                <a:path w="49" h="129" extrusionOk="0">
                  <a:moveTo>
                    <a:pt x="29" y="129"/>
                  </a:moveTo>
                  <a:cubicBezTo>
                    <a:pt x="10" y="88"/>
                    <a:pt x="0" y="45"/>
                    <a:pt x="0" y="0"/>
                  </a:cubicBezTo>
                  <a:cubicBezTo>
                    <a:pt x="23" y="0"/>
                    <a:pt x="23" y="0"/>
                    <a:pt x="23" y="0"/>
                  </a:cubicBezTo>
                  <a:cubicBezTo>
                    <a:pt x="23" y="41"/>
                    <a:pt x="32" y="82"/>
                    <a:pt x="49" y="119"/>
                  </a:cubicBezTo>
                  <a:lnTo>
                    <a:pt x="29" y="129"/>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 name="Google Shape;1243;p31"/>
            <p:cNvSpPr/>
            <p:nvPr/>
          </p:nvSpPr>
          <p:spPr>
            <a:xfrm>
              <a:off x="509588" y="3287713"/>
              <a:ext cx="176213" cy="174625"/>
            </a:xfrm>
            <a:custGeom>
              <a:avLst/>
              <a:gdLst/>
              <a:ahLst/>
              <a:cxnLst/>
              <a:rect l="l" t="t" r="r" b="b"/>
              <a:pathLst>
                <a:path w="105" h="103" extrusionOk="0">
                  <a:moveTo>
                    <a:pt x="93" y="103"/>
                  </a:moveTo>
                  <a:cubicBezTo>
                    <a:pt x="56" y="80"/>
                    <a:pt x="24" y="49"/>
                    <a:pt x="0" y="13"/>
                  </a:cubicBezTo>
                  <a:cubicBezTo>
                    <a:pt x="19" y="0"/>
                    <a:pt x="19" y="0"/>
                    <a:pt x="19" y="0"/>
                  </a:cubicBezTo>
                  <a:cubicBezTo>
                    <a:pt x="41" y="34"/>
                    <a:pt x="71" y="63"/>
                    <a:pt x="105" y="84"/>
                  </a:cubicBezTo>
                  <a:lnTo>
                    <a:pt x="93" y="103"/>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8" name="Google Shape;1244;p31"/>
            <p:cNvSpPr/>
            <p:nvPr/>
          </p:nvSpPr>
          <p:spPr>
            <a:xfrm>
              <a:off x="728663" y="3460750"/>
              <a:ext cx="96838" cy="65087"/>
            </a:xfrm>
            <a:custGeom>
              <a:avLst/>
              <a:gdLst/>
              <a:ahLst/>
              <a:cxnLst/>
              <a:rect l="l" t="t" r="r" b="b"/>
              <a:pathLst>
                <a:path w="58" h="39" extrusionOk="0">
                  <a:moveTo>
                    <a:pt x="52" y="39"/>
                  </a:moveTo>
                  <a:cubicBezTo>
                    <a:pt x="34" y="34"/>
                    <a:pt x="17" y="28"/>
                    <a:pt x="0" y="21"/>
                  </a:cubicBezTo>
                  <a:cubicBezTo>
                    <a:pt x="9" y="0"/>
                    <a:pt x="9" y="0"/>
                    <a:pt x="9" y="0"/>
                  </a:cubicBezTo>
                  <a:cubicBezTo>
                    <a:pt x="25" y="7"/>
                    <a:pt x="41" y="12"/>
                    <a:pt x="58" y="16"/>
                  </a:cubicBezTo>
                  <a:lnTo>
                    <a:pt x="52" y="39"/>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 name="Google Shape;1245;p31"/>
            <p:cNvSpPr/>
            <p:nvPr/>
          </p:nvSpPr>
          <p:spPr>
            <a:xfrm>
              <a:off x="874713" y="3465513"/>
              <a:ext cx="260350" cy="74612"/>
            </a:xfrm>
            <a:custGeom>
              <a:avLst/>
              <a:gdLst/>
              <a:ahLst/>
              <a:cxnLst/>
              <a:rect l="l" t="t" r="r" b="b"/>
              <a:pathLst>
                <a:path w="154" h="44" extrusionOk="0">
                  <a:moveTo>
                    <a:pt x="38" y="44"/>
                  </a:moveTo>
                  <a:cubicBezTo>
                    <a:pt x="25" y="44"/>
                    <a:pt x="13" y="44"/>
                    <a:pt x="0" y="42"/>
                  </a:cubicBezTo>
                  <a:cubicBezTo>
                    <a:pt x="3" y="19"/>
                    <a:pt x="3" y="19"/>
                    <a:pt x="3" y="19"/>
                  </a:cubicBezTo>
                  <a:cubicBezTo>
                    <a:pt x="15" y="21"/>
                    <a:pt x="26" y="22"/>
                    <a:pt x="38" y="22"/>
                  </a:cubicBezTo>
                  <a:cubicBezTo>
                    <a:pt x="75" y="22"/>
                    <a:pt x="111" y="14"/>
                    <a:pt x="145" y="0"/>
                  </a:cubicBezTo>
                  <a:cubicBezTo>
                    <a:pt x="154" y="22"/>
                    <a:pt x="154" y="22"/>
                    <a:pt x="154" y="22"/>
                  </a:cubicBezTo>
                  <a:cubicBezTo>
                    <a:pt x="117" y="37"/>
                    <a:pt x="78" y="44"/>
                    <a:pt x="38" y="44"/>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 name="Google Shape;1246;p31"/>
            <p:cNvSpPr/>
            <p:nvPr/>
          </p:nvSpPr>
          <p:spPr>
            <a:xfrm>
              <a:off x="1198563" y="3281363"/>
              <a:ext cx="174625" cy="176212"/>
            </a:xfrm>
            <a:custGeom>
              <a:avLst/>
              <a:gdLst/>
              <a:ahLst/>
              <a:cxnLst/>
              <a:rect l="l" t="t" r="r" b="b"/>
              <a:pathLst>
                <a:path w="103" h="104" extrusionOk="0">
                  <a:moveTo>
                    <a:pt x="12" y="104"/>
                  </a:moveTo>
                  <a:cubicBezTo>
                    <a:pt x="0" y="85"/>
                    <a:pt x="0" y="85"/>
                    <a:pt x="0" y="85"/>
                  </a:cubicBezTo>
                  <a:cubicBezTo>
                    <a:pt x="33" y="63"/>
                    <a:pt x="63" y="34"/>
                    <a:pt x="84" y="0"/>
                  </a:cubicBezTo>
                  <a:cubicBezTo>
                    <a:pt x="103" y="12"/>
                    <a:pt x="103" y="12"/>
                    <a:pt x="103" y="12"/>
                  </a:cubicBezTo>
                  <a:cubicBezTo>
                    <a:pt x="80" y="49"/>
                    <a:pt x="49" y="81"/>
                    <a:pt x="12" y="104"/>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 name="Google Shape;1247;p31"/>
            <p:cNvSpPr/>
            <p:nvPr/>
          </p:nvSpPr>
          <p:spPr>
            <a:xfrm>
              <a:off x="1406525" y="2925763"/>
              <a:ext cx="49212" cy="198437"/>
            </a:xfrm>
            <a:custGeom>
              <a:avLst/>
              <a:gdLst/>
              <a:ahLst/>
              <a:cxnLst/>
              <a:rect l="l" t="t" r="r" b="b"/>
              <a:pathLst>
                <a:path w="29" h="118" extrusionOk="0">
                  <a:moveTo>
                    <a:pt x="23" y="118"/>
                  </a:moveTo>
                  <a:cubicBezTo>
                    <a:pt x="0" y="113"/>
                    <a:pt x="0" y="113"/>
                    <a:pt x="0" y="113"/>
                  </a:cubicBezTo>
                  <a:cubicBezTo>
                    <a:pt x="4" y="95"/>
                    <a:pt x="6" y="77"/>
                    <a:pt x="6" y="59"/>
                  </a:cubicBezTo>
                  <a:cubicBezTo>
                    <a:pt x="6" y="40"/>
                    <a:pt x="4" y="22"/>
                    <a:pt x="0" y="4"/>
                  </a:cubicBezTo>
                  <a:cubicBezTo>
                    <a:pt x="23" y="0"/>
                    <a:pt x="23" y="0"/>
                    <a:pt x="23" y="0"/>
                  </a:cubicBezTo>
                  <a:cubicBezTo>
                    <a:pt x="27" y="19"/>
                    <a:pt x="29" y="39"/>
                    <a:pt x="29" y="59"/>
                  </a:cubicBezTo>
                  <a:cubicBezTo>
                    <a:pt x="29" y="78"/>
                    <a:pt x="27" y="98"/>
                    <a:pt x="23" y="118"/>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 name="Google Shape;1248;p31"/>
            <p:cNvSpPr/>
            <p:nvPr/>
          </p:nvSpPr>
          <p:spPr>
            <a:xfrm>
              <a:off x="1219200" y="2606675"/>
              <a:ext cx="198437" cy="242888"/>
            </a:xfrm>
            <a:custGeom>
              <a:avLst/>
              <a:gdLst/>
              <a:ahLst/>
              <a:cxnLst/>
              <a:rect l="l" t="t" r="r" b="b"/>
              <a:pathLst>
                <a:path w="118" h="144" extrusionOk="0">
                  <a:moveTo>
                    <a:pt x="97" y="144"/>
                  </a:moveTo>
                  <a:cubicBezTo>
                    <a:pt x="77" y="94"/>
                    <a:pt x="44" y="51"/>
                    <a:pt x="0" y="19"/>
                  </a:cubicBezTo>
                  <a:cubicBezTo>
                    <a:pt x="14" y="0"/>
                    <a:pt x="14" y="0"/>
                    <a:pt x="14" y="0"/>
                  </a:cubicBezTo>
                  <a:cubicBezTo>
                    <a:pt x="61" y="35"/>
                    <a:pt x="97" y="81"/>
                    <a:pt x="118" y="135"/>
                  </a:cubicBezTo>
                  <a:lnTo>
                    <a:pt x="97" y="144"/>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3" name="Google Shape;1249;p31"/>
            <p:cNvSpPr/>
            <p:nvPr/>
          </p:nvSpPr>
          <p:spPr>
            <a:xfrm>
              <a:off x="877888" y="2508250"/>
              <a:ext cx="315913" cy="101600"/>
            </a:xfrm>
            <a:custGeom>
              <a:avLst/>
              <a:gdLst/>
              <a:ahLst/>
              <a:cxnLst/>
              <a:rect l="l" t="t" r="r" b="b"/>
              <a:pathLst>
                <a:path w="187" h="60" extrusionOk="0">
                  <a:moveTo>
                    <a:pt x="176" y="60"/>
                  </a:moveTo>
                  <a:cubicBezTo>
                    <a:pt x="134" y="36"/>
                    <a:pt x="85" y="23"/>
                    <a:pt x="36" y="23"/>
                  </a:cubicBezTo>
                  <a:cubicBezTo>
                    <a:pt x="25" y="23"/>
                    <a:pt x="14" y="23"/>
                    <a:pt x="3" y="25"/>
                  </a:cubicBezTo>
                  <a:cubicBezTo>
                    <a:pt x="0" y="2"/>
                    <a:pt x="0" y="2"/>
                    <a:pt x="0" y="2"/>
                  </a:cubicBezTo>
                  <a:cubicBezTo>
                    <a:pt x="12" y="0"/>
                    <a:pt x="24" y="0"/>
                    <a:pt x="36" y="0"/>
                  </a:cubicBezTo>
                  <a:cubicBezTo>
                    <a:pt x="89" y="0"/>
                    <a:pt x="142" y="14"/>
                    <a:pt x="187" y="40"/>
                  </a:cubicBezTo>
                  <a:lnTo>
                    <a:pt x="176" y="60"/>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4" name="Google Shape;1250;p31"/>
            <p:cNvSpPr/>
            <p:nvPr/>
          </p:nvSpPr>
          <p:spPr>
            <a:xfrm>
              <a:off x="665163" y="2522538"/>
              <a:ext cx="160337" cy="95250"/>
            </a:xfrm>
            <a:custGeom>
              <a:avLst/>
              <a:gdLst/>
              <a:ahLst/>
              <a:cxnLst/>
              <a:rect l="l" t="t" r="r" b="b"/>
              <a:pathLst>
                <a:path w="95" h="57" extrusionOk="0">
                  <a:moveTo>
                    <a:pt x="12" y="57"/>
                  </a:moveTo>
                  <a:cubicBezTo>
                    <a:pt x="0" y="38"/>
                    <a:pt x="0" y="38"/>
                    <a:pt x="0" y="38"/>
                  </a:cubicBezTo>
                  <a:cubicBezTo>
                    <a:pt x="28" y="21"/>
                    <a:pt x="58" y="8"/>
                    <a:pt x="89" y="0"/>
                  </a:cubicBezTo>
                  <a:cubicBezTo>
                    <a:pt x="95" y="23"/>
                    <a:pt x="95" y="23"/>
                    <a:pt x="95" y="23"/>
                  </a:cubicBezTo>
                  <a:cubicBezTo>
                    <a:pt x="65" y="30"/>
                    <a:pt x="38" y="41"/>
                    <a:pt x="12" y="57"/>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5" name="Google Shape;1251;p31"/>
            <p:cNvSpPr/>
            <p:nvPr/>
          </p:nvSpPr>
          <p:spPr>
            <a:xfrm>
              <a:off x="431800" y="2651125"/>
              <a:ext cx="177800" cy="284163"/>
            </a:xfrm>
            <a:custGeom>
              <a:avLst/>
              <a:gdLst/>
              <a:ahLst/>
              <a:cxnLst/>
              <a:rect l="l" t="t" r="r" b="b"/>
              <a:pathLst>
                <a:path w="106" h="169" extrusionOk="0">
                  <a:moveTo>
                    <a:pt x="23" y="169"/>
                  </a:moveTo>
                  <a:cubicBezTo>
                    <a:pt x="0" y="165"/>
                    <a:pt x="0" y="165"/>
                    <a:pt x="0" y="165"/>
                  </a:cubicBezTo>
                  <a:cubicBezTo>
                    <a:pt x="12" y="101"/>
                    <a:pt x="43" y="44"/>
                    <a:pt x="90" y="0"/>
                  </a:cubicBezTo>
                  <a:cubicBezTo>
                    <a:pt x="106" y="16"/>
                    <a:pt x="106" y="16"/>
                    <a:pt x="106" y="16"/>
                  </a:cubicBezTo>
                  <a:cubicBezTo>
                    <a:pt x="63" y="57"/>
                    <a:pt x="34" y="110"/>
                    <a:pt x="23" y="169"/>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6" name="Google Shape;1252;p31"/>
            <p:cNvSpPr/>
            <p:nvPr/>
          </p:nvSpPr>
          <p:spPr>
            <a:xfrm>
              <a:off x="520700" y="3173413"/>
              <a:ext cx="111125" cy="152400"/>
            </a:xfrm>
            <a:custGeom>
              <a:avLst/>
              <a:gdLst/>
              <a:ahLst/>
              <a:cxnLst/>
              <a:rect l="l" t="t" r="r" b="b"/>
              <a:pathLst>
                <a:path w="66" h="90" extrusionOk="0">
                  <a:moveTo>
                    <a:pt x="52" y="90"/>
                  </a:moveTo>
                  <a:cubicBezTo>
                    <a:pt x="29" y="66"/>
                    <a:pt x="12" y="38"/>
                    <a:pt x="0" y="7"/>
                  </a:cubicBezTo>
                  <a:cubicBezTo>
                    <a:pt x="18" y="0"/>
                    <a:pt x="18" y="0"/>
                    <a:pt x="18" y="0"/>
                  </a:cubicBezTo>
                  <a:cubicBezTo>
                    <a:pt x="29" y="28"/>
                    <a:pt x="45" y="55"/>
                    <a:pt x="66" y="77"/>
                  </a:cubicBezTo>
                  <a:lnTo>
                    <a:pt x="52" y="90"/>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7" name="Google Shape;1253;p31"/>
            <p:cNvSpPr/>
            <p:nvPr/>
          </p:nvSpPr>
          <p:spPr>
            <a:xfrm>
              <a:off x="649288" y="3340100"/>
              <a:ext cx="290512" cy="131762"/>
            </a:xfrm>
            <a:custGeom>
              <a:avLst/>
              <a:gdLst/>
              <a:ahLst/>
              <a:cxnLst/>
              <a:rect l="l" t="t" r="r" b="b"/>
              <a:pathLst>
                <a:path w="172" h="78" extrusionOk="0">
                  <a:moveTo>
                    <a:pt x="172" y="78"/>
                  </a:moveTo>
                  <a:cubicBezTo>
                    <a:pt x="109" y="78"/>
                    <a:pt x="48" y="55"/>
                    <a:pt x="0" y="15"/>
                  </a:cubicBezTo>
                  <a:cubicBezTo>
                    <a:pt x="12" y="0"/>
                    <a:pt x="12" y="0"/>
                    <a:pt x="12" y="0"/>
                  </a:cubicBezTo>
                  <a:cubicBezTo>
                    <a:pt x="57" y="38"/>
                    <a:pt x="113" y="59"/>
                    <a:pt x="172" y="59"/>
                  </a:cubicBezTo>
                  <a:lnTo>
                    <a:pt x="172" y="78"/>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8" name="Google Shape;1254;p31"/>
            <p:cNvSpPr/>
            <p:nvPr/>
          </p:nvSpPr>
          <p:spPr>
            <a:xfrm>
              <a:off x="1025525" y="3335338"/>
              <a:ext cx="207963" cy="127000"/>
            </a:xfrm>
            <a:custGeom>
              <a:avLst/>
              <a:gdLst/>
              <a:ahLst/>
              <a:cxnLst/>
              <a:rect l="l" t="t" r="r" b="b"/>
              <a:pathLst>
                <a:path w="124" h="75" extrusionOk="0">
                  <a:moveTo>
                    <a:pt x="4" y="75"/>
                  </a:moveTo>
                  <a:cubicBezTo>
                    <a:pt x="0" y="56"/>
                    <a:pt x="0" y="56"/>
                    <a:pt x="0" y="56"/>
                  </a:cubicBezTo>
                  <a:cubicBezTo>
                    <a:pt x="41" y="48"/>
                    <a:pt x="80" y="28"/>
                    <a:pt x="112" y="0"/>
                  </a:cubicBezTo>
                  <a:cubicBezTo>
                    <a:pt x="124" y="14"/>
                    <a:pt x="124" y="14"/>
                    <a:pt x="124" y="14"/>
                  </a:cubicBezTo>
                  <a:cubicBezTo>
                    <a:pt x="90" y="45"/>
                    <a:pt x="49" y="66"/>
                    <a:pt x="4" y="7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9" name="Google Shape;1255;p31"/>
            <p:cNvSpPr/>
            <p:nvPr/>
          </p:nvSpPr>
          <p:spPr>
            <a:xfrm>
              <a:off x="1246188" y="3165475"/>
              <a:ext cx="112712" cy="160337"/>
            </a:xfrm>
            <a:custGeom>
              <a:avLst/>
              <a:gdLst/>
              <a:ahLst/>
              <a:cxnLst/>
              <a:rect l="l" t="t" r="r" b="b"/>
              <a:pathLst>
                <a:path w="67" h="95" extrusionOk="0">
                  <a:moveTo>
                    <a:pt x="14" y="95"/>
                  </a:moveTo>
                  <a:cubicBezTo>
                    <a:pt x="0" y="82"/>
                    <a:pt x="0" y="82"/>
                    <a:pt x="0" y="82"/>
                  </a:cubicBezTo>
                  <a:cubicBezTo>
                    <a:pt x="22" y="58"/>
                    <a:pt x="38" y="30"/>
                    <a:pt x="49" y="0"/>
                  </a:cubicBezTo>
                  <a:cubicBezTo>
                    <a:pt x="67" y="6"/>
                    <a:pt x="67" y="6"/>
                    <a:pt x="67" y="6"/>
                  </a:cubicBezTo>
                  <a:cubicBezTo>
                    <a:pt x="56" y="39"/>
                    <a:pt x="37" y="69"/>
                    <a:pt x="14" y="9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0" name="Google Shape;1256;p31"/>
            <p:cNvSpPr/>
            <p:nvPr/>
          </p:nvSpPr>
          <p:spPr>
            <a:xfrm>
              <a:off x="1341438" y="2919413"/>
              <a:ext cx="44450" cy="182562"/>
            </a:xfrm>
            <a:custGeom>
              <a:avLst/>
              <a:gdLst/>
              <a:ahLst/>
              <a:cxnLst/>
              <a:rect l="l" t="t" r="r" b="b"/>
              <a:pathLst>
                <a:path w="26" h="109" extrusionOk="0">
                  <a:moveTo>
                    <a:pt x="22" y="109"/>
                  </a:moveTo>
                  <a:cubicBezTo>
                    <a:pt x="3" y="106"/>
                    <a:pt x="3" y="106"/>
                    <a:pt x="3" y="106"/>
                  </a:cubicBezTo>
                  <a:cubicBezTo>
                    <a:pt x="6" y="92"/>
                    <a:pt x="7" y="77"/>
                    <a:pt x="7" y="63"/>
                  </a:cubicBezTo>
                  <a:cubicBezTo>
                    <a:pt x="7" y="43"/>
                    <a:pt x="5" y="23"/>
                    <a:pt x="0" y="4"/>
                  </a:cubicBezTo>
                  <a:cubicBezTo>
                    <a:pt x="18" y="0"/>
                    <a:pt x="18" y="0"/>
                    <a:pt x="18" y="0"/>
                  </a:cubicBezTo>
                  <a:cubicBezTo>
                    <a:pt x="23" y="20"/>
                    <a:pt x="26" y="41"/>
                    <a:pt x="26" y="63"/>
                  </a:cubicBezTo>
                  <a:cubicBezTo>
                    <a:pt x="26" y="78"/>
                    <a:pt x="25" y="94"/>
                    <a:pt x="22" y="109"/>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1" name="Google Shape;1257;p31"/>
            <p:cNvSpPr/>
            <p:nvPr/>
          </p:nvSpPr>
          <p:spPr>
            <a:xfrm>
              <a:off x="1244600" y="2720975"/>
              <a:ext cx="112712" cy="155575"/>
            </a:xfrm>
            <a:custGeom>
              <a:avLst/>
              <a:gdLst/>
              <a:ahLst/>
              <a:cxnLst/>
              <a:rect l="l" t="t" r="r" b="b"/>
              <a:pathLst>
                <a:path w="67" h="92" extrusionOk="0">
                  <a:moveTo>
                    <a:pt x="49" y="92"/>
                  </a:moveTo>
                  <a:cubicBezTo>
                    <a:pt x="38" y="63"/>
                    <a:pt x="21" y="36"/>
                    <a:pt x="0" y="13"/>
                  </a:cubicBezTo>
                  <a:cubicBezTo>
                    <a:pt x="14" y="0"/>
                    <a:pt x="14" y="0"/>
                    <a:pt x="14" y="0"/>
                  </a:cubicBezTo>
                  <a:cubicBezTo>
                    <a:pt x="37" y="25"/>
                    <a:pt x="55" y="54"/>
                    <a:pt x="67" y="85"/>
                  </a:cubicBezTo>
                  <a:lnTo>
                    <a:pt x="49" y="92"/>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2" name="Google Shape;1258;p31"/>
            <p:cNvSpPr/>
            <p:nvPr/>
          </p:nvSpPr>
          <p:spPr>
            <a:xfrm>
              <a:off x="1030288" y="2587625"/>
              <a:ext cx="192087" cy="115887"/>
            </a:xfrm>
            <a:custGeom>
              <a:avLst/>
              <a:gdLst/>
              <a:ahLst/>
              <a:cxnLst/>
              <a:rect l="l" t="t" r="r" b="b"/>
              <a:pathLst>
                <a:path w="114" h="68" extrusionOk="0">
                  <a:moveTo>
                    <a:pt x="102" y="68"/>
                  </a:moveTo>
                  <a:cubicBezTo>
                    <a:pt x="72" y="44"/>
                    <a:pt x="37" y="27"/>
                    <a:pt x="0" y="19"/>
                  </a:cubicBezTo>
                  <a:cubicBezTo>
                    <a:pt x="5" y="0"/>
                    <a:pt x="5" y="0"/>
                    <a:pt x="5" y="0"/>
                  </a:cubicBezTo>
                  <a:cubicBezTo>
                    <a:pt x="44" y="9"/>
                    <a:pt x="82" y="27"/>
                    <a:pt x="114" y="53"/>
                  </a:cubicBezTo>
                  <a:lnTo>
                    <a:pt x="102" y="68"/>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3" name="Google Shape;1259;p31"/>
            <p:cNvSpPr/>
            <p:nvPr/>
          </p:nvSpPr>
          <p:spPr>
            <a:xfrm>
              <a:off x="706438" y="2576513"/>
              <a:ext cx="276225" cy="92075"/>
            </a:xfrm>
            <a:custGeom>
              <a:avLst/>
              <a:gdLst/>
              <a:ahLst/>
              <a:cxnLst/>
              <a:rect l="l" t="t" r="r" b="b"/>
              <a:pathLst>
                <a:path w="164" h="55" extrusionOk="0">
                  <a:moveTo>
                    <a:pt x="10" y="55"/>
                  </a:moveTo>
                  <a:cubicBezTo>
                    <a:pt x="0" y="39"/>
                    <a:pt x="0" y="39"/>
                    <a:pt x="0" y="39"/>
                  </a:cubicBezTo>
                  <a:cubicBezTo>
                    <a:pt x="42" y="14"/>
                    <a:pt x="89" y="0"/>
                    <a:pt x="138" y="0"/>
                  </a:cubicBezTo>
                  <a:cubicBezTo>
                    <a:pt x="146" y="0"/>
                    <a:pt x="155" y="1"/>
                    <a:pt x="164" y="2"/>
                  </a:cubicBezTo>
                  <a:cubicBezTo>
                    <a:pt x="162" y="21"/>
                    <a:pt x="162" y="21"/>
                    <a:pt x="162" y="21"/>
                  </a:cubicBezTo>
                  <a:cubicBezTo>
                    <a:pt x="154" y="20"/>
                    <a:pt x="146" y="20"/>
                    <a:pt x="138" y="20"/>
                  </a:cubicBezTo>
                  <a:cubicBezTo>
                    <a:pt x="93" y="20"/>
                    <a:pt x="49" y="32"/>
                    <a:pt x="10" y="5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4" name="Google Shape;1260;p31"/>
            <p:cNvSpPr/>
            <p:nvPr/>
          </p:nvSpPr>
          <p:spPr>
            <a:xfrm>
              <a:off x="523875" y="2673350"/>
              <a:ext cx="155575" cy="195263"/>
            </a:xfrm>
            <a:custGeom>
              <a:avLst/>
              <a:gdLst/>
              <a:ahLst/>
              <a:cxnLst/>
              <a:rect l="l" t="t" r="r" b="b"/>
              <a:pathLst>
                <a:path w="92" h="115" extrusionOk="0">
                  <a:moveTo>
                    <a:pt x="18" y="115"/>
                  </a:moveTo>
                  <a:cubicBezTo>
                    <a:pt x="0" y="108"/>
                    <a:pt x="0" y="108"/>
                    <a:pt x="0" y="108"/>
                  </a:cubicBezTo>
                  <a:cubicBezTo>
                    <a:pt x="17" y="66"/>
                    <a:pt x="45" y="29"/>
                    <a:pt x="81" y="0"/>
                  </a:cubicBezTo>
                  <a:cubicBezTo>
                    <a:pt x="92" y="15"/>
                    <a:pt x="92" y="15"/>
                    <a:pt x="92" y="15"/>
                  </a:cubicBezTo>
                  <a:cubicBezTo>
                    <a:pt x="59" y="41"/>
                    <a:pt x="34" y="76"/>
                    <a:pt x="18" y="11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5" name="Google Shape;1261;p31"/>
            <p:cNvSpPr/>
            <p:nvPr/>
          </p:nvSpPr>
          <p:spPr>
            <a:xfrm>
              <a:off x="492125" y="2916238"/>
              <a:ext cx="44450" cy="211138"/>
            </a:xfrm>
            <a:custGeom>
              <a:avLst/>
              <a:gdLst/>
              <a:ahLst/>
              <a:cxnLst/>
              <a:rect l="l" t="t" r="r" b="b"/>
              <a:pathLst>
                <a:path w="26" h="125" extrusionOk="0">
                  <a:moveTo>
                    <a:pt x="7" y="125"/>
                  </a:moveTo>
                  <a:cubicBezTo>
                    <a:pt x="2" y="105"/>
                    <a:pt x="0" y="84"/>
                    <a:pt x="0" y="64"/>
                  </a:cubicBezTo>
                  <a:cubicBezTo>
                    <a:pt x="0" y="42"/>
                    <a:pt x="2" y="21"/>
                    <a:pt x="7" y="0"/>
                  </a:cubicBezTo>
                  <a:cubicBezTo>
                    <a:pt x="26" y="4"/>
                    <a:pt x="26" y="4"/>
                    <a:pt x="26" y="4"/>
                  </a:cubicBezTo>
                  <a:cubicBezTo>
                    <a:pt x="21" y="24"/>
                    <a:pt x="19" y="44"/>
                    <a:pt x="19" y="64"/>
                  </a:cubicBezTo>
                  <a:cubicBezTo>
                    <a:pt x="19" y="83"/>
                    <a:pt x="21" y="102"/>
                    <a:pt x="25" y="121"/>
                  </a:cubicBezTo>
                  <a:lnTo>
                    <a:pt x="7" y="125"/>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6" name="Google Shape;1262;p31"/>
            <p:cNvSpPr/>
            <p:nvPr/>
          </p:nvSpPr>
          <p:spPr>
            <a:xfrm>
              <a:off x="939800" y="3117850"/>
              <a:ext cx="366713" cy="287337"/>
            </a:xfrm>
            <a:custGeom>
              <a:avLst/>
              <a:gdLst/>
              <a:ahLst/>
              <a:cxnLst/>
              <a:rect l="l" t="t" r="r" b="b"/>
              <a:pathLst>
                <a:path w="218" h="170" extrusionOk="0">
                  <a:moveTo>
                    <a:pt x="0" y="170"/>
                  </a:moveTo>
                  <a:cubicBezTo>
                    <a:pt x="0" y="161"/>
                    <a:pt x="0" y="161"/>
                    <a:pt x="0" y="161"/>
                  </a:cubicBezTo>
                  <a:cubicBezTo>
                    <a:pt x="98" y="161"/>
                    <a:pt x="183" y="95"/>
                    <a:pt x="209" y="0"/>
                  </a:cubicBezTo>
                  <a:cubicBezTo>
                    <a:pt x="218" y="3"/>
                    <a:pt x="218" y="3"/>
                    <a:pt x="218" y="3"/>
                  </a:cubicBezTo>
                  <a:cubicBezTo>
                    <a:pt x="192" y="101"/>
                    <a:pt x="102" y="170"/>
                    <a:pt x="0" y="17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 name="Google Shape;1263;p31"/>
            <p:cNvSpPr/>
            <p:nvPr/>
          </p:nvSpPr>
          <p:spPr>
            <a:xfrm>
              <a:off x="1298575" y="2960688"/>
              <a:ext cx="20638" cy="65088"/>
            </a:xfrm>
            <a:custGeom>
              <a:avLst/>
              <a:gdLst/>
              <a:ahLst/>
              <a:cxnLst/>
              <a:rect l="l" t="t" r="r" b="b"/>
              <a:pathLst>
                <a:path w="12" h="38" extrusionOk="0">
                  <a:moveTo>
                    <a:pt x="12" y="38"/>
                  </a:moveTo>
                  <a:cubicBezTo>
                    <a:pt x="3" y="38"/>
                    <a:pt x="3" y="38"/>
                    <a:pt x="3" y="38"/>
                  </a:cubicBezTo>
                  <a:cubicBezTo>
                    <a:pt x="3" y="26"/>
                    <a:pt x="2" y="13"/>
                    <a:pt x="0" y="2"/>
                  </a:cubicBezTo>
                  <a:cubicBezTo>
                    <a:pt x="9" y="0"/>
                    <a:pt x="9" y="0"/>
                    <a:pt x="9" y="0"/>
                  </a:cubicBezTo>
                  <a:cubicBezTo>
                    <a:pt x="11" y="12"/>
                    <a:pt x="12" y="25"/>
                    <a:pt x="12" y="3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 name="Google Shape;1264;p31"/>
            <p:cNvSpPr/>
            <p:nvPr/>
          </p:nvSpPr>
          <p:spPr>
            <a:xfrm>
              <a:off x="1169988" y="2730500"/>
              <a:ext cx="60325" cy="60325"/>
            </a:xfrm>
            <a:custGeom>
              <a:avLst/>
              <a:gdLst/>
              <a:ahLst/>
              <a:cxnLst/>
              <a:rect l="l" t="t" r="r" b="b"/>
              <a:pathLst>
                <a:path w="36" h="36" extrusionOk="0">
                  <a:moveTo>
                    <a:pt x="29" y="36"/>
                  </a:moveTo>
                  <a:cubicBezTo>
                    <a:pt x="20" y="26"/>
                    <a:pt x="10" y="16"/>
                    <a:pt x="0" y="7"/>
                  </a:cubicBezTo>
                  <a:cubicBezTo>
                    <a:pt x="6" y="0"/>
                    <a:pt x="6" y="0"/>
                    <a:pt x="6" y="0"/>
                  </a:cubicBezTo>
                  <a:cubicBezTo>
                    <a:pt x="17" y="9"/>
                    <a:pt x="27" y="19"/>
                    <a:pt x="36" y="30"/>
                  </a:cubicBezTo>
                  <a:lnTo>
                    <a:pt x="29" y="3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 name="Google Shape;1265;p31"/>
            <p:cNvSpPr/>
            <p:nvPr/>
          </p:nvSpPr>
          <p:spPr>
            <a:xfrm>
              <a:off x="979488" y="2646363"/>
              <a:ext cx="173037" cy="76200"/>
            </a:xfrm>
            <a:custGeom>
              <a:avLst/>
              <a:gdLst/>
              <a:ahLst/>
              <a:cxnLst/>
              <a:rect l="l" t="t" r="r" b="b"/>
              <a:pathLst>
                <a:path w="103" h="45" extrusionOk="0">
                  <a:moveTo>
                    <a:pt x="97" y="45"/>
                  </a:moveTo>
                  <a:cubicBezTo>
                    <a:pt x="69" y="25"/>
                    <a:pt x="35" y="13"/>
                    <a:pt x="0" y="9"/>
                  </a:cubicBezTo>
                  <a:cubicBezTo>
                    <a:pt x="1" y="0"/>
                    <a:pt x="1" y="0"/>
                    <a:pt x="1" y="0"/>
                  </a:cubicBezTo>
                  <a:cubicBezTo>
                    <a:pt x="38" y="4"/>
                    <a:pt x="73" y="17"/>
                    <a:pt x="103" y="37"/>
                  </a:cubicBezTo>
                  <a:lnTo>
                    <a:pt x="97" y="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 name="Google Shape;1266;p31"/>
            <p:cNvSpPr/>
            <p:nvPr/>
          </p:nvSpPr>
          <p:spPr>
            <a:xfrm>
              <a:off x="860425" y="2643188"/>
              <a:ext cx="79375" cy="23812"/>
            </a:xfrm>
            <a:custGeom>
              <a:avLst/>
              <a:gdLst/>
              <a:ahLst/>
              <a:cxnLst/>
              <a:rect l="l" t="t" r="r" b="b"/>
              <a:pathLst>
                <a:path w="47" h="14" extrusionOk="0">
                  <a:moveTo>
                    <a:pt x="2" y="14"/>
                  </a:moveTo>
                  <a:cubicBezTo>
                    <a:pt x="0" y="5"/>
                    <a:pt x="0" y="5"/>
                    <a:pt x="0" y="5"/>
                  </a:cubicBezTo>
                  <a:cubicBezTo>
                    <a:pt x="15" y="2"/>
                    <a:pt x="31" y="0"/>
                    <a:pt x="47" y="0"/>
                  </a:cubicBezTo>
                  <a:cubicBezTo>
                    <a:pt x="47" y="10"/>
                    <a:pt x="47" y="10"/>
                    <a:pt x="47" y="10"/>
                  </a:cubicBezTo>
                  <a:cubicBezTo>
                    <a:pt x="32" y="10"/>
                    <a:pt x="16" y="11"/>
                    <a:pt x="2" y="1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1" name="Google Shape;1267;p31"/>
            <p:cNvSpPr/>
            <p:nvPr/>
          </p:nvSpPr>
          <p:spPr>
            <a:xfrm>
              <a:off x="576263" y="2673350"/>
              <a:ext cx="219075" cy="239712"/>
            </a:xfrm>
            <a:custGeom>
              <a:avLst/>
              <a:gdLst/>
              <a:ahLst/>
              <a:cxnLst/>
              <a:rect l="l" t="t" r="r" b="b"/>
              <a:pathLst>
                <a:path w="130" h="142" extrusionOk="0">
                  <a:moveTo>
                    <a:pt x="9" y="142"/>
                  </a:moveTo>
                  <a:cubicBezTo>
                    <a:pt x="0" y="139"/>
                    <a:pt x="0" y="139"/>
                    <a:pt x="0" y="139"/>
                  </a:cubicBezTo>
                  <a:cubicBezTo>
                    <a:pt x="20" y="77"/>
                    <a:pt x="66" y="26"/>
                    <a:pt x="126" y="0"/>
                  </a:cubicBezTo>
                  <a:cubicBezTo>
                    <a:pt x="130" y="9"/>
                    <a:pt x="130" y="9"/>
                    <a:pt x="130" y="9"/>
                  </a:cubicBezTo>
                  <a:cubicBezTo>
                    <a:pt x="72" y="34"/>
                    <a:pt x="28" y="82"/>
                    <a:pt x="9" y="14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2" name="Google Shape;1268;p31"/>
            <p:cNvSpPr/>
            <p:nvPr/>
          </p:nvSpPr>
          <p:spPr>
            <a:xfrm>
              <a:off x="557213" y="2947988"/>
              <a:ext cx="23812" cy="77787"/>
            </a:xfrm>
            <a:custGeom>
              <a:avLst/>
              <a:gdLst/>
              <a:ahLst/>
              <a:cxnLst/>
              <a:rect l="l" t="t" r="r" b="b"/>
              <a:pathLst>
                <a:path w="14" h="46" extrusionOk="0">
                  <a:moveTo>
                    <a:pt x="10" y="46"/>
                  </a:moveTo>
                  <a:cubicBezTo>
                    <a:pt x="0" y="46"/>
                    <a:pt x="0" y="46"/>
                    <a:pt x="0" y="46"/>
                  </a:cubicBezTo>
                  <a:cubicBezTo>
                    <a:pt x="0" y="30"/>
                    <a:pt x="2" y="15"/>
                    <a:pt x="5" y="0"/>
                  </a:cubicBezTo>
                  <a:cubicBezTo>
                    <a:pt x="14" y="2"/>
                    <a:pt x="14" y="2"/>
                    <a:pt x="14" y="2"/>
                  </a:cubicBezTo>
                  <a:cubicBezTo>
                    <a:pt x="11" y="16"/>
                    <a:pt x="10" y="31"/>
                    <a:pt x="10" y="46"/>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3" name="Google Shape;1269;p31"/>
            <p:cNvSpPr/>
            <p:nvPr/>
          </p:nvSpPr>
          <p:spPr>
            <a:xfrm>
              <a:off x="576263" y="3135313"/>
              <a:ext cx="155575" cy="201613"/>
            </a:xfrm>
            <a:custGeom>
              <a:avLst/>
              <a:gdLst/>
              <a:ahLst/>
              <a:cxnLst/>
              <a:rect l="l" t="t" r="r" b="b"/>
              <a:pathLst>
                <a:path w="92" h="120" extrusionOk="0">
                  <a:moveTo>
                    <a:pt x="87" y="120"/>
                  </a:moveTo>
                  <a:cubicBezTo>
                    <a:pt x="46" y="92"/>
                    <a:pt x="15" y="50"/>
                    <a:pt x="0" y="3"/>
                  </a:cubicBezTo>
                  <a:cubicBezTo>
                    <a:pt x="9" y="0"/>
                    <a:pt x="9" y="0"/>
                    <a:pt x="9" y="0"/>
                  </a:cubicBezTo>
                  <a:cubicBezTo>
                    <a:pt x="23" y="46"/>
                    <a:pt x="53" y="85"/>
                    <a:pt x="92" y="112"/>
                  </a:cubicBezTo>
                  <a:lnTo>
                    <a:pt x="87" y="1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4" name="Google Shape;1270;p31"/>
            <p:cNvSpPr/>
            <p:nvPr/>
          </p:nvSpPr>
          <p:spPr>
            <a:xfrm>
              <a:off x="777875" y="3354388"/>
              <a:ext cx="53975" cy="33338"/>
            </a:xfrm>
            <a:custGeom>
              <a:avLst/>
              <a:gdLst/>
              <a:ahLst/>
              <a:cxnLst/>
              <a:rect l="l" t="t" r="r" b="b"/>
              <a:pathLst>
                <a:path w="32" h="20" extrusionOk="0">
                  <a:moveTo>
                    <a:pt x="29" y="20"/>
                  </a:moveTo>
                  <a:cubicBezTo>
                    <a:pt x="19" y="17"/>
                    <a:pt x="9" y="13"/>
                    <a:pt x="0" y="9"/>
                  </a:cubicBezTo>
                  <a:cubicBezTo>
                    <a:pt x="4" y="0"/>
                    <a:pt x="4" y="0"/>
                    <a:pt x="4" y="0"/>
                  </a:cubicBezTo>
                  <a:cubicBezTo>
                    <a:pt x="13" y="4"/>
                    <a:pt x="22" y="8"/>
                    <a:pt x="32" y="11"/>
                  </a:cubicBezTo>
                  <a:lnTo>
                    <a:pt x="29" y="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35" name="TextBox 34"/>
          <p:cNvSpPr txBox="1"/>
          <p:nvPr/>
        </p:nvSpPr>
        <p:spPr>
          <a:xfrm>
            <a:off x="453149" y="990671"/>
            <a:ext cx="5088971" cy="2862322"/>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vi-VN" sz="2000"/>
              <a:t>Bảo dưỡng:</a:t>
            </a:r>
          </a:p>
          <a:p>
            <a:pPr marL="342900" indent="-342900" algn="just">
              <a:lnSpc>
                <a:spcPct val="150000"/>
              </a:lnSpc>
              <a:buFont typeface="Arial" panose="020B0604020202020204" pitchFamily="34" charset="0"/>
              <a:buChar char="•"/>
            </a:pPr>
            <a:r>
              <a:rPr lang="vi-VN" sz="2000"/>
              <a:t>Thực hiện theo tài liệu hướng dẫn của nhà sản xuất cho từng thiết bị.</a:t>
            </a:r>
          </a:p>
          <a:p>
            <a:pPr marL="342900" indent="-342900" algn="just">
              <a:lnSpc>
                <a:spcPct val="150000"/>
              </a:lnSpc>
              <a:buFont typeface="Arial" panose="020B0604020202020204" pitchFamily="34" charset="0"/>
              <a:buChar char="•"/>
            </a:pPr>
            <a:r>
              <a:rPr lang="vi-VN" sz="2000"/>
              <a:t>Bao gồm: kiểm tra các thông số kĩ thuật, hiệu chỉnh khi có sai số, vệ sinh tránh xảy ra sự cố,...</a:t>
            </a:r>
          </a:p>
        </p:txBody>
      </p:sp>
      <p:pic>
        <p:nvPicPr>
          <p:cNvPr id="10244" name="Picture 4" descr="https://ankhang-electric.com/datafiles/11038/upload/files/3.%20D%E1%BB%8Bch%20v%E1%BB%A5/3.4%20D%E1%BB%8Bch%20v%E1%BB%A5%20b%E1%BA%A3o%20tr%C3%AC%20th%C3%AD%20nghi%E1%BB%87m/1.%20T%E1%BB%A7%20h%E1%BA%A1%20th%E1%BA%BF/z3977925144121_bcba0ac2574e36b6585b037b5be5248a.jpg"/>
          <p:cNvPicPr>
            <a:picLocks noChangeAspect="1" noChangeArrowheads="1"/>
          </p:cNvPicPr>
          <p:nvPr/>
        </p:nvPicPr>
        <p:blipFill rotWithShape="1">
          <a:blip r:embed="rId2">
            <a:extLst>
              <a:ext uri="{28A0092B-C50C-407E-A947-70E740481C1C}">
                <a14:useLocalDpi xmlns:a14="http://schemas.microsoft.com/office/drawing/2010/main" val="0"/>
              </a:ext>
            </a:extLst>
          </a:blip>
          <a:srcRect t="9684"/>
          <a:stretch/>
        </p:blipFill>
        <p:spPr bwMode="auto">
          <a:xfrm>
            <a:off x="5782744" y="3130719"/>
            <a:ext cx="2367480" cy="16036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48" name="Picture 8" descr="https://npc.com.vn/Uploads/PublicImage/2022/08/29/16/z3664991676301-f93186ccc2bcb57014f3f53ed04c5a6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9144" y="1091584"/>
            <a:ext cx="2367480" cy="17756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6546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48"/>
                                        </p:tgtEl>
                                        <p:attrNameLst>
                                          <p:attrName>style.visibility</p:attrName>
                                        </p:attrNameLst>
                                      </p:cBhvr>
                                      <p:to>
                                        <p:strVal val="visible"/>
                                      </p:to>
                                    </p:set>
                                    <p:animEffect transition="in" filter="wheel(1)">
                                      <p:cBhvr>
                                        <p:cTn id="12" dur="500"/>
                                        <p:tgtEl>
                                          <p:spTgt spid="10248"/>
                                        </p:tgtEl>
                                      </p:cBhvr>
                                    </p:animEffect>
                                  </p:childTnLst>
                                </p:cTn>
                              </p:par>
                              <p:par>
                                <p:cTn id="13" presetID="21" presetClass="entr" presetSubtype="1" fill="hold" nodeType="withEffect">
                                  <p:stCondLst>
                                    <p:cond delay="0"/>
                                  </p:stCondLst>
                                  <p:childTnLst>
                                    <p:set>
                                      <p:cBhvr>
                                        <p:cTn id="14" dur="1" fill="hold">
                                          <p:stCondLst>
                                            <p:cond delay="0"/>
                                          </p:stCondLst>
                                        </p:cTn>
                                        <p:tgtEl>
                                          <p:spTgt spid="10244"/>
                                        </p:tgtEl>
                                        <p:attrNameLst>
                                          <p:attrName>style.visibility</p:attrName>
                                        </p:attrNameLst>
                                      </p:cBhvr>
                                      <p:to>
                                        <p:strVal val="visible"/>
                                      </p:to>
                                    </p:set>
                                    <p:animEffect transition="in" filter="wheel(1)">
                                      <p:cBhvr>
                                        <p:cTn id="15"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grpSp>
        <p:nvGrpSpPr>
          <p:cNvPr id="1128" name="Google Shape;1128;p28"/>
          <p:cNvGrpSpPr/>
          <p:nvPr/>
        </p:nvGrpSpPr>
        <p:grpSpPr>
          <a:xfrm>
            <a:off x="7122172" y="252001"/>
            <a:ext cx="1701523" cy="412028"/>
            <a:chOff x="4287838" y="1025525"/>
            <a:chExt cx="708025" cy="171450"/>
          </a:xfrm>
        </p:grpSpPr>
        <p:sp>
          <p:nvSpPr>
            <p:cNvPr id="1129" name="Google Shape;1129;p28"/>
            <p:cNvSpPr/>
            <p:nvPr/>
          </p:nvSpPr>
          <p:spPr>
            <a:xfrm>
              <a:off x="4914900" y="1025525"/>
              <a:ext cx="80963" cy="171450"/>
            </a:xfrm>
            <a:custGeom>
              <a:avLst/>
              <a:gdLst/>
              <a:ahLst/>
              <a:cxnLst/>
              <a:rect l="l" t="t" r="r" b="b"/>
              <a:pathLst>
                <a:path w="51" h="108" extrusionOk="0">
                  <a:moveTo>
                    <a:pt x="38" y="0"/>
                  </a:moveTo>
                  <a:lnTo>
                    <a:pt x="51" y="10"/>
                  </a:lnTo>
                  <a:lnTo>
                    <a:pt x="21" y="54"/>
                  </a:lnTo>
                  <a:lnTo>
                    <a:pt x="51" y="99"/>
                  </a:lnTo>
                  <a:lnTo>
                    <a:pt x="38" y="108"/>
                  </a:lnTo>
                  <a:lnTo>
                    <a:pt x="0" y="54"/>
                  </a:lnTo>
                  <a:lnTo>
                    <a:pt x="38"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30" name="Google Shape;1130;p28"/>
            <p:cNvSpPr/>
            <p:nvPr/>
          </p:nvSpPr>
          <p:spPr>
            <a:xfrm>
              <a:off x="48466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31" name="Google Shape;1131;p28"/>
            <p:cNvSpPr/>
            <p:nvPr/>
          </p:nvSpPr>
          <p:spPr>
            <a:xfrm>
              <a:off x="4776788"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32" name="Google Shape;1132;p28"/>
            <p:cNvSpPr/>
            <p:nvPr/>
          </p:nvSpPr>
          <p:spPr>
            <a:xfrm>
              <a:off x="47069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33" name="Google Shape;1133;p28"/>
            <p:cNvSpPr/>
            <p:nvPr/>
          </p:nvSpPr>
          <p:spPr>
            <a:xfrm>
              <a:off x="4637088"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34" name="Google Shape;1134;p28"/>
            <p:cNvSpPr/>
            <p:nvPr/>
          </p:nvSpPr>
          <p:spPr>
            <a:xfrm>
              <a:off x="4568825" y="1025525"/>
              <a:ext cx="77788" cy="171450"/>
            </a:xfrm>
            <a:custGeom>
              <a:avLst/>
              <a:gdLst/>
              <a:ahLst/>
              <a:cxnLst/>
              <a:rect l="l" t="t" r="r" b="b"/>
              <a:pathLst>
                <a:path w="49" h="108" extrusionOk="0">
                  <a:moveTo>
                    <a:pt x="37" y="0"/>
                  </a:moveTo>
                  <a:lnTo>
                    <a:pt x="49" y="10"/>
                  </a:lnTo>
                  <a:lnTo>
                    <a:pt x="19" y="54"/>
                  </a:lnTo>
                  <a:lnTo>
                    <a:pt x="49"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35" name="Google Shape;1135;p28"/>
            <p:cNvSpPr/>
            <p:nvPr/>
          </p:nvSpPr>
          <p:spPr>
            <a:xfrm>
              <a:off x="449738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36" name="Google Shape;1136;p28"/>
            <p:cNvSpPr/>
            <p:nvPr/>
          </p:nvSpPr>
          <p:spPr>
            <a:xfrm>
              <a:off x="4427538" y="1025525"/>
              <a:ext cx="79375" cy="171450"/>
            </a:xfrm>
            <a:custGeom>
              <a:avLst/>
              <a:gdLst/>
              <a:ahLst/>
              <a:cxnLst/>
              <a:rect l="l" t="t" r="r" b="b"/>
              <a:pathLst>
                <a:path w="50" h="108" extrusionOk="0">
                  <a:moveTo>
                    <a:pt x="38" y="0"/>
                  </a:moveTo>
                  <a:lnTo>
                    <a:pt x="50" y="10"/>
                  </a:lnTo>
                  <a:lnTo>
                    <a:pt x="20" y="54"/>
                  </a:lnTo>
                  <a:lnTo>
                    <a:pt x="50" y="99"/>
                  </a:lnTo>
                  <a:lnTo>
                    <a:pt x="38" y="108"/>
                  </a:lnTo>
                  <a:lnTo>
                    <a:pt x="0" y="54"/>
                  </a:lnTo>
                  <a:lnTo>
                    <a:pt x="38"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37" name="Google Shape;1137;p28"/>
            <p:cNvSpPr/>
            <p:nvPr/>
          </p:nvSpPr>
          <p:spPr>
            <a:xfrm>
              <a:off x="4359275" y="1025525"/>
              <a:ext cx="79375" cy="171450"/>
            </a:xfrm>
            <a:custGeom>
              <a:avLst/>
              <a:gdLst/>
              <a:ahLst/>
              <a:cxnLst/>
              <a:rect l="l" t="t" r="r" b="b"/>
              <a:pathLst>
                <a:path w="50" h="108" extrusionOk="0">
                  <a:moveTo>
                    <a:pt x="37" y="0"/>
                  </a:moveTo>
                  <a:lnTo>
                    <a:pt x="50" y="10"/>
                  </a:lnTo>
                  <a:lnTo>
                    <a:pt x="19" y="54"/>
                  </a:lnTo>
                  <a:lnTo>
                    <a:pt x="50"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38" name="Google Shape;1138;p28"/>
            <p:cNvSpPr/>
            <p:nvPr/>
          </p:nvSpPr>
          <p:spPr>
            <a:xfrm>
              <a:off x="4287838" y="1025525"/>
              <a:ext cx="80963" cy="171450"/>
            </a:xfrm>
            <a:custGeom>
              <a:avLst/>
              <a:gdLst/>
              <a:ahLst/>
              <a:cxnLst/>
              <a:rect l="l" t="t" r="r" b="b"/>
              <a:pathLst>
                <a:path w="51" h="108" extrusionOk="0">
                  <a:moveTo>
                    <a:pt x="37" y="0"/>
                  </a:moveTo>
                  <a:lnTo>
                    <a:pt x="51" y="10"/>
                  </a:lnTo>
                  <a:lnTo>
                    <a:pt x="20" y="54"/>
                  </a:lnTo>
                  <a:lnTo>
                    <a:pt x="51" y="99"/>
                  </a:lnTo>
                  <a:lnTo>
                    <a:pt x="37" y="108"/>
                  </a:lnTo>
                  <a:lnTo>
                    <a:pt x="0" y="54"/>
                  </a:lnTo>
                  <a:lnTo>
                    <a:pt x="37"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1139" name="Google Shape;1139;p28"/>
          <p:cNvGrpSpPr/>
          <p:nvPr/>
        </p:nvGrpSpPr>
        <p:grpSpPr>
          <a:xfrm>
            <a:off x="7467601" y="3533197"/>
            <a:ext cx="1840264" cy="1838246"/>
            <a:chOff x="5502275" y="4098925"/>
            <a:chExt cx="1449389" cy="1447800"/>
          </a:xfrm>
        </p:grpSpPr>
        <p:sp>
          <p:nvSpPr>
            <p:cNvPr id="1140" name="Google Shape;1140;p28"/>
            <p:cNvSpPr/>
            <p:nvPr/>
          </p:nvSpPr>
          <p:spPr>
            <a:xfrm>
              <a:off x="5502275" y="4098925"/>
              <a:ext cx="1449389" cy="1447800"/>
            </a:xfrm>
            <a:custGeom>
              <a:avLst/>
              <a:gdLst/>
              <a:ahLst/>
              <a:cxnLst/>
              <a:rect l="l" t="t" r="r" b="b"/>
              <a:pathLst>
                <a:path w="859" h="858" extrusionOk="0">
                  <a:moveTo>
                    <a:pt x="430" y="858"/>
                  </a:moveTo>
                  <a:cubicBezTo>
                    <a:pt x="193" y="858"/>
                    <a:pt x="0" y="665"/>
                    <a:pt x="0" y="429"/>
                  </a:cubicBezTo>
                  <a:cubicBezTo>
                    <a:pt x="0" y="192"/>
                    <a:pt x="193" y="0"/>
                    <a:pt x="430" y="0"/>
                  </a:cubicBezTo>
                  <a:cubicBezTo>
                    <a:pt x="666" y="0"/>
                    <a:pt x="859" y="192"/>
                    <a:pt x="859" y="429"/>
                  </a:cubicBezTo>
                  <a:cubicBezTo>
                    <a:pt x="859" y="665"/>
                    <a:pt x="666" y="858"/>
                    <a:pt x="430" y="858"/>
                  </a:cubicBezTo>
                  <a:close/>
                  <a:moveTo>
                    <a:pt x="430" y="10"/>
                  </a:moveTo>
                  <a:cubicBezTo>
                    <a:pt x="199" y="10"/>
                    <a:pt x="11" y="198"/>
                    <a:pt x="11" y="429"/>
                  </a:cubicBezTo>
                  <a:cubicBezTo>
                    <a:pt x="11" y="659"/>
                    <a:pt x="199" y="847"/>
                    <a:pt x="430" y="847"/>
                  </a:cubicBezTo>
                  <a:cubicBezTo>
                    <a:pt x="660" y="847"/>
                    <a:pt x="848" y="659"/>
                    <a:pt x="848" y="429"/>
                  </a:cubicBezTo>
                  <a:cubicBezTo>
                    <a:pt x="848" y="198"/>
                    <a:pt x="660" y="10"/>
                    <a:pt x="430" y="1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41" name="Google Shape;1141;p28"/>
            <p:cNvSpPr/>
            <p:nvPr/>
          </p:nvSpPr>
          <p:spPr>
            <a:xfrm>
              <a:off x="5548313" y="4143375"/>
              <a:ext cx="1357313" cy="1358900"/>
            </a:xfrm>
            <a:custGeom>
              <a:avLst/>
              <a:gdLst/>
              <a:ahLst/>
              <a:cxnLst/>
              <a:rect l="l" t="t" r="r" b="b"/>
              <a:pathLst>
                <a:path w="805" h="805" extrusionOk="0">
                  <a:moveTo>
                    <a:pt x="403" y="805"/>
                  </a:moveTo>
                  <a:cubicBezTo>
                    <a:pt x="180" y="805"/>
                    <a:pt x="0" y="625"/>
                    <a:pt x="0" y="403"/>
                  </a:cubicBezTo>
                  <a:cubicBezTo>
                    <a:pt x="0" y="181"/>
                    <a:pt x="180" y="0"/>
                    <a:pt x="403" y="0"/>
                  </a:cubicBezTo>
                  <a:cubicBezTo>
                    <a:pt x="625" y="0"/>
                    <a:pt x="805" y="181"/>
                    <a:pt x="805" y="403"/>
                  </a:cubicBezTo>
                  <a:cubicBezTo>
                    <a:pt x="805" y="625"/>
                    <a:pt x="625" y="805"/>
                    <a:pt x="403" y="805"/>
                  </a:cubicBezTo>
                  <a:close/>
                  <a:moveTo>
                    <a:pt x="403" y="7"/>
                  </a:moveTo>
                  <a:cubicBezTo>
                    <a:pt x="184" y="7"/>
                    <a:pt x="7" y="185"/>
                    <a:pt x="7" y="403"/>
                  </a:cubicBezTo>
                  <a:cubicBezTo>
                    <a:pt x="7" y="621"/>
                    <a:pt x="184" y="798"/>
                    <a:pt x="403" y="798"/>
                  </a:cubicBezTo>
                  <a:cubicBezTo>
                    <a:pt x="621" y="798"/>
                    <a:pt x="798" y="621"/>
                    <a:pt x="798" y="403"/>
                  </a:cubicBezTo>
                  <a:cubicBezTo>
                    <a:pt x="798" y="185"/>
                    <a:pt x="621" y="7"/>
                    <a:pt x="403" y="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42" name="Google Shape;1142;p28"/>
            <p:cNvSpPr/>
            <p:nvPr/>
          </p:nvSpPr>
          <p:spPr>
            <a:xfrm>
              <a:off x="5595938" y="4192588"/>
              <a:ext cx="1262063" cy="1262063"/>
            </a:xfrm>
            <a:custGeom>
              <a:avLst/>
              <a:gdLst/>
              <a:ahLst/>
              <a:cxnLst/>
              <a:rect l="l" t="t" r="r" b="b"/>
              <a:pathLst>
                <a:path w="749" h="748" extrusionOk="0">
                  <a:moveTo>
                    <a:pt x="375" y="748"/>
                  </a:moveTo>
                  <a:cubicBezTo>
                    <a:pt x="375" y="748"/>
                    <a:pt x="375" y="748"/>
                    <a:pt x="375" y="748"/>
                  </a:cubicBezTo>
                  <a:cubicBezTo>
                    <a:pt x="372" y="748"/>
                    <a:pt x="369" y="748"/>
                    <a:pt x="366" y="748"/>
                  </a:cubicBezTo>
                  <a:cubicBezTo>
                    <a:pt x="367" y="689"/>
                    <a:pt x="367" y="689"/>
                    <a:pt x="367" y="689"/>
                  </a:cubicBezTo>
                  <a:cubicBezTo>
                    <a:pt x="370" y="689"/>
                    <a:pt x="372" y="689"/>
                    <a:pt x="375" y="689"/>
                  </a:cubicBezTo>
                  <a:lnTo>
                    <a:pt x="375" y="748"/>
                  </a:lnTo>
                  <a:close/>
                  <a:moveTo>
                    <a:pt x="382" y="748"/>
                  </a:moveTo>
                  <a:cubicBezTo>
                    <a:pt x="381" y="689"/>
                    <a:pt x="381" y="689"/>
                    <a:pt x="381" y="689"/>
                  </a:cubicBezTo>
                  <a:cubicBezTo>
                    <a:pt x="383" y="689"/>
                    <a:pt x="386" y="689"/>
                    <a:pt x="388" y="689"/>
                  </a:cubicBezTo>
                  <a:cubicBezTo>
                    <a:pt x="390" y="747"/>
                    <a:pt x="390" y="747"/>
                    <a:pt x="390" y="747"/>
                  </a:cubicBezTo>
                  <a:cubicBezTo>
                    <a:pt x="388" y="747"/>
                    <a:pt x="385" y="748"/>
                    <a:pt x="382" y="748"/>
                  </a:cubicBezTo>
                  <a:close/>
                  <a:moveTo>
                    <a:pt x="359" y="747"/>
                  </a:moveTo>
                  <a:cubicBezTo>
                    <a:pt x="356" y="747"/>
                    <a:pt x="353" y="747"/>
                    <a:pt x="350" y="747"/>
                  </a:cubicBezTo>
                  <a:cubicBezTo>
                    <a:pt x="354" y="689"/>
                    <a:pt x="354" y="689"/>
                    <a:pt x="354" y="689"/>
                  </a:cubicBezTo>
                  <a:cubicBezTo>
                    <a:pt x="356" y="689"/>
                    <a:pt x="359" y="689"/>
                    <a:pt x="361" y="689"/>
                  </a:cubicBezTo>
                  <a:lnTo>
                    <a:pt x="359" y="747"/>
                  </a:lnTo>
                  <a:close/>
                  <a:moveTo>
                    <a:pt x="398" y="747"/>
                  </a:moveTo>
                  <a:cubicBezTo>
                    <a:pt x="394" y="689"/>
                    <a:pt x="394" y="689"/>
                    <a:pt x="394" y="689"/>
                  </a:cubicBezTo>
                  <a:cubicBezTo>
                    <a:pt x="397" y="688"/>
                    <a:pt x="399" y="688"/>
                    <a:pt x="401" y="688"/>
                  </a:cubicBezTo>
                  <a:cubicBezTo>
                    <a:pt x="406" y="746"/>
                    <a:pt x="406" y="746"/>
                    <a:pt x="406" y="746"/>
                  </a:cubicBezTo>
                  <a:cubicBezTo>
                    <a:pt x="403" y="747"/>
                    <a:pt x="401" y="747"/>
                    <a:pt x="398" y="747"/>
                  </a:cubicBezTo>
                  <a:close/>
                  <a:moveTo>
                    <a:pt x="343" y="746"/>
                  </a:moveTo>
                  <a:cubicBezTo>
                    <a:pt x="340" y="746"/>
                    <a:pt x="337" y="746"/>
                    <a:pt x="334" y="746"/>
                  </a:cubicBezTo>
                  <a:cubicBezTo>
                    <a:pt x="341" y="687"/>
                    <a:pt x="341" y="687"/>
                    <a:pt x="341" y="687"/>
                  </a:cubicBezTo>
                  <a:cubicBezTo>
                    <a:pt x="343" y="688"/>
                    <a:pt x="345" y="688"/>
                    <a:pt x="348" y="688"/>
                  </a:cubicBezTo>
                  <a:lnTo>
                    <a:pt x="343" y="746"/>
                  </a:lnTo>
                  <a:close/>
                  <a:moveTo>
                    <a:pt x="414" y="746"/>
                  </a:moveTo>
                  <a:cubicBezTo>
                    <a:pt x="407" y="688"/>
                    <a:pt x="407" y="688"/>
                    <a:pt x="407" y="688"/>
                  </a:cubicBezTo>
                  <a:cubicBezTo>
                    <a:pt x="410" y="687"/>
                    <a:pt x="412" y="687"/>
                    <a:pt x="415" y="687"/>
                  </a:cubicBezTo>
                  <a:cubicBezTo>
                    <a:pt x="422" y="745"/>
                    <a:pt x="422" y="745"/>
                    <a:pt x="422" y="745"/>
                  </a:cubicBezTo>
                  <a:cubicBezTo>
                    <a:pt x="419" y="745"/>
                    <a:pt x="416" y="745"/>
                    <a:pt x="414" y="746"/>
                  </a:cubicBezTo>
                  <a:close/>
                  <a:moveTo>
                    <a:pt x="327" y="745"/>
                  </a:moveTo>
                  <a:cubicBezTo>
                    <a:pt x="324" y="744"/>
                    <a:pt x="321" y="744"/>
                    <a:pt x="319" y="744"/>
                  </a:cubicBezTo>
                  <a:cubicBezTo>
                    <a:pt x="327" y="686"/>
                    <a:pt x="327" y="686"/>
                    <a:pt x="327" y="686"/>
                  </a:cubicBezTo>
                  <a:cubicBezTo>
                    <a:pt x="330" y="686"/>
                    <a:pt x="332" y="686"/>
                    <a:pt x="334" y="687"/>
                  </a:cubicBezTo>
                  <a:lnTo>
                    <a:pt x="327" y="745"/>
                  </a:lnTo>
                  <a:close/>
                  <a:moveTo>
                    <a:pt x="429" y="744"/>
                  </a:moveTo>
                  <a:cubicBezTo>
                    <a:pt x="421" y="686"/>
                    <a:pt x="421" y="686"/>
                    <a:pt x="421" y="686"/>
                  </a:cubicBezTo>
                  <a:cubicBezTo>
                    <a:pt x="423" y="686"/>
                    <a:pt x="426" y="685"/>
                    <a:pt x="428" y="685"/>
                  </a:cubicBezTo>
                  <a:cubicBezTo>
                    <a:pt x="438" y="742"/>
                    <a:pt x="438" y="742"/>
                    <a:pt x="438" y="742"/>
                  </a:cubicBezTo>
                  <a:cubicBezTo>
                    <a:pt x="435" y="743"/>
                    <a:pt x="432" y="743"/>
                    <a:pt x="429" y="744"/>
                  </a:cubicBezTo>
                  <a:close/>
                  <a:moveTo>
                    <a:pt x="311" y="742"/>
                  </a:moveTo>
                  <a:cubicBezTo>
                    <a:pt x="309" y="742"/>
                    <a:pt x="306" y="741"/>
                    <a:pt x="303" y="741"/>
                  </a:cubicBezTo>
                  <a:cubicBezTo>
                    <a:pt x="314" y="683"/>
                    <a:pt x="314" y="683"/>
                    <a:pt x="314" y="683"/>
                  </a:cubicBezTo>
                  <a:cubicBezTo>
                    <a:pt x="316" y="684"/>
                    <a:pt x="319" y="684"/>
                    <a:pt x="321" y="685"/>
                  </a:cubicBezTo>
                  <a:lnTo>
                    <a:pt x="311" y="742"/>
                  </a:lnTo>
                  <a:close/>
                  <a:moveTo>
                    <a:pt x="445" y="741"/>
                  </a:moveTo>
                  <a:cubicBezTo>
                    <a:pt x="434" y="684"/>
                    <a:pt x="434" y="684"/>
                    <a:pt x="434" y="684"/>
                  </a:cubicBezTo>
                  <a:cubicBezTo>
                    <a:pt x="436" y="683"/>
                    <a:pt x="439" y="683"/>
                    <a:pt x="441" y="682"/>
                  </a:cubicBezTo>
                  <a:cubicBezTo>
                    <a:pt x="453" y="739"/>
                    <a:pt x="453" y="739"/>
                    <a:pt x="453" y="739"/>
                  </a:cubicBezTo>
                  <a:cubicBezTo>
                    <a:pt x="451" y="740"/>
                    <a:pt x="448" y="741"/>
                    <a:pt x="445" y="741"/>
                  </a:cubicBezTo>
                  <a:close/>
                  <a:moveTo>
                    <a:pt x="296" y="739"/>
                  </a:moveTo>
                  <a:cubicBezTo>
                    <a:pt x="293" y="739"/>
                    <a:pt x="290" y="738"/>
                    <a:pt x="287" y="737"/>
                  </a:cubicBezTo>
                  <a:cubicBezTo>
                    <a:pt x="301" y="681"/>
                    <a:pt x="301" y="681"/>
                    <a:pt x="301" y="681"/>
                  </a:cubicBezTo>
                  <a:cubicBezTo>
                    <a:pt x="303" y="681"/>
                    <a:pt x="306" y="682"/>
                    <a:pt x="308" y="682"/>
                  </a:cubicBezTo>
                  <a:lnTo>
                    <a:pt x="296" y="739"/>
                  </a:lnTo>
                  <a:close/>
                  <a:moveTo>
                    <a:pt x="460" y="738"/>
                  </a:moveTo>
                  <a:cubicBezTo>
                    <a:pt x="447" y="681"/>
                    <a:pt x="447" y="681"/>
                    <a:pt x="447" y="681"/>
                  </a:cubicBezTo>
                  <a:cubicBezTo>
                    <a:pt x="449" y="680"/>
                    <a:pt x="452" y="680"/>
                    <a:pt x="454" y="679"/>
                  </a:cubicBezTo>
                  <a:cubicBezTo>
                    <a:pt x="469" y="736"/>
                    <a:pt x="469" y="736"/>
                    <a:pt x="469" y="736"/>
                  </a:cubicBezTo>
                  <a:cubicBezTo>
                    <a:pt x="466" y="736"/>
                    <a:pt x="463" y="737"/>
                    <a:pt x="460" y="738"/>
                  </a:cubicBezTo>
                  <a:close/>
                  <a:moveTo>
                    <a:pt x="280" y="736"/>
                  </a:moveTo>
                  <a:cubicBezTo>
                    <a:pt x="278" y="735"/>
                    <a:pt x="275" y="734"/>
                    <a:pt x="272" y="733"/>
                  </a:cubicBezTo>
                  <a:cubicBezTo>
                    <a:pt x="288" y="677"/>
                    <a:pt x="288" y="677"/>
                    <a:pt x="288" y="677"/>
                  </a:cubicBezTo>
                  <a:cubicBezTo>
                    <a:pt x="290" y="678"/>
                    <a:pt x="293" y="679"/>
                    <a:pt x="295" y="679"/>
                  </a:cubicBezTo>
                  <a:lnTo>
                    <a:pt x="280" y="736"/>
                  </a:lnTo>
                  <a:close/>
                  <a:moveTo>
                    <a:pt x="476" y="734"/>
                  </a:moveTo>
                  <a:cubicBezTo>
                    <a:pt x="460" y="678"/>
                    <a:pt x="460" y="678"/>
                    <a:pt x="460" y="678"/>
                  </a:cubicBezTo>
                  <a:cubicBezTo>
                    <a:pt x="462" y="677"/>
                    <a:pt x="465" y="676"/>
                    <a:pt x="467" y="675"/>
                  </a:cubicBezTo>
                  <a:cubicBezTo>
                    <a:pt x="484" y="731"/>
                    <a:pt x="484" y="731"/>
                    <a:pt x="484" y="731"/>
                  </a:cubicBezTo>
                  <a:cubicBezTo>
                    <a:pt x="481" y="732"/>
                    <a:pt x="479" y="733"/>
                    <a:pt x="476" y="734"/>
                  </a:cubicBezTo>
                  <a:close/>
                  <a:moveTo>
                    <a:pt x="265" y="731"/>
                  </a:moveTo>
                  <a:cubicBezTo>
                    <a:pt x="262" y="731"/>
                    <a:pt x="260" y="730"/>
                    <a:pt x="257" y="729"/>
                  </a:cubicBezTo>
                  <a:cubicBezTo>
                    <a:pt x="275" y="673"/>
                    <a:pt x="275" y="673"/>
                    <a:pt x="275" y="673"/>
                  </a:cubicBezTo>
                  <a:cubicBezTo>
                    <a:pt x="278" y="674"/>
                    <a:pt x="280" y="675"/>
                    <a:pt x="282" y="676"/>
                  </a:cubicBezTo>
                  <a:lnTo>
                    <a:pt x="265" y="731"/>
                  </a:lnTo>
                  <a:close/>
                  <a:moveTo>
                    <a:pt x="491" y="729"/>
                  </a:moveTo>
                  <a:cubicBezTo>
                    <a:pt x="473" y="674"/>
                    <a:pt x="473" y="674"/>
                    <a:pt x="473" y="674"/>
                  </a:cubicBezTo>
                  <a:cubicBezTo>
                    <a:pt x="475" y="673"/>
                    <a:pt x="477" y="672"/>
                    <a:pt x="480" y="671"/>
                  </a:cubicBezTo>
                  <a:cubicBezTo>
                    <a:pt x="499" y="726"/>
                    <a:pt x="499" y="726"/>
                    <a:pt x="499" y="726"/>
                  </a:cubicBezTo>
                  <a:cubicBezTo>
                    <a:pt x="496" y="727"/>
                    <a:pt x="494" y="728"/>
                    <a:pt x="491" y="729"/>
                  </a:cubicBezTo>
                  <a:close/>
                  <a:moveTo>
                    <a:pt x="250" y="726"/>
                  </a:moveTo>
                  <a:cubicBezTo>
                    <a:pt x="247" y="725"/>
                    <a:pt x="244" y="724"/>
                    <a:pt x="242" y="723"/>
                  </a:cubicBezTo>
                  <a:cubicBezTo>
                    <a:pt x="263" y="669"/>
                    <a:pt x="263" y="669"/>
                    <a:pt x="263" y="669"/>
                  </a:cubicBezTo>
                  <a:cubicBezTo>
                    <a:pt x="265" y="670"/>
                    <a:pt x="267" y="671"/>
                    <a:pt x="269" y="671"/>
                  </a:cubicBezTo>
                  <a:lnTo>
                    <a:pt x="250" y="726"/>
                  </a:lnTo>
                  <a:close/>
                  <a:moveTo>
                    <a:pt x="506" y="724"/>
                  </a:moveTo>
                  <a:cubicBezTo>
                    <a:pt x="485" y="669"/>
                    <a:pt x="485" y="669"/>
                    <a:pt x="485" y="669"/>
                  </a:cubicBezTo>
                  <a:cubicBezTo>
                    <a:pt x="488" y="668"/>
                    <a:pt x="490" y="667"/>
                    <a:pt x="492" y="667"/>
                  </a:cubicBezTo>
                  <a:cubicBezTo>
                    <a:pt x="514" y="721"/>
                    <a:pt x="514" y="721"/>
                    <a:pt x="514" y="721"/>
                  </a:cubicBezTo>
                  <a:cubicBezTo>
                    <a:pt x="511" y="722"/>
                    <a:pt x="509" y="723"/>
                    <a:pt x="506" y="724"/>
                  </a:cubicBezTo>
                  <a:close/>
                  <a:moveTo>
                    <a:pt x="235" y="721"/>
                  </a:moveTo>
                  <a:cubicBezTo>
                    <a:pt x="232" y="720"/>
                    <a:pt x="230" y="719"/>
                    <a:pt x="227" y="718"/>
                  </a:cubicBezTo>
                  <a:cubicBezTo>
                    <a:pt x="250" y="664"/>
                    <a:pt x="250" y="664"/>
                    <a:pt x="250" y="664"/>
                  </a:cubicBezTo>
                  <a:cubicBezTo>
                    <a:pt x="252" y="665"/>
                    <a:pt x="255" y="666"/>
                    <a:pt x="257" y="667"/>
                  </a:cubicBezTo>
                  <a:lnTo>
                    <a:pt x="235" y="721"/>
                  </a:lnTo>
                  <a:close/>
                  <a:moveTo>
                    <a:pt x="521" y="718"/>
                  </a:moveTo>
                  <a:cubicBezTo>
                    <a:pt x="498" y="664"/>
                    <a:pt x="498" y="664"/>
                    <a:pt x="498" y="664"/>
                  </a:cubicBezTo>
                  <a:cubicBezTo>
                    <a:pt x="500" y="663"/>
                    <a:pt x="502" y="662"/>
                    <a:pt x="504" y="661"/>
                  </a:cubicBezTo>
                  <a:cubicBezTo>
                    <a:pt x="529" y="715"/>
                    <a:pt x="529" y="715"/>
                    <a:pt x="529" y="715"/>
                  </a:cubicBezTo>
                  <a:cubicBezTo>
                    <a:pt x="526" y="716"/>
                    <a:pt x="523" y="717"/>
                    <a:pt x="521" y="718"/>
                  </a:cubicBezTo>
                  <a:close/>
                  <a:moveTo>
                    <a:pt x="220" y="715"/>
                  </a:moveTo>
                  <a:cubicBezTo>
                    <a:pt x="218" y="713"/>
                    <a:pt x="215" y="712"/>
                    <a:pt x="213" y="711"/>
                  </a:cubicBezTo>
                  <a:cubicBezTo>
                    <a:pt x="238" y="658"/>
                    <a:pt x="238" y="658"/>
                    <a:pt x="238" y="658"/>
                  </a:cubicBezTo>
                  <a:cubicBezTo>
                    <a:pt x="240" y="659"/>
                    <a:pt x="242" y="660"/>
                    <a:pt x="245" y="661"/>
                  </a:cubicBezTo>
                  <a:lnTo>
                    <a:pt x="220" y="715"/>
                  </a:lnTo>
                  <a:close/>
                  <a:moveTo>
                    <a:pt x="535" y="712"/>
                  </a:moveTo>
                  <a:cubicBezTo>
                    <a:pt x="510" y="659"/>
                    <a:pt x="510" y="659"/>
                    <a:pt x="510" y="659"/>
                  </a:cubicBezTo>
                  <a:cubicBezTo>
                    <a:pt x="512" y="658"/>
                    <a:pt x="514" y="657"/>
                    <a:pt x="517" y="656"/>
                  </a:cubicBezTo>
                  <a:cubicBezTo>
                    <a:pt x="543" y="708"/>
                    <a:pt x="543" y="708"/>
                    <a:pt x="543" y="708"/>
                  </a:cubicBezTo>
                  <a:cubicBezTo>
                    <a:pt x="540" y="709"/>
                    <a:pt x="538" y="710"/>
                    <a:pt x="535" y="712"/>
                  </a:cubicBezTo>
                  <a:close/>
                  <a:moveTo>
                    <a:pt x="206" y="708"/>
                  </a:moveTo>
                  <a:cubicBezTo>
                    <a:pt x="203" y="706"/>
                    <a:pt x="201" y="705"/>
                    <a:pt x="198" y="704"/>
                  </a:cubicBezTo>
                  <a:cubicBezTo>
                    <a:pt x="226" y="652"/>
                    <a:pt x="226" y="652"/>
                    <a:pt x="226" y="652"/>
                  </a:cubicBezTo>
                  <a:cubicBezTo>
                    <a:pt x="228" y="653"/>
                    <a:pt x="230" y="654"/>
                    <a:pt x="232" y="656"/>
                  </a:cubicBezTo>
                  <a:lnTo>
                    <a:pt x="206" y="708"/>
                  </a:lnTo>
                  <a:close/>
                  <a:moveTo>
                    <a:pt x="549" y="704"/>
                  </a:moveTo>
                  <a:cubicBezTo>
                    <a:pt x="522" y="653"/>
                    <a:pt x="522" y="653"/>
                    <a:pt x="522" y="653"/>
                  </a:cubicBezTo>
                  <a:cubicBezTo>
                    <a:pt x="524" y="652"/>
                    <a:pt x="526" y="650"/>
                    <a:pt x="528" y="649"/>
                  </a:cubicBezTo>
                  <a:cubicBezTo>
                    <a:pt x="557" y="700"/>
                    <a:pt x="557" y="700"/>
                    <a:pt x="557" y="700"/>
                  </a:cubicBezTo>
                  <a:cubicBezTo>
                    <a:pt x="554" y="702"/>
                    <a:pt x="552" y="703"/>
                    <a:pt x="549" y="704"/>
                  </a:cubicBezTo>
                  <a:close/>
                  <a:moveTo>
                    <a:pt x="192" y="700"/>
                  </a:moveTo>
                  <a:cubicBezTo>
                    <a:pt x="189" y="699"/>
                    <a:pt x="187" y="697"/>
                    <a:pt x="184" y="696"/>
                  </a:cubicBezTo>
                  <a:cubicBezTo>
                    <a:pt x="214" y="646"/>
                    <a:pt x="214" y="646"/>
                    <a:pt x="214" y="646"/>
                  </a:cubicBezTo>
                  <a:cubicBezTo>
                    <a:pt x="216" y="647"/>
                    <a:pt x="218" y="648"/>
                    <a:pt x="221" y="649"/>
                  </a:cubicBezTo>
                  <a:lnTo>
                    <a:pt x="192" y="700"/>
                  </a:lnTo>
                  <a:close/>
                  <a:moveTo>
                    <a:pt x="563" y="697"/>
                  </a:moveTo>
                  <a:cubicBezTo>
                    <a:pt x="534" y="646"/>
                    <a:pt x="534" y="646"/>
                    <a:pt x="534" y="646"/>
                  </a:cubicBezTo>
                  <a:cubicBezTo>
                    <a:pt x="536" y="645"/>
                    <a:pt x="538" y="644"/>
                    <a:pt x="540" y="642"/>
                  </a:cubicBezTo>
                  <a:cubicBezTo>
                    <a:pt x="571" y="692"/>
                    <a:pt x="571" y="692"/>
                    <a:pt x="571" y="692"/>
                  </a:cubicBezTo>
                  <a:cubicBezTo>
                    <a:pt x="568" y="694"/>
                    <a:pt x="566" y="695"/>
                    <a:pt x="563" y="697"/>
                  </a:cubicBezTo>
                  <a:close/>
                  <a:moveTo>
                    <a:pt x="178" y="692"/>
                  </a:moveTo>
                  <a:cubicBezTo>
                    <a:pt x="176" y="691"/>
                    <a:pt x="173" y="689"/>
                    <a:pt x="171" y="688"/>
                  </a:cubicBezTo>
                  <a:cubicBezTo>
                    <a:pt x="203" y="638"/>
                    <a:pt x="203" y="638"/>
                    <a:pt x="203" y="638"/>
                  </a:cubicBezTo>
                  <a:cubicBezTo>
                    <a:pt x="205" y="640"/>
                    <a:pt x="207" y="641"/>
                    <a:pt x="209" y="642"/>
                  </a:cubicBezTo>
                  <a:lnTo>
                    <a:pt x="178" y="692"/>
                  </a:lnTo>
                  <a:close/>
                  <a:moveTo>
                    <a:pt x="577" y="688"/>
                  </a:moveTo>
                  <a:cubicBezTo>
                    <a:pt x="545" y="639"/>
                    <a:pt x="545" y="639"/>
                    <a:pt x="545" y="639"/>
                  </a:cubicBezTo>
                  <a:cubicBezTo>
                    <a:pt x="547" y="638"/>
                    <a:pt x="549" y="637"/>
                    <a:pt x="551" y="635"/>
                  </a:cubicBezTo>
                  <a:cubicBezTo>
                    <a:pt x="584" y="684"/>
                    <a:pt x="584" y="684"/>
                    <a:pt x="584" y="684"/>
                  </a:cubicBezTo>
                  <a:cubicBezTo>
                    <a:pt x="581" y="685"/>
                    <a:pt x="579" y="687"/>
                    <a:pt x="577" y="688"/>
                  </a:cubicBezTo>
                  <a:close/>
                  <a:moveTo>
                    <a:pt x="165" y="684"/>
                  </a:moveTo>
                  <a:cubicBezTo>
                    <a:pt x="163" y="682"/>
                    <a:pt x="160" y="680"/>
                    <a:pt x="158" y="679"/>
                  </a:cubicBezTo>
                  <a:cubicBezTo>
                    <a:pt x="192" y="631"/>
                    <a:pt x="192" y="631"/>
                    <a:pt x="192" y="631"/>
                  </a:cubicBezTo>
                  <a:cubicBezTo>
                    <a:pt x="194" y="632"/>
                    <a:pt x="196" y="634"/>
                    <a:pt x="198" y="635"/>
                  </a:cubicBezTo>
                  <a:lnTo>
                    <a:pt x="165" y="684"/>
                  </a:lnTo>
                  <a:close/>
                  <a:moveTo>
                    <a:pt x="590" y="680"/>
                  </a:moveTo>
                  <a:cubicBezTo>
                    <a:pt x="556" y="632"/>
                    <a:pt x="556" y="632"/>
                    <a:pt x="556" y="632"/>
                  </a:cubicBezTo>
                  <a:cubicBezTo>
                    <a:pt x="558" y="630"/>
                    <a:pt x="560" y="629"/>
                    <a:pt x="562" y="628"/>
                  </a:cubicBezTo>
                  <a:cubicBezTo>
                    <a:pt x="597" y="675"/>
                    <a:pt x="597" y="675"/>
                    <a:pt x="597" y="675"/>
                  </a:cubicBezTo>
                  <a:cubicBezTo>
                    <a:pt x="594" y="676"/>
                    <a:pt x="592" y="678"/>
                    <a:pt x="590" y="680"/>
                  </a:cubicBezTo>
                  <a:close/>
                  <a:moveTo>
                    <a:pt x="152" y="674"/>
                  </a:moveTo>
                  <a:cubicBezTo>
                    <a:pt x="150" y="673"/>
                    <a:pt x="147" y="671"/>
                    <a:pt x="145" y="669"/>
                  </a:cubicBezTo>
                  <a:cubicBezTo>
                    <a:pt x="181" y="623"/>
                    <a:pt x="181" y="623"/>
                    <a:pt x="181" y="623"/>
                  </a:cubicBezTo>
                  <a:cubicBezTo>
                    <a:pt x="183" y="624"/>
                    <a:pt x="185" y="626"/>
                    <a:pt x="187" y="627"/>
                  </a:cubicBezTo>
                  <a:lnTo>
                    <a:pt x="152" y="674"/>
                  </a:lnTo>
                  <a:close/>
                  <a:moveTo>
                    <a:pt x="603" y="670"/>
                  </a:moveTo>
                  <a:cubicBezTo>
                    <a:pt x="567" y="624"/>
                    <a:pt x="567" y="624"/>
                    <a:pt x="567" y="624"/>
                  </a:cubicBezTo>
                  <a:cubicBezTo>
                    <a:pt x="569" y="622"/>
                    <a:pt x="571" y="621"/>
                    <a:pt x="573" y="619"/>
                  </a:cubicBezTo>
                  <a:cubicBezTo>
                    <a:pt x="609" y="665"/>
                    <a:pt x="609" y="665"/>
                    <a:pt x="609" y="665"/>
                  </a:cubicBezTo>
                  <a:cubicBezTo>
                    <a:pt x="607" y="667"/>
                    <a:pt x="605" y="668"/>
                    <a:pt x="603" y="670"/>
                  </a:cubicBezTo>
                  <a:close/>
                  <a:moveTo>
                    <a:pt x="139" y="665"/>
                  </a:moveTo>
                  <a:cubicBezTo>
                    <a:pt x="137" y="663"/>
                    <a:pt x="135" y="661"/>
                    <a:pt x="133" y="659"/>
                  </a:cubicBezTo>
                  <a:cubicBezTo>
                    <a:pt x="171" y="614"/>
                    <a:pt x="171" y="614"/>
                    <a:pt x="171" y="614"/>
                  </a:cubicBezTo>
                  <a:cubicBezTo>
                    <a:pt x="172" y="616"/>
                    <a:pt x="174" y="618"/>
                    <a:pt x="176" y="619"/>
                  </a:cubicBezTo>
                  <a:lnTo>
                    <a:pt x="139" y="665"/>
                  </a:lnTo>
                  <a:close/>
                  <a:moveTo>
                    <a:pt x="615" y="660"/>
                  </a:moveTo>
                  <a:cubicBezTo>
                    <a:pt x="577" y="615"/>
                    <a:pt x="577" y="615"/>
                    <a:pt x="577" y="615"/>
                  </a:cubicBezTo>
                  <a:cubicBezTo>
                    <a:pt x="579" y="614"/>
                    <a:pt x="581" y="612"/>
                    <a:pt x="583" y="611"/>
                  </a:cubicBezTo>
                  <a:cubicBezTo>
                    <a:pt x="621" y="655"/>
                    <a:pt x="621" y="655"/>
                    <a:pt x="621" y="655"/>
                  </a:cubicBezTo>
                  <a:cubicBezTo>
                    <a:pt x="619" y="656"/>
                    <a:pt x="617" y="658"/>
                    <a:pt x="615" y="660"/>
                  </a:cubicBezTo>
                  <a:close/>
                  <a:moveTo>
                    <a:pt x="127" y="654"/>
                  </a:moveTo>
                  <a:cubicBezTo>
                    <a:pt x="125" y="652"/>
                    <a:pt x="123" y="651"/>
                    <a:pt x="121" y="649"/>
                  </a:cubicBezTo>
                  <a:cubicBezTo>
                    <a:pt x="161" y="606"/>
                    <a:pt x="161" y="606"/>
                    <a:pt x="161" y="606"/>
                  </a:cubicBezTo>
                  <a:cubicBezTo>
                    <a:pt x="162" y="607"/>
                    <a:pt x="164" y="609"/>
                    <a:pt x="166" y="610"/>
                  </a:cubicBezTo>
                  <a:lnTo>
                    <a:pt x="127" y="654"/>
                  </a:lnTo>
                  <a:close/>
                  <a:moveTo>
                    <a:pt x="627" y="650"/>
                  </a:moveTo>
                  <a:cubicBezTo>
                    <a:pt x="587" y="607"/>
                    <a:pt x="587" y="607"/>
                    <a:pt x="587" y="607"/>
                  </a:cubicBezTo>
                  <a:cubicBezTo>
                    <a:pt x="589" y="605"/>
                    <a:pt x="591" y="603"/>
                    <a:pt x="593" y="602"/>
                  </a:cubicBezTo>
                  <a:cubicBezTo>
                    <a:pt x="633" y="644"/>
                    <a:pt x="633" y="644"/>
                    <a:pt x="633" y="644"/>
                  </a:cubicBezTo>
                  <a:cubicBezTo>
                    <a:pt x="631" y="646"/>
                    <a:pt x="629" y="648"/>
                    <a:pt x="627" y="650"/>
                  </a:cubicBezTo>
                  <a:close/>
                  <a:moveTo>
                    <a:pt x="116" y="644"/>
                  </a:moveTo>
                  <a:cubicBezTo>
                    <a:pt x="114" y="642"/>
                    <a:pt x="111" y="640"/>
                    <a:pt x="109" y="638"/>
                  </a:cubicBezTo>
                  <a:cubicBezTo>
                    <a:pt x="151" y="596"/>
                    <a:pt x="151" y="596"/>
                    <a:pt x="151" y="596"/>
                  </a:cubicBezTo>
                  <a:cubicBezTo>
                    <a:pt x="153" y="598"/>
                    <a:pt x="154" y="600"/>
                    <a:pt x="156" y="601"/>
                  </a:cubicBezTo>
                  <a:lnTo>
                    <a:pt x="116" y="644"/>
                  </a:lnTo>
                  <a:close/>
                  <a:moveTo>
                    <a:pt x="638" y="639"/>
                  </a:moveTo>
                  <a:cubicBezTo>
                    <a:pt x="597" y="597"/>
                    <a:pt x="597" y="597"/>
                    <a:pt x="597" y="597"/>
                  </a:cubicBezTo>
                  <a:cubicBezTo>
                    <a:pt x="599" y="596"/>
                    <a:pt x="601" y="594"/>
                    <a:pt x="602" y="592"/>
                  </a:cubicBezTo>
                  <a:cubicBezTo>
                    <a:pt x="644" y="633"/>
                    <a:pt x="644" y="633"/>
                    <a:pt x="644" y="633"/>
                  </a:cubicBezTo>
                  <a:cubicBezTo>
                    <a:pt x="642" y="635"/>
                    <a:pt x="640" y="637"/>
                    <a:pt x="638" y="639"/>
                  </a:cubicBezTo>
                  <a:close/>
                  <a:moveTo>
                    <a:pt x="104" y="632"/>
                  </a:moveTo>
                  <a:cubicBezTo>
                    <a:pt x="102" y="630"/>
                    <a:pt x="100" y="628"/>
                    <a:pt x="98" y="626"/>
                  </a:cubicBezTo>
                  <a:cubicBezTo>
                    <a:pt x="142" y="587"/>
                    <a:pt x="142" y="587"/>
                    <a:pt x="142" y="587"/>
                  </a:cubicBezTo>
                  <a:cubicBezTo>
                    <a:pt x="143" y="588"/>
                    <a:pt x="145" y="590"/>
                    <a:pt x="147" y="592"/>
                  </a:cubicBezTo>
                  <a:lnTo>
                    <a:pt x="104" y="632"/>
                  </a:lnTo>
                  <a:close/>
                  <a:moveTo>
                    <a:pt x="649" y="627"/>
                  </a:moveTo>
                  <a:cubicBezTo>
                    <a:pt x="606" y="588"/>
                    <a:pt x="606" y="588"/>
                    <a:pt x="606" y="588"/>
                  </a:cubicBezTo>
                  <a:cubicBezTo>
                    <a:pt x="608" y="586"/>
                    <a:pt x="610" y="584"/>
                    <a:pt x="611" y="582"/>
                  </a:cubicBezTo>
                  <a:cubicBezTo>
                    <a:pt x="655" y="621"/>
                    <a:pt x="655" y="621"/>
                    <a:pt x="655" y="621"/>
                  </a:cubicBezTo>
                  <a:cubicBezTo>
                    <a:pt x="653" y="623"/>
                    <a:pt x="651" y="625"/>
                    <a:pt x="649" y="627"/>
                  </a:cubicBezTo>
                  <a:close/>
                  <a:moveTo>
                    <a:pt x="94" y="621"/>
                  </a:moveTo>
                  <a:cubicBezTo>
                    <a:pt x="92" y="619"/>
                    <a:pt x="90" y="616"/>
                    <a:pt x="88" y="614"/>
                  </a:cubicBezTo>
                  <a:cubicBezTo>
                    <a:pt x="133" y="577"/>
                    <a:pt x="133" y="577"/>
                    <a:pt x="133" y="577"/>
                  </a:cubicBezTo>
                  <a:cubicBezTo>
                    <a:pt x="134" y="578"/>
                    <a:pt x="136" y="580"/>
                    <a:pt x="138" y="582"/>
                  </a:cubicBezTo>
                  <a:lnTo>
                    <a:pt x="94" y="621"/>
                  </a:lnTo>
                  <a:close/>
                  <a:moveTo>
                    <a:pt x="660" y="616"/>
                  </a:moveTo>
                  <a:cubicBezTo>
                    <a:pt x="615" y="578"/>
                    <a:pt x="615" y="578"/>
                    <a:pt x="615" y="578"/>
                  </a:cubicBezTo>
                  <a:cubicBezTo>
                    <a:pt x="617" y="576"/>
                    <a:pt x="618" y="574"/>
                    <a:pt x="620" y="572"/>
                  </a:cubicBezTo>
                  <a:cubicBezTo>
                    <a:pt x="665" y="609"/>
                    <a:pt x="665" y="609"/>
                    <a:pt x="665" y="609"/>
                  </a:cubicBezTo>
                  <a:cubicBezTo>
                    <a:pt x="664" y="611"/>
                    <a:pt x="662" y="613"/>
                    <a:pt x="660" y="616"/>
                  </a:cubicBezTo>
                  <a:close/>
                  <a:moveTo>
                    <a:pt x="83" y="609"/>
                  </a:moveTo>
                  <a:cubicBezTo>
                    <a:pt x="82" y="606"/>
                    <a:pt x="80" y="604"/>
                    <a:pt x="78" y="602"/>
                  </a:cubicBezTo>
                  <a:cubicBezTo>
                    <a:pt x="124" y="566"/>
                    <a:pt x="124" y="566"/>
                    <a:pt x="124" y="566"/>
                  </a:cubicBezTo>
                  <a:cubicBezTo>
                    <a:pt x="126" y="568"/>
                    <a:pt x="127" y="570"/>
                    <a:pt x="129" y="572"/>
                  </a:cubicBezTo>
                  <a:lnTo>
                    <a:pt x="83" y="609"/>
                  </a:lnTo>
                  <a:close/>
                  <a:moveTo>
                    <a:pt x="670" y="603"/>
                  </a:moveTo>
                  <a:cubicBezTo>
                    <a:pt x="624" y="567"/>
                    <a:pt x="624" y="567"/>
                    <a:pt x="624" y="567"/>
                  </a:cubicBezTo>
                  <a:cubicBezTo>
                    <a:pt x="625" y="565"/>
                    <a:pt x="627" y="563"/>
                    <a:pt x="628" y="561"/>
                  </a:cubicBezTo>
                  <a:cubicBezTo>
                    <a:pt x="675" y="596"/>
                    <a:pt x="675" y="596"/>
                    <a:pt x="675" y="596"/>
                  </a:cubicBezTo>
                  <a:cubicBezTo>
                    <a:pt x="673" y="599"/>
                    <a:pt x="672" y="601"/>
                    <a:pt x="670" y="603"/>
                  </a:cubicBezTo>
                  <a:close/>
                  <a:moveTo>
                    <a:pt x="74" y="596"/>
                  </a:moveTo>
                  <a:cubicBezTo>
                    <a:pt x="72" y="594"/>
                    <a:pt x="70" y="591"/>
                    <a:pt x="69" y="589"/>
                  </a:cubicBezTo>
                  <a:cubicBezTo>
                    <a:pt x="116" y="555"/>
                    <a:pt x="116" y="555"/>
                    <a:pt x="116" y="555"/>
                  </a:cubicBezTo>
                  <a:cubicBezTo>
                    <a:pt x="118" y="557"/>
                    <a:pt x="119" y="559"/>
                    <a:pt x="121" y="561"/>
                  </a:cubicBezTo>
                  <a:lnTo>
                    <a:pt x="74" y="596"/>
                  </a:lnTo>
                  <a:close/>
                  <a:moveTo>
                    <a:pt x="679" y="590"/>
                  </a:moveTo>
                  <a:cubicBezTo>
                    <a:pt x="632" y="557"/>
                    <a:pt x="632" y="557"/>
                    <a:pt x="632" y="557"/>
                  </a:cubicBezTo>
                  <a:cubicBezTo>
                    <a:pt x="633" y="555"/>
                    <a:pt x="635" y="553"/>
                    <a:pt x="636" y="551"/>
                  </a:cubicBezTo>
                  <a:cubicBezTo>
                    <a:pt x="684" y="583"/>
                    <a:pt x="684" y="583"/>
                    <a:pt x="684" y="583"/>
                  </a:cubicBezTo>
                  <a:cubicBezTo>
                    <a:pt x="683" y="586"/>
                    <a:pt x="681" y="588"/>
                    <a:pt x="679" y="590"/>
                  </a:cubicBezTo>
                  <a:close/>
                  <a:moveTo>
                    <a:pt x="65" y="583"/>
                  </a:moveTo>
                  <a:cubicBezTo>
                    <a:pt x="63" y="581"/>
                    <a:pt x="61" y="578"/>
                    <a:pt x="60" y="576"/>
                  </a:cubicBezTo>
                  <a:cubicBezTo>
                    <a:pt x="109" y="544"/>
                    <a:pt x="109" y="544"/>
                    <a:pt x="109" y="544"/>
                  </a:cubicBezTo>
                  <a:cubicBezTo>
                    <a:pt x="110" y="546"/>
                    <a:pt x="112" y="548"/>
                    <a:pt x="113" y="550"/>
                  </a:cubicBezTo>
                  <a:lnTo>
                    <a:pt x="65" y="583"/>
                  </a:lnTo>
                  <a:close/>
                  <a:moveTo>
                    <a:pt x="688" y="577"/>
                  </a:moveTo>
                  <a:cubicBezTo>
                    <a:pt x="639" y="545"/>
                    <a:pt x="639" y="545"/>
                    <a:pt x="639" y="545"/>
                  </a:cubicBezTo>
                  <a:cubicBezTo>
                    <a:pt x="641" y="543"/>
                    <a:pt x="642" y="541"/>
                    <a:pt x="643" y="539"/>
                  </a:cubicBezTo>
                  <a:cubicBezTo>
                    <a:pt x="693" y="570"/>
                    <a:pt x="693" y="570"/>
                    <a:pt x="693" y="570"/>
                  </a:cubicBezTo>
                  <a:cubicBezTo>
                    <a:pt x="691" y="572"/>
                    <a:pt x="690" y="575"/>
                    <a:pt x="688" y="577"/>
                  </a:cubicBezTo>
                  <a:close/>
                  <a:moveTo>
                    <a:pt x="56" y="570"/>
                  </a:moveTo>
                  <a:cubicBezTo>
                    <a:pt x="54" y="567"/>
                    <a:pt x="53" y="565"/>
                    <a:pt x="52" y="562"/>
                  </a:cubicBezTo>
                  <a:cubicBezTo>
                    <a:pt x="102" y="533"/>
                    <a:pt x="102" y="533"/>
                    <a:pt x="102" y="533"/>
                  </a:cubicBezTo>
                  <a:cubicBezTo>
                    <a:pt x="103" y="535"/>
                    <a:pt x="104" y="537"/>
                    <a:pt x="106" y="539"/>
                  </a:cubicBezTo>
                  <a:lnTo>
                    <a:pt x="56" y="570"/>
                  </a:lnTo>
                  <a:close/>
                  <a:moveTo>
                    <a:pt x="697" y="564"/>
                  </a:moveTo>
                  <a:cubicBezTo>
                    <a:pt x="646" y="534"/>
                    <a:pt x="646" y="534"/>
                    <a:pt x="646" y="534"/>
                  </a:cubicBezTo>
                  <a:cubicBezTo>
                    <a:pt x="648" y="532"/>
                    <a:pt x="649" y="530"/>
                    <a:pt x="650" y="528"/>
                  </a:cubicBezTo>
                  <a:cubicBezTo>
                    <a:pt x="701" y="556"/>
                    <a:pt x="701" y="556"/>
                    <a:pt x="701" y="556"/>
                  </a:cubicBezTo>
                  <a:cubicBezTo>
                    <a:pt x="700" y="559"/>
                    <a:pt x="698" y="561"/>
                    <a:pt x="697" y="564"/>
                  </a:cubicBezTo>
                  <a:close/>
                  <a:moveTo>
                    <a:pt x="48" y="556"/>
                  </a:moveTo>
                  <a:cubicBezTo>
                    <a:pt x="47" y="554"/>
                    <a:pt x="45" y="551"/>
                    <a:pt x="44" y="549"/>
                  </a:cubicBezTo>
                  <a:cubicBezTo>
                    <a:pt x="95" y="521"/>
                    <a:pt x="95" y="521"/>
                    <a:pt x="95" y="521"/>
                  </a:cubicBezTo>
                  <a:cubicBezTo>
                    <a:pt x="97" y="523"/>
                    <a:pt x="98" y="525"/>
                    <a:pt x="99" y="528"/>
                  </a:cubicBezTo>
                  <a:lnTo>
                    <a:pt x="48" y="556"/>
                  </a:lnTo>
                  <a:close/>
                  <a:moveTo>
                    <a:pt x="704" y="550"/>
                  </a:moveTo>
                  <a:cubicBezTo>
                    <a:pt x="653" y="522"/>
                    <a:pt x="653" y="522"/>
                    <a:pt x="653" y="522"/>
                  </a:cubicBezTo>
                  <a:cubicBezTo>
                    <a:pt x="654" y="520"/>
                    <a:pt x="655" y="518"/>
                    <a:pt x="656" y="516"/>
                  </a:cubicBezTo>
                  <a:cubicBezTo>
                    <a:pt x="708" y="542"/>
                    <a:pt x="708" y="542"/>
                    <a:pt x="708" y="542"/>
                  </a:cubicBezTo>
                  <a:cubicBezTo>
                    <a:pt x="707" y="545"/>
                    <a:pt x="706" y="547"/>
                    <a:pt x="704" y="550"/>
                  </a:cubicBezTo>
                  <a:close/>
                  <a:moveTo>
                    <a:pt x="40" y="542"/>
                  </a:moveTo>
                  <a:cubicBezTo>
                    <a:pt x="39" y="540"/>
                    <a:pt x="38" y="537"/>
                    <a:pt x="37" y="534"/>
                  </a:cubicBezTo>
                  <a:cubicBezTo>
                    <a:pt x="89" y="509"/>
                    <a:pt x="89" y="509"/>
                    <a:pt x="89" y="509"/>
                  </a:cubicBezTo>
                  <a:cubicBezTo>
                    <a:pt x="91" y="511"/>
                    <a:pt x="92" y="514"/>
                    <a:pt x="93" y="516"/>
                  </a:cubicBezTo>
                  <a:lnTo>
                    <a:pt x="40" y="542"/>
                  </a:lnTo>
                  <a:close/>
                  <a:moveTo>
                    <a:pt x="712" y="536"/>
                  </a:moveTo>
                  <a:cubicBezTo>
                    <a:pt x="659" y="510"/>
                    <a:pt x="659" y="510"/>
                    <a:pt x="659" y="510"/>
                  </a:cubicBezTo>
                  <a:cubicBezTo>
                    <a:pt x="660" y="508"/>
                    <a:pt x="661" y="506"/>
                    <a:pt x="662" y="504"/>
                  </a:cubicBezTo>
                  <a:cubicBezTo>
                    <a:pt x="715" y="528"/>
                    <a:pt x="715" y="528"/>
                    <a:pt x="715" y="528"/>
                  </a:cubicBezTo>
                  <a:cubicBezTo>
                    <a:pt x="714" y="531"/>
                    <a:pt x="713" y="533"/>
                    <a:pt x="712" y="536"/>
                  </a:cubicBezTo>
                  <a:close/>
                  <a:moveTo>
                    <a:pt x="34" y="528"/>
                  </a:moveTo>
                  <a:cubicBezTo>
                    <a:pt x="32" y="525"/>
                    <a:pt x="31" y="523"/>
                    <a:pt x="30" y="520"/>
                  </a:cubicBezTo>
                  <a:cubicBezTo>
                    <a:pt x="84" y="497"/>
                    <a:pt x="84" y="497"/>
                    <a:pt x="84" y="497"/>
                  </a:cubicBezTo>
                  <a:cubicBezTo>
                    <a:pt x="85" y="499"/>
                    <a:pt x="86" y="502"/>
                    <a:pt x="87" y="504"/>
                  </a:cubicBezTo>
                  <a:lnTo>
                    <a:pt x="34" y="528"/>
                  </a:lnTo>
                  <a:close/>
                  <a:moveTo>
                    <a:pt x="718" y="521"/>
                  </a:moveTo>
                  <a:cubicBezTo>
                    <a:pt x="665" y="498"/>
                    <a:pt x="665" y="498"/>
                    <a:pt x="665" y="498"/>
                  </a:cubicBezTo>
                  <a:cubicBezTo>
                    <a:pt x="666" y="496"/>
                    <a:pt x="666" y="494"/>
                    <a:pt x="667" y="491"/>
                  </a:cubicBezTo>
                  <a:cubicBezTo>
                    <a:pt x="722" y="513"/>
                    <a:pt x="722" y="513"/>
                    <a:pt x="722" y="513"/>
                  </a:cubicBezTo>
                  <a:cubicBezTo>
                    <a:pt x="721" y="516"/>
                    <a:pt x="719" y="519"/>
                    <a:pt x="718" y="521"/>
                  </a:cubicBezTo>
                  <a:close/>
                  <a:moveTo>
                    <a:pt x="27" y="513"/>
                  </a:moveTo>
                  <a:cubicBezTo>
                    <a:pt x="26" y="511"/>
                    <a:pt x="25" y="508"/>
                    <a:pt x="24" y="505"/>
                  </a:cubicBezTo>
                  <a:cubicBezTo>
                    <a:pt x="79" y="485"/>
                    <a:pt x="79" y="485"/>
                    <a:pt x="79" y="485"/>
                  </a:cubicBezTo>
                  <a:cubicBezTo>
                    <a:pt x="80" y="487"/>
                    <a:pt x="81" y="489"/>
                    <a:pt x="82" y="491"/>
                  </a:cubicBezTo>
                  <a:lnTo>
                    <a:pt x="27" y="513"/>
                  </a:lnTo>
                  <a:close/>
                  <a:moveTo>
                    <a:pt x="724" y="506"/>
                  </a:moveTo>
                  <a:cubicBezTo>
                    <a:pt x="670" y="486"/>
                    <a:pt x="670" y="486"/>
                    <a:pt x="670" y="486"/>
                  </a:cubicBezTo>
                  <a:cubicBezTo>
                    <a:pt x="670" y="483"/>
                    <a:pt x="671" y="481"/>
                    <a:pt x="672" y="479"/>
                  </a:cubicBezTo>
                  <a:cubicBezTo>
                    <a:pt x="727" y="498"/>
                    <a:pt x="727" y="498"/>
                    <a:pt x="727" y="498"/>
                  </a:cubicBezTo>
                  <a:cubicBezTo>
                    <a:pt x="726" y="501"/>
                    <a:pt x="725" y="504"/>
                    <a:pt x="724" y="506"/>
                  </a:cubicBezTo>
                  <a:close/>
                  <a:moveTo>
                    <a:pt x="22" y="498"/>
                  </a:moveTo>
                  <a:cubicBezTo>
                    <a:pt x="21" y="496"/>
                    <a:pt x="20" y="493"/>
                    <a:pt x="19" y="490"/>
                  </a:cubicBezTo>
                  <a:cubicBezTo>
                    <a:pt x="75" y="472"/>
                    <a:pt x="75" y="472"/>
                    <a:pt x="75" y="472"/>
                  </a:cubicBezTo>
                  <a:cubicBezTo>
                    <a:pt x="75" y="474"/>
                    <a:pt x="76" y="477"/>
                    <a:pt x="77" y="479"/>
                  </a:cubicBezTo>
                  <a:lnTo>
                    <a:pt x="22" y="498"/>
                  </a:lnTo>
                  <a:close/>
                  <a:moveTo>
                    <a:pt x="730" y="491"/>
                  </a:moveTo>
                  <a:cubicBezTo>
                    <a:pt x="674" y="473"/>
                    <a:pt x="674" y="473"/>
                    <a:pt x="674" y="473"/>
                  </a:cubicBezTo>
                  <a:cubicBezTo>
                    <a:pt x="675" y="471"/>
                    <a:pt x="676" y="468"/>
                    <a:pt x="676" y="466"/>
                  </a:cubicBezTo>
                  <a:cubicBezTo>
                    <a:pt x="732" y="483"/>
                    <a:pt x="732" y="483"/>
                    <a:pt x="732" y="483"/>
                  </a:cubicBezTo>
                  <a:cubicBezTo>
                    <a:pt x="731" y="486"/>
                    <a:pt x="731" y="489"/>
                    <a:pt x="730" y="491"/>
                  </a:cubicBezTo>
                  <a:close/>
                  <a:moveTo>
                    <a:pt x="17" y="483"/>
                  </a:moveTo>
                  <a:cubicBezTo>
                    <a:pt x="16" y="481"/>
                    <a:pt x="15" y="478"/>
                    <a:pt x="14" y="475"/>
                  </a:cubicBezTo>
                  <a:cubicBezTo>
                    <a:pt x="71" y="459"/>
                    <a:pt x="71" y="459"/>
                    <a:pt x="71" y="459"/>
                  </a:cubicBezTo>
                  <a:cubicBezTo>
                    <a:pt x="71" y="462"/>
                    <a:pt x="72" y="464"/>
                    <a:pt x="73" y="466"/>
                  </a:cubicBezTo>
                  <a:lnTo>
                    <a:pt x="17" y="483"/>
                  </a:lnTo>
                  <a:close/>
                  <a:moveTo>
                    <a:pt x="734" y="476"/>
                  </a:moveTo>
                  <a:cubicBezTo>
                    <a:pt x="678" y="460"/>
                    <a:pt x="678" y="460"/>
                    <a:pt x="678" y="460"/>
                  </a:cubicBezTo>
                  <a:cubicBezTo>
                    <a:pt x="679" y="458"/>
                    <a:pt x="679" y="456"/>
                    <a:pt x="680" y="453"/>
                  </a:cubicBezTo>
                  <a:cubicBezTo>
                    <a:pt x="737" y="468"/>
                    <a:pt x="737" y="468"/>
                    <a:pt x="737" y="468"/>
                  </a:cubicBezTo>
                  <a:cubicBezTo>
                    <a:pt x="736" y="471"/>
                    <a:pt x="735" y="473"/>
                    <a:pt x="734" y="476"/>
                  </a:cubicBezTo>
                  <a:close/>
                  <a:moveTo>
                    <a:pt x="12" y="468"/>
                  </a:moveTo>
                  <a:cubicBezTo>
                    <a:pt x="12" y="465"/>
                    <a:pt x="11" y="463"/>
                    <a:pt x="10" y="460"/>
                  </a:cubicBezTo>
                  <a:cubicBezTo>
                    <a:pt x="67" y="446"/>
                    <a:pt x="67" y="446"/>
                    <a:pt x="67" y="446"/>
                  </a:cubicBezTo>
                  <a:cubicBezTo>
                    <a:pt x="68" y="449"/>
                    <a:pt x="68" y="451"/>
                    <a:pt x="69" y="453"/>
                  </a:cubicBezTo>
                  <a:lnTo>
                    <a:pt x="12" y="468"/>
                  </a:lnTo>
                  <a:close/>
                  <a:moveTo>
                    <a:pt x="738" y="461"/>
                  </a:moveTo>
                  <a:cubicBezTo>
                    <a:pt x="681" y="447"/>
                    <a:pt x="681" y="447"/>
                    <a:pt x="681" y="447"/>
                  </a:cubicBezTo>
                  <a:cubicBezTo>
                    <a:pt x="682" y="445"/>
                    <a:pt x="683" y="443"/>
                    <a:pt x="683" y="440"/>
                  </a:cubicBezTo>
                  <a:cubicBezTo>
                    <a:pt x="740" y="452"/>
                    <a:pt x="740" y="452"/>
                    <a:pt x="740" y="452"/>
                  </a:cubicBezTo>
                  <a:cubicBezTo>
                    <a:pt x="740" y="455"/>
                    <a:pt x="739" y="458"/>
                    <a:pt x="738" y="461"/>
                  </a:cubicBezTo>
                  <a:close/>
                  <a:moveTo>
                    <a:pt x="9" y="453"/>
                  </a:moveTo>
                  <a:cubicBezTo>
                    <a:pt x="8" y="450"/>
                    <a:pt x="8" y="447"/>
                    <a:pt x="7" y="444"/>
                  </a:cubicBezTo>
                  <a:cubicBezTo>
                    <a:pt x="65" y="433"/>
                    <a:pt x="65" y="433"/>
                    <a:pt x="65" y="433"/>
                  </a:cubicBezTo>
                  <a:cubicBezTo>
                    <a:pt x="65" y="436"/>
                    <a:pt x="65" y="438"/>
                    <a:pt x="66" y="440"/>
                  </a:cubicBezTo>
                  <a:lnTo>
                    <a:pt x="9" y="453"/>
                  </a:lnTo>
                  <a:close/>
                  <a:moveTo>
                    <a:pt x="742" y="445"/>
                  </a:moveTo>
                  <a:cubicBezTo>
                    <a:pt x="684" y="434"/>
                    <a:pt x="684" y="434"/>
                    <a:pt x="684" y="434"/>
                  </a:cubicBezTo>
                  <a:cubicBezTo>
                    <a:pt x="685" y="432"/>
                    <a:pt x="685" y="429"/>
                    <a:pt x="686" y="427"/>
                  </a:cubicBezTo>
                  <a:cubicBezTo>
                    <a:pt x="743" y="437"/>
                    <a:pt x="743" y="437"/>
                    <a:pt x="743" y="437"/>
                  </a:cubicBezTo>
                  <a:cubicBezTo>
                    <a:pt x="743" y="440"/>
                    <a:pt x="742" y="443"/>
                    <a:pt x="742" y="445"/>
                  </a:cubicBezTo>
                  <a:close/>
                  <a:moveTo>
                    <a:pt x="6" y="437"/>
                  </a:moveTo>
                  <a:cubicBezTo>
                    <a:pt x="5" y="434"/>
                    <a:pt x="5" y="431"/>
                    <a:pt x="4" y="429"/>
                  </a:cubicBezTo>
                  <a:cubicBezTo>
                    <a:pt x="62" y="420"/>
                    <a:pt x="62" y="420"/>
                    <a:pt x="62" y="420"/>
                  </a:cubicBezTo>
                  <a:cubicBezTo>
                    <a:pt x="63" y="422"/>
                    <a:pt x="63" y="425"/>
                    <a:pt x="63" y="427"/>
                  </a:cubicBezTo>
                  <a:lnTo>
                    <a:pt x="6" y="437"/>
                  </a:lnTo>
                  <a:close/>
                  <a:moveTo>
                    <a:pt x="744" y="430"/>
                  </a:moveTo>
                  <a:cubicBezTo>
                    <a:pt x="687" y="421"/>
                    <a:pt x="687" y="421"/>
                    <a:pt x="687" y="421"/>
                  </a:cubicBezTo>
                  <a:cubicBezTo>
                    <a:pt x="687" y="419"/>
                    <a:pt x="687" y="416"/>
                    <a:pt x="688" y="414"/>
                  </a:cubicBezTo>
                  <a:cubicBezTo>
                    <a:pt x="746" y="421"/>
                    <a:pt x="746" y="421"/>
                    <a:pt x="746" y="421"/>
                  </a:cubicBezTo>
                  <a:cubicBezTo>
                    <a:pt x="745" y="424"/>
                    <a:pt x="745" y="427"/>
                    <a:pt x="744" y="430"/>
                  </a:cubicBezTo>
                  <a:close/>
                  <a:moveTo>
                    <a:pt x="3" y="421"/>
                  </a:moveTo>
                  <a:cubicBezTo>
                    <a:pt x="3" y="418"/>
                    <a:pt x="3" y="416"/>
                    <a:pt x="2" y="413"/>
                  </a:cubicBezTo>
                  <a:cubicBezTo>
                    <a:pt x="61" y="407"/>
                    <a:pt x="61" y="407"/>
                    <a:pt x="61" y="407"/>
                  </a:cubicBezTo>
                  <a:cubicBezTo>
                    <a:pt x="61" y="409"/>
                    <a:pt x="61" y="412"/>
                    <a:pt x="61" y="414"/>
                  </a:cubicBezTo>
                  <a:lnTo>
                    <a:pt x="3" y="421"/>
                  </a:lnTo>
                  <a:close/>
                  <a:moveTo>
                    <a:pt x="746" y="414"/>
                  </a:moveTo>
                  <a:cubicBezTo>
                    <a:pt x="688" y="408"/>
                    <a:pt x="688" y="408"/>
                    <a:pt x="688" y="408"/>
                  </a:cubicBezTo>
                  <a:cubicBezTo>
                    <a:pt x="689" y="405"/>
                    <a:pt x="689" y="403"/>
                    <a:pt x="689" y="400"/>
                  </a:cubicBezTo>
                  <a:cubicBezTo>
                    <a:pt x="747" y="405"/>
                    <a:pt x="747" y="405"/>
                    <a:pt x="747" y="405"/>
                  </a:cubicBezTo>
                  <a:cubicBezTo>
                    <a:pt x="747" y="408"/>
                    <a:pt x="747" y="411"/>
                    <a:pt x="746" y="414"/>
                  </a:cubicBezTo>
                  <a:close/>
                  <a:moveTo>
                    <a:pt x="2" y="406"/>
                  </a:moveTo>
                  <a:cubicBezTo>
                    <a:pt x="2" y="403"/>
                    <a:pt x="1" y="400"/>
                    <a:pt x="1" y="397"/>
                  </a:cubicBezTo>
                  <a:cubicBezTo>
                    <a:pt x="60" y="393"/>
                    <a:pt x="60" y="393"/>
                    <a:pt x="60" y="393"/>
                  </a:cubicBezTo>
                  <a:cubicBezTo>
                    <a:pt x="60" y="396"/>
                    <a:pt x="60" y="398"/>
                    <a:pt x="60" y="401"/>
                  </a:cubicBezTo>
                  <a:lnTo>
                    <a:pt x="2" y="406"/>
                  </a:lnTo>
                  <a:close/>
                  <a:moveTo>
                    <a:pt x="748" y="398"/>
                  </a:moveTo>
                  <a:cubicBezTo>
                    <a:pt x="689" y="394"/>
                    <a:pt x="689" y="394"/>
                    <a:pt x="689" y="394"/>
                  </a:cubicBezTo>
                  <a:cubicBezTo>
                    <a:pt x="690" y="392"/>
                    <a:pt x="690" y="390"/>
                    <a:pt x="690" y="387"/>
                  </a:cubicBezTo>
                  <a:cubicBezTo>
                    <a:pt x="748" y="390"/>
                    <a:pt x="748" y="390"/>
                    <a:pt x="748" y="390"/>
                  </a:cubicBezTo>
                  <a:cubicBezTo>
                    <a:pt x="748" y="392"/>
                    <a:pt x="748" y="395"/>
                    <a:pt x="748" y="398"/>
                  </a:cubicBezTo>
                  <a:close/>
                  <a:moveTo>
                    <a:pt x="1" y="390"/>
                  </a:moveTo>
                  <a:cubicBezTo>
                    <a:pt x="1" y="387"/>
                    <a:pt x="1" y="384"/>
                    <a:pt x="1" y="381"/>
                  </a:cubicBezTo>
                  <a:cubicBezTo>
                    <a:pt x="59" y="380"/>
                    <a:pt x="59" y="380"/>
                    <a:pt x="59" y="380"/>
                  </a:cubicBezTo>
                  <a:cubicBezTo>
                    <a:pt x="59" y="382"/>
                    <a:pt x="59" y="385"/>
                    <a:pt x="59" y="387"/>
                  </a:cubicBezTo>
                  <a:lnTo>
                    <a:pt x="1" y="390"/>
                  </a:lnTo>
                  <a:close/>
                  <a:moveTo>
                    <a:pt x="748" y="382"/>
                  </a:moveTo>
                  <a:cubicBezTo>
                    <a:pt x="690" y="381"/>
                    <a:pt x="690" y="381"/>
                    <a:pt x="690" y="381"/>
                  </a:cubicBezTo>
                  <a:cubicBezTo>
                    <a:pt x="690" y="379"/>
                    <a:pt x="690" y="376"/>
                    <a:pt x="690" y="374"/>
                  </a:cubicBezTo>
                  <a:cubicBezTo>
                    <a:pt x="690" y="373"/>
                    <a:pt x="690" y="373"/>
                    <a:pt x="690" y="373"/>
                  </a:cubicBezTo>
                  <a:cubicBezTo>
                    <a:pt x="749" y="373"/>
                    <a:pt x="749" y="373"/>
                    <a:pt x="749" y="373"/>
                  </a:cubicBezTo>
                  <a:cubicBezTo>
                    <a:pt x="749" y="374"/>
                    <a:pt x="749" y="374"/>
                    <a:pt x="749" y="374"/>
                  </a:cubicBezTo>
                  <a:cubicBezTo>
                    <a:pt x="749" y="377"/>
                    <a:pt x="749" y="379"/>
                    <a:pt x="748" y="382"/>
                  </a:cubicBezTo>
                  <a:close/>
                  <a:moveTo>
                    <a:pt x="59" y="374"/>
                  </a:moveTo>
                  <a:cubicBezTo>
                    <a:pt x="42" y="374"/>
                    <a:pt x="42" y="374"/>
                    <a:pt x="42" y="374"/>
                  </a:cubicBezTo>
                  <a:cubicBezTo>
                    <a:pt x="0" y="374"/>
                    <a:pt x="0" y="374"/>
                    <a:pt x="0" y="374"/>
                  </a:cubicBezTo>
                  <a:cubicBezTo>
                    <a:pt x="0" y="374"/>
                    <a:pt x="0" y="374"/>
                    <a:pt x="0" y="374"/>
                  </a:cubicBezTo>
                  <a:cubicBezTo>
                    <a:pt x="0" y="371"/>
                    <a:pt x="0" y="368"/>
                    <a:pt x="1" y="365"/>
                  </a:cubicBezTo>
                  <a:cubicBezTo>
                    <a:pt x="59" y="367"/>
                    <a:pt x="59" y="367"/>
                    <a:pt x="59" y="367"/>
                  </a:cubicBezTo>
                  <a:cubicBezTo>
                    <a:pt x="59" y="369"/>
                    <a:pt x="59" y="371"/>
                    <a:pt x="59" y="374"/>
                  </a:cubicBezTo>
                  <a:close/>
                  <a:moveTo>
                    <a:pt x="690" y="367"/>
                  </a:moveTo>
                  <a:cubicBezTo>
                    <a:pt x="690" y="365"/>
                    <a:pt x="690" y="362"/>
                    <a:pt x="690" y="360"/>
                  </a:cubicBezTo>
                  <a:cubicBezTo>
                    <a:pt x="748" y="357"/>
                    <a:pt x="748" y="357"/>
                    <a:pt x="748" y="357"/>
                  </a:cubicBezTo>
                  <a:cubicBezTo>
                    <a:pt x="748" y="360"/>
                    <a:pt x="748" y="363"/>
                    <a:pt x="748" y="366"/>
                  </a:cubicBezTo>
                  <a:lnTo>
                    <a:pt x="690" y="367"/>
                  </a:lnTo>
                  <a:close/>
                  <a:moveTo>
                    <a:pt x="59" y="360"/>
                  </a:moveTo>
                  <a:cubicBezTo>
                    <a:pt x="1" y="358"/>
                    <a:pt x="1" y="358"/>
                    <a:pt x="1" y="358"/>
                  </a:cubicBezTo>
                  <a:cubicBezTo>
                    <a:pt x="1" y="355"/>
                    <a:pt x="1" y="352"/>
                    <a:pt x="1" y="349"/>
                  </a:cubicBezTo>
                  <a:cubicBezTo>
                    <a:pt x="60" y="353"/>
                    <a:pt x="60" y="353"/>
                    <a:pt x="60" y="353"/>
                  </a:cubicBezTo>
                  <a:cubicBezTo>
                    <a:pt x="59" y="356"/>
                    <a:pt x="59" y="358"/>
                    <a:pt x="59" y="360"/>
                  </a:cubicBezTo>
                  <a:close/>
                  <a:moveTo>
                    <a:pt x="689" y="354"/>
                  </a:moveTo>
                  <a:cubicBezTo>
                    <a:pt x="689" y="351"/>
                    <a:pt x="689" y="349"/>
                    <a:pt x="689" y="346"/>
                  </a:cubicBezTo>
                  <a:cubicBezTo>
                    <a:pt x="747" y="342"/>
                    <a:pt x="747" y="342"/>
                    <a:pt x="747" y="342"/>
                  </a:cubicBezTo>
                  <a:cubicBezTo>
                    <a:pt x="747" y="344"/>
                    <a:pt x="748" y="347"/>
                    <a:pt x="748" y="350"/>
                  </a:cubicBezTo>
                  <a:lnTo>
                    <a:pt x="689" y="354"/>
                  </a:lnTo>
                  <a:close/>
                  <a:moveTo>
                    <a:pt x="60" y="347"/>
                  </a:moveTo>
                  <a:cubicBezTo>
                    <a:pt x="2" y="342"/>
                    <a:pt x="2" y="342"/>
                    <a:pt x="2" y="342"/>
                  </a:cubicBezTo>
                  <a:cubicBezTo>
                    <a:pt x="2" y="339"/>
                    <a:pt x="2" y="336"/>
                    <a:pt x="3" y="334"/>
                  </a:cubicBezTo>
                  <a:cubicBezTo>
                    <a:pt x="61" y="340"/>
                    <a:pt x="61" y="340"/>
                    <a:pt x="61" y="340"/>
                  </a:cubicBezTo>
                  <a:cubicBezTo>
                    <a:pt x="60" y="342"/>
                    <a:pt x="60" y="345"/>
                    <a:pt x="60" y="347"/>
                  </a:cubicBezTo>
                  <a:close/>
                  <a:moveTo>
                    <a:pt x="688" y="340"/>
                  </a:moveTo>
                  <a:cubicBezTo>
                    <a:pt x="688" y="338"/>
                    <a:pt x="688" y="336"/>
                    <a:pt x="688" y="333"/>
                  </a:cubicBezTo>
                  <a:cubicBezTo>
                    <a:pt x="746" y="326"/>
                    <a:pt x="746" y="326"/>
                    <a:pt x="746" y="326"/>
                  </a:cubicBezTo>
                  <a:cubicBezTo>
                    <a:pt x="746" y="329"/>
                    <a:pt x="746" y="331"/>
                    <a:pt x="747" y="334"/>
                  </a:cubicBezTo>
                  <a:lnTo>
                    <a:pt x="688" y="340"/>
                  </a:lnTo>
                  <a:close/>
                  <a:moveTo>
                    <a:pt x="61" y="334"/>
                  </a:moveTo>
                  <a:cubicBezTo>
                    <a:pt x="3" y="326"/>
                    <a:pt x="3" y="326"/>
                    <a:pt x="3" y="326"/>
                  </a:cubicBezTo>
                  <a:cubicBezTo>
                    <a:pt x="4" y="324"/>
                    <a:pt x="4" y="321"/>
                    <a:pt x="5" y="318"/>
                  </a:cubicBezTo>
                  <a:cubicBezTo>
                    <a:pt x="62" y="327"/>
                    <a:pt x="62" y="327"/>
                    <a:pt x="62" y="327"/>
                  </a:cubicBezTo>
                  <a:cubicBezTo>
                    <a:pt x="62" y="329"/>
                    <a:pt x="62" y="331"/>
                    <a:pt x="61" y="334"/>
                  </a:cubicBezTo>
                  <a:close/>
                  <a:moveTo>
                    <a:pt x="687" y="327"/>
                  </a:moveTo>
                  <a:cubicBezTo>
                    <a:pt x="686" y="325"/>
                    <a:pt x="686" y="322"/>
                    <a:pt x="686" y="320"/>
                  </a:cubicBezTo>
                  <a:cubicBezTo>
                    <a:pt x="743" y="310"/>
                    <a:pt x="743" y="310"/>
                    <a:pt x="743" y="310"/>
                  </a:cubicBezTo>
                  <a:cubicBezTo>
                    <a:pt x="744" y="313"/>
                    <a:pt x="744" y="316"/>
                    <a:pt x="745" y="319"/>
                  </a:cubicBezTo>
                  <a:lnTo>
                    <a:pt x="687" y="327"/>
                  </a:lnTo>
                  <a:close/>
                  <a:moveTo>
                    <a:pt x="63" y="320"/>
                  </a:moveTo>
                  <a:cubicBezTo>
                    <a:pt x="6" y="311"/>
                    <a:pt x="6" y="311"/>
                    <a:pt x="6" y="311"/>
                  </a:cubicBezTo>
                  <a:cubicBezTo>
                    <a:pt x="6" y="308"/>
                    <a:pt x="7" y="305"/>
                    <a:pt x="7" y="302"/>
                  </a:cubicBezTo>
                  <a:cubicBezTo>
                    <a:pt x="65" y="313"/>
                    <a:pt x="65" y="313"/>
                    <a:pt x="65" y="313"/>
                  </a:cubicBezTo>
                  <a:cubicBezTo>
                    <a:pt x="64" y="316"/>
                    <a:pt x="64" y="318"/>
                    <a:pt x="63" y="320"/>
                  </a:cubicBezTo>
                  <a:close/>
                  <a:moveTo>
                    <a:pt x="684" y="314"/>
                  </a:moveTo>
                  <a:cubicBezTo>
                    <a:pt x="684" y="312"/>
                    <a:pt x="683" y="309"/>
                    <a:pt x="683" y="307"/>
                  </a:cubicBezTo>
                  <a:cubicBezTo>
                    <a:pt x="740" y="294"/>
                    <a:pt x="740" y="294"/>
                    <a:pt x="740" y="294"/>
                  </a:cubicBezTo>
                  <a:cubicBezTo>
                    <a:pt x="741" y="297"/>
                    <a:pt x="741" y="300"/>
                    <a:pt x="742" y="303"/>
                  </a:cubicBezTo>
                  <a:lnTo>
                    <a:pt x="684" y="314"/>
                  </a:lnTo>
                  <a:close/>
                  <a:moveTo>
                    <a:pt x="66" y="307"/>
                  </a:moveTo>
                  <a:cubicBezTo>
                    <a:pt x="9" y="295"/>
                    <a:pt x="9" y="295"/>
                    <a:pt x="9" y="295"/>
                  </a:cubicBezTo>
                  <a:cubicBezTo>
                    <a:pt x="9" y="292"/>
                    <a:pt x="10" y="289"/>
                    <a:pt x="11" y="287"/>
                  </a:cubicBezTo>
                  <a:cubicBezTo>
                    <a:pt x="68" y="300"/>
                    <a:pt x="68" y="300"/>
                    <a:pt x="68" y="300"/>
                  </a:cubicBezTo>
                  <a:cubicBezTo>
                    <a:pt x="67" y="303"/>
                    <a:pt x="66" y="305"/>
                    <a:pt x="66" y="307"/>
                  </a:cubicBezTo>
                  <a:close/>
                  <a:moveTo>
                    <a:pt x="682" y="301"/>
                  </a:moveTo>
                  <a:cubicBezTo>
                    <a:pt x="681" y="298"/>
                    <a:pt x="680" y="296"/>
                    <a:pt x="680" y="294"/>
                  </a:cubicBezTo>
                  <a:cubicBezTo>
                    <a:pt x="736" y="279"/>
                    <a:pt x="736" y="279"/>
                    <a:pt x="736" y="279"/>
                  </a:cubicBezTo>
                  <a:cubicBezTo>
                    <a:pt x="737" y="282"/>
                    <a:pt x="738" y="285"/>
                    <a:pt x="739" y="287"/>
                  </a:cubicBezTo>
                  <a:lnTo>
                    <a:pt x="682" y="301"/>
                  </a:lnTo>
                  <a:close/>
                  <a:moveTo>
                    <a:pt x="69" y="294"/>
                  </a:moveTo>
                  <a:cubicBezTo>
                    <a:pt x="12" y="280"/>
                    <a:pt x="12" y="280"/>
                    <a:pt x="12" y="280"/>
                  </a:cubicBezTo>
                  <a:cubicBezTo>
                    <a:pt x="13" y="277"/>
                    <a:pt x="14" y="274"/>
                    <a:pt x="15" y="271"/>
                  </a:cubicBezTo>
                  <a:cubicBezTo>
                    <a:pt x="71" y="287"/>
                    <a:pt x="71" y="287"/>
                    <a:pt x="71" y="287"/>
                  </a:cubicBezTo>
                  <a:cubicBezTo>
                    <a:pt x="70" y="290"/>
                    <a:pt x="70" y="292"/>
                    <a:pt x="69" y="294"/>
                  </a:cubicBezTo>
                  <a:close/>
                  <a:moveTo>
                    <a:pt x="678" y="288"/>
                  </a:moveTo>
                  <a:cubicBezTo>
                    <a:pt x="678" y="286"/>
                    <a:pt x="677" y="283"/>
                    <a:pt x="676" y="281"/>
                  </a:cubicBezTo>
                  <a:cubicBezTo>
                    <a:pt x="732" y="264"/>
                    <a:pt x="732" y="264"/>
                    <a:pt x="732" y="264"/>
                  </a:cubicBezTo>
                  <a:cubicBezTo>
                    <a:pt x="733" y="266"/>
                    <a:pt x="734" y="269"/>
                    <a:pt x="735" y="272"/>
                  </a:cubicBezTo>
                  <a:lnTo>
                    <a:pt x="678" y="288"/>
                  </a:lnTo>
                  <a:close/>
                  <a:moveTo>
                    <a:pt x="73" y="281"/>
                  </a:moveTo>
                  <a:cubicBezTo>
                    <a:pt x="17" y="264"/>
                    <a:pt x="17" y="264"/>
                    <a:pt x="17" y="264"/>
                  </a:cubicBezTo>
                  <a:cubicBezTo>
                    <a:pt x="18" y="262"/>
                    <a:pt x="18" y="259"/>
                    <a:pt x="19" y="256"/>
                  </a:cubicBezTo>
                  <a:cubicBezTo>
                    <a:pt x="75" y="274"/>
                    <a:pt x="75" y="274"/>
                    <a:pt x="75" y="274"/>
                  </a:cubicBezTo>
                  <a:cubicBezTo>
                    <a:pt x="74" y="277"/>
                    <a:pt x="73" y="279"/>
                    <a:pt x="73" y="281"/>
                  </a:cubicBezTo>
                  <a:close/>
                  <a:moveTo>
                    <a:pt x="674" y="275"/>
                  </a:moveTo>
                  <a:cubicBezTo>
                    <a:pt x="674" y="273"/>
                    <a:pt x="673" y="270"/>
                    <a:pt x="672" y="268"/>
                  </a:cubicBezTo>
                  <a:cubicBezTo>
                    <a:pt x="727" y="249"/>
                    <a:pt x="727" y="249"/>
                    <a:pt x="727" y="249"/>
                  </a:cubicBezTo>
                  <a:cubicBezTo>
                    <a:pt x="728" y="251"/>
                    <a:pt x="729" y="254"/>
                    <a:pt x="730" y="257"/>
                  </a:cubicBezTo>
                  <a:lnTo>
                    <a:pt x="674" y="275"/>
                  </a:lnTo>
                  <a:close/>
                  <a:moveTo>
                    <a:pt x="77" y="269"/>
                  </a:moveTo>
                  <a:cubicBezTo>
                    <a:pt x="22" y="249"/>
                    <a:pt x="22" y="249"/>
                    <a:pt x="22" y="249"/>
                  </a:cubicBezTo>
                  <a:cubicBezTo>
                    <a:pt x="23" y="246"/>
                    <a:pt x="24" y="244"/>
                    <a:pt x="25" y="241"/>
                  </a:cubicBezTo>
                  <a:cubicBezTo>
                    <a:pt x="79" y="262"/>
                    <a:pt x="79" y="262"/>
                    <a:pt x="79" y="262"/>
                  </a:cubicBezTo>
                  <a:cubicBezTo>
                    <a:pt x="78" y="264"/>
                    <a:pt x="78" y="266"/>
                    <a:pt x="77" y="269"/>
                  </a:cubicBezTo>
                  <a:close/>
                  <a:moveTo>
                    <a:pt x="670" y="262"/>
                  </a:moveTo>
                  <a:cubicBezTo>
                    <a:pt x="669" y="260"/>
                    <a:pt x="668" y="258"/>
                    <a:pt x="667" y="256"/>
                  </a:cubicBezTo>
                  <a:cubicBezTo>
                    <a:pt x="722" y="234"/>
                    <a:pt x="722" y="234"/>
                    <a:pt x="722" y="234"/>
                  </a:cubicBezTo>
                  <a:cubicBezTo>
                    <a:pt x="723" y="236"/>
                    <a:pt x="724" y="239"/>
                    <a:pt x="725" y="242"/>
                  </a:cubicBezTo>
                  <a:lnTo>
                    <a:pt x="670" y="262"/>
                  </a:lnTo>
                  <a:close/>
                  <a:moveTo>
                    <a:pt x="82" y="256"/>
                  </a:moveTo>
                  <a:cubicBezTo>
                    <a:pt x="27" y="234"/>
                    <a:pt x="27" y="234"/>
                    <a:pt x="27" y="234"/>
                  </a:cubicBezTo>
                  <a:cubicBezTo>
                    <a:pt x="28" y="232"/>
                    <a:pt x="29" y="229"/>
                    <a:pt x="31" y="226"/>
                  </a:cubicBezTo>
                  <a:cubicBezTo>
                    <a:pt x="84" y="249"/>
                    <a:pt x="84" y="249"/>
                    <a:pt x="84" y="249"/>
                  </a:cubicBezTo>
                  <a:cubicBezTo>
                    <a:pt x="83" y="252"/>
                    <a:pt x="82" y="254"/>
                    <a:pt x="82" y="256"/>
                  </a:cubicBezTo>
                  <a:close/>
                  <a:moveTo>
                    <a:pt x="665" y="250"/>
                  </a:moveTo>
                  <a:cubicBezTo>
                    <a:pt x="664" y="248"/>
                    <a:pt x="663" y="246"/>
                    <a:pt x="662" y="243"/>
                  </a:cubicBezTo>
                  <a:cubicBezTo>
                    <a:pt x="715" y="219"/>
                    <a:pt x="715" y="219"/>
                    <a:pt x="715" y="219"/>
                  </a:cubicBezTo>
                  <a:cubicBezTo>
                    <a:pt x="716" y="222"/>
                    <a:pt x="718" y="224"/>
                    <a:pt x="719" y="227"/>
                  </a:cubicBezTo>
                  <a:lnTo>
                    <a:pt x="665" y="250"/>
                  </a:lnTo>
                  <a:close/>
                  <a:moveTo>
                    <a:pt x="87" y="244"/>
                  </a:moveTo>
                  <a:cubicBezTo>
                    <a:pt x="34" y="220"/>
                    <a:pt x="34" y="220"/>
                    <a:pt x="34" y="220"/>
                  </a:cubicBezTo>
                  <a:cubicBezTo>
                    <a:pt x="35" y="217"/>
                    <a:pt x="36" y="214"/>
                    <a:pt x="37" y="212"/>
                  </a:cubicBezTo>
                  <a:cubicBezTo>
                    <a:pt x="90" y="237"/>
                    <a:pt x="90" y="237"/>
                    <a:pt x="90" y="237"/>
                  </a:cubicBezTo>
                  <a:cubicBezTo>
                    <a:pt x="89" y="239"/>
                    <a:pt x="88" y="242"/>
                    <a:pt x="87" y="244"/>
                  </a:cubicBezTo>
                  <a:close/>
                  <a:moveTo>
                    <a:pt x="659" y="238"/>
                  </a:moveTo>
                  <a:cubicBezTo>
                    <a:pt x="658" y="236"/>
                    <a:pt x="657" y="234"/>
                    <a:pt x="656" y="231"/>
                  </a:cubicBezTo>
                  <a:cubicBezTo>
                    <a:pt x="708" y="205"/>
                    <a:pt x="708" y="205"/>
                    <a:pt x="708" y="205"/>
                  </a:cubicBezTo>
                  <a:cubicBezTo>
                    <a:pt x="710" y="208"/>
                    <a:pt x="711" y="210"/>
                    <a:pt x="712" y="213"/>
                  </a:cubicBezTo>
                  <a:lnTo>
                    <a:pt x="659" y="238"/>
                  </a:lnTo>
                  <a:close/>
                  <a:moveTo>
                    <a:pt x="93" y="232"/>
                  </a:moveTo>
                  <a:cubicBezTo>
                    <a:pt x="40" y="205"/>
                    <a:pt x="40" y="205"/>
                    <a:pt x="40" y="205"/>
                  </a:cubicBezTo>
                  <a:cubicBezTo>
                    <a:pt x="42" y="203"/>
                    <a:pt x="43" y="200"/>
                    <a:pt x="44" y="198"/>
                  </a:cubicBezTo>
                  <a:cubicBezTo>
                    <a:pt x="96" y="225"/>
                    <a:pt x="96" y="225"/>
                    <a:pt x="96" y="225"/>
                  </a:cubicBezTo>
                  <a:cubicBezTo>
                    <a:pt x="95" y="227"/>
                    <a:pt x="94" y="229"/>
                    <a:pt x="93" y="232"/>
                  </a:cubicBezTo>
                  <a:close/>
                  <a:moveTo>
                    <a:pt x="653" y="226"/>
                  </a:moveTo>
                  <a:cubicBezTo>
                    <a:pt x="652" y="224"/>
                    <a:pt x="651" y="222"/>
                    <a:pt x="650" y="220"/>
                  </a:cubicBezTo>
                  <a:cubicBezTo>
                    <a:pt x="701" y="191"/>
                    <a:pt x="701" y="191"/>
                    <a:pt x="701" y="191"/>
                  </a:cubicBezTo>
                  <a:cubicBezTo>
                    <a:pt x="702" y="193"/>
                    <a:pt x="704" y="196"/>
                    <a:pt x="705" y="199"/>
                  </a:cubicBezTo>
                  <a:lnTo>
                    <a:pt x="653" y="226"/>
                  </a:lnTo>
                  <a:close/>
                  <a:moveTo>
                    <a:pt x="99" y="220"/>
                  </a:moveTo>
                  <a:cubicBezTo>
                    <a:pt x="48" y="191"/>
                    <a:pt x="48" y="191"/>
                    <a:pt x="48" y="191"/>
                  </a:cubicBezTo>
                  <a:cubicBezTo>
                    <a:pt x="49" y="189"/>
                    <a:pt x="51" y="186"/>
                    <a:pt x="52" y="184"/>
                  </a:cubicBezTo>
                  <a:cubicBezTo>
                    <a:pt x="103" y="213"/>
                    <a:pt x="103" y="213"/>
                    <a:pt x="103" y="213"/>
                  </a:cubicBezTo>
                  <a:cubicBezTo>
                    <a:pt x="101" y="216"/>
                    <a:pt x="100" y="218"/>
                    <a:pt x="99" y="220"/>
                  </a:cubicBezTo>
                  <a:close/>
                  <a:moveTo>
                    <a:pt x="647" y="214"/>
                  </a:moveTo>
                  <a:cubicBezTo>
                    <a:pt x="646" y="212"/>
                    <a:pt x="644" y="210"/>
                    <a:pt x="643" y="208"/>
                  </a:cubicBezTo>
                  <a:cubicBezTo>
                    <a:pt x="693" y="177"/>
                    <a:pt x="693" y="177"/>
                    <a:pt x="693" y="177"/>
                  </a:cubicBezTo>
                  <a:cubicBezTo>
                    <a:pt x="694" y="180"/>
                    <a:pt x="696" y="182"/>
                    <a:pt x="697" y="185"/>
                  </a:cubicBezTo>
                  <a:lnTo>
                    <a:pt x="647" y="214"/>
                  </a:lnTo>
                  <a:close/>
                  <a:moveTo>
                    <a:pt x="106" y="208"/>
                  </a:moveTo>
                  <a:cubicBezTo>
                    <a:pt x="56" y="178"/>
                    <a:pt x="56" y="178"/>
                    <a:pt x="56" y="178"/>
                  </a:cubicBezTo>
                  <a:cubicBezTo>
                    <a:pt x="57" y="175"/>
                    <a:pt x="59" y="173"/>
                    <a:pt x="61" y="170"/>
                  </a:cubicBezTo>
                  <a:cubicBezTo>
                    <a:pt x="110" y="202"/>
                    <a:pt x="110" y="202"/>
                    <a:pt x="110" y="202"/>
                  </a:cubicBezTo>
                  <a:cubicBezTo>
                    <a:pt x="108" y="204"/>
                    <a:pt x="107" y="206"/>
                    <a:pt x="106" y="208"/>
                  </a:cubicBezTo>
                  <a:close/>
                  <a:moveTo>
                    <a:pt x="640" y="203"/>
                  </a:moveTo>
                  <a:cubicBezTo>
                    <a:pt x="639" y="201"/>
                    <a:pt x="637" y="199"/>
                    <a:pt x="636" y="197"/>
                  </a:cubicBezTo>
                  <a:cubicBezTo>
                    <a:pt x="684" y="164"/>
                    <a:pt x="684" y="164"/>
                    <a:pt x="684" y="164"/>
                  </a:cubicBezTo>
                  <a:cubicBezTo>
                    <a:pt x="686" y="166"/>
                    <a:pt x="688" y="169"/>
                    <a:pt x="689" y="171"/>
                  </a:cubicBezTo>
                  <a:lnTo>
                    <a:pt x="640" y="203"/>
                  </a:lnTo>
                  <a:close/>
                  <a:moveTo>
                    <a:pt x="113" y="197"/>
                  </a:moveTo>
                  <a:cubicBezTo>
                    <a:pt x="65" y="164"/>
                    <a:pt x="65" y="164"/>
                    <a:pt x="65" y="164"/>
                  </a:cubicBezTo>
                  <a:cubicBezTo>
                    <a:pt x="66" y="162"/>
                    <a:pt x="68" y="159"/>
                    <a:pt x="70" y="157"/>
                  </a:cubicBezTo>
                  <a:cubicBezTo>
                    <a:pt x="117" y="191"/>
                    <a:pt x="117" y="191"/>
                    <a:pt x="117" y="191"/>
                  </a:cubicBezTo>
                  <a:cubicBezTo>
                    <a:pt x="116" y="193"/>
                    <a:pt x="114" y="195"/>
                    <a:pt x="113" y="197"/>
                  </a:cubicBezTo>
                  <a:close/>
                  <a:moveTo>
                    <a:pt x="632" y="192"/>
                  </a:moveTo>
                  <a:cubicBezTo>
                    <a:pt x="631" y="190"/>
                    <a:pt x="630" y="188"/>
                    <a:pt x="628" y="186"/>
                  </a:cubicBezTo>
                  <a:cubicBezTo>
                    <a:pt x="675" y="151"/>
                    <a:pt x="675" y="151"/>
                    <a:pt x="675" y="151"/>
                  </a:cubicBezTo>
                  <a:cubicBezTo>
                    <a:pt x="677" y="153"/>
                    <a:pt x="679" y="156"/>
                    <a:pt x="680" y="158"/>
                  </a:cubicBezTo>
                  <a:lnTo>
                    <a:pt x="632" y="192"/>
                  </a:lnTo>
                  <a:close/>
                  <a:moveTo>
                    <a:pt x="121" y="186"/>
                  </a:moveTo>
                  <a:cubicBezTo>
                    <a:pt x="74" y="151"/>
                    <a:pt x="74" y="151"/>
                    <a:pt x="74" y="151"/>
                  </a:cubicBezTo>
                  <a:cubicBezTo>
                    <a:pt x="75" y="149"/>
                    <a:pt x="77" y="147"/>
                    <a:pt x="79" y="144"/>
                  </a:cubicBezTo>
                  <a:cubicBezTo>
                    <a:pt x="125" y="180"/>
                    <a:pt x="125" y="180"/>
                    <a:pt x="125" y="180"/>
                  </a:cubicBezTo>
                  <a:cubicBezTo>
                    <a:pt x="124" y="182"/>
                    <a:pt x="122" y="184"/>
                    <a:pt x="121" y="186"/>
                  </a:cubicBezTo>
                  <a:close/>
                  <a:moveTo>
                    <a:pt x="624" y="181"/>
                  </a:moveTo>
                  <a:cubicBezTo>
                    <a:pt x="623" y="179"/>
                    <a:pt x="622" y="177"/>
                    <a:pt x="620" y="175"/>
                  </a:cubicBezTo>
                  <a:cubicBezTo>
                    <a:pt x="665" y="139"/>
                    <a:pt x="665" y="139"/>
                    <a:pt x="665" y="139"/>
                  </a:cubicBezTo>
                  <a:cubicBezTo>
                    <a:pt x="667" y="141"/>
                    <a:pt x="669" y="143"/>
                    <a:pt x="671" y="145"/>
                  </a:cubicBezTo>
                  <a:lnTo>
                    <a:pt x="624" y="181"/>
                  </a:lnTo>
                  <a:close/>
                  <a:moveTo>
                    <a:pt x="129" y="175"/>
                  </a:moveTo>
                  <a:cubicBezTo>
                    <a:pt x="83" y="139"/>
                    <a:pt x="83" y="139"/>
                    <a:pt x="83" y="139"/>
                  </a:cubicBezTo>
                  <a:cubicBezTo>
                    <a:pt x="85" y="136"/>
                    <a:pt x="87" y="134"/>
                    <a:pt x="89" y="132"/>
                  </a:cubicBezTo>
                  <a:cubicBezTo>
                    <a:pt x="134" y="170"/>
                    <a:pt x="134" y="170"/>
                    <a:pt x="134" y="170"/>
                  </a:cubicBezTo>
                  <a:cubicBezTo>
                    <a:pt x="132" y="172"/>
                    <a:pt x="130" y="174"/>
                    <a:pt x="129" y="175"/>
                  </a:cubicBezTo>
                  <a:close/>
                  <a:moveTo>
                    <a:pt x="616" y="171"/>
                  </a:moveTo>
                  <a:cubicBezTo>
                    <a:pt x="615" y="169"/>
                    <a:pt x="613" y="167"/>
                    <a:pt x="611" y="165"/>
                  </a:cubicBezTo>
                  <a:cubicBezTo>
                    <a:pt x="655" y="126"/>
                    <a:pt x="655" y="126"/>
                    <a:pt x="655" y="126"/>
                  </a:cubicBezTo>
                  <a:cubicBezTo>
                    <a:pt x="657" y="129"/>
                    <a:pt x="659" y="131"/>
                    <a:pt x="661" y="133"/>
                  </a:cubicBezTo>
                  <a:lnTo>
                    <a:pt x="616" y="171"/>
                  </a:lnTo>
                  <a:close/>
                  <a:moveTo>
                    <a:pt x="138" y="165"/>
                  </a:moveTo>
                  <a:cubicBezTo>
                    <a:pt x="94" y="127"/>
                    <a:pt x="94" y="127"/>
                    <a:pt x="94" y="127"/>
                  </a:cubicBezTo>
                  <a:cubicBezTo>
                    <a:pt x="96" y="124"/>
                    <a:pt x="98" y="122"/>
                    <a:pt x="100" y="120"/>
                  </a:cubicBezTo>
                  <a:cubicBezTo>
                    <a:pt x="142" y="160"/>
                    <a:pt x="142" y="160"/>
                    <a:pt x="142" y="160"/>
                  </a:cubicBezTo>
                  <a:cubicBezTo>
                    <a:pt x="141" y="162"/>
                    <a:pt x="139" y="163"/>
                    <a:pt x="138" y="165"/>
                  </a:cubicBezTo>
                  <a:close/>
                  <a:moveTo>
                    <a:pt x="607" y="161"/>
                  </a:moveTo>
                  <a:cubicBezTo>
                    <a:pt x="606" y="159"/>
                    <a:pt x="604" y="157"/>
                    <a:pt x="602" y="155"/>
                  </a:cubicBezTo>
                  <a:cubicBezTo>
                    <a:pt x="644" y="115"/>
                    <a:pt x="644" y="115"/>
                    <a:pt x="644" y="115"/>
                  </a:cubicBezTo>
                  <a:cubicBezTo>
                    <a:pt x="646" y="117"/>
                    <a:pt x="648" y="119"/>
                    <a:pt x="650" y="121"/>
                  </a:cubicBezTo>
                  <a:lnTo>
                    <a:pt x="607" y="161"/>
                  </a:lnTo>
                  <a:close/>
                  <a:moveTo>
                    <a:pt x="147" y="155"/>
                  </a:moveTo>
                  <a:cubicBezTo>
                    <a:pt x="104" y="115"/>
                    <a:pt x="104" y="115"/>
                    <a:pt x="104" y="115"/>
                  </a:cubicBezTo>
                  <a:cubicBezTo>
                    <a:pt x="106" y="113"/>
                    <a:pt x="108" y="111"/>
                    <a:pt x="111" y="109"/>
                  </a:cubicBezTo>
                  <a:cubicBezTo>
                    <a:pt x="152" y="150"/>
                    <a:pt x="152" y="150"/>
                    <a:pt x="152" y="150"/>
                  </a:cubicBezTo>
                  <a:cubicBezTo>
                    <a:pt x="150" y="152"/>
                    <a:pt x="148" y="154"/>
                    <a:pt x="147" y="155"/>
                  </a:cubicBezTo>
                  <a:close/>
                  <a:moveTo>
                    <a:pt x="598" y="151"/>
                  </a:moveTo>
                  <a:cubicBezTo>
                    <a:pt x="596" y="149"/>
                    <a:pt x="595" y="147"/>
                    <a:pt x="593" y="146"/>
                  </a:cubicBezTo>
                  <a:cubicBezTo>
                    <a:pt x="633" y="104"/>
                    <a:pt x="633" y="104"/>
                    <a:pt x="633" y="104"/>
                  </a:cubicBezTo>
                  <a:cubicBezTo>
                    <a:pt x="635" y="106"/>
                    <a:pt x="637" y="108"/>
                    <a:pt x="639" y="110"/>
                  </a:cubicBezTo>
                  <a:lnTo>
                    <a:pt x="598" y="151"/>
                  </a:lnTo>
                  <a:close/>
                  <a:moveTo>
                    <a:pt x="156" y="146"/>
                  </a:moveTo>
                  <a:cubicBezTo>
                    <a:pt x="116" y="104"/>
                    <a:pt x="116" y="104"/>
                    <a:pt x="116" y="104"/>
                  </a:cubicBezTo>
                  <a:cubicBezTo>
                    <a:pt x="118" y="102"/>
                    <a:pt x="120" y="100"/>
                    <a:pt x="122" y="98"/>
                  </a:cubicBezTo>
                  <a:cubicBezTo>
                    <a:pt x="161" y="141"/>
                    <a:pt x="161" y="141"/>
                    <a:pt x="161" y="141"/>
                  </a:cubicBezTo>
                  <a:cubicBezTo>
                    <a:pt x="160" y="142"/>
                    <a:pt x="158" y="144"/>
                    <a:pt x="156" y="146"/>
                  </a:cubicBezTo>
                  <a:close/>
                  <a:moveTo>
                    <a:pt x="588" y="142"/>
                  </a:moveTo>
                  <a:cubicBezTo>
                    <a:pt x="587" y="140"/>
                    <a:pt x="585" y="138"/>
                    <a:pt x="583" y="137"/>
                  </a:cubicBezTo>
                  <a:cubicBezTo>
                    <a:pt x="622" y="93"/>
                    <a:pt x="622" y="93"/>
                    <a:pt x="622" y="93"/>
                  </a:cubicBezTo>
                  <a:cubicBezTo>
                    <a:pt x="624" y="95"/>
                    <a:pt x="626" y="97"/>
                    <a:pt x="628" y="99"/>
                  </a:cubicBezTo>
                  <a:lnTo>
                    <a:pt x="588" y="142"/>
                  </a:lnTo>
                  <a:close/>
                  <a:moveTo>
                    <a:pt x="166" y="137"/>
                  </a:moveTo>
                  <a:cubicBezTo>
                    <a:pt x="127" y="93"/>
                    <a:pt x="127" y="93"/>
                    <a:pt x="127" y="93"/>
                  </a:cubicBezTo>
                  <a:cubicBezTo>
                    <a:pt x="130" y="91"/>
                    <a:pt x="132" y="89"/>
                    <a:pt x="134" y="87"/>
                  </a:cubicBezTo>
                  <a:cubicBezTo>
                    <a:pt x="172" y="132"/>
                    <a:pt x="172" y="132"/>
                    <a:pt x="172" y="132"/>
                  </a:cubicBezTo>
                  <a:cubicBezTo>
                    <a:pt x="170" y="134"/>
                    <a:pt x="168" y="135"/>
                    <a:pt x="166" y="137"/>
                  </a:cubicBezTo>
                  <a:close/>
                  <a:moveTo>
                    <a:pt x="578" y="133"/>
                  </a:moveTo>
                  <a:cubicBezTo>
                    <a:pt x="576" y="131"/>
                    <a:pt x="575" y="130"/>
                    <a:pt x="573" y="128"/>
                  </a:cubicBezTo>
                  <a:cubicBezTo>
                    <a:pt x="609" y="83"/>
                    <a:pt x="609" y="83"/>
                    <a:pt x="609" y="83"/>
                  </a:cubicBezTo>
                  <a:cubicBezTo>
                    <a:pt x="612" y="84"/>
                    <a:pt x="614" y="86"/>
                    <a:pt x="616" y="88"/>
                  </a:cubicBezTo>
                  <a:lnTo>
                    <a:pt x="578" y="133"/>
                  </a:lnTo>
                  <a:close/>
                  <a:moveTo>
                    <a:pt x="176" y="128"/>
                  </a:moveTo>
                  <a:cubicBezTo>
                    <a:pt x="139" y="83"/>
                    <a:pt x="139" y="83"/>
                    <a:pt x="139" y="83"/>
                  </a:cubicBezTo>
                  <a:cubicBezTo>
                    <a:pt x="142" y="81"/>
                    <a:pt x="144" y="79"/>
                    <a:pt x="146" y="77"/>
                  </a:cubicBezTo>
                  <a:cubicBezTo>
                    <a:pt x="182" y="124"/>
                    <a:pt x="182" y="124"/>
                    <a:pt x="182" y="124"/>
                  </a:cubicBezTo>
                  <a:cubicBezTo>
                    <a:pt x="180" y="125"/>
                    <a:pt x="178" y="127"/>
                    <a:pt x="176" y="128"/>
                  </a:cubicBezTo>
                  <a:close/>
                  <a:moveTo>
                    <a:pt x="568" y="124"/>
                  </a:moveTo>
                  <a:cubicBezTo>
                    <a:pt x="566" y="123"/>
                    <a:pt x="564" y="121"/>
                    <a:pt x="562" y="120"/>
                  </a:cubicBezTo>
                  <a:cubicBezTo>
                    <a:pt x="597" y="73"/>
                    <a:pt x="597" y="73"/>
                    <a:pt x="597" y="73"/>
                  </a:cubicBezTo>
                  <a:cubicBezTo>
                    <a:pt x="599" y="75"/>
                    <a:pt x="601" y="76"/>
                    <a:pt x="604" y="78"/>
                  </a:cubicBezTo>
                  <a:lnTo>
                    <a:pt x="568" y="124"/>
                  </a:lnTo>
                  <a:close/>
                  <a:moveTo>
                    <a:pt x="187" y="120"/>
                  </a:moveTo>
                  <a:cubicBezTo>
                    <a:pt x="152" y="73"/>
                    <a:pt x="152" y="73"/>
                    <a:pt x="152" y="73"/>
                  </a:cubicBezTo>
                  <a:cubicBezTo>
                    <a:pt x="154" y="71"/>
                    <a:pt x="157" y="70"/>
                    <a:pt x="159" y="68"/>
                  </a:cubicBezTo>
                  <a:cubicBezTo>
                    <a:pt x="193" y="116"/>
                    <a:pt x="193" y="116"/>
                    <a:pt x="193" y="116"/>
                  </a:cubicBezTo>
                  <a:cubicBezTo>
                    <a:pt x="191" y="117"/>
                    <a:pt x="189" y="118"/>
                    <a:pt x="187" y="120"/>
                  </a:cubicBezTo>
                  <a:close/>
                  <a:moveTo>
                    <a:pt x="557" y="116"/>
                  </a:moveTo>
                  <a:cubicBezTo>
                    <a:pt x="555" y="115"/>
                    <a:pt x="553" y="113"/>
                    <a:pt x="551" y="112"/>
                  </a:cubicBezTo>
                  <a:cubicBezTo>
                    <a:pt x="584" y="64"/>
                    <a:pt x="584" y="64"/>
                    <a:pt x="584" y="64"/>
                  </a:cubicBezTo>
                  <a:cubicBezTo>
                    <a:pt x="586" y="65"/>
                    <a:pt x="589" y="67"/>
                    <a:pt x="591" y="69"/>
                  </a:cubicBezTo>
                  <a:lnTo>
                    <a:pt x="557" y="116"/>
                  </a:lnTo>
                  <a:close/>
                  <a:moveTo>
                    <a:pt x="198" y="112"/>
                  </a:moveTo>
                  <a:cubicBezTo>
                    <a:pt x="165" y="64"/>
                    <a:pt x="165" y="64"/>
                    <a:pt x="165" y="64"/>
                  </a:cubicBezTo>
                  <a:cubicBezTo>
                    <a:pt x="167" y="62"/>
                    <a:pt x="170" y="61"/>
                    <a:pt x="172" y="59"/>
                  </a:cubicBezTo>
                  <a:cubicBezTo>
                    <a:pt x="204" y="108"/>
                    <a:pt x="204" y="108"/>
                    <a:pt x="204" y="108"/>
                  </a:cubicBezTo>
                  <a:cubicBezTo>
                    <a:pt x="202" y="109"/>
                    <a:pt x="200" y="111"/>
                    <a:pt x="198" y="112"/>
                  </a:cubicBezTo>
                  <a:close/>
                  <a:moveTo>
                    <a:pt x="546" y="109"/>
                  </a:moveTo>
                  <a:cubicBezTo>
                    <a:pt x="544" y="107"/>
                    <a:pt x="542" y="106"/>
                    <a:pt x="540" y="105"/>
                  </a:cubicBezTo>
                  <a:cubicBezTo>
                    <a:pt x="571" y="55"/>
                    <a:pt x="571" y="55"/>
                    <a:pt x="571" y="55"/>
                  </a:cubicBezTo>
                  <a:cubicBezTo>
                    <a:pt x="573" y="57"/>
                    <a:pt x="575" y="58"/>
                    <a:pt x="578" y="60"/>
                  </a:cubicBezTo>
                  <a:lnTo>
                    <a:pt x="546" y="109"/>
                  </a:lnTo>
                  <a:close/>
                  <a:moveTo>
                    <a:pt x="209" y="105"/>
                  </a:moveTo>
                  <a:cubicBezTo>
                    <a:pt x="178" y="55"/>
                    <a:pt x="178" y="55"/>
                    <a:pt x="178" y="55"/>
                  </a:cubicBezTo>
                  <a:cubicBezTo>
                    <a:pt x="181" y="54"/>
                    <a:pt x="183" y="52"/>
                    <a:pt x="186" y="51"/>
                  </a:cubicBezTo>
                  <a:cubicBezTo>
                    <a:pt x="215" y="101"/>
                    <a:pt x="215" y="101"/>
                    <a:pt x="215" y="101"/>
                  </a:cubicBezTo>
                  <a:cubicBezTo>
                    <a:pt x="213" y="102"/>
                    <a:pt x="211" y="104"/>
                    <a:pt x="209" y="105"/>
                  </a:cubicBezTo>
                  <a:close/>
                  <a:moveTo>
                    <a:pt x="535" y="102"/>
                  </a:moveTo>
                  <a:cubicBezTo>
                    <a:pt x="533" y="100"/>
                    <a:pt x="530" y="99"/>
                    <a:pt x="528" y="98"/>
                  </a:cubicBezTo>
                  <a:cubicBezTo>
                    <a:pt x="557" y="47"/>
                    <a:pt x="557" y="47"/>
                    <a:pt x="557" y="47"/>
                  </a:cubicBezTo>
                  <a:cubicBezTo>
                    <a:pt x="559" y="48"/>
                    <a:pt x="562" y="50"/>
                    <a:pt x="564" y="51"/>
                  </a:cubicBezTo>
                  <a:lnTo>
                    <a:pt x="535" y="102"/>
                  </a:lnTo>
                  <a:close/>
                  <a:moveTo>
                    <a:pt x="220" y="98"/>
                  </a:moveTo>
                  <a:cubicBezTo>
                    <a:pt x="192" y="47"/>
                    <a:pt x="192" y="47"/>
                    <a:pt x="192" y="47"/>
                  </a:cubicBezTo>
                  <a:cubicBezTo>
                    <a:pt x="194" y="46"/>
                    <a:pt x="197" y="44"/>
                    <a:pt x="199" y="43"/>
                  </a:cubicBezTo>
                  <a:cubicBezTo>
                    <a:pt x="227" y="95"/>
                    <a:pt x="227" y="95"/>
                    <a:pt x="227" y="95"/>
                  </a:cubicBezTo>
                  <a:cubicBezTo>
                    <a:pt x="225" y="96"/>
                    <a:pt x="223" y="97"/>
                    <a:pt x="220" y="98"/>
                  </a:cubicBezTo>
                  <a:close/>
                  <a:moveTo>
                    <a:pt x="523" y="95"/>
                  </a:moveTo>
                  <a:cubicBezTo>
                    <a:pt x="521" y="94"/>
                    <a:pt x="519" y="93"/>
                    <a:pt x="516" y="92"/>
                  </a:cubicBezTo>
                  <a:cubicBezTo>
                    <a:pt x="543" y="40"/>
                    <a:pt x="543" y="40"/>
                    <a:pt x="543" y="40"/>
                  </a:cubicBezTo>
                  <a:cubicBezTo>
                    <a:pt x="545" y="41"/>
                    <a:pt x="548" y="42"/>
                    <a:pt x="550" y="44"/>
                  </a:cubicBezTo>
                  <a:lnTo>
                    <a:pt x="523" y="95"/>
                  </a:lnTo>
                  <a:close/>
                  <a:moveTo>
                    <a:pt x="232" y="92"/>
                  </a:moveTo>
                  <a:cubicBezTo>
                    <a:pt x="206" y="40"/>
                    <a:pt x="206" y="40"/>
                    <a:pt x="206" y="40"/>
                  </a:cubicBezTo>
                  <a:cubicBezTo>
                    <a:pt x="208" y="38"/>
                    <a:pt x="211" y="37"/>
                    <a:pt x="214" y="36"/>
                  </a:cubicBezTo>
                  <a:cubicBezTo>
                    <a:pt x="239" y="89"/>
                    <a:pt x="239" y="89"/>
                    <a:pt x="239" y="89"/>
                  </a:cubicBezTo>
                  <a:cubicBezTo>
                    <a:pt x="237" y="90"/>
                    <a:pt x="234" y="91"/>
                    <a:pt x="232" y="92"/>
                  </a:cubicBezTo>
                  <a:close/>
                  <a:moveTo>
                    <a:pt x="511" y="89"/>
                  </a:moveTo>
                  <a:cubicBezTo>
                    <a:pt x="509" y="88"/>
                    <a:pt x="507" y="87"/>
                    <a:pt x="504" y="86"/>
                  </a:cubicBezTo>
                  <a:cubicBezTo>
                    <a:pt x="528" y="33"/>
                    <a:pt x="528" y="33"/>
                    <a:pt x="528" y="33"/>
                  </a:cubicBezTo>
                  <a:cubicBezTo>
                    <a:pt x="531" y="34"/>
                    <a:pt x="534" y="35"/>
                    <a:pt x="536" y="36"/>
                  </a:cubicBezTo>
                  <a:lnTo>
                    <a:pt x="511" y="89"/>
                  </a:lnTo>
                  <a:close/>
                  <a:moveTo>
                    <a:pt x="244" y="86"/>
                  </a:moveTo>
                  <a:cubicBezTo>
                    <a:pt x="220" y="33"/>
                    <a:pt x="220" y="33"/>
                    <a:pt x="220" y="33"/>
                  </a:cubicBezTo>
                  <a:cubicBezTo>
                    <a:pt x="223" y="32"/>
                    <a:pt x="225" y="31"/>
                    <a:pt x="228" y="29"/>
                  </a:cubicBezTo>
                  <a:cubicBezTo>
                    <a:pt x="251" y="83"/>
                    <a:pt x="251" y="83"/>
                    <a:pt x="251" y="83"/>
                  </a:cubicBezTo>
                  <a:cubicBezTo>
                    <a:pt x="249" y="84"/>
                    <a:pt x="247" y="85"/>
                    <a:pt x="244" y="86"/>
                  </a:cubicBezTo>
                  <a:close/>
                  <a:moveTo>
                    <a:pt x="499" y="83"/>
                  </a:moveTo>
                  <a:cubicBezTo>
                    <a:pt x="496" y="83"/>
                    <a:pt x="494" y="82"/>
                    <a:pt x="492" y="81"/>
                  </a:cubicBezTo>
                  <a:cubicBezTo>
                    <a:pt x="514" y="26"/>
                    <a:pt x="514" y="26"/>
                    <a:pt x="514" y="26"/>
                  </a:cubicBezTo>
                  <a:cubicBezTo>
                    <a:pt x="516" y="27"/>
                    <a:pt x="519" y="29"/>
                    <a:pt x="522" y="30"/>
                  </a:cubicBezTo>
                  <a:lnTo>
                    <a:pt x="499" y="83"/>
                  </a:lnTo>
                  <a:close/>
                  <a:moveTo>
                    <a:pt x="257" y="81"/>
                  </a:moveTo>
                  <a:cubicBezTo>
                    <a:pt x="235" y="27"/>
                    <a:pt x="235" y="27"/>
                    <a:pt x="235" y="27"/>
                  </a:cubicBezTo>
                  <a:cubicBezTo>
                    <a:pt x="237" y="26"/>
                    <a:pt x="240" y="24"/>
                    <a:pt x="243" y="23"/>
                  </a:cubicBezTo>
                  <a:cubicBezTo>
                    <a:pt x="263" y="78"/>
                    <a:pt x="263" y="78"/>
                    <a:pt x="263" y="78"/>
                  </a:cubicBezTo>
                  <a:cubicBezTo>
                    <a:pt x="261" y="79"/>
                    <a:pt x="259" y="80"/>
                    <a:pt x="257" y="81"/>
                  </a:cubicBezTo>
                  <a:close/>
                  <a:moveTo>
                    <a:pt x="486" y="78"/>
                  </a:moveTo>
                  <a:cubicBezTo>
                    <a:pt x="484" y="78"/>
                    <a:pt x="482" y="77"/>
                    <a:pt x="479" y="76"/>
                  </a:cubicBezTo>
                  <a:cubicBezTo>
                    <a:pt x="499" y="21"/>
                    <a:pt x="499" y="21"/>
                    <a:pt x="499" y="21"/>
                  </a:cubicBezTo>
                  <a:cubicBezTo>
                    <a:pt x="502" y="22"/>
                    <a:pt x="504" y="23"/>
                    <a:pt x="507" y="24"/>
                  </a:cubicBezTo>
                  <a:lnTo>
                    <a:pt x="486" y="78"/>
                  </a:lnTo>
                  <a:close/>
                  <a:moveTo>
                    <a:pt x="269" y="76"/>
                  </a:moveTo>
                  <a:cubicBezTo>
                    <a:pt x="250" y="21"/>
                    <a:pt x="250" y="21"/>
                    <a:pt x="250" y="21"/>
                  </a:cubicBezTo>
                  <a:cubicBezTo>
                    <a:pt x="252" y="20"/>
                    <a:pt x="255" y="19"/>
                    <a:pt x="258" y="18"/>
                  </a:cubicBezTo>
                  <a:cubicBezTo>
                    <a:pt x="276" y="74"/>
                    <a:pt x="276" y="74"/>
                    <a:pt x="276" y="74"/>
                  </a:cubicBezTo>
                  <a:cubicBezTo>
                    <a:pt x="274" y="75"/>
                    <a:pt x="271" y="75"/>
                    <a:pt x="269" y="76"/>
                  </a:cubicBezTo>
                  <a:close/>
                  <a:moveTo>
                    <a:pt x="474" y="74"/>
                  </a:moveTo>
                  <a:cubicBezTo>
                    <a:pt x="471" y="73"/>
                    <a:pt x="469" y="72"/>
                    <a:pt x="467" y="72"/>
                  </a:cubicBezTo>
                  <a:cubicBezTo>
                    <a:pt x="484" y="16"/>
                    <a:pt x="484" y="16"/>
                    <a:pt x="484" y="16"/>
                  </a:cubicBezTo>
                  <a:cubicBezTo>
                    <a:pt x="486" y="17"/>
                    <a:pt x="489" y="18"/>
                    <a:pt x="492" y="18"/>
                  </a:cubicBezTo>
                  <a:lnTo>
                    <a:pt x="474" y="74"/>
                  </a:lnTo>
                  <a:close/>
                  <a:moveTo>
                    <a:pt x="282" y="72"/>
                  </a:moveTo>
                  <a:cubicBezTo>
                    <a:pt x="265" y="16"/>
                    <a:pt x="265" y="16"/>
                    <a:pt x="265" y="16"/>
                  </a:cubicBezTo>
                  <a:cubicBezTo>
                    <a:pt x="267" y="15"/>
                    <a:pt x="270" y="14"/>
                    <a:pt x="273" y="14"/>
                  </a:cubicBezTo>
                  <a:cubicBezTo>
                    <a:pt x="289" y="70"/>
                    <a:pt x="289" y="70"/>
                    <a:pt x="289" y="70"/>
                  </a:cubicBezTo>
                  <a:cubicBezTo>
                    <a:pt x="286" y="71"/>
                    <a:pt x="284" y="71"/>
                    <a:pt x="282" y="72"/>
                  </a:cubicBezTo>
                  <a:close/>
                  <a:moveTo>
                    <a:pt x="461" y="70"/>
                  </a:moveTo>
                  <a:cubicBezTo>
                    <a:pt x="458" y="69"/>
                    <a:pt x="456" y="69"/>
                    <a:pt x="454" y="68"/>
                  </a:cubicBezTo>
                  <a:cubicBezTo>
                    <a:pt x="468" y="12"/>
                    <a:pt x="468" y="12"/>
                    <a:pt x="468" y="12"/>
                  </a:cubicBezTo>
                  <a:cubicBezTo>
                    <a:pt x="471" y="12"/>
                    <a:pt x="474" y="13"/>
                    <a:pt x="477" y="14"/>
                  </a:cubicBezTo>
                  <a:lnTo>
                    <a:pt x="461" y="70"/>
                  </a:lnTo>
                  <a:close/>
                  <a:moveTo>
                    <a:pt x="295" y="68"/>
                  </a:moveTo>
                  <a:cubicBezTo>
                    <a:pt x="280" y="12"/>
                    <a:pt x="280" y="12"/>
                    <a:pt x="280" y="12"/>
                  </a:cubicBezTo>
                  <a:cubicBezTo>
                    <a:pt x="283" y="11"/>
                    <a:pt x="286" y="10"/>
                    <a:pt x="288" y="10"/>
                  </a:cubicBezTo>
                  <a:cubicBezTo>
                    <a:pt x="302" y="67"/>
                    <a:pt x="302" y="67"/>
                    <a:pt x="302" y="67"/>
                  </a:cubicBezTo>
                  <a:cubicBezTo>
                    <a:pt x="299" y="67"/>
                    <a:pt x="297" y="68"/>
                    <a:pt x="295" y="68"/>
                  </a:cubicBezTo>
                  <a:close/>
                  <a:moveTo>
                    <a:pt x="448" y="67"/>
                  </a:moveTo>
                  <a:cubicBezTo>
                    <a:pt x="445" y="66"/>
                    <a:pt x="443" y="66"/>
                    <a:pt x="441" y="65"/>
                  </a:cubicBezTo>
                  <a:cubicBezTo>
                    <a:pt x="453" y="8"/>
                    <a:pt x="453" y="8"/>
                    <a:pt x="453" y="8"/>
                  </a:cubicBezTo>
                  <a:cubicBezTo>
                    <a:pt x="456" y="8"/>
                    <a:pt x="459" y="9"/>
                    <a:pt x="461" y="10"/>
                  </a:cubicBezTo>
                  <a:lnTo>
                    <a:pt x="448" y="67"/>
                  </a:lnTo>
                  <a:close/>
                  <a:moveTo>
                    <a:pt x="308" y="65"/>
                  </a:moveTo>
                  <a:cubicBezTo>
                    <a:pt x="295" y="8"/>
                    <a:pt x="295" y="8"/>
                    <a:pt x="295" y="8"/>
                  </a:cubicBezTo>
                  <a:cubicBezTo>
                    <a:pt x="298" y="7"/>
                    <a:pt x="301" y="7"/>
                    <a:pt x="304" y="6"/>
                  </a:cubicBezTo>
                  <a:cubicBezTo>
                    <a:pt x="315" y="64"/>
                    <a:pt x="315" y="64"/>
                    <a:pt x="315" y="64"/>
                  </a:cubicBezTo>
                  <a:cubicBezTo>
                    <a:pt x="312" y="64"/>
                    <a:pt x="310" y="65"/>
                    <a:pt x="308" y="65"/>
                  </a:cubicBezTo>
                  <a:close/>
                  <a:moveTo>
                    <a:pt x="435" y="64"/>
                  </a:moveTo>
                  <a:cubicBezTo>
                    <a:pt x="432" y="63"/>
                    <a:pt x="430" y="63"/>
                    <a:pt x="428" y="63"/>
                  </a:cubicBezTo>
                  <a:cubicBezTo>
                    <a:pt x="437" y="5"/>
                    <a:pt x="437" y="5"/>
                    <a:pt x="437" y="5"/>
                  </a:cubicBezTo>
                  <a:cubicBezTo>
                    <a:pt x="440" y="5"/>
                    <a:pt x="443" y="6"/>
                    <a:pt x="446" y="6"/>
                  </a:cubicBezTo>
                  <a:lnTo>
                    <a:pt x="435" y="64"/>
                  </a:lnTo>
                  <a:close/>
                  <a:moveTo>
                    <a:pt x="321" y="63"/>
                  </a:moveTo>
                  <a:cubicBezTo>
                    <a:pt x="311" y="5"/>
                    <a:pt x="311" y="5"/>
                    <a:pt x="311" y="5"/>
                  </a:cubicBezTo>
                  <a:cubicBezTo>
                    <a:pt x="314" y="5"/>
                    <a:pt x="317" y="4"/>
                    <a:pt x="320" y="4"/>
                  </a:cubicBezTo>
                  <a:cubicBezTo>
                    <a:pt x="328" y="61"/>
                    <a:pt x="328" y="61"/>
                    <a:pt x="328" y="61"/>
                  </a:cubicBezTo>
                  <a:cubicBezTo>
                    <a:pt x="326" y="62"/>
                    <a:pt x="323" y="62"/>
                    <a:pt x="321" y="63"/>
                  </a:cubicBezTo>
                  <a:close/>
                  <a:moveTo>
                    <a:pt x="422" y="62"/>
                  </a:moveTo>
                  <a:cubicBezTo>
                    <a:pt x="419" y="61"/>
                    <a:pt x="417" y="61"/>
                    <a:pt x="414" y="61"/>
                  </a:cubicBezTo>
                  <a:cubicBezTo>
                    <a:pt x="422" y="3"/>
                    <a:pt x="422" y="3"/>
                    <a:pt x="422" y="3"/>
                  </a:cubicBezTo>
                  <a:cubicBezTo>
                    <a:pt x="424" y="3"/>
                    <a:pt x="427" y="3"/>
                    <a:pt x="430" y="4"/>
                  </a:cubicBezTo>
                  <a:lnTo>
                    <a:pt x="422" y="62"/>
                  </a:lnTo>
                  <a:close/>
                  <a:moveTo>
                    <a:pt x="334" y="61"/>
                  </a:moveTo>
                  <a:cubicBezTo>
                    <a:pt x="327" y="3"/>
                    <a:pt x="327" y="3"/>
                    <a:pt x="327" y="3"/>
                  </a:cubicBezTo>
                  <a:cubicBezTo>
                    <a:pt x="330" y="2"/>
                    <a:pt x="332" y="2"/>
                    <a:pt x="335" y="2"/>
                  </a:cubicBezTo>
                  <a:cubicBezTo>
                    <a:pt x="341" y="60"/>
                    <a:pt x="341" y="60"/>
                    <a:pt x="341" y="60"/>
                  </a:cubicBezTo>
                  <a:cubicBezTo>
                    <a:pt x="339" y="60"/>
                    <a:pt x="337" y="60"/>
                    <a:pt x="334" y="61"/>
                  </a:cubicBezTo>
                  <a:close/>
                  <a:moveTo>
                    <a:pt x="408" y="60"/>
                  </a:moveTo>
                  <a:cubicBezTo>
                    <a:pt x="406" y="60"/>
                    <a:pt x="403" y="59"/>
                    <a:pt x="401" y="59"/>
                  </a:cubicBezTo>
                  <a:cubicBezTo>
                    <a:pt x="406" y="1"/>
                    <a:pt x="406" y="1"/>
                    <a:pt x="406" y="1"/>
                  </a:cubicBezTo>
                  <a:cubicBezTo>
                    <a:pt x="409" y="1"/>
                    <a:pt x="412" y="1"/>
                    <a:pt x="414" y="2"/>
                  </a:cubicBezTo>
                  <a:lnTo>
                    <a:pt x="408" y="60"/>
                  </a:lnTo>
                  <a:close/>
                  <a:moveTo>
                    <a:pt x="347" y="59"/>
                  </a:moveTo>
                  <a:cubicBezTo>
                    <a:pt x="342" y="1"/>
                    <a:pt x="342" y="1"/>
                    <a:pt x="342" y="1"/>
                  </a:cubicBezTo>
                  <a:cubicBezTo>
                    <a:pt x="345" y="1"/>
                    <a:pt x="348" y="1"/>
                    <a:pt x="351" y="0"/>
                  </a:cubicBezTo>
                  <a:cubicBezTo>
                    <a:pt x="355" y="59"/>
                    <a:pt x="355" y="59"/>
                    <a:pt x="355" y="59"/>
                  </a:cubicBezTo>
                  <a:cubicBezTo>
                    <a:pt x="352" y="59"/>
                    <a:pt x="350" y="59"/>
                    <a:pt x="347" y="59"/>
                  </a:cubicBezTo>
                  <a:close/>
                  <a:moveTo>
                    <a:pt x="395" y="59"/>
                  </a:moveTo>
                  <a:cubicBezTo>
                    <a:pt x="392" y="59"/>
                    <a:pt x="390" y="58"/>
                    <a:pt x="388" y="58"/>
                  </a:cubicBezTo>
                  <a:cubicBezTo>
                    <a:pt x="390" y="0"/>
                    <a:pt x="390" y="0"/>
                    <a:pt x="390" y="0"/>
                  </a:cubicBezTo>
                  <a:cubicBezTo>
                    <a:pt x="393" y="0"/>
                    <a:pt x="396" y="0"/>
                    <a:pt x="399" y="0"/>
                  </a:cubicBezTo>
                  <a:lnTo>
                    <a:pt x="395" y="59"/>
                  </a:lnTo>
                  <a:close/>
                  <a:moveTo>
                    <a:pt x="361" y="58"/>
                  </a:moveTo>
                  <a:cubicBezTo>
                    <a:pt x="358" y="0"/>
                    <a:pt x="358" y="0"/>
                    <a:pt x="358" y="0"/>
                  </a:cubicBezTo>
                  <a:cubicBezTo>
                    <a:pt x="361" y="0"/>
                    <a:pt x="364" y="0"/>
                    <a:pt x="367" y="0"/>
                  </a:cubicBezTo>
                  <a:cubicBezTo>
                    <a:pt x="368" y="58"/>
                    <a:pt x="368" y="58"/>
                    <a:pt x="368" y="58"/>
                  </a:cubicBezTo>
                  <a:cubicBezTo>
                    <a:pt x="366" y="58"/>
                    <a:pt x="363" y="58"/>
                    <a:pt x="361" y="58"/>
                  </a:cubicBezTo>
                  <a:close/>
                  <a:moveTo>
                    <a:pt x="382" y="58"/>
                  </a:moveTo>
                  <a:cubicBezTo>
                    <a:pt x="379" y="58"/>
                    <a:pt x="377" y="58"/>
                    <a:pt x="375" y="58"/>
                  </a:cubicBezTo>
                  <a:cubicBezTo>
                    <a:pt x="374" y="58"/>
                    <a:pt x="374" y="58"/>
                    <a:pt x="374" y="58"/>
                  </a:cubicBezTo>
                  <a:cubicBezTo>
                    <a:pt x="374" y="23"/>
                    <a:pt x="374" y="23"/>
                    <a:pt x="374" y="23"/>
                  </a:cubicBezTo>
                  <a:cubicBezTo>
                    <a:pt x="374" y="0"/>
                    <a:pt x="374" y="0"/>
                    <a:pt x="374" y="0"/>
                  </a:cubicBezTo>
                  <a:cubicBezTo>
                    <a:pt x="375" y="0"/>
                    <a:pt x="375" y="0"/>
                    <a:pt x="375" y="0"/>
                  </a:cubicBezTo>
                  <a:cubicBezTo>
                    <a:pt x="377" y="0"/>
                    <a:pt x="380" y="0"/>
                    <a:pt x="383" y="0"/>
                  </a:cubicBezTo>
                  <a:lnTo>
                    <a:pt x="382" y="58"/>
                  </a:lnTo>
                  <a:close/>
                  <a:moveTo>
                    <a:pt x="374" y="23"/>
                  </a:moveTo>
                  <a:cubicBezTo>
                    <a:pt x="374" y="29"/>
                    <a:pt x="374" y="29"/>
                    <a:pt x="374" y="29"/>
                  </a:cubicBezTo>
                  <a:cubicBezTo>
                    <a:pt x="374" y="24"/>
                    <a:pt x="374" y="24"/>
                    <a:pt x="374" y="24"/>
                  </a:cubicBezTo>
                  <a:lnTo>
                    <a:pt x="374" y="2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43" name="Google Shape;1143;p28"/>
            <p:cNvSpPr/>
            <p:nvPr/>
          </p:nvSpPr>
          <p:spPr>
            <a:xfrm>
              <a:off x="5734050" y="4329113"/>
              <a:ext cx="985838" cy="987424"/>
            </a:xfrm>
            <a:custGeom>
              <a:avLst/>
              <a:gdLst/>
              <a:ahLst/>
              <a:cxnLst/>
              <a:rect l="l" t="t" r="r" b="b"/>
              <a:pathLst>
                <a:path w="585" h="585" extrusionOk="0">
                  <a:moveTo>
                    <a:pt x="293" y="585"/>
                  </a:moveTo>
                  <a:cubicBezTo>
                    <a:pt x="131" y="585"/>
                    <a:pt x="0" y="454"/>
                    <a:pt x="0" y="293"/>
                  </a:cubicBezTo>
                  <a:cubicBezTo>
                    <a:pt x="0" y="131"/>
                    <a:pt x="131" y="0"/>
                    <a:pt x="293" y="0"/>
                  </a:cubicBezTo>
                  <a:cubicBezTo>
                    <a:pt x="454" y="0"/>
                    <a:pt x="585" y="131"/>
                    <a:pt x="585" y="293"/>
                  </a:cubicBezTo>
                  <a:cubicBezTo>
                    <a:pt x="585" y="454"/>
                    <a:pt x="454" y="585"/>
                    <a:pt x="293" y="585"/>
                  </a:cubicBezTo>
                  <a:close/>
                  <a:moveTo>
                    <a:pt x="293" y="5"/>
                  </a:moveTo>
                  <a:cubicBezTo>
                    <a:pt x="134" y="5"/>
                    <a:pt x="5" y="134"/>
                    <a:pt x="5" y="293"/>
                  </a:cubicBezTo>
                  <a:cubicBezTo>
                    <a:pt x="5" y="451"/>
                    <a:pt x="134" y="580"/>
                    <a:pt x="293" y="580"/>
                  </a:cubicBezTo>
                  <a:cubicBezTo>
                    <a:pt x="451" y="580"/>
                    <a:pt x="580" y="451"/>
                    <a:pt x="580" y="293"/>
                  </a:cubicBezTo>
                  <a:cubicBezTo>
                    <a:pt x="580" y="134"/>
                    <a:pt x="451" y="5"/>
                    <a:pt x="293" y="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44" name="Google Shape;1144;p28"/>
            <p:cNvSpPr/>
            <p:nvPr/>
          </p:nvSpPr>
          <p:spPr>
            <a:xfrm>
              <a:off x="5738813" y="4333875"/>
              <a:ext cx="974725" cy="976313"/>
            </a:xfrm>
            <a:custGeom>
              <a:avLst/>
              <a:gdLst/>
              <a:ahLst/>
              <a:cxnLst/>
              <a:rect l="l" t="t" r="r" b="b"/>
              <a:pathLst>
                <a:path w="578" h="579" extrusionOk="0">
                  <a:moveTo>
                    <a:pt x="290" y="0"/>
                  </a:moveTo>
                  <a:cubicBezTo>
                    <a:pt x="289" y="0"/>
                    <a:pt x="289" y="0"/>
                    <a:pt x="289" y="0"/>
                  </a:cubicBezTo>
                  <a:cubicBezTo>
                    <a:pt x="289" y="0"/>
                    <a:pt x="289" y="0"/>
                    <a:pt x="289" y="0"/>
                  </a:cubicBezTo>
                  <a:cubicBezTo>
                    <a:pt x="289" y="0"/>
                    <a:pt x="289" y="0"/>
                    <a:pt x="289" y="0"/>
                  </a:cubicBezTo>
                  <a:cubicBezTo>
                    <a:pt x="289" y="0"/>
                    <a:pt x="289" y="0"/>
                    <a:pt x="289" y="0"/>
                  </a:cubicBezTo>
                  <a:cubicBezTo>
                    <a:pt x="289" y="0"/>
                    <a:pt x="289" y="0"/>
                    <a:pt x="289" y="0"/>
                  </a:cubicBezTo>
                  <a:cubicBezTo>
                    <a:pt x="288" y="0"/>
                    <a:pt x="287" y="0"/>
                    <a:pt x="287" y="0"/>
                  </a:cubicBezTo>
                  <a:cubicBezTo>
                    <a:pt x="287" y="49"/>
                    <a:pt x="287" y="49"/>
                    <a:pt x="287" y="49"/>
                  </a:cubicBezTo>
                  <a:cubicBezTo>
                    <a:pt x="288" y="49"/>
                    <a:pt x="289" y="49"/>
                    <a:pt x="290" y="49"/>
                  </a:cubicBezTo>
                  <a:lnTo>
                    <a:pt x="290" y="0"/>
                  </a:lnTo>
                  <a:close/>
                  <a:moveTo>
                    <a:pt x="234" y="5"/>
                  </a:moveTo>
                  <a:cubicBezTo>
                    <a:pt x="233" y="6"/>
                    <a:pt x="233" y="6"/>
                    <a:pt x="232" y="6"/>
                  </a:cubicBezTo>
                  <a:cubicBezTo>
                    <a:pt x="232" y="6"/>
                    <a:pt x="232" y="6"/>
                    <a:pt x="232" y="6"/>
                  </a:cubicBezTo>
                  <a:cubicBezTo>
                    <a:pt x="232" y="6"/>
                    <a:pt x="232" y="6"/>
                    <a:pt x="232" y="6"/>
                  </a:cubicBezTo>
                  <a:cubicBezTo>
                    <a:pt x="232" y="6"/>
                    <a:pt x="232" y="6"/>
                    <a:pt x="232" y="6"/>
                  </a:cubicBezTo>
                  <a:cubicBezTo>
                    <a:pt x="232" y="6"/>
                    <a:pt x="232" y="6"/>
                    <a:pt x="232" y="6"/>
                  </a:cubicBezTo>
                  <a:cubicBezTo>
                    <a:pt x="231" y="6"/>
                    <a:pt x="231" y="6"/>
                    <a:pt x="231" y="6"/>
                  </a:cubicBezTo>
                  <a:cubicBezTo>
                    <a:pt x="241" y="54"/>
                    <a:pt x="241" y="54"/>
                    <a:pt x="241" y="54"/>
                  </a:cubicBezTo>
                  <a:cubicBezTo>
                    <a:pt x="242" y="54"/>
                    <a:pt x="243" y="54"/>
                    <a:pt x="243" y="54"/>
                  </a:cubicBezTo>
                  <a:lnTo>
                    <a:pt x="234" y="5"/>
                  </a:lnTo>
                  <a:close/>
                  <a:moveTo>
                    <a:pt x="181" y="21"/>
                  </a:moveTo>
                  <a:cubicBezTo>
                    <a:pt x="180" y="22"/>
                    <a:pt x="179" y="22"/>
                    <a:pt x="179" y="22"/>
                  </a:cubicBezTo>
                  <a:cubicBezTo>
                    <a:pt x="179" y="22"/>
                    <a:pt x="179" y="22"/>
                    <a:pt x="179" y="22"/>
                  </a:cubicBezTo>
                  <a:cubicBezTo>
                    <a:pt x="179" y="22"/>
                    <a:pt x="179" y="22"/>
                    <a:pt x="179" y="22"/>
                  </a:cubicBezTo>
                  <a:cubicBezTo>
                    <a:pt x="179" y="22"/>
                    <a:pt x="179" y="22"/>
                    <a:pt x="179" y="22"/>
                  </a:cubicBezTo>
                  <a:cubicBezTo>
                    <a:pt x="179" y="22"/>
                    <a:pt x="179" y="22"/>
                    <a:pt x="179" y="22"/>
                  </a:cubicBezTo>
                  <a:cubicBezTo>
                    <a:pt x="178" y="22"/>
                    <a:pt x="178" y="22"/>
                    <a:pt x="178" y="22"/>
                  </a:cubicBezTo>
                  <a:cubicBezTo>
                    <a:pt x="197" y="68"/>
                    <a:pt x="197" y="68"/>
                    <a:pt x="197" y="68"/>
                  </a:cubicBezTo>
                  <a:cubicBezTo>
                    <a:pt x="198" y="67"/>
                    <a:pt x="198" y="67"/>
                    <a:pt x="199" y="67"/>
                  </a:cubicBezTo>
                  <a:lnTo>
                    <a:pt x="181" y="21"/>
                  </a:lnTo>
                  <a:close/>
                  <a:moveTo>
                    <a:pt x="131" y="47"/>
                  </a:moveTo>
                  <a:cubicBezTo>
                    <a:pt x="131" y="47"/>
                    <a:pt x="130" y="48"/>
                    <a:pt x="130" y="48"/>
                  </a:cubicBezTo>
                  <a:cubicBezTo>
                    <a:pt x="130" y="48"/>
                    <a:pt x="130" y="48"/>
                    <a:pt x="130" y="48"/>
                  </a:cubicBezTo>
                  <a:cubicBezTo>
                    <a:pt x="130" y="48"/>
                    <a:pt x="130" y="48"/>
                    <a:pt x="130" y="48"/>
                  </a:cubicBezTo>
                  <a:cubicBezTo>
                    <a:pt x="130" y="48"/>
                    <a:pt x="130" y="48"/>
                    <a:pt x="130" y="48"/>
                  </a:cubicBezTo>
                  <a:cubicBezTo>
                    <a:pt x="130" y="48"/>
                    <a:pt x="130" y="48"/>
                    <a:pt x="130" y="48"/>
                  </a:cubicBezTo>
                  <a:cubicBezTo>
                    <a:pt x="129" y="48"/>
                    <a:pt x="129" y="48"/>
                    <a:pt x="129" y="48"/>
                  </a:cubicBezTo>
                  <a:cubicBezTo>
                    <a:pt x="129" y="48"/>
                    <a:pt x="129" y="48"/>
                    <a:pt x="129" y="48"/>
                  </a:cubicBezTo>
                  <a:cubicBezTo>
                    <a:pt x="129" y="49"/>
                    <a:pt x="129" y="49"/>
                    <a:pt x="129" y="49"/>
                  </a:cubicBezTo>
                  <a:cubicBezTo>
                    <a:pt x="156" y="90"/>
                    <a:pt x="156" y="90"/>
                    <a:pt x="156" y="90"/>
                  </a:cubicBezTo>
                  <a:cubicBezTo>
                    <a:pt x="157" y="89"/>
                    <a:pt x="157" y="89"/>
                    <a:pt x="158" y="88"/>
                  </a:cubicBezTo>
                  <a:lnTo>
                    <a:pt x="131" y="47"/>
                  </a:lnTo>
                  <a:close/>
                  <a:moveTo>
                    <a:pt x="88" y="82"/>
                  </a:moveTo>
                  <a:cubicBezTo>
                    <a:pt x="87" y="82"/>
                    <a:pt x="87" y="83"/>
                    <a:pt x="87" y="83"/>
                  </a:cubicBezTo>
                  <a:cubicBezTo>
                    <a:pt x="87" y="83"/>
                    <a:pt x="87" y="83"/>
                    <a:pt x="87" y="83"/>
                  </a:cubicBezTo>
                  <a:cubicBezTo>
                    <a:pt x="86" y="83"/>
                    <a:pt x="86" y="83"/>
                    <a:pt x="86" y="83"/>
                  </a:cubicBezTo>
                  <a:cubicBezTo>
                    <a:pt x="86" y="83"/>
                    <a:pt x="86" y="83"/>
                    <a:pt x="86" y="83"/>
                  </a:cubicBezTo>
                  <a:cubicBezTo>
                    <a:pt x="86" y="83"/>
                    <a:pt x="86" y="83"/>
                    <a:pt x="86" y="83"/>
                  </a:cubicBezTo>
                  <a:cubicBezTo>
                    <a:pt x="86" y="84"/>
                    <a:pt x="86" y="84"/>
                    <a:pt x="86" y="84"/>
                  </a:cubicBezTo>
                  <a:cubicBezTo>
                    <a:pt x="120" y="119"/>
                    <a:pt x="120" y="119"/>
                    <a:pt x="120" y="119"/>
                  </a:cubicBezTo>
                  <a:cubicBezTo>
                    <a:pt x="121" y="118"/>
                    <a:pt x="121" y="118"/>
                    <a:pt x="122" y="117"/>
                  </a:cubicBezTo>
                  <a:lnTo>
                    <a:pt x="88" y="82"/>
                  </a:lnTo>
                  <a:close/>
                  <a:moveTo>
                    <a:pt x="52" y="125"/>
                  </a:moveTo>
                  <a:cubicBezTo>
                    <a:pt x="51" y="125"/>
                    <a:pt x="51" y="125"/>
                    <a:pt x="51" y="125"/>
                  </a:cubicBezTo>
                  <a:cubicBezTo>
                    <a:pt x="51" y="125"/>
                    <a:pt x="51" y="125"/>
                    <a:pt x="51" y="125"/>
                  </a:cubicBezTo>
                  <a:cubicBezTo>
                    <a:pt x="51" y="125"/>
                    <a:pt x="51" y="125"/>
                    <a:pt x="51" y="125"/>
                  </a:cubicBezTo>
                  <a:cubicBezTo>
                    <a:pt x="51" y="125"/>
                    <a:pt x="51" y="125"/>
                    <a:pt x="51" y="125"/>
                  </a:cubicBezTo>
                  <a:cubicBezTo>
                    <a:pt x="51" y="125"/>
                    <a:pt x="51" y="125"/>
                    <a:pt x="51" y="125"/>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1" y="126"/>
                    <a:pt x="51" y="126"/>
                    <a:pt x="51" y="126"/>
                  </a:cubicBezTo>
                  <a:cubicBezTo>
                    <a:pt x="50" y="127"/>
                    <a:pt x="50" y="127"/>
                    <a:pt x="50" y="127"/>
                  </a:cubicBezTo>
                  <a:cubicBezTo>
                    <a:pt x="91" y="155"/>
                    <a:pt x="91" y="155"/>
                    <a:pt x="91" y="155"/>
                  </a:cubicBezTo>
                  <a:cubicBezTo>
                    <a:pt x="91" y="154"/>
                    <a:pt x="92" y="153"/>
                    <a:pt x="92" y="153"/>
                  </a:cubicBezTo>
                  <a:lnTo>
                    <a:pt x="52" y="125"/>
                  </a:lnTo>
                  <a:close/>
                  <a:moveTo>
                    <a:pt x="24" y="173"/>
                  </a:moveTo>
                  <a:cubicBezTo>
                    <a:pt x="24" y="173"/>
                    <a:pt x="24" y="173"/>
                    <a:pt x="24" y="173"/>
                  </a:cubicBezTo>
                  <a:cubicBezTo>
                    <a:pt x="24" y="173"/>
                    <a:pt x="24" y="173"/>
                    <a:pt x="24" y="173"/>
                  </a:cubicBezTo>
                  <a:cubicBezTo>
                    <a:pt x="24" y="173"/>
                    <a:pt x="24" y="173"/>
                    <a:pt x="24" y="173"/>
                  </a:cubicBezTo>
                  <a:cubicBezTo>
                    <a:pt x="24" y="174"/>
                    <a:pt x="24" y="175"/>
                    <a:pt x="23" y="176"/>
                  </a:cubicBezTo>
                  <a:cubicBezTo>
                    <a:pt x="23" y="176"/>
                    <a:pt x="23" y="176"/>
                    <a:pt x="23" y="176"/>
                  </a:cubicBezTo>
                  <a:cubicBezTo>
                    <a:pt x="23" y="176"/>
                    <a:pt x="23" y="176"/>
                    <a:pt x="23" y="176"/>
                  </a:cubicBezTo>
                  <a:cubicBezTo>
                    <a:pt x="23" y="176"/>
                    <a:pt x="23" y="176"/>
                    <a:pt x="23" y="176"/>
                  </a:cubicBezTo>
                  <a:cubicBezTo>
                    <a:pt x="23" y="176"/>
                    <a:pt x="23" y="176"/>
                    <a:pt x="23" y="176"/>
                  </a:cubicBezTo>
                  <a:cubicBezTo>
                    <a:pt x="68" y="195"/>
                    <a:pt x="68" y="195"/>
                    <a:pt x="68" y="195"/>
                  </a:cubicBezTo>
                  <a:cubicBezTo>
                    <a:pt x="69" y="194"/>
                    <a:pt x="69" y="194"/>
                    <a:pt x="69" y="193"/>
                  </a:cubicBezTo>
                  <a:lnTo>
                    <a:pt x="24" y="173"/>
                  </a:lnTo>
                  <a:close/>
                  <a:moveTo>
                    <a:pt x="7" y="226"/>
                  </a:moveTo>
                  <a:cubicBezTo>
                    <a:pt x="7" y="227"/>
                    <a:pt x="7" y="227"/>
                    <a:pt x="7" y="228"/>
                  </a:cubicBezTo>
                  <a:cubicBezTo>
                    <a:pt x="7" y="228"/>
                    <a:pt x="7" y="228"/>
                    <a:pt x="7" y="228"/>
                  </a:cubicBezTo>
                  <a:cubicBezTo>
                    <a:pt x="7" y="228"/>
                    <a:pt x="7" y="228"/>
                    <a:pt x="7" y="228"/>
                  </a:cubicBezTo>
                  <a:cubicBezTo>
                    <a:pt x="6" y="229"/>
                    <a:pt x="6" y="229"/>
                    <a:pt x="6" y="229"/>
                  </a:cubicBezTo>
                  <a:cubicBezTo>
                    <a:pt x="54" y="239"/>
                    <a:pt x="54" y="239"/>
                    <a:pt x="54" y="239"/>
                  </a:cubicBezTo>
                  <a:cubicBezTo>
                    <a:pt x="55" y="238"/>
                    <a:pt x="55" y="238"/>
                    <a:pt x="55" y="237"/>
                  </a:cubicBezTo>
                  <a:cubicBezTo>
                    <a:pt x="7" y="226"/>
                    <a:pt x="7" y="226"/>
                    <a:pt x="7" y="226"/>
                  </a:cubicBezTo>
                  <a:close/>
                  <a:moveTo>
                    <a:pt x="0" y="281"/>
                  </a:moveTo>
                  <a:cubicBezTo>
                    <a:pt x="0" y="281"/>
                    <a:pt x="0" y="281"/>
                    <a:pt x="0" y="281"/>
                  </a:cubicBezTo>
                  <a:cubicBezTo>
                    <a:pt x="0" y="282"/>
                    <a:pt x="0" y="282"/>
                    <a:pt x="0" y="282"/>
                  </a:cubicBezTo>
                  <a:cubicBezTo>
                    <a:pt x="0" y="282"/>
                    <a:pt x="0" y="282"/>
                    <a:pt x="0" y="282"/>
                  </a:cubicBezTo>
                  <a:cubicBezTo>
                    <a:pt x="0" y="282"/>
                    <a:pt x="0" y="282"/>
                    <a:pt x="0" y="282"/>
                  </a:cubicBezTo>
                  <a:cubicBezTo>
                    <a:pt x="0" y="282"/>
                    <a:pt x="0" y="282"/>
                    <a:pt x="0" y="282"/>
                  </a:cubicBezTo>
                  <a:cubicBezTo>
                    <a:pt x="0" y="282"/>
                    <a:pt x="0" y="282"/>
                    <a:pt x="0" y="282"/>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3"/>
                    <a:pt x="0" y="283"/>
                    <a:pt x="0" y="283"/>
                  </a:cubicBezTo>
                  <a:cubicBezTo>
                    <a:pt x="0" y="284"/>
                    <a:pt x="0" y="284"/>
                    <a:pt x="0" y="284"/>
                  </a:cubicBezTo>
                  <a:cubicBezTo>
                    <a:pt x="0" y="284"/>
                    <a:pt x="0" y="284"/>
                    <a:pt x="0" y="284"/>
                  </a:cubicBezTo>
                  <a:cubicBezTo>
                    <a:pt x="0" y="284"/>
                    <a:pt x="0" y="284"/>
                    <a:pt x="0" y="284"/>
                  </a:cubicBezTo>
                  <a:cubicBezTo>
                    <a:pt x="0" y="284"/>
                    <a:pt x="0" y="284"/>
                    <a:pt x="0" y="284"/>
                  </a:cubicBezTo>
                  <a:cubicBezTo>
                    <a:pt x="0" y="284"/>
                    <a:pt x="0" y="284"/>
                    <a:pt x="0" y="284"/>
                  </a:cubicBezTo>
                  <a:cubicBezTo>
                    <a:pt x="0" y="284"/>
                    <a:pt x="0" y="284"/>
                    <a:pt x="0" y="284"/>
                  </a:cubicBezTo>
                  <a:cubicBezTo>
                    <a:pt x="49" y="285"/>
                    <a:pt x="49" y="285"/>
                    <a:pt x="49" y="285"/>
                  </a:cubicBezTo>
                  <a:cubicBezTo>
                    <a:pt x="49" y="284"/>
                    <a:pt x="49" y="284"/>
                    <a:pt x="49" y="283"/>
                  </a:cubicBezTo>
                  <a:lnTo>
                    <a:pt x="0" y="281"/>
                  </a:lnTo>
                  <a:close/>
                  <a:moveTo>
                    <a:pt x="52" y="329"/>
                  </a:moveTo>
                  <a:cubicBezTo>
                    <a:pt x="4" y="337"/>
                    <a:pt x="4" y="337"/>
                    <a:pt x="4" y="337"/>
                  </a:cubicBezTo>
                  <a:cubicBezTo>
                    <a:pt x="4" y="338"/>
                    <a:pt x="4" y="338"/>
                    <a:pt x="4" y="338"/>
                  </a:cubicBezTo>
                  <a:cubicBezTo>
                    <a:pt x="4" y="338"/>
                    <a:pt x="4" y="338"/>
                    <a:pt x="4" y="338"/>
                  </a:cubicBezTo>
                  <a:cubicBezTo>
                    <a:pt x="4" y="339"/>
                    <a:pt x="4" y="339"/>
                    <a:pt x="4" y="340"/>
                  </a:cubicBezTo>
                  <a:cubicBezTo>
                    <a:pt x="4" y="340"/>
                    <a:pt x="4" y="340"/>
                    <a:pt x="4" y="340"/>
                  </a:cubicBezTo>
                  <a:cubicBezTo>
                    <a:pt x="4" y="340"/>
                    <a:pt x="4" y="340"/>
                    <a:pt x="4" y="340"/>
                  </a:cubicBezTo>
                  <a:cubicBezTo>
                    <a:pt x="53" y="331"/>
                    <a:pt x="53" y="331"/>
                    <a:pt x="53" y="331"/>
                  </a:cubicBezTo>
                  <a:cubicBezTo>
                    <a:pt x="53" y="331"/>
                    <a:pt x="52" y="330"/>
                    <a:pt x="52" y="329"/>
                  </a:cubicBezTo>
                  <a:close/>
                  <a:moveTo>
                    <a:pt x="64" y="374"/>
                  </a:moveTo>
                  <a:cubicBezTo>
                    <a:pt x="18" y="391"/>
                    <a:pt x="18" y="391"/>
                    <a:pt x="18" y="391"/>
                  </a:cubicBezTo>
                  <a:cubicBezTo>
                    <a:pt x="19" y="392"/>
                    <a:pt x="19" y="393"/>
                    <a:pt x="19" y="394"/>
                  </a:cubicBezTo>
                  <a:cubicBezTo>
                    <a:pt x="65" y="376"/>
                    <a:pt x="65" y="376"/>
                    <a:pt x="65" y="376"/>
                  </a:cubicBezTo>
                  <a:cubicBezTo>
                    <a:pt x="65" y="375"/>
                    <a:pt x="64" y="374"/>
                    <a:pt x="64" y="374"/>
                  </a:cubicBezTo>
                  <a:close/>
                  <a:moveTo>
                    <a:pt x="84" y="415"/>
                  </a:moveTo>
                  <a:cubicBezTo>
                    <a:pt x="43" y="441"/>
                    <a:pt x="43" y="441"/>
                    <a:pt x="43" y="441"/>
                  </a:cubicBezTo>
                  <a:cubicBezTo>
                    <a:pt x="43" y="441"/>
                    <a:pt x="43" y="442"/>
                    <a:pt x="44" y="442"/>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44" y="443"/>
                    <a:pt x="44" y="443"/>
                    <a:pt x="44" y="443"/>
                  </a:cubicBezTo>
                  <a:cubicBezTo>
                    <a:pt x="86" y="417"/>
                    <a:pt x="86" y="417"/>
                    <a:pt x="86" y="417"/>
                  </a:cubicBezTo>
                  <a:cubicBezTo>
                    <a:pt x="85" y="417"/>
                    <a:pt x="85" y="416"/>
                    <a:pt x="84" y="415"/>
                  </a:cubicBezTo>
                  <a:close/>
                  <a:moveTo>
                    <a:pt x="112" y="452"/>
                  </a:moveTo>
                  <a:cubicBezTo>
                    <a:pt x="76" y="485"/>
                    <a:pt x="76" y="485"/>
                    <a:pt x="76" y="485"/>
                  </a:cubicBezTo>
                  <a:cubicBezTo>
                    <a:pt x="77" y="486"/>
                    <a:pt x="77" y="486"/>
                    <a:pt x="77" y="486"/>
                  </a:cubicBezTo>
                  <a:cubicBezTo>
                    <a:pt x="77" y="486"/>
                    <a:pt x="77" y="486"/>
                    <a:pt x="77" y="486"/>
                  </a:cubicBezTo>
                  <a:cubicBezTo>
                    <a:pt x="77" y="486"/>
                    <a:pt x="77" y="486"/>
                    <a:pt x="77" y="486"/>
                  </a:cubicBezTo>
                  <a:cubicBezTo>
                    <a:pt x="77" y="486"/>
                    <a:pt x="77" y="486"/>
                    <a:pt x="77" y="486"/>
                  </a:cubicBezTo>
                  <a:cubicBezTo>
                    <a:pt x="77" y="486"/>
                    <a:pt x="77" y="486"/>
                    <a:pt x="77" y="486"/>
                  </a:cubicBezTo>
                  <a:cubicBezTo>
                    <a:pt x="77" y="487"/>
                    <a:pt x="78" y="487"/>
                    <a:pt x="78" y="487"/>
                  </a:cubicBezTo>
                  <a:cubicBezTo>
                    <a:pt x="78" y="487"/>
                    <a:pt x="78" y="487"/>
                    <a:pt x="78" y="487"/>
                  </a:cubicBezTo>
                  <a:cubicBezTo>
                    <a:pt x="78" y="487"/>
                    <a:pt x="78" y="487"/>
                    <a:pt x="78" y="487"/>
                  </a:cubicBezTo>
                  <a:cubicBezTo>
                    <a:pt x="78" y="488"/>
                    <a:pt x="78" y="488"/>
                    <a:pt x="78" y="488"/>
                  </a:cubicBezTo>
                  <a:cubicBezTo>
                    <a:pt x="78" y="488"/>
                    <a:pt x="78" y="488"/>
                    <a:pt x="78" y="488"/>
                  </a:cubicBezTo>
                  <a:cubicBezTo>
                    <a:pt x="114" y="454"/>
                    <a:pt x="114" y="454"/>
                    <a:pt x="114" y="454"/>
                  </a:cubicBezTo>
                  <a:cubicBezTo>
                    <a:pt x="113" y="453"/>
                    <a:pt x="113" y="453"/>
                    <a:pt x="112" y="452"/>
                  </a:cubicBezTo>
                  <a:close/>
                  <a:moveTo>
                    <a:pt x="147" y="483"/>
                  </a:moveTo>
                  <a:cubicBezTo>
                    <a:pt x="118" y="523"/>
                    <a:pt x="118" y="523"/>
                    <a:pt x="118" y="523"/>
                  </a:cubicBezTo>
                  <a:cubicBezTo>
                    <a:pt x="119" y="523"/>
                    <a:pt x="119" y="523"/>
                    <a:pt x="119" y="523"/>
                  </a:cubicBezTo>
                  <a:cubicBezTo>
                    <a:pt x="119" y="523"/>
                    <a:pt x="119" y="523"/>
                    <a:pt x="119" y="523"/>
                  </a:cubicBezTo>
                  <a:cubicBezTo>
                    <a:pt x="119" y="523"/>
                    <a:pt x="119" y="523"/>
                    <a:pt x="119" y="523"/>
                  </a:cubicBezTo>
                  <a:cubicBezTo>
                    <a:pt x="119" y="524"/>
                    <a:pt x="119" y="524"/>
                    <a:pt x="119" y="524"/>
                  </a:cubicBezTo>
                  <a:cubicBezTo>
                    <a:pt x="119" y="524"/>
                    <a:pt x="119" y="524"/>
                    <a:pt x="119" y="524"/>
                  </a:cubicBezTo>
                  <a:cubicBezTo>
                    <a:pt x="120" y="524"/>
                    <a:pt x="120" y="524"/>
                    <a:pt x="120" y="524"/>
                  </a:cubicBezTo>
                  <a:cubicBezTo>
                    <a:pt x="120" y="524"/>
                    <a:pt x="120" y="524"/>
                    <a:pt x="120" y="524"/>
                  </a:cubicBezTo>
                  <a:cubicBezTo>
                    <a:pt x="149" y="485"/>
                    <a:pt x="149" y="485"/>
                    <a:pt x="149" y="485"/>
                  </a:cubicBezTo>
                  <a:cubicBezTo>
                    <a:pt x="148" y="484"/>
                    <a:pt x="147" y="484"/>
                    <a:pt x="147" y="483"/>
                  </a:cubicBezTo>
                  <a:close/>
                  <a:moveTo>
                    <a:pt x="187" y="507"/>
                  </a:moveTo>
                  <a:cubicBezTo>
                    <a:pt x="165" y="551"/>
                    <a:pt x="165" y="551"/>
                    <a:pt x="165" y="551"/>
                  </a:cubicBezTo>
                  <a:cubicBezTo>
                    <a:pt x="166" y="552"/>
                    <a:pt x="167" y="552"/>
                    <a:pt x="167" y="552"/>
                  </a:cubicBezTo>
                  <a:cubicBezTo>
                    <a:pt x="167" y="552"/>
                    <a:pt x="167" y="552"/>
                    <a:pt x="167" y="552"/>
                  </a:cubicBezTo>
                  <a:cubicBezTo>
                    <a:pt x="168" y="552"/>
                    <a:pt x="168" y="552"/>
                    <a:pt x="168" y="552"/>
                  </a:cubicBezTo>
                  <a:cubicBezTo>
                    <a:pt x="168" y="552"/>
                    <a:pt x="168" y="552"/>
                    <a:pt x="168" y="552"/>
                  </a:cubicBezTo>
                  <a:cubicBezTo>
                    <a:pt x="168" y="552"/>
                    <a:pt x="168" y="552"/>
                    <a:pt x="168" y="552"/>
                  </a:cubicBezTo>
                  <a:cubicBezTo>
                    <a:pt x="168" y="553"/>
                    <a:pt x="168" y="553"/>
                    <a:pt x="168" y="553"/>
                  </a:cubicBezTo>
                  <a:cubicBezTo>
                    <a:pt x="189" y="508"/>
                    <a:pt x="189" y="508"/>
                    <a:pt x="189" y="508"/>
                  </a:cubicBezTo>
                  <a:cubicBezTo>
                    <a:pt x="188" y="508"/>
                    <a:pt x="187" y="507"/>
                    <a:pt x="187" y="507"/>
                  </a:cubicBezTo>
                  <a:close/>
                  <a:moveTo>
                    <a:pt x="230" y="523"/>
                  </a:move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8" y="570"/>
                    <a:pt x="218" y="570"/>
                    <a:pt x="218" y="570"/>
                  </a:cubicBezTo>
                  <a:cubicBezTo>
                    <a:pt x="219" y="570"/>
                    <a:pt x="219" y="570"/>
                    <a:pt x="219" y="570"/>
                  </a:cubicBezTo>
                  <a:cubicBezTo>
                    <a:pt x="219" y="570"/>
                    <a:pt x="219" y="570"/>
                    <a:pt x="219" y="570"/>
                  </a:cubicBezTo>
                  <a:cubicBezTo>
                    <a:pt x="219" y="570"/>
                    <a:pt x="219" y="570"/>
                    <a:pt x="219" y="570"/>
                  </a:cubicBezTo>
                  <a:cubicBezTo>
                    <a:pt x="219" y="570"/>
                    <a:pt x="219" y="570"/>
                    <a:pt x="219" y="570"/>
                  </a:cubicBezTo>
                  <a:cubicBezTo>
                    <a:pt x="219" y="571"/>
                    <a:pt x="219" y="571"/>
                    <a:pt x="219" y="571"/>
                  </a:cubicBezTo>
                  <a:cubicBezTo>
                    <a:pt x="219" y="571"/>
                    <a:pt x="219" y="571"/>
                    <a:pt x="219" y="571"/>
                  </a:cubicBezTo>
                  <a:cubicBezTo>
                    <a:pt x="219" y="571"/>
                    <a:pt x="219" y="571"/>
                    <a:pt x="219" y="571"/>
                  </a:cubicBezTo>
                  <a:cubicBezTo>
                    <a:pt x="220" y="571"/>
                    <a:pt x="220" y="571"/>
                    <a:pt x="221" y="571"/>
                  </a:cubicBezTo>
                  <a:cubicBezTo>
                    <a:pt x="232" y="523"/>
                    <a:pt x="232" y="523"/>
                    <a:pt x="232" y="523"/>
                  </a:cubicBezTo>
                  <a:cubicBezTo>
                    <a:pt x="232" y="523"/>
                    <a:pt x="231" y="523"/>
                    <a:pt x="230" y="523"/>
                  </a:cubicBezTo>
                  <a:close/>
                  <a:moveTo>
                    <a:pt x="276" y="530"/>
                  </a:moveTo>
                  <a:cubicBezTo>
                    <a:pt x="273" y="579"/>
                    <a:pt x="273" y="579"/>
                    <a:pt x="273" y="579"/>
                  </a:cubicBezTo>
                  <a:cubicBezTo>
                    <a:pt x="273" y="579"/>
                    <a:pt x="273" y="579"/>
                    <a:pt x="273" y="579"/>
                  </a:cubicBezTo>
                  <a:cubicBezTo>
                    <a:pt x="273" y="579"/>
                    <a:pt x="273" y="579"/>
                    <a:pt x="273" y="579"/>
                  </a:cubicBezTo>
                  <a:cubicBezTo>
                    <a:pt x="274" y="579"/>
                    <a:pt x="274" y="579"/>
                    <a:pt x="274" y="579"/>
                  </a:cubicBezTo>
                  <a:cubicBezTo>
                    <a:pt x="274" y="579"/>
                    <a:pt x="274" y="579"/>
                    <a:pt x="274" y="579"/>
                  </a:cubicBezTo>
                  <a:cubicBezTo>
                    <a:pt x="274" y="579"/>
                    <a:pt x="274" y="579"/>
                    <a:pt x="274" y="579"/>
                  </a:cubicBezTo>
                  <a:cubicBezTo>
                    <a:pt x="274" y="579"/>
                    <a:pt x="275" y="579"/>
                    <a:pt x="276" y="579"/>
                  </a:cubicBezTo>
                  <a:cubicBezTo>
                    <a:pt x="278" y="530"/>
                    <a:pt x="278" y="530"/>
                    <a:pt x="278" y="530"/>
                  </a:cubicBezTo>
                  <a:cubicBezTo>
                    <a:pt x="277" y="530"/>
                    <a:pt x="277" y="530"/>
                    <a:pt x="276" y="530"/>
                  </a:cubicBezTo>
                  <a:close/>
                  <a:moveTo>
                    <a:pt x="325" y="528"/>
                  </a:moveTo>
                  <a:cubicBezTo>
                    <a:pt x="324" y="528"/>
                    <a:pt x="323" y="528"/>
                    <a:pt x="322" y="528"/>
                  </a:cubicBezTo>
                  <a:cubicBezTo>
                    <a:pt x="329" y="577"/>
                    <a:pt x="329" y="577"/>
                    <a:pt x="329" y="577"/>
                  </a:cubicBezTo>
                  <a:cubicBezTo>
                    <a:pt x="329" y="577"/>
                    <a:pt x="329" y="577"/>
                    <a:pt x="329" y="577"/>
                  </a:cubicBezTo>
                  <a:cubicBezTo>
                    <a:pt x="330" y="576"/>
                    <a:pt x="331" y="576"/>
                    <a:pt x="332" y="576"/>
                  </a:cubicBezTo>
                  <a:lnTo>
                    <a:pt x="325" y="528"/>
                  </a:lnTo>
                  <a:close/>
                  <a:moveTo>
                    <a:pt x="369" y="516"/>
                  </a:moveTo>
                  <a:cubicBezTo>
                    <a:pt x="369" y="517"/>
                    <a:pt x="368" y="517"/>
                    <a:pt x="367" y="517"/>
                  </a:cubicBezTo>
                  <a:cubicBezTo>
                    <a:pt x="383" y="564"/>
                    <a:pt x="383" y="564"/>
                    <a:pt x="383" y="564"/>
                  </a:cubicBezTo>
                  <a:cubicBezTo>
                    <a:pt x="384" y="563"/>
                    <a:pt x="384" y="563"/>
                    <a:pt x="384" y="563"/>
                  </a:cubicBezTo>
                  <a:cubicBezTo>
                    <a:pt x="384" y="563"/>
                    <a:pt x="384" y="563"/>
                    <a:pt x="384" y="563"/>
                  </a:cubicBezTo>
                  <a:cubicBezTo>
                    <a:pt x="384" y="563"/>
                    <a:pt x="384" y="563"/>
                    <a:pt x="384" y="563"/>
                  </a:cubicBezTo>
                  <a:cubicBezTo>
                    <a:pt x="385" y="563"/>
                    <a:pt x="385" y="563"/>
                    <a:pt x="386" y="563"/>
                  </a:cubicBezTo>
                  <a:lnTo>
                    <a:pt x="369" y="516"/>
                  </a:lnTo>
                  <a:close/>
                  <a:moveTo>
                    <a:pt x="411" y="497"/>
                  </a:moveTo>
                  <a:cubicBezTo>
                    <a:pt x="411" y="497"/>
                    <a:pt x="410" y="498"/>
                    <a:pt x="409" y="498"/>
                  </a:cubicBezTo>
                  <a:cubicBezTo>
                    <a:pt x="434" y="541"/>
                    <a:pt x="434" y="541"/>
                    <a:pt x="434" y="541"/>
                  </a:cubicBezTo>
                  <a:cubicBezTo>
                    <a:pt x="434" y="541"/>
                    <a:pt x="434" y="541"/>
                    <a:pt x="434" y="541"/>
                  </a:cubicBezTo>
                  <a:cubicBezTo>
                    <a:pt x="434" y="541"/>
                    <a:pt x="434" y="541"/>
                    <a:pt x="434" y="541"/>
                  </a:cubicBezTo>
                  <a:cubicBezTo>
                    <a:pt x="434" y="541"/>
                    <a:pt x="434" y="541"/>
                    <a:pt x="434" y="541"/>
                  </a:cubicBezTo>
                  <a:cubicBezTo>
                    <a:pt x="435" y="540"/>
                    <a:pt x="436" y="540"/>
                    <a:pt x="436" y="539"/>
                  </a:cubicBezTo>
                  <a:lnTo>
                    <a:pt x="411" y="497"/>
                  </a:lnTo>
                  <a:close/>
                  <a:moveTo>
                    <a:pt x="449" y="470"/>
                  </a:moveTo>
                  <a:cubicBezTo>
                    <a:pt x="448" y="470"/>
                    <a:pt x="448" y="471"/>
                    <a:pt x="447" y="471"/>
                  </a:cubicBezTo>
                  <a:cubicBezTo>
                    <a:pt x="479" y="508"/>
                    <a:pt x="479" y="508"/>
                    <a:pt x="479" y="508"/>
                  </a:cubicBezTo>
                  <a:cubicBezTo>
                    <a:pt x="480" y="508"/>
                    <a:pt x="480" y="508"/>
                    <a:pt x="480" y="508"/>
                  </a:cubicBezTo>
                  <a:cubicBezTo>
                    <a:pt x="480" y="507"/>
                    <a:pt x="480" y="507"/>
                    <a:pt x="480" y="507"/>
                  </a:cubicBezTo>
                  <a:cubicBezTo>
                    <a:pt x="480" y="507"/>
                    <a:pt x="480" y="507"/>
                    <a:pt x="480" y="507"/>
                  </a:cubicBezTo>
                  <a:cubicBezTo>
                    <a:pt x="481" y="507"/>
                    <a:pt x="481" y="507"/>
                    <a:pt x="481" y="507"/>
                  </a:cubicBezTo>
                  <a:lnTo>
                    <a:pt x="449" y="470"/>
                  </a:lnTo>
                  <a:close/>
                  <a:moveTo>
                    <a:pt x="480" y="436"/>
                  </a:moveTo>
                  <a:cubicBezTo>
                    <a:pt x="480" y="437"/>
                    <a:pt x="479" y="437"/>
                    <a:pt x="479" y="438"/>
                  </a:cubicBezTo>
                  <a:cubicBezTo>
                    <a:pt x="518" y="468"/>
                    <a:pt x="518" y="468"/>
                    <a:pt x="518" y="468"/>
                  </a:cubicBezTo>
                  <a:cubicBezTo>
                    <a:pt x="518" y="467"/>
                    <a:pt x="519" y="467"/>
                    <a:pt x="519" y="466"/>
                  </a:cubicBezTo>
                  <a:cubicBezTo>
                    <a:pt x="519" y="466"/>
                    <a:pt x="519" y="466"/>
                    <a:pt x="519" y="466"/>
                  </a:cubicBezTo>
                  <a:cubicBezTo>
                    <a:pt x="519" y="466"/>
                    <a:pt x="519" y="466"/>
                    <a:pt x="519" y="466"/>
                  </a:cubicBezTo>
                  <a:cubicBezTo>
                    <a:pt x="519" y="466"/>
                    <a:pt x="519" y="466"/>
                    <a:pt x="519" y="466"/>
                  </a:cubicBezTo>
                  <a:cubicBezTo>
                    <a:pt x="519" y="466"/>
                    <a:pt x="519" y="466"/>
                    <a:pt x="519" y="466"/>
                  </a:cubicBezTo>
                  <a:lnTo>
                    <a:pt x="480" y="436"/>
                  </a:lnTo>
                  <a:close/>
                  <a:moveTo>
                    <a:pt x="505" y="397"/>
                  </a:moveTo>
                  <a:cubicBezTo>
                    <a:pt x="505" y="397"/>
                    <a:pt x="504" y="398"/>
                    <a:pt x="504" y="399"/>
                  </a:cubicBezTo>
                  <a:cubicBezTo>
                    <a:pt x="548" y="421"/>
                    <a:pt x="548" y="421"/>
                    <a:pt x="548" y="421"/>
                  </a:cubicBezTo>
                  <a:cubicBezTo>
                    <a:pt x="548" y="421"/>
                    <a:pt x="548" y="420"/>
                    <a:pt x="548" y="420"/>
                  </a:cubicBezTo>
                  <a:cubicBezTo>
                    <a:pt x="548" y="420"/>
                    <a:pt x="548" y="420"/>
                    <a:pt x="548" y="420"/>
                  </a:cubicBezTo>
                  <a:cubicBezTo>
                    <a:pt x="548" y="419"/>
                    <a:pt x="548" y="419"/>
                    <a:pt x="548" y="419"/>
                  </a:cubicBezTo>
                  <a:cubicBezTo>
                    <a:pt x="548" y="419"/>
                    <a:pt x="548" y="419"/>
                    <a:pt x="548" y="419"/>
                  </a:cubicBezTo>
                  <a:cubicBezTo>
                    <a:pt x="548" y="419"/>
                    <a:pt x="548" y="419"/>
                    <a:pt x="548" y="419"/>
                  </a:cubicBezTo>
                  <a:cubicBezTo>
                    <a:pt x="549" y="418"/>
                    <a:pt x="549" y="418"/>
                    <a:pt x="549" y="418"/>
                  </a:cubicBezTo>
                  <a:lnTo>
                    <a:pt x="505" y="397"/>
                  </a:lnTo>
                  <a:close/>
                  <a:moveTo>
                    <a:pt x="521" y="353"/>
                  </a:moveTo>
                  <a:cubicBezTo>
                    <a:pt x="521" y="354"/>
                    <a:pt x="521" y="355"/>
                    <a:pt x="521" y="356"/>
                  </a:cubicBezTo>
                  <a:cubicBezTo>
                    <a:pt x="568" y="369"/>
                    <a:pt x="568" y="369"/>
                    <a:pt x="568" y="369"/>
                  </a:cubicBezTo>
                  <a:cubicBezTo>
                    <a:pt x="568" y="368"/>
                    <a:pt x="568" y="367"/>
                    <a:pt x="569" y="366"/>
                  </a:cubicBezTo>
                  <a:lnTo>
                    <a:pt x="521" y="353"/>
                  </a:lnTo>
                  <a:close/>
                  <a:moveTo>
                    <a:pt x="529" y="308"/>
                  </a:moveTo>
                  <a:cubicBezTo>
                    <a:pt x="529" y="309"/>
                    <a:pt x="529" y="309"/>
                    <a:pt x="529" y="310"/>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4"/>
                    <a:pt x="578" y="314"/>
                    <a:pt x="578" y="314"/>
                  </a:cubicBezTo>
                  <a:cubicBezTo>
                    <a:pt x="578" y="313"/>
                    <a:pt x="578" y="312"/>
                    <a:pt x="578" y="311"/>
                  </a:cubicBezTo>
                  <a:lnTo>
                    <a:pt x="529" y="308"/>
                  </a:lnTo>
                  <a:close/>
                  <a:moveTo>
                    <a:pt x="577" y="256"/>
                  </a:moveTo>
                  <a:cubicBezTo>
                    <a:pt x="528" y="261"/>
                    <a:pt x="528" y="261"/>
                    <a:pt x="528" y="261"/>
                  </a:cubicBezTo>
                  <a:cubicBezTo>
                    <a:pt x="528" y="262"/>
                    <a:pt x="528" y="263"/>
                    <a:pt x="529" y="264"/>
                  </a:cubicBezTo>
                  <a:cubicBezTo>
                    <a:pt x="577" y="259"/>
                    <a:pt x="577" y="259"/>
                    <a:pt x="577" y="259"/>
                  </a:cubicBezTo>
                  <a:cubicBezTo>
                    <a:pt x="577" y="258"/>
                    <a:pt x="577" y="257"/>
                    <a:pt x="577" y="256"/>
                  </a:cubicBezTo>
                  <a:cubicBezTo>
                    <a:pt x="577" y="256"/>
                    <a:pt x="577" y="256"/>
                    <a:pt x="577" y="256"/>
                  </a:cubicBezTo>
                  <a:cubicBezTo>
                    <a:pt x="577" y="256"/>
                    <a:pt x="577" y="256"/>
                    <a:pt x="577" y="256"/>
                  </a:cubicBezTo>
                  <a:cubicBezTo>
                    <a:pt x="577" y="256"/>
                    <a:pt x="577" y="256"/>
                    <a:pt x="577" y="256"/>
                  </a:cubicBezTo>
                  <a:close/>
                  <a:moveTo>
                    <a:pt x="565" y="201"/>
                  </a:moveTo>
                  <a:cubicBezTo>
                    <a:pt x="519" y="216"/>
                    <a:pt x="519" y="216"/>
                    <a:pt x="519" y="216"/>
                  </a:cubicBezTo>
                  <a:cubicBezTo>
                    <a:pt x="519" y="217"/>
                    <a:pt x="519" y="218"/>
                    <a:pt x="519" y="219"/>
                  </a:cubicBezTo>
                  <a:cubicBezTo>
                    <a:pt x="566" y="204"/>
                    <a:pt x="566" y="204"/>
                    <a:pt x="566" y="204"/>
                  </a:cubicBezTo>
                  <a:cubicBezTo>
                    <a:pt x="566" y="203"/>
                    <a:pt x="566" y="202"/>
                    <a:pt x="565" y="201"/>
                  </a:cubicBezTo>
                  <a:close/>
                  <a:moveTo>
                    <a:pt x="543" y="150"/>
                  </a:moveTo>
                  <a:cubicBezTo>
                    <a:pt x="500" y="174"/>
                    <a:pt x="500" y="174"/>
                    <a:pt x="500" y="174"/>
                  </a:cubicBezTo>
                  <a:cubicBezTo>
                    <a:pt x="501" y="175"/>
                    <a:pt x="501" y="175"/>
                    <a:pt x="501" y="176"/>
                  </a:cubicBezTo>
                  <a:cubicBezTo>
                    <a:pt x="545" y="153"/>
                    <a:pt x="545" y="153"/>
                    <a:pt x="545" y="153"/>
                  </a:cubicBezTo>
                  <a:cubicBezTo>
                    <a:pt x="544" y="152"/>
                    <a:pt x="544" y="151"/>
                    <a:pt x="543" y="150"/>
                  </a:cubicBezTo>
                  <a:close/>
                  <a:moveTo>
                    <a:pt x="512" y="104"/>
                  </a:moveTo>
                  <a:cubicBezTo>
                    <a:pt x="474" y="136"/>
                    <a:pt x="474" y="136"/>
                    <a:pt x="474" y="136"/>
                  </a:cubicBezTo>
                  <a:cubicBezTo>
                    <a:pt x="475" y="136"/>
                    <a:pt x="475" y="137"/>
                    <a:pt x="476" y="137"/>
                  </a:cubicBezTo>
                  <a:cubicBezTo>
                    <a:pt x="514" y="106"/>
                    <a:pt x="514" y="106"/>
                    <a:pt x="514"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6"/>
                    <a:pt x="513" y="106"/>
                    <a:pt x="513" y="106"/>
                  </a:cubicBezTo>
                  <a:cubicBezTo>
                    <a:pt x="513" y="105"/>
                    <a:pt x="512" y="105"/>
                    <a:pt x="512" y="104"/>
                  </a:cubicBezTo>
                  <a:close/>
                  <a:moveTo>
                    <a:pt x="472" y="65"/>
                  </a:moveTo>
                  <a:cubicBezTo>
                    <a:pt x="441" y="103"/>
                    <a:pt x="441" y="103"/>
                    <a:pt x="441" y="103"/>
                  </a:cubicBezTo>
                  <a:cubicBezTo>
                    <a:pt x="442" y="104"/>
                    <a:pt x="442" y="104"/>
                    <a:pt x="443" y="105"/>
                  </a:cubicBezTo>
                  <a:cubicBezTo>
                    <a:pt x="474" y="67"/>
                    <a:pt x="474" y="67"/>
                    <a:pt x="474" y="67"/>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6"/>
                    <a:pt x="473" y="66"/>
                    <a:pt x="473" y="66"/>
                  </a:cubicBezTo>
                  <a:cubicBezTo>
                    <a:pt x="473" y="65"/>
                    <a:pt x="473" y="65"/>
                    <a:pt x="473" y="65"/>
                  </a:cubicBezTo>
                  <a:cubicBezTo>
                    <a:pt x="473" y="65"/>
                    <a:pt x="473" y="65"/>
                    <a:pt x="473" y="65"/>
                  </a:cubicBezTo>
                  <a:lnTo>
                    <a:pt x="472" y="65"/>
                  </a:lnTo>
                  <a:close/>
                  <a:moveTo>
                    <a:pt x="426" y="34"/>
                  </a:moveTo>
                  <a:cubicBezTo>
                    <a:pt x="403" y="77"/>
                    <a:pt x="403" y="77"/>
                    <a:pt x="403" y="77"/>
                  </a:cubicBezTo>
                  <a:cubicBezTo>
                    <a:pt x="403" y="78"/>
                    <a:pt x="404" y="78"/>
                    <a:pt x="405" y="79"/>
                  </a:cubicBezTo>
                  <a:cubicBezTo>
                    <a:pt x="428" y="35"/>
                    <a:pt x="428" y="35"/>
                    <a:pt x="428" y="35"/>
                  </a:cubicBezTo>
                  <a:cubicBezTo>
                    <a:pt x="428" y="35"/>
                    <a:pt x="428" y="35"/>
                    <a:pt x="428" y="35"/>
                  </a:cubicBezTo>
                  <a:cubicBezTo>
                    <a:pt x="428" y="35"/>
                    <a:pt x="428" y="35"/>
                    <a:pt x="428" y="35"/>
                  </a:cubicBezTo>
                  <a:cubicBezTo>
                    <a:pt x="428" y="35"/>
                    <a:pt x="428" y="35"/>
                    <a:pt x="428" y="35"/>
                  </a:cubicBezTo>
                  <a:cubicBezTo>
                    <a:pt x="427" y="35"/>
                    <a:pt x="426" y="35"/>
                    <a:pt x="426" y="34"/>
                  </a:cubicBezTo>
                  <a:close/>
                  <a:moveTo>
                    <a:pt x="374" y="13"/>
                  </a:moveTo>
                  <a:cubicBezTo>
                    <a:pt x="360" y="60"/>
                    <a:pt x="360" y="60"/>
                    <a:pt x="360" y="60"/>
                  </a:cubicBezTo>
                  <a:cubicBezTo>
                    <a:pt x="361" y="60"/>
                    <a:pt x="361" y="60"/>
                    <a:pt x="362" y="60"/>
                  </a:cubicBezTo>
                  <a:cubicBezTo>
                    <a:pt x="377" y="14"/>
                    <a:pt x="377" y="14"/>
                    <a:pt x="377" y="14"/>
                  </a:cubicBezTo>
                  <a:cubicBezTo>
                    <a:pt x="376" y="13"/>
                    <a:pt x="376"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cubicBezTo>
                    <a:pt x="375" y="13"/>
                    <a:pt x="375" y="13"/>
                    <a:pt x="375" y="13"/>
                  </a:cubicBezTo>
                  <a:lnTo>
                    <a:pt x="374" y="13"/>
                  </a:lnTo>
                  <a:close/>
                  <a:moveTo>
                    <a:pt x="320" y="2"/>
                  </a:moveTo>
                  <a:cubicBezTo>
                    <a:pt x="315" y="51"/>
                    <a:pt x="315" y="51"/>
                    <a:pt x="315" y="51"/>
                  </a:cubicBezTo>
                  <a:cubicBezTo>
                    <a:pt x="315" y="51"/>
                    <a:pt x="316" y="51"/>
                    <a:pt x="317" y="51"/>
                  </a:cubicBezTo>
                  <a:cubicBezTo>
                    <a:pt x="322" y="2"/>
                    <a:pt x="322" y="2"/>
                    <a:pt x="322" y="2"/>
                  </a:cubicBezTo>
                  <a:cubicBezTo>
                    <a:pt x="322" y="2"/>
                    <a:pt x="321" y="2"/>
                    <a:pt x="320" y="2"/>
                  </a:cubicBezTo>
                  <a:cubicBezTo>
                    <a:pt x="320" y="2"/>
                    <a:pt x="320" y="2"/>
                    <a:pt x="320" y="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45" name="Google Shape;1145;p28"/>
            <p:cNvSpPr/>
            <p:nvPr/>
          </p:nvSpPr>
          <p:spPr>
            <a:xfrm>
              <a:off x="5867400" y="4462463"/>
              <a:ext cx="720725" cy="722312"/>
            </a:xfrm>
            <a:custGeom>
              <a:avLst/>
              <a:gdLst/>
              <a:ahLst/>
              <a:cxnLst/>
              <a:rect l="l" t="t" r="r" b="b"/>
              <a:pathLst>
                <a:path w="428" h="428" extrusionOk="0">
                  <a:moveTo>
                    <a:pt x="214" y="422"/>
                  </a:moveTo>
                  <a:cubicBezTo>
                    <a:pt x="214" y="419"/>
                    <a:pt x="217" y="416"/>
                    <a:pt x="220" y="416"/>
                  </a:cubicBezTo>
                  <a:cubicBezTo>
                    <a:pt x="223" y="416"/>
                    <a:pt x="226" y="418"/>
                    <a:pt x="226" y="422"/>
                  </a:cubicBezTo>
                  <a:cubicBezTo>
                    <a:pt x="226" y="425"/>
                    <a:pt x="223" y="428"/>
                    <a:pt x="220" y="428"/>
                  </a:cubicBezTo>
                  <a:cubicBezTo>
                    <a:pt x="220" y="428"/>
                    <a:pt x="220" y="428"/>
                    <a:pt x="220" y="428"/>
                  </a:cubicBezTo>
                  <a:cubicBezTo>
                    <a:pt x="217" y="428"/>
                    <a:pt x="214" y="425"/>
                    <a:pt x="214" y="422"/>
                  </a:cubicBezTo>
                  <a:close/>
                  <a:moveTo>
                    <a:pt x="187" y="426"/>
                  </a:moveTo>
                  <a:cubicBezTo>
                    <a:pt x="187" y="426"/>
                    <a:pt x="187" y="426"/>
                    <a:pt x="187" y="426"/>
                  </a:cubicBezTo>
                  <a:cubicBezTo>
                    <a:pt x="184" y="426"/>
                    <a:pt x="182" y="423"/>
                    <a:pt x="182" y="420"/>
                  </a:cubicBezTo>
                  <a:cubicBezTo>
                    <a:pt x="182" y="416"/>
                    <a:pt x="185" y="414"/>
                    <a:pt x="189" y="415"/>
                  </a:cubicBezTo>
                  <a:cubicBezTo>
                    <a:pt x="189" y="415"/>
                    <a:pt x="189" y="415"/>
                    <a:pt x="189" y="415"/>
                  </a:cubicBezTo>
                  <a:cubicBezTo>
                    <a:pt x="192" y="415"/>
                    <a:pt x="194" y="418"/>
                    <a:pt x="194" y="421"/>
                  </a:cubicBezTo>
                  <a:cubicBezTo>
                    <a:pt x="193" y="424"/>
                    <a:pt x="191" y="426"/>
                    <a:pt x="188" y="426"/>
                  </a:cubicBezTo>
                  <a:lnTo>
                    <a:pt x="187" y="426"/>
                  </a:lnTo>
                  <a:close/>
                  <a:moveTo>
                    <a:pt x="246" y="419"/>
                  </a:moveTo>
                  <a:cubicBezTo>
                    <a:pt x="245" y="416"/>
                    <a:pt x="248" y="413"/>
                    <a:pt x="251" y="413"/>
                  </a:cubicBezTo>
                  <a:cubicBezTo>
                    <a:pt x="254" y="412"/>
                    <a:pt x="257" y="414"/>
                    <a:pt x="257" y="417"/>
                  </a:cubicBezTo>
                  <a:cubicBezTo>
                    <a:pt x="258" y="420"/>
                    <a:pt x="256" y="424"/>
                    <a:pt x="253" y="424"/>
                  </a:cubicBezTo>
                  <a:cubicBezTo>
                    <a:pt x="252" y="424"/>
                    <a:pt x="252" y="424"/>
                    <a:pt x="252" y="424"/>
                  </a:cubicBezTo>
                  <a:cubicBezTo>
                    <a:pt x="249" y="424"/>
                    <a:pt x="247" y="422"/>
                    <a:pt x="246" y="419"/>
                  </a:cubicBezTo>
                  <a:close/>
                  <a:moveTo>
                    <a:pt x="155" y="420"/>
                  </a:moveTo>
                  <a:cubicBezTo>
                    <a:pt x="152" y="419"/>
                    <a:pt x="150" y="415"/>
                    <a:pt x="151" y="412"/>
                  </a:cubicBezTo>
                  <a:cubicBezTo>
                    <a:pt x="152" y="409"/>
                    <a:pt x="155" y="407"/>
                    <a:pt x="158" y="408"/>
                  </a:cubicBezTo>
                  <a:cubicBezTo>
                    <a:pt x="158" y="408"/>
                    <a:pt x="158" y="408"/>
                    <a:pt x="158" y="408"/>
                  </a:cubicBezTo>
                  <a:cubicBezTo>
                    <a:pt x="161" y="409"/>
                    <a:pt x="163" y="412"/>
                    <a:pt x="162" y="416"/>
                  </a:cubicBezTo>
                  <a:cubicBezTo>
                    <a:pt x="161" y="418"/>
                    <a:pt x="159" y="420"/>
                    <a:pt x="157" y="420"/>
                  </a:cubicBezTo>
                  <a:cubicBezTo>
                    <a:pt x="156" y="420"/>
                    <a:pt x="155" y="420"/>
                    <a:pt x="155" y="420"/>
                  </a:cubicBezTo>
                  <a:close/>
                  <a:moveTo>
                    <a:pt x="277" y="412"/>
                  </a:moveTo>
                  <a:cubicBezTo>
                    <a:pt x="276" y="409"/>
                    <a:pt x="278" y="406"/>
                    <a:pt x="281" y="405"/>
                  </a:cubicBezTo>
                  <a:cubicBezTo>
                    <a:pt x="284" y="404"/>
                    <a:pt x="287" y="405"/>
                    <a:pt x="288" y="408"/>
                  </a:cubicBezTo>
                  <a:cubicBezTo>
                    <a:pt x="289" y="411"/>
                    <a:pt x="288" y="415"/>
                    <a:pt x="285" y="416"/>
                  </a:cubicBezTo>
                  <a:cubicBezTo>
                    <a:pt x="284" y="416"/>
                    <a:pt x="283" y="416"/>
                    <a:pt x="283" y="416"/>
                  </a:cubicBezTo>
                  <a:cubicBezTo>
                    <a:pt x="280" y="416"/>
                    <a:pt x="278" y="414"/>
                    <a:pt x="277" y="412"/>
                  </a:cubicBezTo>
                  <a:close/>
                  <a:moveTo>
                    <a:pt x="124" y="408"/>
                  </a:moveTo>
                  <a:cubicBezTo>
                    <a:pt x="121" y="407"/>
                    <a:pt x="120" y="403"/>
                    <a:pt x="121" y="400"/>
                  </a:cubicBezTo>
                  <a:cubicBezTo>
                    <a:pt x="122" y="397"/>
                    <a:pt x="126" y="396"/>
                    <a:pt x="129" y="398"/>
                  </a:cubicBezTo>
                  <a:cubicBezTo>
                    <a:pt x="132" y="399"/>
                    <a:pt x="133" y="402"/>
                    <a:pt x="132" y="405"/>
                  </a:cubicBezTo>
                  <a:cubicBezTo>
                    <a:pt x="131" y="407"/>
                    <a:pt x="129" y="409"/>
                    <a:pt x="126" y="409"/>
                  </a:cubicBezTo>
                  <a:cubicBezTo>
                    <a:pt x="126" y="409"/>
                    <a:pt x="125" y="409"/>
                    <a:pt x="124" y="408"/>
                  </a:cubicBezTo>
                  <a:close/>
                  <a:moveTo>
                    <a:pt x="307" y="400"/>
                  </a:moveTo>
                  <a:cubicBezTo>
                    <a:pt x="305" y="397"/>
                    <a:pt x="306" y="394"/>
                    <a:pt x="309" y="392"/>
                  </a:cubicBezTo>
                  <a:cubicBezTo>
                    <a:pt x="312" y="391"/>
                    <a:pt x="316" y="392"/>
                    <a:pt x="317" y="394"/>
                  </a:cubicBezTo>
                  <a:cubicBezTo>
                    <a:pt x="319" y="397"/>
                    <a:pt x="318" y="401"/>
                    <a:pt x="315" y="402"/>
                  </a:cubicBezTo>
                  <a:cubicBezTo>
                    <a:pt x="314" y="403"/>
                    <a:pt x="313" y="403"/>
                    <a:pt x="312" y="403"/>
                  </a:cubicBezTo>
                  <a:cubicBezTo>
                    <a:pt x="310" y="403"/>
                    <a:pt x="308" y="402"/>
                    <a:pt x="307" y="400"/>
                  </a:cubicBezTo>
                  <a:close/>
                  <a:moveTo>
                    <a:pt x="95" y="392"/>
                  </a:moveTo>
                  <a:cubicBezTo>
                    <a:pt x="93" y="390"/>
                    <a:pt x="92" y="387"/>
                    <a:pt x="94" y="384"/>
                  </a:cubicBezTo>
                  <a:cubicBezTo>
                    <a:pt x="95" y="381"/>
                    <a:pt x="99" y="381"/>
                    <a:pt x="102" y="382"/>
                  </a:cubicBezTo>
                  <a:cubicBezTo>
                    <a:pt x="104" y="384"/>
                    <a:pt x="105" y="388"/>
                    <a:pt x="103" y="390"/>
                  </a:cubicBezTo>
                  <a:cubicBezTo>
                    <a:pt x="102" y="392"/>
                    <a:pt x="100" y="393"/>
                    <a:pt x="98" y="393"/>
                  </a:cubicBezTo>
                  <a:cubicBezTo>
                    <a:pt x="97" y="393"/>
                    <a:pt x="96" y="393"/>
                    <a:pt x="95" y="392"/>
                  </a:cubicBezTo>
                  <a:close/>
                  <a:moveTo>
                    <a:pt x="334" y="383"/>
                  </a:moveTo>
                  <a:cubicBezTo>
                    <a:pt x="332" y="381"/>
                    <a:pt x="333" y="377"/>
                    <a:pt x="335" y="375"/>
                  </a:cubicBezTo>
                  <a:cubicBezTo>
                    <a:pt x="338" y="373"/>
                    <a:pt x="342" y="374"/>
                    <a:pt x="344" y="376"/>
                  </a:cubicBezTo>
                  <a:cubicBezTo>
                    <a:pt x="346" y="379"/>
                    <a:pt x="345" y="383"/>
                    <a:pt x="342" y="385"/>
                  </a:cubicBezTo>
                  <a:cubicBezTo>
                    <a:pt x="341" y="385"/>
                    <a:pt x="340" y="386"/>
                    <a:pt x="339" y="386"/>
                  </a:cubicBezTo>
                  <a:cubicBezTo>
                    <a:pt x="337" y="386"/>
                    <a:pt x="335" y="385"/>
                    <a:pt x="334" y="383"/>
                  </a:cubicBezTo>
                  <a:close/>
                  <a:moveTo>
                    <a:pt x="69" y="372"/>
                  </a:moveTo>
                  <a:cubicBezTo>
                    <a:pt x="69" y="372"/>
                    <a:pt x="69" y="372"/>
                    <a:pt x="69" y="372"/>
                  </a:cubicBezTo>
                  <a:cubicBezTo>
                    <a:pt x="67" y="370"/>
                    <a:pt x="67" y="366"/>
                    <a:pt x="69" y="364"/>
                  </a:cubicBezTo>
                  <a:cubicBezTo>
                    <a:pt x="71" y="361"/>
                    <a:pt x="75" y="361"/>
                    <a:pt x="77" y="363"/>
                  </a:cubicBezTo>
                  <a:cubicBezTo>
                    <a:pt x="79" y="365"/>
                    <a:pt x="80" y="369"/>
                    <a:pt x="77" y="371"/>
                  </a:cubicBezTo>
                  <a:cubicBezTo>
                    <a:pt x="76" y="373"/>
                    <a:pt x="75" y="373"/>
                    <a:pt x="73" y="373"/>
                  </a:cubicBezTo>
                  <a:cubicBezTo>
                    <a:pt x="72" y="373"/>
                    <a:pt x="70" y="373"/>
                    <a:pt x="69" y="372"/>
                  </a:cubicBezTo>
                  <a:close/>
                  <a:moveTo>
                    <a:pt x="359" y="363"/>
                  </a:moveTo>
                  <a:cubicBezTo>
                    <a:pt x="357" y="361"/>
                    <a:pt x="357" y="357"/>
                    <a:pt x="359" y="355"/>
                  </a:cubicBezTo>
                  <a:cubicBezTo>
                    <a:pt x="359" y="355"/>
                    <a:pt x="359" y="355"/>
                    <a:pt x="359" y="355"/>
                  </a:cubicBezTo>
                  <a:cubicBezTo>
                    <a:pt x="361" y="352"/>
                    <a:pt x="365" y="352"/>
                    <a:pt x="367" y="354"/>
                  </a:cubicBezTo>
                  <a:cubicBezTo>
                    <a:pt x="369" y="357"/>
                    <a:pt x="369" y="360"/>
                    <a:pt x="367" y="363"/>
                  </a:cubicBezTo>
                  <a:cubicBezTo>
                    <a:pt x="366" y="364"/>
                    <a:pt x="364" y="364"/>
                    <a:pt x="363" y="364"/>
                  </a:cubicBezTo>
                  <a:cubicBezTo>
                    <a:pt x="361" y="364"/>
                    <a:pt x="360" y="364"/>
                    <a:pt x="359" y="363"/>
                  </a:cubicBezTo>
                  <a:close/>
                  <a:moveTo>
                    <a:pt x="47" y="348"/>
                  </a:moveTo>
                  <a:cubicBezTo>
                    <a:pt x="45" y="345"/>
                    <a:pt x="45" y="342"/>
                    <a:pt x="48" y="340"/>
                  </a:cubicBezTo>
                  <a:cubicBezTo>
                    <a:pt x="50" y="338"/>
                    <a:pt x="54" y="338"/>
                    <a:pt x="56" y="340"/>
                  </a:cubicBezTo>
                  <a:cubicBezTo>
                    <a:pt x="58" y="343"/>
                    <a:pt x="57" y="347"/>
                    <a:pt x="55" y="349"/>
                  </a:cubicBezTo>
                  <a:cubicBezTo>
                    <a:pt x="54" y="350"/>
                    <a:pt x="53" y="350"/>
                    <a:pt x="51" y="350"/>
                  </a:cubicBezTo>
                  <a:cubicBezTo>
                    <a:pt x="50" y="350"/>
                    <a:pt x="48" y="349"/>
                    <a:pt x="47" y="348"/>
                  </a:cubicBezTo>
                  <a:close/>
                  <a:moveTo>
                    <a:pt x="380" y="339"/>
                  </a:moveTo>
                  <a:cubicBezTo>
                    <a:pt x="377" y="337"/>
                    <a:pt x="377" y="333"/>
                    <a:pt x="379" y="331"/>
                  </a:cubicBezTo>
                  <a:cubicBezTo>
                    <a:pt x="381" y="328"/>
                    <a:pt x="384" y="327"/>
                    <a:pt x="387" y="329"/>
                  </a:cubicBezTo>
                  <a:cubicBezTo>
                    <a:pt x="389" y="331"/>
                    <a:pt x="390" y="335"/>
                    <a:pt x="388" y="337"/>
                  </a:cubicBezTo>
                  <a:cubicBezTo>
                    <a:pt x="387" y="339"/>
                    <a:pt x="385" y="340"/>
                    <a:pt x="383" y="340"/>
                  </a:cubicBezTo>
                  <a:cubicBezTo>
                    <a:pt x="382" y="340"/>
                    <a:pt x="381" y="339"/>
                    <a:pt x="380" y="339"/>
                  </a:cubicBezTo>
                  <a:close/>
                  <a:moveTo>
                    <a:pt x="28" y="321"/>
                  </a:moveTo>
                  <a:cubicBezTo>
                    <a:pt x="26" y="318"/>
                    <a:pt x="27" y="314"/>
                    <a:pt x="30" y="313"/>
                  </a:cubicBezTo>
                  <a:cubicBezTo>
                    <a:pt x="33" y="311"/>
                    <a:pt x="37" y="312"/>
                    <a:pt x="38" y="315"/>
                  </a:cubicBezTo>
                  <a:cubicBezTo>
                    <a:pt x="40" y="318"/>
                    <a:pt x="39" y="321"/>
                    <a:pt x="36" y="323"/>
                  </a:cubicBezTo>
                  <a:cubicBezTo>
                    <a:pt x="35" y="323"/>
                    <a:pt x="34" y="324"/>
                    <a:pt x="33" y="324"/>
                  </a:cubicBezTo>
                  <a:cubicBezTo>
                    <a:pt x="31" y="324"/>
                    <a:pt x="29" y="323"/>
                    <a:pt x="28" y="321"/>
                  </a:cubicBezTo>
                  <a:close/>
                  <a:moveTo>
                    <a:pt x="397" y="312"/>
                  </a:moveTo>
                  <a:cubicBezTo>
                    <a:pt x="394" y="310"/>
                    <a:pt x="393" y="307"/>
                    <a:pt x="395" y="304"/>
                  </a:cubicBezTo>
                  <a:cubicBezTo>
                    <a:pt x="396" y="301"/>
                    <a:pt x="400" y="300"/>
                    <a:pt x="403" y="301"/>
                  </a:cubicBezTo>
                  <a:cubicBezTo>
                    <a:pt x="405" y="303"/>
                    <a:pt x="407" y="306"/>
                    <a:pt x="405" y="309"/>
                  </a:cubicBezTo>
                  <a:cubicBezTo>
                    <a:pt x="404" y="311"/>
                    <a:pt x="402" y="312"/>
                    <a:pt x="400" y="312"/>
                  </a:cubicBezTo>
                  <a:cubicBezTo>
                    <a:pt x="399" y="312"/>
                    <a:pt x="398" y="312"/>
                    <a:pt x="397" y="312"/>
                  </a:cubicBezTo>
                  <a:close/>
                  <a:moveTo>
                    <a:pt x="14" y="291"/>
                  </a:moveTo>
                  <a:cubicBezTo>
                    <a:pt x="13" y="288"/>
                    <a:pt x="14" y="285"/>
                    <a:pt x="17" y="283"/>
                  </a:cubicBezTo>
                  <a:cubicBezTo>
                    <a:pt x="20" y="282"/>
                    <a:pt x="24" y="284"/>
                    <a:pt x="25" y="287"/>
                  </a:cubicBezTo>
                  <a:cubicBezTo>
                    <a:pt x="26" y="290"/>
                    <a:pt x="24" y="293"/>
                    <a:pt x="21" y="294"/>
                  </a:cubicBezTo>
                  <a:cubicBezTo>
                    <a:pt x="21" y="295"/>
                    <a:pt x="20" y="295"/>
                    <a:pt x="19" y="295"/>
                  </a:cubicBezTo>
                  <a:cubicBezTo>
                    <a:pt x="17" y="295"/>
                    <a:pt x="15" y="293"/>
                    <a:pt x="14" y="291"/>
                  </a:cubicBezTo>
                  <a:close/>
                  <a:moveTo>
                    <a:pt x="410" y="282"/>
                  </a:moveTo>
                  <a:cubicBezTo>
                    <a:pt x="407" y="281"/>
                    <a:pt x="405" y="278"/>
                    <a:pt x="406" y="275"/>
                  </a:cubicBezTo>
                  <a:cubicBezTo>
                    <a:pt x="407" y="272"/>
                    <a:pt x="411" y="270"/>
                    <a:pt x="414" y="271"/>
                  </a:cubicBezTo>
                  <a:cubicBezTo>
                    <a:pt x="417" y="272"/>
                    <a:pt x="419" y="275"/>
                    <a:pt x="418" y="279"/>
                  </a:cubicBezTo>
                  <a:cubicBezTo>
                    <a:pt x="417" y="281"/>
                    <a:pt x="414" y="283"/>
                    <a:pt x="412" y="283"/>
                  </a:cubicBezTo>
                  <a:cubicBezTo>
                    <a:pt x="411" y="283"/>
                    <a:pt x="411" y="283"/>
                    <a:pt x="410" y="282"/>
                  </a:cubicBezTo>
                  <a:close/>
                  <a:moveTo>
                    <a:pt x="4" y="259"/>
                  </a:moveTo>
                  <a:cubicBezTo>
                    <a:pt x="4" y="256"/>
                    <a:pt x="6" y="253"/>
                    <a:pt x="9" y="252"/>
                  </a:cubicBezTo>
                  <a:cubicBezTo>
                    <a:pt x="12" y="252"/>
                    <a:pt x="15" y="254"/>
                    <a:pt x="16" y="257"/>
                  </a:cubicBezTo>
                  <a:cubicBezTo>
                    <a:pt x="16" y="260"/>
                    <a:pt x="14" y="263"/>
                    <a:pt x="11" y="264"/>
                  </a:cubicBezTo>
                  <a:cubicBezTo>
                    <a:pt x="11" y="264"/>
                    <a:pt x="10" y="264"/>
                    <a:pt x="10" y="264"/>
                  </a:cubicBezTo>
                  <a:cubicBezTo>
                    <a:pt x="7" y="264"/>
                    <a:pt x="5" y="262"/>
                    <a:pt x="4" y="259"/>
                  </a:cubicBezTo>
                  <a:close/>
                  <a:moveTo>
                    <a:pt x="418" y="251"/>
                  </a:moveTo>
                  <a:cubicBezTo>
                    <a:pt x="415" y="251"/>
                    <a:pt x="413" y="248"/>
                    <a:pt x="414" y="245"/>
                  </a:cubicBezTo>
                  <a:cubicBezTo>
                    <a:pt x="414" y="242"/>
                    <a:pt x="417" y="239"/>
                    <a:pt x="420" y="240"/>
                  </a:cubicBezTo>
                  <a:cubicBezTo>
                    <a:pt x="423" y="240"/>
                    <a:pt x="426" y="243"/>
                    <a:pt x="425" y="246"/>
                  </a:cubicBezTo>
                  <a:cubicBezTo>
                    <a:pt x="425" y="249"/>
                    <a:pt x="422" y="251"/>
                    <a:pt x="419" y="251"/>
                  </a:cubicBezTo>
                  <a:lnTo>
                    <a:pt x="418" y="251"/>
                  </a:lnTo>
                  <a:close/>
                  <a:moveTo>
                    <a:pt x="0" y="227"/>
                  </a:moveTo>
                  <a:cubicBezTo>
                    <a:pt x="0" y="227"/>
                    <a:pt x="0" y="227"/>
                    <a:pt x="0" y="227"/>
                  </a:cubicBezTo>
                  <a:cubicBezTo>
                    <a:pt x="0" y="224"/>
                    <a:pt x="2" y="221"/>
                    <a:pt x="5" y="221"/>
                  </a:cubicBezTo>
                  <a:cubicBezTo>
                    <a:pt x="9" y="220"/>
                    <a:pt x="11" y="223"/>
                    <a:pt x="11" y="226"/>
                  </a:cubicBezTo>
                  <a:cubicBezTo>
                    <a:pt x="11" y="226"/>
                    <a:pt x="11" y="226"/>
                    <a:pt x="11" y="226"/>
                  </a:cubicBezTo>
                  <a:cubicBezTo>
                    <a:pt x="12" y="229"/>
                    <a:pt x="9" y="232"/>
                    <a:pt x="6" y="232"/>
                  </a:cubicBezTo>
                  <a:cubicBezTo>
                    <a:pt x="6" y="232"/>
                    <a:pt x="6" y="232"/>
                    <a:pt x="6" y="232"/>
                  </a:cubicBezTo>
                  <a:cubicBezTo>
                    <a:pt x="3" y="232"/>
                    <a:pt x="0" y="230"/>
                    <a:pt x="0" y="227"/>
                  </a:cubicBezTo>
                  <a:close/>
                  <a:moveTo>
                    <a:pt x="416" y="214"/>
                  </a:moveTo>
                  <a:cubicBezTo>
                    <a:pt x="416" y="210"/>
                    <a:pt x="419" y="208"/>
                    <a:pt x="422" y="208"/>
                  </a:cubicBezTo>
                  <a:cubicBezTo>
                    <a:pt x="425" y="208"/>
                    <a:pt x="428" y="210"/>
                    <a:pt x="428" y="214"/>
                  </a:cubicBezTo>
                  <a:cubicBezTo>
                    <a:pt x="428" y="217"/>
                    <a:pt x="425" y="219"/>
                    <a:pt x="422" y="219"/>
                  </a:cubicBezTo>
                  <a:cubicBezTo>
                    <a:pt x="419" y="219"/>
                    <a:pt x="416" y="217"/>
                    <a:pt x="416" y="214"/>
                  </a:cubicBezTo>
                  <a:close/>
                  <a:moveTo>
                    <a:pt x="6" y="200"/>
                  </a:moveTo>
                  <a:cubicBezTo>
                    <a:pt x="2" y="200"/>
                    <a:pt x="0" y="197"/>
                    <a:pt x="0" y="194"/>
                  </a:cubicBezTo>
                  <a:cubicBezTo>
                    <a:pt x="1" y="191"/>
                    <a:pt x="3" y="188"/>
                    <a:pt x="7" y="189"/>
                  </a:cubicBezTo>
                  <a:cubicBezTo>
                    <a:pt x="10" y="189"/>
                    <a:pt x="12" y="192"/>
                    <a:pt x="12" y="195"/>
                  </a:cubicBezTo>
                  <a:cubicBezTo>
                    <a:pt x="12" y="198"/>
                    <a:pt x="9" y="200"/>
                    <a:pt x="6" y="200"/>
                  </a:cubicBezTo>
                  <a:close/>
                  <a:moveTo>
                    <a:pt x="414" y="189"/>
                  </a:moveTo>
                  <a:cubicBezTo>
                    <a:pt x="414" y="189"/>
                    <a:pt x="414" y="189"/>
                    <a:pt x="414" y="189"/>
                  </a:cubicBezTo>
                  <a:cubicBezTo>
                    <a:pt x="414" y="186"/>
                    <a:pt x="416" y="183"/>
                    <a:pt x="419" y="182"/>
                  </a:cubicBezTo>
                  <a:cubicBezTo>
                    <a:pt x="423" y="182"/>
                    <a:pt x="426" y="184"/>
                    <a:pt x="426" y="187"/>
                  </a:cubicBezTo>
                  <a:cubicBezTo>
                    <a:pt x="426" y="191"/>
                    <a:pt x="424" y="194"/>
                    <a:pt x="421" y="194"/>
                  </a:cubicBezTo>
                  <a:cubicBezTo>
                    <a:pt x="420" y="194"/>
                    <a:pt x="420" y="194"/>
                    <a:pt x="420" y="194"/>
                  </a:cubicBezTo>
                  <a:cubicBezTo>
                    <a:pt x="417" y="194"/>
                    <a:pt x="415" y="192"/>
                    <a:pt x="414" y="189"/>
                  </a:cubicBezTo>
                  <a:close/>
                  <a:moveTo>
                    <a:pt x="10" y="168"/>
                  </a:moveTo>
                  <a:cubicBezTo>
                    <a:pt x="7" y="168"/>
                    <a:pt x="5" y="165"/>
                    <a:pt x="6" y="161"/>
                  </a:cubicBezTo>
                  <a:cubicBezTo>
                    <a:pt x="7" y="158"/>
                    <a:pt x="10" y="156"/>
                    <a:pt x="13" y="157"/>
                  </a:cubicBezTo>
                  <a:cubicBezTo>
                    <a:pt x="16" y="158"/>
                    <a:pt x="18" y="161"/>
                    <a:pt x="17" y="164"/>
                  </a:cubicBezTo>
                  <a:cubicBezTo>
                    <a:pt x="17" y="167"/>
                    <a:pt x="14" y="169"/>
                    <a:pt x="12" y="169"/>
                  </a:cubicBezTo>
                  <a:cubicBezTo>
                    <a:pt x="11" y="169"/>
                    <a:pt x="11" y="169"/>
                    <a:pt x="10" y="168"/>
                  </a:cubicBezTo>
                  <a:close/>
                  <a:moveTo>
                    <a:pt x="408" y="158"/>
                  </a:moveTo>
                  <a:cubicBezTo>
                    <a:pt x="408" y="158"/>
                    <a:pt x="408" y="158"/>
                    <a:pt x="408" y="158"/>
                  </a:cubicBezTo>
                  <a:cubicBezTo>
                    <a:pt x="407" y="155"/>
                    <a:pt x="409" y="152"/>
                    <a:pt x="412" y="151"/>
                  </a:cubicBezTo>
                  <a:cubicBezTo>
                    <a:pt x="415" y="150"/>
                    <a:pt x="419" y="152"/>
                    <a:pt x="419" y="155"/>
                  </a:cubicBezTo>
                  <a:cubicBezTo>
                    <a:pt x="420" y="158"/>
                    <a:pt x="419" y="162"/>
                    <a:pt x="415" y="162"/>
                  </a:cubicBezTo>
                  <a:cubicBezTo>
                    <a:pt x="415" y="163"/>
                    <a:pt x="414" y="163"/>
                    <a:pt x="414" y="163"/>
                  </a:cubicBezTo>
                  <a:cubicBezTo>
                    <a:pt x="411" y="163"/>
                    <a:pt x="409" y="161"/>
                    <a:pt x="408" y="158"/>
                  </a:cubicBezTo>
                  <a:close/>
                  <a:moveTo>
                    <a:pt x="19" y="138"/>
                  </a:moveTo>
                  <a:cubicBezTo>
                    <a:pt x="16" y="137"/>
                    <a:pt x="15" y="133"/>
                    <a:pt x="16" y="130"/>
                  </a:cubicBezTo>
                  <a:cubicBezTo>
                    <a:pt x="18" y="127"/>
                    <a:pt x="21" y="126"/>
                    <a:pt x="24" y="127"/>
                  </a:cubicBezTo>
                  <a:cubicBezTo>
                    <a:pt x="27" y="128"/>
                    <a:pt x="28" y="132"/>
                    <a:pt x="27" y="135"/>
                  </a:cubicBezTo>
                  <a:cubicBezTo>
                    <a:pt x="26" y="137"/>
                    <a:pt x="24" y="138"/>
                    <a:pt x="22" y="138"/>
                  </a:cubicBezTo>
                  <a:cubicBezTo>
                    <a:pt x="21" y="138"/>
                    <a:pt x="20" y="138"/>
                    <a:pt x="19" y="138"/>
                  </a:cubicBezTo>
                  <a:close/>
                  <a:moveTo>
                    <a:pt x="397" y="129"/>
                  </a:moveTo>
                  <a:cubicBezTo>
                    <a:pt x="396" y="126"/>
                    <a:pt x="397" y="123"/>
                    <a:pt x="400" y="121"/>
                  </a:cubicBezTo>
                  <a:cubicBezTo>
                    <a:pt x="403" y="120"/>
                    <a:pt x="407" y="121"/>
                    <a:pt x="408" y="124"/>
                  </a:cubicBezTo>
                  <a:cubicBezTo>
                    <a:pt x="408" y="124"/>
                    <a:pt x="408" y="124"/>
                    <a:pt x="408" y="124"/>
                  </a:cubicBezTo>
                  <a:cubicBezTo>
                    <a:pt x="409" y="127"/>
                    <a:pt x="408" y="131"/>
                    <a:pt x="405" y="132"/>
                  </a:cubicBezTo>
                  <a:cubicBezTo>
                    <a:pt x="404" y="132"/>
                    <a:pt x="404" y="133"/>
                    <a:pt x="403" y="133"/>
                  </a:cubicBezTo>
                  <a:cubicBezTo>
                    <a:pt x="401" y="133"/>
                    <a:pt x="398" y="131"/>
                    <a:pt x="397" y="129"/>
                  </a:cubicBezTo>
                  <a:close/>
                  <a:moveTo>
                    <a:pt x="33" y="109"/>
                  </a:moveTo>
                  <a:cubicBezTo>
                    <a:pt x="31" y="107"/>
                    <a:pt x="30" y="104"/>
                    <a:pt x="32" y="101"/>
                  </a:cubicBezTo>
                  <a:cubicBezTo>
                    <a:pt x="33" y="98"/>
                    <a:pt x="37" y="97"/>
                    <a:pt x="40" y="99"/>
                  </a:cubicBezTo>
                  <a:cubicBezTo>
                    <a:pt x="42" y="101"/>
                    <a:pt x="43" y="104"/>
                    <a:pt x="41" y="107"/>
                  </a:cubicBezTo>
                  <a:cubicBezTo>
                    <a:pt x="40" y="109"/>
                    <a:pt x="38" y="110"/>
                    <a:pt x="36" y="110"/>
                  </a:cubicBezTo>
                  <a:cubicBezTo>
                    <a:pt x="35" y="110"/>
                    <a:pt x="34" y="110"/>
                    <a:pt x="33" y="109"/>
                  </a:cubicBezTo>
                  <a:close/>
                  <a:moveTo>
                    <a:pt x="382" y="102"/>
                  </a:moveTo>
                  <a:cubicBezTo>
                    <a:pt x="381" y="99"/>
                    <a:pt x="381" y="96"/>
                    <a:pt x="384" y="94"/>
                  </a:cubicBezTo>
                  <a:cubicBezTo>
                    <a:pt x="387" y="92"/>
                    <a:pt x="390" y="93"/>
                    <a:pt x="392" y="96"/>
                  </a:cubicBezTo>
                  <a:cubicBezTo>
                    <a:pt x="394" y="98"/>
                    <a:pt x="393" y="102"/>
                    <a:pt x="390" y="104"/>
                  </a:cubicBezTo>
                  <a:cubicBezTo>
                    <a:pt x="389" y="104"/>
                    <a:pt x="388" y="105"/>
                    <a:pt x="387" y="105"/>
                  </a:cubicBezTo>
                  <a:cubicBezTo>
                    <a:pt x="385" y="105"/>
                    <a:pt x="383" y="104"/>
                    <a:pt x="382" y="102"/>
                  </a:cubicBezTo>
                  <a:close/>
                  <a:moveTo>
                    <a:pt x="52" y="83"/>
                  </a:moveTo>
                  <a:cubicBezTo>
                    <a:pt x="49" y="80"/>
                    <a:pt x="49" y="77"/>
                    <a:pt x="51" y="74"/>
                  </a:cubicBezTo>
                  <a:cubicBezTo>
                    <a:pt x="53" y="72"/>
                    <a:pt x="57" y="72"/>
                    <a:pt x="59" y="74"/>
                  </a:cubicBezTo>
                  <a:cubicBezTo>
                    <a:pt x="62" y="76"/>
                    <a:pt x="62" y="79"/>
                    <a:pt x="60" y="82"/>
                  </a:cubicBezTo>
                  <a:cubicBezTo>
                    <a:pt x="59" y="83"/>
                    <a:pt x="57" y="84"/>
                    <a:pt x="55" y="84"/>
                  </a:cubicBezTo>
                  <a:cubicBezTo>
                    <a:pt x="54" y="84"/>
                    <a:pt x="53" y="83"/>
                    <a:pt x="52" y="83"/>
                  </a:cubicBezTo>
                  <a:close/>
                  <a:moveTo>
                    <a:pt x="363" y="77"/>
                  </a:moveTo>
                  <a:cubicBezTo>
                    <a:pt x="363" y="77"/>
                    <a:pt x="363" y="77"/>
                    <a:pt x="363" y="77"/>
                  </a:cubicBezTo>
                  <a:cubicBezTo>
                    <a:pt x="361" y="75"/>
                    <a:pt x="361" y="71"/>
                    <a:pt x="364" y="69"/>
                  </a:cubicBezTo>
                  <a:cubicBezTo>
                    <a:pt x="366" y="67"/>
                    <a:pt x="370" y="67"/>
                    <a:pt x="372" y="70"/>
                  </a:cubicBezTo>
                  <a:cubicBezTo>
                    <a:pt x="374" y="72"/>
                    <a:pt x="374" y="76"/>
                    <a:pt x="371" y="78"/>
                  </a:cubicBezTo>
                  <a:cubicBezTo>
                    <a:pt x="370" y="79"/>
                    <a:pt x="369" y="79"/>
                    <a:pt x="367" y="79"/>
                  </a:cubicBezTo>
                  <a:cubicBezTo>
                    <a:pt x="366" y="79"/>
                    <a:pt x="364" y="79"/>
                    <a:pt x="363" y="77"/>
                  </a:cubicBezTo>
                  <a:close/>
                  <a:moveTo>
                    <a:pt x="74" y="59"/>
                  </a:moveTo>
                  <a:cubicBezTo>
                    <a:pt x="72" y="57"/>
                    <a:pt x="72" y="53"/>
                    <a:pt x="74" y="51"/>
                  </a:cubicBezTo>
                  <a:cubicBezTo>
                    <a:pt x="74" y="51"/>
                    <a:pt x="74" y="51"/>
                    <a:pt x="74" y="51"/>
                  </a:cubicBezTo>
                  <a:cubicBezTo>
                    <a:pt x="77" y="49"/>
                    <a:pt x="80" y="49"/>
                    <a:pt x="83" y="52"/>
                  </a:cubicBezTo>
                  <a:cubicBezTo>
                    <a:pt x="85" y="54"/>
                    <a:pt x="84" y="58"/>
                    <a:pt x="82" y="60"/>
                  </a:cubicBezTo>
                  <a:cubicBezTo>
                    <a:pt x="81" y="61"/>
                    <a:pt x="79" y="61"/>
                    <a:pt x="78" y="61"/>
                  </a:cubicBezTo>
                  <a:cubicBezTo>
                    <a:pt x="76" y="61"/>
                    <a:pt x="75" y="61"/>
                    <a:pt x="74" y="59"/>
                  </a:cubicBezTo>
                  <a:close/>
                  <a:moveTo>
                    <a:pt x="340" y="56"/>
                  </a:moveTo>
                  <a:cubicBezTo>
                    <a:pt x="338" y="54"/>
                    <a:pt x="338" y="50"/>
                    <a:pt x="340" y="48"/>
                  </a:cubicBezTo>
                  <a:cubicBezTo>
                    <a:pt x="342" y="45"/>
                    <a:pt x="345" y="45"/>
                    <a:pt x="348" y="47"/>
                  </a:cubicBezTo>
                  <a:cubicBezTo>
                    <a:pt x="350" y="49"/>
                    <a:pt x="351" y="53"/>
                    <a:pt x="349" y="55"/>
                  </a:cubicBezTo>
                  <a:cubicBezTo>
                    <a:pt x="348" y="57"/>
                    <a:pt x="346" y="57"/>
                    <a:pt x="344" y="57"/>
                  </a:cubicBezTo>
                  <a:cubicBezTo>
                    <a:pt x="343" y="57"/>
                    <a:pt x="342" y="57"/>
                    <a:pt x="340" y="56"/>
                  </a:cubicBezTo>
                  <a:close/>
                  <a:moveTo>
                    <a:pt x="99" y="40"/>
                  </a:moveTo>
                  <a:cubicBezTo>
                    <a:pt x="97" y="37"/>
                    <a:pt x="98" y="33"/>
                    <a:pt x="101" y="32"/>
                  </a:cubicBezTo>
                  <a:cubicBezTo>
                    <a:pt x="104" y="30"/>
                    <a:pt x="107" y="31"/>
                    <a:pt x="109" y="33"/>
                  </a:cubicBezTo>
                  <a:cubicBezTo>
                    <a:pt x="111" y="36"/>
                    <a:pt x="110" y="40"/>
                    <a:pt x="107" y="42"/>
                  </a:cubicBezTo>
                  <a:cubicBezTo>
                    <a:pt x="106" y="42"/>
                    <a:pt x="105" y="42"/>
                    <a:pt x="104" y="42"/>
                  </a:cubicBezTo>
                  <a:cubicBezTo>
                    <a:pt x="102" y="42"/>
                    <a:pt x="100" y="41"/>
                    <a:pt x="99" y="40"/>
                  </a:cubicBezTo>
                  <a:close/>
                  <a:moveTo>
                    <a:pt x="315" y="38"/>
                  </a:moveTo>
                  <a:cubicBezTo>
                    <a:pt x="312" y="37"/>
                    <a:pt x="311" y="33"/>
                    <a:pt x="313" y="30"/>
                  </a:cubicBezTo>
                  <a:cubicBezTo>
                    <a:pt x="314" y="28"/>
                    <a:pt x="318" y="27"/>
                    <a:pt x="321" y="28"/>
                  </a:cubicBezTo>
                  <a:cubicBezTo>
                    <a:pt x="323" y="30"/>
                    <a:pt x="324" y="33"/>
                    <a:pt x="323" y="36"/>
                  </a:cubicBezTo>
                  <a:cubicBezTo>
                    <a:pt x="322" y="38"/>
                    <a:pt x="320" y="39"/>
                    <a:pt x="318" y="39"/>
                  </a:cubicBezTo>
                  <a:cubicBezTo>
                    <a:pt x="317" y="39"/>
                    <a:pt x="316" y="39"/>
                    <a:pt x="315" y="38"/>
                  </a:cubicBezTo>
                  <a:close/>
                  <a:moveTo>
                    <a:pt x="127" y="24"/>
                  </a:moveTo>
                  <a:cubicBezTo>
                    <a:pt x="126" y="21"/>
                    <a:pt x="127" y="18"/>
                    <a:pt x="130" y="16"/>
                  </a:cubicBezTo>
                  <a:cubicBezTo>
                    <a:pt x="133" y="15"/>
                    <a:pt x="136" y="17"/>
                    <a:pt x="138" y="20"/>
                  </a:cubicBezTo>
                  <a:cubicBezTo>
                    <a:pt x="139" y="23"/>
                    <a:pt x="138" y="26"/>
                    <a:pt x="135" y="27"/>
                  </a:cubicBezTo>
                  <a:cubicBezTo>
                    <a:pt x="134" y="28"/>
                    <a:pt x="133" y="28"/>
                    <a:pt x="132" y="28"/>
                  </a:cubicBezTo>
                  <a:cubicBezTo>
                    <a:pt x="130" y="28"/>
                    <a:pt x="128" y="26"/>
                    <a:pt x="127" y="24"/>
                  </a:cubicBezTo>
                  <a:close/>
                  <a:moveTo>
                    <a:pt x="287" y="25"/>
                  </a:moveTo>
                  <a:cubicBezTo>
                    <a:pt x="284" y="24"/>
                    <a:pt x="282" y="20"/>
                    <a:pt x="283" y="17"/>
                  </a:cubicBezTo>
                  <a:cubicBezTo>
                    <a:pt x="285" y="14"/>
                    <a:pt x="288" y="13"/>
                    <a:pt x="291" y="14"/>
                  </a:cubicBezTo>
                  <a:cubicBezTo>
                    <a:pt x="294" y="15"/>
                    <a:pt x="295" y="19"/>
                    <a:pt x="294" y="22"/>
                  </a:cubicBezTo>
                  <a:cubicBezTo>
                    <a:pt x="293" y="24"/>
                    <a:pt x="291" y="25"/>
                    <a:pt x="289" y="25"/>
                  </a:cubicBezTo>
                  <a:cubicBezTo>
                    <a:pt x="288" y="25"/>
                    <a:pt x="287" y="25"/>
                    <a:pt x="287" y="25"/>
                  </a:cubicBezTo>
                  <a:close/>
                  <a:moveTo>
                    <a:pt x="157" y="13"/>
                  </a:moveTo>
                  <a:cubicBezTo>
                    <a:pt x="156" y="10"/>
                    <a:pt x="158" y="7"/>
                    <a:pt x="161" y="6"/>
                  </a:cubicBezTo>
                  <a:cubicBezTo>
                    <a:pt x="164" y="5"/>
                    <a:pt x="168" y="7"/>
                    <a:pt x="168" y="10"/>
                  </a:cubicBezTo>
                  <a:cubicBezTo>
                    <a:pt x="169" y="13"/>
                    <a:pt x="167" y="17"/>
                    <a:pt x="164" y="17"/>
                  </a:cubicBezTo>
                  <a:cubicBezTo>
                    <a:pt x="164" y="17"/>
                    <a:pt x="163" y="17"/>
                    <a:pt x="163" y="17"/>
                  </a:cubicBezTo>
                  <a:cubicBezTo>
                    <a:pt x="160" y="17"/>
                    <a:pt x="158" y="16"/>
                    <a:pt x="157" y="13"/>
                  </a:cubicBezTo>
                  <a:close/>
                  <a:moveTo>
                    <a:pt x="257" y="16"/>
                  </a:moveTo>
                  <a:cubicBezTo>
                    <a:pt x="254" y="15"/>
                    <a:pt x="252" y="12"/>
                    <a:pt x="252" y="9"/>
                  </a:cubicBezTo>
                  <a:cubicBezTo>
                    <a:pt x="253" y="6"/>
                    <a:pt x="256" y="4"/>
                    <a:pt x="259" y="5"/>
                  </a:cubicBezTo>
                  <a:cubicBezTo>
                    <a:pt x="263" y="5"/>
                    <a:pt x="265" y="8"/>
                    <a:pt x="264" y="11"/>
                  </a:cubicBezTo>
                  <a:cubicBezTo>
                    <a:pt x="263" y="14"/>
                    <a:pt x="261" y="16"/>
                    <a:pt x="258" y="16"/>
                  </a:cubicBezTo>
                  <a:cubicBezTo>
                    <a:pt x="258" y="16"/>
                    <a:pt x="257" y="16"/>
                    <a:pt x="257" y="16"/>
                  </a:cubicBezTo>
                  <a:close/>
                  <a:moveTo>
                    <a:pt x="189" y="7"/>
                  </a:moveTo>
                  <a:cubicBezTo>
                    <a:pt x="188" y="4"/>
                    <a:pt x="191" y="1"/>
                    <a:pt x="194" y="0"/>
                  </a:cubicBezTo>
                  <a:cubicBezTo>
                    <a:pt x="197" y="0"/>
                    <a:pt x="200" y="3"/>
                    <a:pt x="200" y="6"/>
                  </a:cubicBezTo>
                  <a:cubicBezTo>
                    <a:pt x="200" y="9"/>
                    <a:pt x="198" y="12"/>
                    <a:pt x="195" y="12"/>
                  </a:cubicBezTo>
                  <a:cubicBezTo>
                    <a:pt x="194" y="12"/>
                    <a:pt x="194" y="12"/>
                    <a:pt x="194" y="12"/>
                  </a:cubicBezTo>
                  <a:cubicBezTo>
                    <a:pt x="191" y="12"/>
                    <a:pt x="189" y="10"/>
                    <a:pt x="189" y="7"/>
                  </a:cubicBezTo>
                  <a:close/>
                  <a:moveTo>
                    <a:pt x="226" y="12"/>
                  </a:moveTo>
                  <a:cubicBezTo>
                    <a:pt x="223" y="11"/>
                    <a:pt x="220" y="9"/>
                    <a:pt x="221" y="5"/>
                  </a:cubicBezTo>
                  <a:cubicBezTo>
                    <a:pt x="221" y="2"/>
                    <a:pt x="224" y="0"/>
                    <a:pt x="227" y="0"/>
                  </a:cubicBezTo>
                  <a:cubicBezTo>
                    <a:pt x="230" y="0"/>
                    <a:pt x="232" y="3"/>
                    <a:pt x="232" y="6"/>
                  </a:cubicBezTo>
                  <a:cubicBezTo>
                    <a:pt x="232" y="9"/>
                    <a:pt x="229" y="12"/>
                    <a:pt x="226" y="1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46" name="Google Shape;1146;p28"/>
            <p:cNvSpPr/>
            <p:nvPr/>
          </p:nvSpPr>
          <p:spPr>
            <a:xfrm>
              <a:off x="5913438" y="4510088"/>
              <a:ext cx="625475" cy="625475"/>
            </a:xfrm>
            <a:custGeom>
              <a:avLst/>
              <a:gdLst/>
              <a:ahLst/>
              <a:cxnLst/>
              <a:rect l="l" t="t" r="r" b="b"/>
              <a:pathLst>
                <a:path w="371" h="371" extrusionOk="0">
                  <a:moveTo>
                    <a:pt x="186" y="371"/>
                  </a:moveTo>
                  <a:cubicBezTo>
                    <a:pt x="83" y="371"/>
                    <a:pt x="0" y="288"/>
                    <a:pt x="0" y="186"/>
                  </a:cubicBezTo>
                  <a:cubicBezTo>
                    <a:pt x="0" y="83"/>
                    <a:pt x="83" y="0"/>
                    <a:pt x="186" y="0"/>
                  </a:cubicBezTo>
                  <a:cubicBezTo>
                    <a:pt x="288" y="0"/>
                    <a:pt x="371" y="83"/>
                    <a:pt x="371" y="186"/>
                  </a:cubicBezTo>
                  <a:cubicBezTo>
                    <a:pt x="371" y="288"/>
                    <a:pt x="288" y="371"/>
                    <a:pt x="186" y="371"/>
                  </a:cubicBezTo>
                  <a:close/>
                  <a:moveTo>
                    <a:pt x="186" y="8"/>
                  </a:moveTo>
                  <a:cubicBezTo>
                    <a:pt x="88" y="8"/>
                    <a:pt x="8" y="88"/>
                    <a:pt x="8" y="186"/>
                  </a:cubicBezTo>
                  <a:cubicBezTo>
                    <a:pt x="8" y="283"/>
                    <a:pt x="88" y="363"/>
                    <a:pt x="186" y="363"/>
                  </a:cubicBezTo>
                  <a:cubicBezTo>
                    <a:pt x="283" y="363"/>
                    <a:pt x="363" y="283"/>
                    <a:pt x="363" y="186"/>
                  </a:cubicBezTo>
                  <a:cubicBezTo>
                    <a:pt x="363" y="88"/>
                    <a:pt x="283" y="8"/>
                    <a:pt x="186" y="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47" name="Google Shape;1147;p28"/>
            <p:cNvSpPr/>
            <p:nvPr/>
          </p:nvSpPr>
          <p:spPr>
            <a:xfrm>
              <a:off x="5978525" y="4573588"/>
              <a:ext cx="496888" cy="498475"/>
            </a:xfrm>
            <a:custGeom>
              <a:avLst/>
              <a:gdLst/>
              <a:ahLst/>
              <a:cxnLst/>
              <a:rect l="l" t="t" r="r" b="b"/>
              <a:pathLst>
                <a:path w="295" h="295" extrusionOk="0">
                  <a:moveTo>
                    <a:pt x="148" y="295"/>
                  </a:moveTo>
                  <a:cubicBezTo>
                    <a:pt x="66" y="295"/>
                    <a:pt x="0" y="229"/>
                    <a:pt x="0" y="148"/>
                  </a:cubicBezTo>
                  <a:cubicBezTo>
                    <a:pt x="0" y="66"/>
                    <a:pt x="66" y="0"/>
                    <a:pt x="148" y="0"/>
                  </a:cubicBezTo>
                  <a:cubicBezTo>
                    <a:pt x="229" y="0"/>
                    <a:pt x="295" y="66"/>
                    <a:pt x="295" y="148"/>
                  </a:cubicBezTo>
                  <a:cubicBezTo>
                    <a:pt x="295" y="229"/>
                    <a:pt x="229" y="295"/>
                    <a:pt x="148" y="295"/>
                  </a:cubicBezTo>
                  <a:close/>
                  <a:moveTo>
                    <a:pt x="148" y="31"/>
                  </a:moveTo>
                  <a:cubicBezTo>
                    <a:pt x="83" y="31"/>
                    <a:pt x="31" y="83"/>
                    <a:pt x="31" y="148"/>
                  </a:cubicBezTo>
                  <a:cubicBezTo>
                    <a:pt x="31" y="212"/>
                    <a:pt x="83" y="264"/>
                    <a:pt x="148" y="264"/>
                  </a:cubicBezTo>
                  <a:cubicBezTo>
                    <a:pt x="212" y="264"/>
                    <a:pt x="264" y="212"/>
                    <a:pt x="264" y="148"/>
                  </a:cubicBezTo>
                  <a:cubicBezTo>
                    <a:pt x="264" y="83"/>
                    <a:pt x="212" y="31"/>
                    <a:pt x="148" y="3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24" name="TextBox 23"/>
          <p:cNvSpPr txBox="1"/>
          <p:nvPr/>
        </p:nvSpPr>
        <p:spPr>
          <a:xfrm>
            <a:off x="0" y="158061"/>
            <a:ext cx="9143999" cy="4247317"/>
          </a:xfrm>
          <a:prstGeom prst="rect">
            <a:avLst/>
          </a:prstGeom>
          <a:noFill/>
        </p:spPr>
        <p:txBody>
          <a:bodyPr wrap="square" rtlCol="0">
            <a:spAutoFit/>
          </a:bodyPr>
          <a:lstStyle/>
          <a:p>
            <a:pPr algn="ctr">
              <a:lnSpc>
                <a:spcPct val="150000"/>
              </a:lnSpc>
            </a:pPr>
            <a:r>
              <a:rPr lang="en-US" sz="4500" b="1"/>
              <a:t>BÀI 2: </a:t>
            </a:r>
          </a:p>
          <a:p>
            <a:pPr algn="ctr">
              <a:lnSpc>
                <a:spcPct val="150000"/>
              </a:lnSpc>
            </a:pPr>
            <a:r>
              <a:rPr lang="en-US" sz="4500" b="1">
                <a:solidFill>
                  <a:srgbClr val="C00000"/>
                </a:solidFill>
              </a:rPr>
              <a:t>MỘT SỐ NGÀNH NGHỀ </a:t>
            </a:r>
          </a:p>
          <a:p>
            <a:pPr algn="ctr">
              <a:lnSpc>
                <a:spcPct val="150000"/>
              </a:lnSpc>
            </a:pPr>
            <a:r>
              <a:rPr lang="en-US" sz="4500" b="1">
                <a:solidFill>
                  <a:srgbClr val="C00000"/>
                </a:solidFill>
              </a:rPr>
              <a:t>THUỘC LĨNH VỰC </a:t>
            </a:r>
          </a:p>
          <a:p>
            <a:pPr algn="ctr">
              <a:lnSpc>
                <a:spcPct val="150000"/>
              </a:lnSpc>
            </a:pPr>
            <a:r>
              <a:rPr lang="en-US" sz="4500" b="1">
                <a:solidFill>
                  <a:srgbClr val="C00000"/>
                </a:solidFill>
              </a:rPr>
              <a:t>KĨ THUẬT ĐIỆN</a:t>
            </a:r>
          </a:p>
        </p:txBody>
      </p:sp>
    </p:spTree>
    <p:extLst>
      <p:ext uri="{BB962C8B-B14F-4D97-AF65-F5344CB8AC3E}">
        <p14:creationId xmlns:p14="http://schemas.microsoft.com/office/powerpoint/2010/main" val="948684147"/>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54254"/>
            <a:ext cx="9143999" cy="507831"/>
          </a:xfrm>
          <a:prstGeom prst="rect">
            <a:avLst/>
          </a:prstGeom>
          <a:noFill/>
        </p:spPr>
        <p:txBody>
          <a:bodyPr wrap="square" rtlCol="0">
            <a:spAutoFit/>
          </a:bodyPr>
          <a:lstStyle/>
          <a:p>
            <a:pPr algn="ctr"/>
            <a:r>
              <a:rPr lang="vi-VN" sz="2700" b="1">
                <a:solidFill>
                  <a:srgbClr val="C00000"/>
                </a:solidFill>
              </a:rPr>
              <a:t>V. BẢO DƯỠNG, SỬA CHỮA ĐIỆN</a:t>
            </a:r>
          </a:p>
        </p:txBody>
      </p:sp>
      <p:grpSp>
        <p:nvGrpSpPr>
          <p:cNvPr id="5" name="Google Shape;1241;p31"/>
          <p:cNvGrpSpPr/>
          <p:nvPr/>
        </p:nvGrpSpPr>
        <p:grpSpPr>
          <a:xfrm>
            <a:off x="-475806" y="3981580"/>
            <a:ext cx="951612" cy="950150"/>
            <a:chOff x="422275" y="2508250"/>
            <a:chExt cx="1033462" cy="1031875"/>
          </a:xfrm>
        </p:grpSpPr>
        <p:sp>
          <p:nvSpPr>
            <p:cNvPr id="6" name="Google Shape;1242;p31"/>
            <p:cNvSpPr/>
            <p:nvPr/>
          </p:nvSpPr>
          <p:spPr>
            <a:xfrm>
              <a:off x="422275" y="3025775"/>
              <a:ext cx="84138" cy="217488"/>
            </a:xfrm>
            <a:custGeom>
              <a:avLst/>
              <a:gdLst/>
              <a:ahLst/>
              <a:cxnLst/>
              <a:rect l="l" t="t" r="r" b="b"/>
              <a:pathLst>
                <a:path w="49" h="129" extrusionOk="0">
                  <a:moveTo>
                    <a:pt x="29" y="129"/>
                  </a:moveTo>
                  <a:cubicBezTo>
                    <a:pt x="10" y="88"/>
                    <a:pt x="0" y="45"/>
                    <a:pt x="0" y="0"/>
                  </a:cubicBezTo>
                  <a:cubicBezTo>
                    <a:pt x="23" y="0"/>
                    <a:pt x="23" y="0"/>
                    <a:pt x="23" y="0"/>
                  </a:cubicBezTo>
                  <a:cubicBezTo>
                    <a:pt x="23" y="41"/>
                    <a:pt x="32" y="82"/>
                    <a:pt x="49" y="119"/>
                  </a:cubicBezTo>
                  <a:lnTo>
                    <a:pt x="29" y="129"/>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 name="Google Shape;1243;p31"/>
            <p:cNvSpPr/>
            <p:nvPr/>
          </p:nvSpPr>
          <p:spPr>
            <a:xfrm>
              <a:off x="509588" y="3287713"/>
              <a:ext cx="176213" cy="174625"/>
            </a:xfrm>
            <a:custGeom>
              <a:avLst/>
              <a:gdLst/>
              <a:ahLst/>
              <a:cxnLst/>
              <a:rect l="l" t="t" r="r" b="b"/>
              <a:pathLst>
                <a:path w="105" h="103" extrusionOk="0">
                  <a:moveTo>
                    <a:pt x="93" y="103"/>
                  </a:moveTo>
                  <a:cubicBezTo>
                    <a:pt x="56" y="80"/>
                    <a:pt x="24" y="49"/>
                    <a:pt x="0" y="13"/>
                  </a:cubicBezTo>
                  <a:cubicBezTo>
                    <a:pt x="19" y="0"/>
                    <a:pt x="19" y="0"/>
                    <a:pt x="19" y="0"/>
                  </a:cubicBezTo>
                  <a:cubicBezTo>
                    <a:pt x="41" y="34"/>
                    <a:pt x="71" y="63"/>
                    <a:pt x="105" y="84"/>
                  </a:cubicBezTo>
                  <a:lnTo>
                    <a:pt x="93" y="103"/>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8" name="Google Shape;1244;p31"/>
            <p:cNvSpPr/>
            <p:nvPr/>
          </p:nvSpPr>
          <p:spPr>
            <a:xfrm>
              <a:off x="728663" y="3460750"/>
              <a:ext cx="96838" cy="65087"/>
            </a:xfrm>
            <a:custGeom>
              <a:avLst/>
              <a:gdLst/>
              <a:ahLst/>
              <a:cxnLst/>
              <a:rect l="l" t="t" r="r" b="b"/>
              <a:pathLst>
                <a:path w="58" h="39" extrusionOk="0">
                  <a:moveTo>
                    <a:pt x="52" y="39"/>
                  </a:moveTo>
                  <a:cubicBezTo>
                    <a:pt x="34" y="34"/>
                    <a:pt x="17" y="28"/>
                    <a:pt x="0" y="21"/>
                  </a:cubicBezTo>
                  <a:cubicBezTo>
                    <a:pt x="9" y="0"/>
                    <a:pt x="9" y="0"/>
                    <a:pt x="9" y="0"/>
                  </a:cubicBezTo>
                  <a:cubicBezTo>
                    <a:pt x="25" y="7"/>
                    <a:pt x="41" y="12"/>
                    <a:pt x="58" y="16"/>
                  </a:cubicBezTo>
                  <a:lnTo>
                    <a:pt x="52" y="39"/>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 name="Google Shape;1245;p31"/>
            <p:cNvSpPr/>
            <p:nvPr/>
          </p:nvSpPr>
          <p:spPr>
            <a:xfrm>
              <a:off x="874713" y="3465513"/>
              <a:ext cx="260350" cy="74612"/>
            </a:xfrm>
            <a:custGeom>
              <a:avLst/>
              <a:gdLst/>
              <a:ahLst/>
              <a:cxnLst/>
              <a:rect l="l" t="t" r="r" b="b"/>
              <a:pathLst>
                <a:path w="154" h="44" extrusionOk="0">
                  <a:moveTo>
                    <a:pt x="38" y="44"/>
                  </a:moveTo>
                  <a:cubicBezTo>
                    <a:pt x="25" y="44"/>
                    <a:pt x="13" y="44"/>
                    <a:pt x="0" y="42"/>
                  </a:cubicBezTo>
                  <a:cubicBezTo>
                    <a:pt x="3" y="19"/>
                    <a:pt x="3" y="19"/>
                    <a:pt x="3" y="19"/>
                  </a:cubicBezTo>
                  <a:cubicBezTo>
                    <a:pt x="15" y="21"/>
                    <a:pt x="26" y="22"/>
                    <a:pt x="38" y="22"/>
                  </a:cubicBezTo>
                  <a:cubicBezTo>
                    <a:pt x="75" y="22"/>
                    <a:pt x="111" y="14"/>
                    <a:pt x="145" y="0"/>
                  </a:cubicBezTo>
                  <a:cubicBezTo>
                    <a:pt x="154" y="22"/>
                    <a:pt x="154" y="22"/>
                    <a:pt x="154" y="22"/>
                  </a:cubicBezTo>
                  <a:cubicBezTo>
                    <a:pt x="117" y="37"/>
                    <a:pt x="78" y="44"/>
                    <a:pt x="38" y="44"/>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 name="Google Shape;1246;p31"/>
            <p:cNvSpPr/>
            <p:nvPr/>
          </p:nvSpPr>
          <p:spPr>
            <a:xfrm>
              <a:off x="1198563" y="3281363"/>
              <a:ext cx="174625" cy="176212"/>
            </a:xfrm>
            <a:custGeom>
              <a:avLst/>
              <a:gdLst/>
              <a:ahLst/>
              <a:cxnLst/>
              <a:rect l="l" t="t" r="r" b="b"/>
              <a:pathLst>
                <a:path w="103" h="104" extrusionOk="0">
                  <a:moveTo>
                    <a:pt x="12" y="104"/>
                  </a:moveTo>
                  <a:cubicBezTo>
                    <a:pt x="0" y="85"/>
                    <a:pt x="0" y="85"/>
                    <a:pt x="0" y="85"/>
                  </a:cubicBezTo>
                  <a:cubicBezTo>
                    <a:pt x="33" y="63"/>
                    <a:pt x="63" y="34"/>
                    <a:pt x="84" y="0"/>
                  </a:cubicBezTo>
                  <a:cubicBezTo>
                    <a:pt x="103" y="12"/>
                    <a:pt x="103" y="12"/>
                    <a:pt x="103" y="12"/>
                  </a:cubicBezTo>
                  <a:cubicBezTo>
                    <a:pt x="80" y="49"/>
                    <a:pt x="49" y="81"/>
                    <a:pt x="12" y="104"/>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 name="Google Shape;1247;p31"/>
            <p:cNvSpPr/>
            <p:nvPr/>
          </p:nvSpPr>
          <p:spPr>
            <a:xfrm>
              <a:off x="1406525" y="2925763"/>
              <a:ext cx="49212" cy="198437"/>
            </a:xfrm>
            <a:custGeom>
              <a:avLst/>
              <a:gdLst/>
              <a:ahLst/>
              <a:cxnLst/>
              <a:rect l="l" t="t" r="r" b="b"/>
              <a:pathLst>
                <a:path w="29" h="118" extrusionOk="0">
                  <a:moveTo>
                    <a:pt x="23" y="118"/>
                  </a:moveTo>
                  <a:cubicBezTo>
                    <a:pt x="0" y="113"/>
                    <a:pt x="0" y="113"/>
                    <a:pt x="0" y="113"/>
                  </a:cubicBezTo>
                  <a:cubicBezTo>
                    <a:pt x="4" y="95"/>
                    <a:pt x="6" y="77"/>
                    <a:pt x="6" y="59"/>
                  </a:cubicBezTo>
                  <a:cubicBezTo>
                    <a:pt x="6" y="40"/>
                    <a:pt x="4" y="22"/>
                    <a:pt x="0" y="4"/>
                  </a:cubicBezTo>
                  <a:cubicBezTo>
                    <a:pt x="23" y="0"/>
                    <a:pt x="23" y="0"/>
                    <a:pt x="23" y="0"/>
                  </a:cubicBezTo>
                  <a:cubicBezTo>
                    <a:pt x="27" y="19"/>
                    <a:pt x="29" y="39"/>
                    <a:pt x="29" y="59"/>
                  </a:cubicBezTo>
                  <a:cubicBezTo>
                    <a:pt x="29" y="78"/>
                    <a:pt x="27" y="98"/>
                    <a:pt x="23" y="118"/>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 name="Google Shape;1248;p31"/>
            <p:cNvSpPr/>
            <p:nvPr/>
          </p:nvSpPr>
          <p:spPr>
            <a:xfrm>
              <a:off x="1219200" y="2606675"/>
              <a:ext cx="198437" cy="242888"/>
            </a:xfrm>
            <a:custGeom>
              <a:avLst/>
              <a:gdLst/>
              <a:ahLst/>
              <a:cxnLst/>
              <a:rect l="l" t="t" r="r" b="b"/>
              <a:pathLst>
                <a:path w="118" h="144" extrusionOk="0">
                  <a:moveTo>
                    <a:pt x="97" y="144"/>
                  </a:moveTo>
                  <a:cubicBezTo>
                    <a:pt x="77" y="94"/>
                    <a:pt x="44" y="51"/>
                    <a:pt x="0" y="19"/>
                  </a:cubicBezTo>
                  <a:cubicBezTo>
                    <a:pt x="14" y="0"/>
                    <a:pt x="14" y="0"/>
                    <a:pt x="14" y="0"/>
                  </a:cubicBezTo>
                  <a:cubicBezTo>
                    <a:pt x="61" y="35"/>
                    <a:pt x="97" y="81"/>
                    <a:pt x="118" y="135"/>
                  </a:cubicBezTo>
                  <a:lnTo>
                    <a:pt x="97" y="144"/>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3" name="Google Shape;1249;p31"/>
            <p:cNvSpPr/>
            <p:nvPr/>
          </p:nvSpPr>
          <p:spPr>
            <a:xfrm>
              <a:off x="877888" y="2508250"/>
              <a:ext cx="315913" cy="101600"/>
            </a:xfrm>
            <a:custGeom>
              <a:avLst/>
              <a:gdLst/>
              <a:ahLst/>
              <a:cxnLst/>
              <a:rect l="l" t="t" r="r" b="b"/>
              <a:pathLst>
                <a:path w="187" h="60" extrusionOk="0">
                  <a:moveTo>
                    <a:pt x="176" y="60"/>
                  </a:moveTo>
                  <a:cubicBezTo>
                    <a:pt x="134" y="36"/>
                    <a:pt x="85" y="23"/>
                    <a:pt x="36" y="23"/>
                  </a:cubicBezTo>
                  <a:cubicBezTo>
                    <a:pt x="25" y="23"/>
                    <a:pt x="14" y="23"/>
                    <a:pt x="3" y="25"/>
                  </a:cubicBezTo>
                  <a:cubicBezTo>
                    <a:pt x="0" y="2"/>
                    <a:pt x="0" y="2"/>
                    <a:pt x="0" y="2"/>
                  </a:cubicBezTo>
                  <a:cubicBezTo>
                    <a:pt x="12" y="0"/>
                    <a:pt x="24" y="0"/>
                    <a:pt x="36" y="0"/>
                  </a:cubicBezTo>
                  <a:cubicBezTo>
                    <a:pt x="89" y="0"/>
                    <a:pt x="142" y="14"/>
                    <a:pt x="187" y="40"/>
                  </a:cubicBezTo>
                  <a:lnTo>
                    <a:pt x="176" y="60"/>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4" name="Google Shape;1250;p31"/>
            <p:cNvSpPr/>
            <p:nvPr/>
          </p:nvSpPr>
          <p:spPr>
            <a:xfrm>
              <a:off x="665163" y="2522538"/>
              <a:ext cx="160337" cy="95250"/>
            </a:xfrm>
            <a:custGeom>
              <a:avLst/>
              <a:gdLst/>
              <a:ahLst/>
              <a:cxnLst/>
              <a:rect l="l" t="t" r="r" b="b"/>
              <a:pathLst>
                <a:path w="95" h="57" extrusionOk="0">
                  <a:moveTo>
                    <a:pt x="12" y="57"/>
                  </a:moveTo>
                  <a:cubicBezTo>
                    <a:pt x="0" y="38"/>
                    <a:pt x="0" y="38"/>
                    <a:pt x="0" y="38"/>
                  </a:cubicBezTo>
                  <a:cubicBezTo>
                    <a:pt x="28" y="21"/>
                    <a:pt x="58" y="8"/>
                    <a:pt x="89" y="0"/>
                  </a:cubicBezTo>
                  <a:cubicBezTo>
                    <a:pt x="95" y="23"/>
                    <a:pt x="95" y="23"/>
                    <a:pt x="95" y="23"/>
                  </a:cubicBezTo>
                  <a:cubicBezTo>
                    <a:pt x="65" y="30"/>
                    <a:pt x="38" y="41"/>
                    <a:pt x="12" y="57"/>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5" name="Google Shape;1251;p31"/>
            <p:cNvSpPr/>
            <p:nvPr/>
          </p:nvSpPr>
          <p:spPr>
            <a:xfrm>
              <a:off x="431800" y="2651125"/>
              <a:ext cx="177800" cy="284163"/>
            </a:xfrm>
            <a:custGeom>
              <a:avLst/>
              <a:gdLst/>
              <a:ahLst/>
              <a:cxnLst/>
              <a:rect l="l" t="t" r="r" b="b"/>
              <a:pathLst>
                <a:path w="106" h="169" extrusionOk="0">
                  <a:moveTo>
                    <a:pt x="23" y="169"/>
                  </a:moveTo>
                  <a:cubicBezTo>
                    <a:pt x="0" y="165"/>
                    <a:pt x="0" y="165"/>
                    <a:pt x="0" y="165"/>
                  </a:cubicBezTo>
                  <a:cubicBezTo>
                    <a:pt x="12" y="101"/>
                    <a:pt x="43" y="44"/>
                    <a:pt x="90" y="0"/>
                  </a:cubicBezTo>
                  <a:cubicBezTo>
                    <a:pt x="106" y="16"/>
                    <a:pt x="106" y="16"/>
                    <a:pt x="106" y="16"/>
                  </a:cubicBezTo>
                  <a:cubicBezTo>
                    <a:pt x="63" y="57"/>
                    <a:pt x="34" y="110"/>
                    <a:pt x="23" y="169"/>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6" name="Google Shape;1252;p31"/>
            <p:cNvSpPr/>
            <p:nvPr/>
          </p:nvSpPr>
          <p:spPr>
            <a:xfrm>
              <a:off x="520700" y="3173413"/>
              <a:ext cx="111125" cy="152400"/>
            </a:xfrm>
            <a:custGeom>
              <a:avLst/>
              <a:gdLst/>
              <a:ahLst/>
              <a:cxnLst/>
              <a:rect l="l" t="t" r="r" b="b"/>
              <a:pathLst>
                <a:path w="66" h="90" extrusionOk="0">
                  <a:moveTo>
                    <a:pt x="52" y="90"/>
                  </a:moveTo>
                  <a:cubicBezTo>
                    <a:pt x="29" y="66"/>
                    <a:pt x="12" y="38"/>
                    <a:pt x="0" y="7"/>
                  </a:cubicBezTo>
                  <a:cubicBezTo>
                    <a:pt x="18" y="0"/>
                    <a:pt x="18" y="0"/>
                    <a:pt x="18" y="0"/>
                  </a:cubicBezTo>
                  <a:cubicBezTo>
                    <a:pt x="29" y="28"/>
                    <a:pt x="45" y="55"/>
                    <a:pt x="66" y="77"/>
                  </a:cubicBezTo>
                  <a:lnTo>
                    <a:pt x="52" y="90"/>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7" name="Google Shape;1253;p31"/>
            <p:cNvSpPr/>
            <p:nvPr/>
          </p:nvSpPr>
          <p:spPr>
            <a:xfrm>
              <a:off x="649288" y="3340100"/>
              <a:ext cx="290512" cy="131762"/>
            </a:xfrm>
            <a:custGeom>
              <a:avLst/>
              <a:gdLst/>
              <a:ahLst/>
              <a:cxnLst/>
              <a:rect l="l" t="t" r="r" b="b"/>
              <a:pathLst>
                <a:path w="172" h="78" extrusionOk="0">
                  <a:moveTo>
                    <a:pt x="172" y="78"/>
                  </a:moveTo>
                  <a:cubicBezTo>
                    <a:pt x="109" y="78"/>
                    <a:pt x="48" y="55"/>
                    <a:pt x="0" y="15"/>
                  </a:cubicBezTo>
                  <a:cubicBezTo>
                    <a:pt x="12" y="0"/>
                    <a:pt x="12" y="0"/>
                    <a:pt x="12" y="0"/>
                  </a:cubicBezTo>
                  <a:cubicBezTo>
                    <a:pt x="57" y="38"/>
                    <a:pt x="113" y="59"/>
                    <a:pt x="172" y="59"/>
                  </a:cubicBezTo>
                  <a:lnTo>
                    <a:pt x="172" y="78"/>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8" name="Google Shape;1254;p31"/>
            <p:cNvSpPr/>
            <p:nvPr/>
          </p:nvSpPr>
          <p:spPr>
            <a:xfrm>
              <a:off x="1025525" y="3335338"/>
              <a:ext cx="207963" cy="127000"/>
            </a:xfrm>
            <a:custGeom>
              <a:avLst/>
              <a:gdLst/>
              <a:ahLst/>
              <a:cxnLst/>
              <a:rect l="l" t="t" r="r" b="b"/>
              <a:pathLst>
                <a:path w="124" h="75" extrusionOk="0">
                  <a:moveTo>
                    <a:pt x="4" y="75"/>
                  </a:moveTo>
                  <a:cubicBezTo>
                    <a:pt x="0" y="56"/>
                    <a:pt x="0" y="56"/>
                    <a:pt x="0" y="56"/>
                  </a:cubicBezTo>
                  <a:cubicBezTo>
                    <a:pt x="41" y="48"/>
                    <a:pt x="80" y="28"/>
                    <a:pt x="112" y="0"/>
                  </a:cubicBezTo>
                  <a:cubicBezTo>
                    <a:pt x="124" y="14"/>
                    <a:pt x="124" y="14"/>
                    <a:pt x="124" y="14"/>
                  </a:cubicBezTo>
                  <a:cubicBezTo>
                    <a:pt x="90" y="45"/>
                    <a:pt x="49" y="66"/>
                    <a:pt x="4" y="7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9" name="Google Shape;1255;p31"/>
            <p:cNvSpPr/>
            <p:nvPr/>
          </p:nvSpPr>
          <p:spPr>
            <a:xfrm>
              <a:off x="1246188" y="3165475"/>
              <a:ext cx="112712" cy="160337"/>
            </a:xfrm>
            <a:custGeom>
              <a:avLst/>
              <a:gdLst/>
              <a:ahLst/>
              <a:cxnLst/>
              <a:rect l="l" t="t" r="r" b="b"/>
              <a:pathLst>
                <a:path w="67" h="95" extrusionOk="0">
                  <a:moveTo>
                    <a:pt x="14" y="95"/>
                  </a:moveTo>
                  <a:cubicBezTo>
                    <a:pt x="0" y="82"/>
                    <a:pt x="0" y="82"/>
                    <a:pt x="0" y="82"/>
                  </a:cubicBezTo>
                  <a:cubicBezTo>
                    <a:pt x="22" y="58"/>
                    <a:pt x="38" y="30"/>
                    <a:pt x="49" y="0"/>
                  </a:cubicBezTo>
                  <a:cubicBezTo>
                    <a:pt x="67" y="6"/>
                    <a:pt x="67" y="6"/>
                    <a:pt x="67" y="6"/>
                  </a:cubicBezTo>
                  <a:cubicBezTo>
                    <a:pt x="56" y="39"/>
                    <a:pt x="37" y="69"/>
                    <a:pt x="14" y="9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0" name="Google Shape;1256;p31"/>
            <p:cNvSpPr/>
            <p:nvPr/>
          </p:nvSpPr>
          <p:spPr>
            <a:xfrm>
              <a:off x="1341438" y="2919413"/>
              <a:ext cx="44450" cy="182562"/>
            </a:xfrm>
            <a:custGeom>
              <a:avLst/>
              <a:gdLst/>
              <a:ahLst/>
              <a:cxnLst/>
              <a:rect l="l" t="t" r="r" b="b"/>
              <a:pathLst>
                <a:path w="26" h="109" extrusionOk="0">
                  <a:moveTo>
                    <a:pt x="22" y="109"/>
                  </a:moveTo>
                  <a:cubicBezTo>
                    <a:pt x="3" y="106"/>
                    <a:pt x="3" y="106"/>
                    <a:pt x="3" y="106"/>
                  </a:cubicBezTo>
                  <a:cubicBezTo>
                    <a:pt x="6" y="92"/>
                    <a:pt x="7" y="77"/>
                    <a:pt x="7" y="63"/>
                  </a:cubicBezTo>
                  <a:cubicBezTo>
                    <a:pt x="7" y="43"/>
                    <a:pt x="5" y="23"/>
                    <a:pt x="0" y="4"/>
                  </a:cubicBezTo>
                  <a:cubicBezTo>
                    <a:pt x="18" y="0"/>
                    <a:pt x="18" y="0"/>
                    <a:pt x="18" y="0"/>
                  </a:cubicBezTo>
                  <a:cubicBezTo>
                    <a:pt x="23" y="20"/>
                    <a:pt x="26" y="41"/>
                    <a:pt x="26" y="63"/>
                  </a:cubicBezTo>
                  <a:cubicBezTo>
                    <a:pt x="26" y="78"/>
                    <a:pt x="25" y="94"/>
                    <a:pt x="22" y="109"/>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1" name="Google Shape;1257;p31"/>
            <p:cNvSpPr/>
            <p:nvPr/>
          </p:nvSpPr>
          <p:spPr>
            <a:xfrm>
              <a:off x="1244600" y="2720975"/>
              <a:ext cx="112712" cy="155575"/>
            </a:xfrm>
            <a:custGeom>
              <a:avLst/>
              <a:gdLst/>
              <a:ahLst/>
              <a:cxnLst/>
              <a:rect l="l" t="t" r="r" b="b"/>
              <a:pathLst>
                <a:path w="67" h="92" extrusionOk="0">
                  <a:moveTo>
                    <a:pt x="49" y="92"/>
                  </a:moveTo>
                  <a:cubicBezTo>
                    <a:pt x="38" y="63"/>
                    <a:pt x="21" y="36"/>
                    <a:pt x="0" y="13"/>
                  </a:cubicBezTo>
                  <a:cubicBezTo>
                    <a:pt x="14" y="0"/>
                    <a:pt x="14" y="0"/>
                    <a:pt x="14" y="0"/>
                  </a:cubicBezTo>
                  <a:cubicBezTo>
                    <a:pt x="37" y="25"/>
                    <a:pt x="55" y="54"/>
                    <a:pt x="67" y="85"/>
                  </a:cubicBezTo>
                  <a:lnTo>
                    <a:pt x="49" y="92"/>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2" name="Google Shape;1258;p31"/>
            <p:cNvSpPr/>
            <p:nvPr/>
          </p:nvSpPr>
          <p:spPr>
            <a:xfrm>
              <a:off x="1030288" y="2587625"/>
              <a:ext cx="192087" cy="115887"/>
            </a:xfrm>
            <a:custGeom>
              <a:avLst/>
              <a:gdLst/>
              <a:ahLst/>
              <a:cxnLst/>
              <a:rect l="l" t="t" r="r" b="b"/>
              <a:pathLst>
                <a:path w="114" h="68" extrusionOk="0">
                  <a:moveTo>
                    <a:pt x="102" y="68"/>
                  </a:moveTo>
                  <a:cubicBezTo>
                    <a:pt x="72" y="44"/>
                    <a:pt x="37" y="27"/>
                    <a:pt x="0" y="19"/>
                  </a:cubicBezTo>
                  <a:cubicBezTo>
                    <a:pt x="5" y="0"/>
                    <a:pt x="5" y="0"/>
                    <a:pt x="5" y="0"/>
                  </a:cubicBezTo>
                  <a:cubicBezTo>
                    <a:pt x="44" y="9"/>
                    <a:pt x="82" y="27"/>
                    <a:pt x="114" y="53"/>
                  </a:cubicBezTo>
                  <a:lnTo>
                    <a:pt x="102" y="68"/>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3" name="Google Shape;1259;p31"/>
            <p:cNvSpPr/>
            <p:nvPr/>
          </p:nvSpPr>
          <p:spPr>
            <a:xfrm>
              <a:off x="706438" y="2576513"/>
              <a:ext cx="276225" cy="92075"/>
            </a:xfrm>
            <a:custGeom>
              <a:avLst/>
              <a:gdLst/>
              <a:ahLst/>
              <a:cxnLst/>
              <a:rect l="l" t="t" r="r" b="b"/>
              <a:pathLst>
                <a:path w="164" h="55" extrusionOk="0">
                  <a:moveTo>
                    <a:pt x="10" y="55"/>
                  </a:moveTo>
                  <a:cubicBezTo>
                    <a:pt x="0" y="39"/>
                    <a:pt x="0" y="39"/>
                    <a:pt x="0" y="39"/>
                  </a:cubicBezTo>
                  <a:cubicBezTo>
                    <a:pt x="42" y="14"/>
                    <a:pt x="89" y="0"/>
                    <a:pt x="138" y="0"/>
                  </a:cubicBezTo>
                  <a:cubicBezTo>
                    <a:pt x="146" y="0"/>
                    <a:pt x="155" y="1"/>
                    <a:pt x="164" y="2"/>
                  </a:cubicBezTo>
                  <a:cubicBezTo>
                    <a:pt x="162" y="21"/>
                    <a:pt x="162" y="21"/>
                    <a:pt x="162" y="21"/>
                  </a:cubicBezTo>
                  <a:cubicBezTo>
                    <a:pt x="154" y="20"/>
                    <a:pt x="146" y="20"/>
                    <a:pt x="138" y="20"/>
                  </a:cubicBezTo>
                  <a:cubicBezTo>
                    <a:pt x="93" y="20"/>
                    <a:pt x="49" y="32"/>
                    <a:pt x="10" y="5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4" name="Google Shape;1260;p31"/>
            <p:cNvSpPr/>
            <p:nvPr/>
          </p:nvSpPr>
          <p:spPr>
            <a:xfrm>
              <a:off x="523875" y="2673350"/>
              <a:ext cx="155575" cy="195263"/>
            </a:xfrm>
            <a:custGeom>
              <a:avLst/>
              <a:gdLst/>
              <a:ahLst/>
              <a:cxnLst/>
              <a:rect l="l" t="t" r="r" b="b"/>
              <a:pathLst>
                <a:path w="92" h="115" extrusionOk="0">
                  <a:moveTo>
                    <a:pt x="18" y="115"/>
                  </a:moveTo>
                  <a:cubicBezTo>
                    <a:pt x="0" y="108"/>
                    <a:pt x="0" y="108"/>
                    <a:pt x="0" y="108"/>
                  </a:cubicBezTo>
                  <a:cubicBezTo>
                    <a:pt x="17" y="66"/>
                    <a:pt x="45" y="29"/>
                    <a:pt x="81" y="0"/>
                  </a:cubicBezTo>
                  <a:cubicBezTo>
                    <a:pt x="92" y="15"/>
                    <a:pt x="92" y="15"/>
                    <a:pt x="92" y="15"/>
                  </a:cubicBezTo>
                  <a:cubicBezTo>
                    <a:pt x="59" y="41"/>
                    <a:pt x="34" y="76"/>
                    <a:pt x="18" y="11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5" name="Google Shape;1261;p31"/>
            <p:cNvSpPr/>
            <p:nvPr/>
          </p:nvSpPr>
          <p:spPr>
            <a:xfrm>
              <a:off x="492125" y="2916238"/>
              <a:ext cx="44450" cy="211138"/>
            </a:xfrm>
            <a:custGeom>
              <a:avLst/>
              <a:gdLst/>
              <a:ahLst/>
              <a:cxnLst/>
              <a:rect l="l" t="t" r="r" b="b"/>
              <a:pathLst>
                <a:path w="26" h="125" extrusionOk="0">
                  <a:moveTo>
                    <a:pt x="7" y="125"/>
                  </a:moveTo>
                  <a:cubicBezTo>
                    <a:pt x="2" y="105"/>
                    <a:pt x="0" y="84"/>
                    <a:pt x="0" y="64"/>
                  </a:cubicBezTo>
                  <a:cubicBezTo>
                    <a:pt x="0" y="42"/>
                    <a:pt x="2" y="21"/>
                    <a:pt x="7" y="0"/>
                  </a:cubicBezTo>
                  <a:cubicBezTo>
                    <a:pt x="26" y="4"/>
                    <a:pt x="26" y="4"/>
                    <a:pt x="26" y="4"/>
                  </a:cubicBezTo>
                  <a:cubicBezTo>
                    <a:pt x="21" y="24"/>
                    <a:pt x="19" y="44"/>
                    <a:pt x="19" y="64"/>
                  </a:cubicBezTo>
                  <a:cubicBezTo>
                    <a:pt x="19" y="83"/>
                    <a:pt x="21" y="102"/>
                    <a:pt x="25" y="121"/>
                  </a:cubicBezTo>
                  <a:lnTo>
                    <a:pt x="7" y="125"/>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6" name="Google Shape;1262;p31"/>
            <p:cNvSpPr/>
            <p:nvPr/>
          </p:nvSpPr>
          <p:spPr>
            <a:xfrm>
              <a:off x="939800" y="3117850"/>
              <a:ext cx="366713" cy="287337"/>
            </a:xfrm>
            <a:custGeom>
              <a:avLst/>
              <a:gdLst/>
              <a:ahLst/>
              <a:cxnLst/>
              <a:rect l="l" t="t" r="r" b="b"/>
              <a:pathLst>
                <a:path w="218" h="170" extrusionOk="0">
                  <a:moveTo>
                    <a:pt x="0" y="170"/>
                  </a:moveTo>
                  <a:cubicBezTo>
                    <a:pt x="0" y="161"/>
                    <a:pt x="0" y="161"/>
                    <a:pt x="0" y="161"/>
                  </a:cubicBezTo>
                  <a:cubicBezTo>
                    <a:pt x="98" y="161"/>
                    <a:pt x="183" y="95"/>
                    <a:pt x="209" y="0"/>
                  </a:cubicBezTo>
                  <a:cubicBezTo>
                    <a:pt x="218" y="3"/>
                    <a:pt x="218" y="3"/>
                    <a:pt x="218" y="3"/>
                  </a:cubicBezTo>
                  <a:cubicBezTo>
                    <a:pt x="192" y="101"/>
                    <a:pt x="102" y="170"/>
                    <a:pt x="0" y="17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 name="Google Shape;1263;p31"/>
            <p:cNvSpPr/>
            <p:nvPr/>
          </p:nvSpPr>
          <p:spPr>
            <a:xfrm>
              <a:off x="1298575" y="2960688"/>
              <a:ext cx="20638" cy="65088"/>
            </a:xfrm>
            <a:custGeom>
              <a:avLst/>
              <a:gdLst/>
              <a:ahLst/>
              <a:cxnLst/>
              <a:rect l="l" t="t" r="r" b="b"/>
              <a:pathLst>
                <a:path w="12" h="38" extrusionOk="0">
                  <a:moveTo>
                    <a:pt x="12" y="38"/>
                  </a:moveTo>
                  <a:cubicBezTo>
                    <a:pt x="3" y="38"/>
                    <a:pt x="3" y="38"/>
                    <a:pt x="3" y="38"/>
                  </a:cubicBezTo>
                  <a:cubicBezTo>
                    <a:pt x="3" y="26"/>
                    <a:pt x="2" y="13"/>
                    <a:pt x="0" y="2"/>
                  </a:cubicBezTo>
                  <a:cubicBezTo>
                    <a:pt x="9" y="0"/>
                    <a:pt x="9" y="0"/>
                    <a:pt x="9" y="0"/>
                  </a:cubicBezTo>
                  <a:cubicBezTo>
                    <a:pt x="11" y="12"/>
                    <a:pt x="12" y="25"/>
                    <a:pt x="12" y="3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 name="Google Shape;1264;p31"/>
            <p:cNvSpPr/>
            <p:nvPr/>
          </p:nvSpPr>
          <p:spPr>
            <a:xfrm>
              <a:off x="1169988" y="2730500"/>
              <a:ext cx="60325" cy="60325"/>
            </a:xfrm>
            <a:custGeom>
              <a:avLst/>
              <a:gdLst/>
              <a:ahLst/>
              <a:cxnLst/>
              <a:rect l="l" t="t" r="r" b="b"/>
              <a:pathLst>
                <a:path w="36" h="36" extrusionOk="0">
                  <a:moveTo>
                    <a:pt x="29" y="36"/>
                  </a:moveTo>
                  <a:cubicBezTo>
                    <a:pt x="20" y="26"/>
                    <a:pt x="10" y="16"/>
                    <a:pt x="0" y="7"/>
                  </a:cubicBezTo>
                  <a:cubicBezTo>
                    <a:pt x="6" y="0"/>
                    <a:pt x="6" y="0"/>
                    <a:pt x="6" y="0"/>
                  </a:cubicBezTo>
                  <a:cubicBezTo>
                    <a:pt x="17" y="9"/>
                    <a:pt x="27" y="19"/>
                    <a:pt x="36" y="30"/>
                  </a:cubicBezTo>
                  <a:lnTo>
                    <a:pt x="29" y="3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 name="Google Shape;1265;p31"/>
            <p:cNvSpPr/>
            <p:nvPr/>
          </p:nvSpPr>
          <p:spPr>
            <a:xfrm>
              <a:off x="979488" y="2646363"/>
              <a:ext cx="173037" cy="76200"/>
            </a:xfrm>
            <a:custGeom>
              <a:avLst/>
              <a:gdLst/>
              <a:ahLst/>
              <a:cxnLst/>
              <a:rect l="l" t="t" r="r" b="b"/>
              <a:pathLst>
                <a:path w="103" h="45" extrusionOk="0">
                  <a:moveTo>
                    <a:pt x="97" y="45"/>
                  </a:moveTo>
                  <a:cubicBezTo>
                    <a:pt x="69" y="25"/>
                    <a:pt x="35" y="13"/>
                    <a:pt x="0" y="9"/>
                  </a:cubicBezTo>
                  <a:cubicBezTo>
                    <a:pt x="1" y="0"/>
                    <a:pt x="1" y="0"/>
                    <a:pt x="1" y="0"/>
                  </a:cubicBezTo>
                  <a:cubicBezTo>
                    <a:pt x="38" y="4"/>
                    <a:pt x="73" y="17"/>
                    <a:pt x="103" y="37"/>
                  </a:cubicBezTo>
                  <a:lnTo>
                    <a:pt x="97" y="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 name="Google Shape;1266;p31"/>
            <p:cNvSpPr/>
            <p:nvPr/>
          </p:nvSpPr>
          <p:spPr>
            <a:xfrm>
              <a:off x="860425" y="2643188"/>
              <a:ext cx="79375" cy="23812"/>
            </a:xfrm>
            <a:custGeom>
              <a:avLst/>
              <a:gdLst/>
              <a:ahLst/>
              <a:cxnLst/>
              <a:rect l="l" t="t" r="r" b="b"/>
              <a:pathLst>
                <a:path w="47" h="14" extrusionOk="0">
                  <a:moveTo>
                    <a:pt x="2" y="14"/>
                  </a:moveTo>
                  <a:cubicBezTo>
                    <a:pt x="0" y="5"/>
                    <a:pt x="0" y="5"/>
                    <a:pt x="0" y="5"/>
                  </a:cubicBezTo>
                  <a:cubicBezTo>
                    <a:pt x="15" y="2"/>
                    <a:pt x="31" y="0"/>
                    <a:pt x="47" y="0"/>
                  </a:cubicBezTo>
                  <a:cubicBezTo>
                    <a:pt x="47" y="10"/>
                    <a:pt x="47" y="10"/>
                    <a:pt x="47" y="10"/>
                  </a:cubicBezTo>
                  <a:cubicBezTo>
                    <a:pt x="32" y="10"/>
                    <a:pt x="16" y="11"/>
                    <a:pt x="2" y="1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1" name="Google Shape;1267;p31"/>
            <p:cNvSpPr/>
            <p:nvPr/>
          </p:nvSpPr>
          <p:spPr>
            <a:xfrm>
              <a:off x="576263" y="2673350"/>
              <a:ext cx="219075" cy="239712"/>
            </a:xfrm>
            <a:custGeom>
              <a:avLst/>
              <a:gdLst/>
              <a:ahLst/>
              <a:cxnLst/>
              <a:rect l="l" t="t" r="r" b="b"/>
              <a:pathLst>
                <a:path w="130" h="142" extrusionOk="0">
                  <a:moveTo>
                    <a:pt x="9" y="142"/>
                  </a:moveTo>
                  <a:cubicBezTo>
                    <a:pt x="0" y="139"/>
                    <a:pt x="0" y="139"/>
                    <a:pt x="0" y="139"/>
                  </a:cubicBezTo>
                  <a:cubicBezTo>
                    <a:pt x="20" y="77"/>
                    <a:pt x="66" y="26"/>
                    <a:pt x="126" y="0"/>
                  </a:cubicBezTo>
                  <a:cubicBezTo>
                    <a:pt x="130" y="9"/>
                    <a:pt x="130" y="9"/>
                    <a:pt x="130" y="9"/>
                  </a:cubicBezTo>
                  <a:cubicBezTo>
                    <a:pt x="72" y="34"/>
                    <a:pt x="28" y="82"/>
                    <a:pt x="9" y="14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2" name="Google Shape;1268;p31"/>
            <p:cNvSpPr/>
            <p:nvPr/>
          </p:nvSpPr>
          <p:spPr>
            <a:xfrm>
              <a:off x="557213" y="2947988"/>
              <a:ext cx="23812" cy="77787"/>
            </a:xfrm>
            <a:custGeom>
              <a:avLst/>
              <a:gdLst/>
              <a:ahLst/>
              <a:cxnLst/>
              <a:rect l="l" t="t" r="r" b="b"/>
              <a:pathLst>
                <a:path w="14" h="46" extrusionOk="0">
                  <a:moveTo>
                    <a:pt x="10" y="46"/>
                  </a:moveTo>
                  <a:cubicBezTo>
                    <a:pt x="0" y="46"/>
                    <a:pt x="0" y="46"/>
                    <a:pt x="0" y="46"/>
                  </a:cubicBezTo>
                  <a:cubicBezTo>
                    <a:pt x="0" y="30"/>
                    <a:pt x="2" y="15"/>
                    <a:pt x="5" y="0"/>
                  </a:cubicBezTo>
                  <a:cubicBezTo>
                    <a:pt x="14" y="2"/>
                    <a:pt x="14" y="2"/>
                    <a:pt x="14" y="2"/>
                  </a:cubicBezTo>
                  <a:cubicBezTo>
                    <a:pt x="11" y="16"/>
                    <a:pt x="10" y="31"/>
                    <a:pt x="10" y="46"/>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3" name="Google Shape;1269;p31"/>
            <p:cNvSpPr/>
            <p:nvPr/>
          </p:nvSpPr>
          <p:spPr>
            <a:xfrm>
              <a:off x="576263" y="3135313"/>
              <a:ext cx="155575" cy="201613"/>
            </a:xfrm>
            <a:custGeom>
              <a:avLst/>
              <a:gdLst/>
              <a:ahLst/>
              <a:cxnLst/>
              <a:rect l="l" t="t" r="r" b="b"/>
              <a:pathLst>
                <a:path w="92" h="120" extrusionOk="0">
                  <a:moveTo>
                    <a:pt x="87" y="120"/>
                  </a:moveTo>
                  <a:cubicBezTo>
                    <a:pt x="46" y="92"/>
                    <a:pt x="15" y="50"/>
                    <a:pt x="0" y="3"/>
                  </a:cubicBezTo>
                  <a:cubicBezTo>
                    <a:pt x="9" y="0"/>
                    <a:pt x="9" y="0"/>
                    <a:pt x="9" y="0"/>
                  </a:cubicBezTo>
                  <a:cubicBezTo>
                    <a:pt x="23" y="46"/>
                    <a:pt x="53" y="85"/>
                    <a:pt x="92" y="112"/>
                  </a:cubicBezTo>
                  <a:lnTo>
                    <a:pt x="87" y="1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4" name="Google Shape;1270;p31"/>
            <p:cNvSpPr/>
            <p:nvPr/>
          </p:nvSpPr>
          <p:spPr>
            <a:xfrm>
              <a:off x="777875" y="3354388"/>
              <a:ext cx="53975" cy="33338"/>
            </a:xfrm>
            <a:custGeom>
              <a:avLst/>
              <a:gdLst/>
              <a:ahLst/>
              <a:cxnLst/>
              <a:rect l="l" t="t" r="r" b="b"/>
              <a:pathLst>
                <a:path w="32" h="20" extrusionOk="0">
                  <a:moveTo>
                    <a:pt x="29" y="20"/>
                  </a:moveTo>
                  <a:cubicBezTo>
                    <a:pt x="19" y="17"/>
                    <a:pt x="9" y="13"/>
                    <a:pt x="0" y="9"/>
                  </a:cubicBezTo>
                  <a:cubicBezTo>
                    <a:pt x="4" y="0"/>
                    <a:pt x="4" y="0"/>
                    <a:pt x="4" y="0"/>
                  </a:cubicBezTo>
                  <a:cubicBezTo>
                    <a:pt x="13" y="4"/>
                    <a:pt x="22" y="8"/>
                    <a:pt x="32" y="11"/>
                  </a:cubicBezTo>
                  <a:lnTo>
                    <a:pt x="29" y="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35" name="TextBox 34"/>
          <p:cNvSpPr txBox="1"/>
          <p:nvPr/>
        </p:nvSpPr>
        <p:spPr>
          <a:xfrm>
            <a:off x="897576" y="979973"/>
            <a:ext cx="7348845" cy="1477328"/>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vi-VN" sz="2000"/>
              <a:t>Sửa chữa: kiểm tra tìm nguyên nhân, xác định thiết bị sự cố, sửa chữa hoặc thay thế các thiết bị hư hỏng... để đưa vào hoạt động.</a:t>
            </a:r>
          </a:p>
        </p:txBody>
      </p:sp>
      <p:pic>
        <p:nvPicPr>
          <p:cNvPr id="9218" name="Picture 2" descr="https://suachuanhatphcm.net/wp-content/uploads/2016/04/sua-chua-dien-tai-nha-quan-go-v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6856" y="2576177"/>
            <a:ext cx="3029107" cy="20194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220" name="Picture 4" descr="https://suachuatainha.net/upload/product/1558428612thicongdi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501" y="2575189"/>
            <a:ext cx="3026939" cy="20188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092431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 calcmode="lin" valueType="num">
                                      <p:cBhvr additive="base">
                                        <p:cTn id="12" dur="500" fill="hold"/>
                                        <p:tgtEl>
                                          <p:spTgt spid="9218"/>
                                        </p:tgtEl>
                                        <p:attrNameLst>
                                          <p:attrName>ppt_x</p:attrName>
                                        </p:attrNameLst>
                                      </p:cBhvr>
                                      <p:tavLst>
                                        <p:tav tm="0">
                                          <p:val>
                                            <p:strVal val="#ppt_x"/>
                                          </p:val>
                                        </p:tav>
                                        <p:tav tm="100000">
                                          <p:val>
                                            <p:strVal val="#ppt_x"/>
                                          </p:val>
                                        </p:tav>
                                      </p:tavLst>
                                    </p:anim>
                                    <p:anim calcmode="lin" valueType="num">
                                      <p:cBhvr additive="base">
                                        <p:cTn id="13" dur="500" fill="hold"/>
                                        <p:tgtEl>
                                          <p:spTgt spid="921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220"/>
                                        </p:tgtEl>
                                        <p:attrNameLst>
                                          <p:attrName>style.visibility</p:attrName>
                                        </p:attrNameLst>
                                      </p:cBhvr>
                                      <p:to>
                                        <p:strVal val="visible"/>
                                      </p:to>
                                    </p:set>
                                    <p:anim calcmode="lin" valueType="num">
                                      <p:cBhvr additive="base">
                                        <p:cTn id="16" dur="500" fill="hold"/>
                                        <p:tgtEl>
                                          <p:spTgt spid="9220"/>
                                        </p:tgtEl>
                                        <p:attrNameLst>
                                          <p:attrName>ppt_x</p:attrName>
                                        </p:attrNameLst>
                                      </p:cBhvr>
                                      <p:tavLst>
                                        <p:tav tm="0">
                                          <p:val>
                                            <p:strVal val="#ppt_x"/>
                                          </p:val>
                                        </p:tav>
                                        <p:tav tm="100000">
                                          <p:val>
                                            <p:strVal val="#ppt_x"/>
                                          </p:val>
                                        </p:tav>
                                      </p:tavLst>
                                    </p:anim>
                                    <p:anim calcmode="lin" valueType="num">
                                      <p:cBhvr additive="base">
                                        <p:cTn id="17"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54254"/>
            <a:ext cx="9143999" cy="507831"/>
          </a:xfrm>
          <a:prstGeom prst="rect">
            <a:avLst/>
          </a:prstGeom>
          <a:noFill/>
        </p:spPr>
        <p:txBody>
          <a:bodyPr wrap="square" rtlCol="0">
            <a:spAutoFit/>
          </a:bodyPr>
          <a:lstStyle/>
          <a:p>
            <a:pPr algn="ctr"/>
            <a:r>
              <a:rPr lang="vi-VN" sz="2700" b="1">
                <a:solidFill>
                  <a:srgbClr val="C00000"/>
                </a:solidFill>
              </a:rPr>
              <a:t>V. BẢO DƯỠNG, SỬA CHỮA ĐIỆN</a:t>
            </a:r>
          </a:p>
        </p:txBody>
      </p:sp>
      <p:grpSp>
        <p:nvGrpSpPr>
          <p:cNvPr id="5" name="Google Shape;1241;p31"/>
          <p:cNvGrpSpPr/>
          <p:nvPr/>
        </p:nvGrpSpPr>
        <p:grpSpPr>
          <a:xfrm>
            <a:off x="-475806" y="3981580"/>
            <a:ext cx="951612" cy="950150"/>
            <a:chOff x="422275" y="2508250"/>
            <a:chExt cx="1033462" cy="1031875"/>
          </a:xfrm>
        </p:grpSpPr>
        <p:sp>
          <p:nvSpPr>
            <p:cNvPr id="6" name="Google Shape;1242;p31"/>
            <p:cNvSpPr/>
            <p:nvPr/>
          </p:nvSpPr>
          <p:spPr>
            <a:xfrm>
              <a:off x="422275" y="3025775"/>
              <a:ext cx="84138" cy="217488"/>
            </a:xfrm>
            <a:custGeom>
              <a:avLst/>
              <a:gdLst/>
              <a:ahLst/>
              <a:cxnLst/>
              <a:rect l="l" t="t" r="r" b="b"/>
              <a:pathLst>
                <a:path w="49" h="129" extrusionOk="0">
                  <a:moveTo>
                    <a:pt x="29" y="129"/>
                  </a:moveTo>
                  <a:cubicBezTo>
                    <a:pt x="10" y="88"/>
                    <a:pt x="0" y="45"/>
                    <a:pt x="0" y="0"/>
                  </a:cubicBezTo>
                  <a:cubicBezTo>
                    <a:pt x="23" y="0"/>
                    <a:pt x="23" y="0"/>
                    <a:pt x="23" y="0"/>
                  </a:cubicBezTo>
                  <a:cubicBezTo>
                    <a:pt x="23" y="41"/>
                    <a:pt x="32" y="82"/>
                    <a:pt x="49" y="119"/>
                  </a:cubicBezTo>
                  <a:lnTo>
                    <a:pt x="29" y="129"/>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 name="Google Shape;1243;p31"/>
            <p:cNvSpPr/>
            <p:nvPr/>
          </p:nvSpPr>
          <p:spPr>
            <a:xfrm>
              <a:off x="509588" y="3287713"/>
              <a:ext cx="176213" cy="174625"/>
            </a:xfrm>
            <a:custGeom>
              <a:avLst/>
              <a:gdLst/>
              <a:ahLst/>
              <a:cxnLst/>
              <a:rect l="l" t="t" r="r" b="b"/>
              <a:pathLst>
                <a:path w="105" h="103" extrusionOk="0">
                  <a:moveTo>
                    <a:pt x="93" y="103"/>
                  </a:moveTo>
                  <a:cubicBezTo>
                    <a:pt x="56" y="80"/>
                    <a:pt x="24" y="49"/>
                    <a:pt x="0" y="13"/>
                  </a:cubicBezTo>
                  <a:cubicBezTo>
                    <a:pt x="19" y="0"/>
                    <a:pt x="19" y="0"/>
                    <a:pt x="19" y="0"/>
                  </a:cubicBezTo>
                  <a:cubicBezTo>
                    <a:pt x="41" y="34"/>
                    <a:pt x="71" y="63"/>
                    <a:pt x="105" y="84"/>
                  </a:cubicBezTo>
                  <a:lnTo>
                    <a:pt x="93" y="103"/>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8" name="Google Shape;1244;p31"/>
            <p:cNvSpPr/>
            <p:nvPr/>
          </p:nvSpPr>
          <p:spPr>
            <a:xfrm>
              <a:off x="728663" y="3460750"/>
              <a:ext cx="96838" cy="65087"/>
            </a:xfrm>
            <a:custGeom>
              <a:avLst/>
              <a:gdLst/>
              <a:ahLst/>
              <a:cxnLst/>
              <a:rect l="l" t="t" r="r" b="b"/>
              <a:pathLst>
                <a:path w="58" h="39" extrusionOk="0">
                  <a:moveTo>
                    <a:pt x="52" y="39"/>
                  </a:moveTo>
                  <a:cubicBezTo>
                    <a:pt x="34" y="34"/>
                    <a:pt x="17" y="28"/>
                    <a:pt x="0" y="21"/>
                  </a:cubicBezTo>
                  <a:cubicBezTo>
                    <a:pt x="9" y="0"/>
                    <a:pt x="9" y="0"/>
                    <a:pt x="9" y="0"/>
                  </a:cubicBezTo>
                  <a:cubicBezTo>
                    <a:pt x="25" y="7"/>
                    <a:pt x="41" y="12"/>
                    <a:pt x="58" y="16"/>
                  </a:cubicBezTo>
                  <a:lnTo>
                    <a:pt x="52" y="39"/>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 name="Google Shape;1245;p31"/>
            <p:cNvSpPr/>
            <p:nvPr/>
          </p:nvSpPr>
          <p:spPr>
            <a:xfrm>
              <a:off x="874713" y="3465513"/>
              <a:ext cx="260350" cy="74612"/>
            </a:xfrm>
            <a:custGeom>
              <a:avLst/>
              <a:gdLst/>
              <a:ahLst/>
              <a:cxnLst/>
              <a:rect l="l" t="t" r="r" b="b"/>
              <a:pathLst>
                <a:path w="154" h="44" extrusionOk="0">
                  <a:moveTo>
                    <a:pt x="38" y="44"/>
                  </a:moveTo>
                  <a:cubicBezTo>
                    <a:pt x="25" y="44"/>
                    <a:pt x="13" y="44"/>
                    <a:pt x="0" y="42"/>
                  </a:cubicBezTo>
                  <a:cubicBezTo>
                    <a:pt x="3" y="19"/>
                    <a:pt x="3" y="19"/>
                    <a:pt x="3" y="19"/>
                  </a:cubicBezTo>
                  <a:cubicBezTo>
                    <a:pt x="15" y="21"/>
                    <a:pt x="26" y="22"/>
                    <a:pt x="38" y="22"/>
                  </a:cubicBezTo>
                  <a:cubicBezTo>
                    <a:pt x="75" y="22"/>
                    <a:pt x="111" y="14"/>
                    <a:pt x="145" y="0"/>
                  </a:cubicBezTo>
                  <a:cubicBezTo>
                    <a:pt x="154" y="22"/>
                    <a:pt x="154" y="22"/>
                    <a:pt x="154" y="22"/>
                  </a:cubicBezTo>
                  <a:cubicBezTo>
                    <a:pt x="117" y="37"/>
                    <a:pt x="78" y="44"/>
                    <a:pt x="38" y="44"/>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 name="Google Shape;1246;p31"/>
            <p:cNvSpPr/>
            <p:nvPr/>
          </p:nvSpPr>
          <p:spPr>
            <a:xfrm>
              <a:off x="1198563" y="3281363"/>
              <a:ext cx="174625" cy="176212"/>
            </a:xfrm>
            <a:custGeom>
              <a:avLst/>
              <a:gdLst/>
              <a:ahLst/>
              <a:cxnLst/>
              <a:rect l="l" t="t" r="r" b="b"/>
              <a:pathLst>
                <a:path w="103" h="104" extrusionOk="0">
                  <a:moveTo>
                    <a:pt x="12" y="104"/>
                  </a:moveTo>
                  <a:cubicBezTo>
                    <a:pt x="0" y="85"/>
                    <a:pt x="0" y="85"/>
                    <a:pt x="0" y="85"/>
                  </a:cubicBezTo>
                  <a:cubicBezTo>
                    <a:pt x="33" y="63"/>
                    <a:pt x="63" y="34"/>
                    <a:pt x="84" y="0"/>
                  </a:cubicBezTo>
                  <a:cubicBezTo>
                    <a:pt x="103" y="12"/>
                    <a:pt x="103" y="12"/>
                    <a:pt x="103" y="12"/>
                  </a:cubicBezTo>
                  <a:cubicBezTo>
                    <a:pt x="80" y="49"/>
                    <a:pt x="49" y="81"/>
                    <a:pt x="12" y="104"/>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 name="Google Shape;1247;p31"/>
            <p:cNvSpPr/>
            <p:nvPr/>
          </p:nvSpPr>
          <p:spPr>
            <a:xfrm>
              <a:off x="1406525" y="2925763"/>
              <a:ext cx="49212" cy="198437"/>
            </a:xfrm>
            <a:custGeom>
              <a:avLst/>
              <a:gdLst/>
              <a:ahLst/>
              <a:cxnLst/>
              <a:rect l="l" t="t" r="r" b="b"/>
              <a:pathLst>
                <a:path w="29" h="118" extrusionOk="0">
                  <a:moveTo>
                    <a:pt x="23" y="118"/>
                  </a:moveTo>
                  <a:cubicBezTo>
                    <a:pt x="0" y="113"/>
                    <a:pt x="0" y="113"/>
                    <a:pt x="0" y="113"/>
                  </a:cubicBezTo>
                  <a:cubicBezTo>
                    <a:pt x="4" y="95"/>
                    <a:pt x="6" y="77"/>
                    <a:pt x="6" y="59"/>
                  </a:cubicBezTo>
                  <a:cubicBezTo>
                    <a:pt x="6" y="40"/>
                    <a:pt x="4" y="22"/>
                    <a:pt x="0" y="4"/>
                  </a:cubicBezTo>
                  <a:cubicBezTo>
                    <a:pt x="23" y="0"/>
                    <a:pt x="23" y="0"/>
                    <a:pt x="23" y="0"/>
                  </a:cubicBezTo>
                  <a:cubicBezTo>
                    <a:pt x="27" y="19"/>
                    <a:pt x="29" y="39"/>
                    <a:pt x="29" y="59"/>
                  </a:cubicBezTo>
                  <a:cubicBezTo>
                    <a:pt x="29" y="78"/>
                    <a:pt x="27" y="98"/>
                    <a:pt x="23" y="118"/>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 name="Google Shape;1248;p31"/>
            <p:cNvSpPr/>
            <p:nvPr/>
          </p:nvSpPr>
          <p:spPr>
            <a:xfrm>
              <a:off x="1219200" y="2606675"/>
              <a:ext cx="198437" cy="242888"/>
            </a:xfrm>
            <a:custGeom>
              <a:avLst/>
              <a:gdLst/>
              <a:ahLst/>
              <a:cxnLst/>
              <a:rect l="l" t="t" r="r" b="b"/>
              <a:pathLst>
                <a:path w="118" h="144" extrusionOk="0">
                  <a:moveTo>
                    <a:pt x="97" y="144"/>
                  </a:moveTo>
                  <a:cubicBezTo>
                    <a:pt x="77" y="94"/>
                    <a:pt x="44" y="51"/>
                    <a:pt x="0" y="19"/>
                  </a:cubicBezTo>
                  <a:cubicBezTo>
                    <a:pt x="14" y="0"/>
                    <a:pt x="14" y="0"/>
                    <a:pt x="14" y="0"/>
                  </a:cubicBezTo>
                  <a:cubicBezTo>
                    <a:pt x="61" y="35"/>
                    <a:pt x="97" y="81"/>
                    <a:pt x="118" y="135"/>
                  </a:cubicBezTo>
                  <a:lnTo>
                    <a:pt x="97" y="144"/>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3" name="Google Shape;1249;p31"/>
            <p:cNvSpPr/>
            <p:nvPr/>
          </p:nvSpPr>
          <p:spPr>
            <a:xfrm>
              <a:off x="877888" y="2508250"/>
              <a:ext cx="315913" cy="101600"/>
            </a:xfrm>
            <a:custGeom>
              <a:avLst/>
              <a:gdLst/>
              <a:ahLst/>
              <a:cxnLst/>
              <a:rect l="l" t="t" r="r" b="b"/>
              <a:pathLst>
                <a:path w="187" h="60" extrusionOk="0">
                  <a:moveTo>
                    <a:pt x="176" y="60"/>
                  </a:moveTo>
                  <a:cubicBezTo>
                    <a:pt x="134" y="36"/>
                    <a:pt x="85" y="23"/>
                    <a:pt x="36" y="23"/>
                  </a:cubicBezTo>
                  <a:cubicBezTo>
                    <a:pt x="25" y="23"/>
                    <a:pt x="14" y="23"/>
                    <a:pt x="3" y="25"/>
                  </a:cubicBezTo>
                  <a:cubicBezTo>
                    <a:pt x="0" y="2"/>
                    <a:pt x="0" y="2"/>
                    <a:pt x="0" y="2"/>
                  </a:cubicBezTo>
                  <a:cubicBezTo>
                    <a:pt x="12" y="0"/>
                    <a:pt x="24" y="0"/>
                    <a:pt x="36" y="0"/>
                  </a:cubicBezTo>
                  <a:cubicBezTo>
                    <a:pt x="89" y="0"/>
                    <a:pt x="142" y="14"/>
                    <a:pt x="187" y="40"/>
                  </a:cubicBezTo>
                  <a:lnTo>
                    <a:pt x="176" y="60"/>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4" name="Google Shape;1250;p31"/>
            <p:cNvSpPr/>
            <p:nvPr/>
          </p:nvSpPr>
          <p:spPr>
            <a:xfrm>
              <a:off x="665163" y="2522538"/>
              <a:ext cx="160337" cy="95250"/>
            </a:xfrm>
            <a:custGeom>
              <a:avLst/>
              <a:gdLst/>
              <a:ahLst/>
              <a:cxnLst/>
              <a:rect l="l" t="t" r="r" b="b"/>
              <a:pathLst>
                <a:path w="95" h="57" extrusionOk="0">
                  <a:moveTo>
                    <a:pt x="12" y="57"/>
                  </a:moveTo>
                  <a:cubicBezTo>
                    <a:pt x="0" y="38"/>
                    <a:pt x="0" y="38"/>
                    <a:pt x="0" y="38"/>
                  </a:cubicBezTo>
                  <a:cubicBezTo>
                    <a:pt x="28" y="21"/>
                    <a:pt x="58" y="8"/>
                    <a:pt x="89" y="0"/>
                  </a:cubicBezTo>
                  <a:cubicBezTo>
                    <a:pt x="95" y="23"/>
                    <a:pt x="95" y="23"/>
                    <a:pt x="95" y="23"/>
                  </a:cubicBezTo>
                  <a:cubicBezTo>
                    <a:pt x="65" y="30"/>
                    <a:pt x="38" y="41"/>
                    <a:pt x="12" y="57"/>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5" name="Google Shape;1251;p31"/>
            <p:cNvSpPr/>
            <p:nvPr/>
          </p:nvSpPr>
          <p:spPr>
            <a:xfrm>
              <a:off x="431800" y="2651125"/>
              <a:ext cx="177800" cy="284163"/>
            </a:xfrm>
            <a:custGeom>
              <a:avLst/>
              <a:gdLst/>
              <a:ahLst/>
              <a:cxnLst/>
              <a:rect l="l" t="t" r="r" b="b"/>
              <a:pathLst>
                <a:path w="106" h="169" extrusionOk="0">
                  <a:moveTo>
                    <a:pt x="23" y="169"/>
                  </a:moveTo>
                  <a:cubicBezTo>
                    <a:pt x="0" y="165"/>
                    <a:pt x="0" y="165"/>
                    <a:pt x="0" y="165"/>
                  </a:cubicBezTo>
                  <a:cubicBezTo>
                    <a:pt x="12" y="101"/>
                    <a:pt x="43" y="44"/>
                    <a:pt x="90" y="0"/>
                  </a:cubicBezTo>
                  <a:cubicBezTo>
                    <a:pt x="106" y="16"/>
                    <a:pt x="106" y="16"/>
                    <a:pt x="106" y="16"/>
                  </a:cubicBezTo>
                  <a:cubicBezTo>
                    <a:pt x="63" y="57"/>
                    <a:pt x="34" y="110"/>
                    <a:pt x="23" y="169"/>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6" name="Google Shape;1252;p31"/>
            <p:cNvSpPr/>
            <p:nvPr/>
          </p:nvSpPr>
          <p:spPr>
            <a:xfrm>
              <a:off x="520700" y="3173413"/>
              <a:ext cx="111125" cy="152400"/>
            </a:xfrm>
            <a:custGeom>
              <a:avLst/>
              <a:gdLst/>
              <a:ahLst/>
              <a:cxnLst/>
              <a:rect l="l" t="t" r="r" b="b"/>
              <a:pathLst>
                <a:path w="66" h="90" extrusionOk="0">
                  <a:moveTo>
                    <a:pt x="52" y="90"/>
                  </a:moveTo>
                  <a:cubicBezTo>
                    <a:pt x="29" y="66"/>
                    <a:pt x="12" y="38"/>
                    <a:pt x="0" y="7"/>
                  </a:cubicBezTo>
                  <a:cubicBezTo>
                    <a:pt x="18" y="0"/>
                    <a:pt x="18" y="0"/>
                    <a:pt x="18" y="0"/>
                  </a:cubicBezTo>
                  <a:cubicBezTo>
                    <a:pt x="29" y="28"/>
                    <a:pt x="45" y="55"/>
                    <a:pt x="66" y="77"/>
                  </a:cubicBezTo>
                  <a:lnTo>
                    <a:pt x="52" y="90"/>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7" name="Google Shape;1253;p31"/>
            <p:cNvSpPr/>
            <p:nvPr/>
          </p:nvSpPr>
          <p:spPr>
            <a:xfrm>
              <a:off x="649288" y="3340100"/>
              <a:ext cx="290512" cy="131762"/>
            </a:xfrm>
            <a:custGeom>
              <a:avLst/>
              <a:gdLst/>
              <a:ahLst/>
              <a:cxnLst/>
              <a:rect l="l" t="t" r="r" b="b"/>
              <a:pathLst>
                <a:path w="172" h="78" extrusionOk="0">
                  <a:moveTo>
                    <a:pt x="172" y="78"/>
                  </a:moveTo>
                  <a:cubicBezTo>
                    <a:pt x="109" y="78"/>
                    <a:pt x="48" y="55"/>
                    <a:pt x="0" y="15"/>
                  </a:cubicBezTo>
                  <a:cubicBezTo>
                    <a:pt x="12" y="0"/>
                    <a:pt x="12" y="0"/>
                    <a:pt x="12" y="0"/>
                  </a:cubicBezTo>
                  <a:cubicBezTo>
                    <a:pt x="57" y="38"/>
                    <a:pt x="113" y="59"/>
                    <a:pt x="172" y="59"/>
                  </a:cubicBezTo>
                  <a:lnTo>
                    <a:pt x="172" y="78"/>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8" name="Google Shape;1254;p31"/>
            <p:cNvSpPr/>
            <p:nvPr/>
          </p:nvSpPr>
          <p:spPr>
            <a:xfrm>
              <a:off x="1025525" y="3335338"/>
              <a:ext cx="207963" cy="127000"/>
            </a:xfrm>
            <a:custGeom>
              <a:avLst/>
              <a:gdLst/>
              <a:ahLst/>
              <a:cxnLst/>
              <a:rect l="l" t="t" r="r" b="b"/>
              <a:pathLst>
                <a:path w="124" h="75" extrusionOk="0">
                  <a:moveTo>
                    <a:pt x="4" y="75"/>
                  </a:moveTo>
                  <a:cubicBezTo>
                    <a:pt x="0" y="56"/>
                    <a:pt x="0" y="56"/>
                    <a:pt x="0" y="56"/>
                  </a:cubicBezTo>
                  <a:cubicBezTo>
                    <a:pt x="41" y="48"/>
                    <a:pt x="80" y="28"/>
                    <a:pt x="112" y="0"/>
                  </a:cubicBezTo>
                  <a:cubicBezTo>
                    <a:pt x="124" y="14"/>
                    <a:pt x="124" y="14"/>
                    <a:pt x="124" y="14"/>
                  </a:cubicBezTo>
                  <a:cubicBezTo>
                    <a:pt x="90" y="45"/>
                    <a:pt x="49" y="66"/>
                    <a:pt x="4" y="7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9" name="Google Shape;1255;p31"/>
            <p:cNvSpPr/>
            <p:nvPr/>
          </p:nvSpPr>
          <p:spPr>
            <a:xfrm>
              <a:off x="1246188" y="3165475"/>
              <a:ext cx="112712" cy="160337"/>
            </a:xfrm>
            <a:custGeom>
              <a:avLst/>
              <a:gdLst/>
              <a:ahLst/>
              <a:cxnLst/>
              <a:rect l="l" t="t" r="r" b="b"/>
              <a:pathLst>
                <a:path w="67" h="95" extrusionOk="0">
                  <a:moveTo>
                    <a:pt x="14" y="95"/>
                  </a:moveTo>
                  <a:cubicBezTo>
                    <a:pt x="0" y="82"/>
                    <a:pt x="0" y="82"/>
                    <a:pt x="0" y="82"/>
                  </a:cubicBezTo>
                  <a:cubicBezTo>
                    <a:pt x="22" y="58"/>
                    <a:pt x="38" y="30"/>
                    <a:pt x="49" y="0"/>
                  </a:cubicBezTo>
                  <a:cubicBezTo>
                    <a:pt x="67" y="6"/>
                    <a:pt x="67" y="6"/>
                    <a:pt x="67" y="6"/>
                  </a:cubicBezTo>
                  <a:cubicBezTo>
                    <a:pt x="56" y="39"/>
                    <a:pt x="37" y="69"/>
                    <a:pt x="14" y="9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0" name="Google Shape;1256;p31"/>
            <p:cNvSpPr/>
            <p:nvPr/>
          </p:nvSpPr>
          <p:spPr>
            <a:xfrm>
              <a:off x="1341438" y="2919413"/>
              <a:ext cx="44450" cy="182562"/>
            </a:xfrm>
            <a:custGeom>
              <a:avLst/>
              <a:gdLst/>
              <a:ahLst/>
              <a:cxnLst/>
              <a:rect l="l" t="t" r="r" b="b"/>
              <a:pathLst>
                <a:path w="26" h="109" extrusionOk="0">
                  <a:moveTo>
                    <a:pt x="22" y="109"/>
                  </a:moveTo>
                  <a:cubicBezTo>
                    <a:pt x="3" y="106"/>
                    <a:pt x="3" y="106"/>
                    <a:pt x="3" y="106"/>
                  </a:cubicBezTo>
                  <a:cubicBezTo>
                    <a:pt x="6" y="92"/>
                    <a:pt x="7" y="77"/>
                    <a:pt x="7" y="63"/>
                  </a:cubicBezTo>
                  <a:cubicBezTo>
                    <a:pt x="7" y="43"/>
                    <a:pt x="5" y="23"/>
                    <a:pt x="0" y="4"/>
                  </a:cubicBezTo>
                  <a:cubicBezTo>
                    <a:pt x="18" y="0"/>
                    <a:pt x="18" y="0"/>
                    <a:pt x="18" y="0"/>
                  </a:cubicBezTo>
                  <a:cubicBezTo>
                    <a:pt x="23" y="20"/>
                    <a:pt x="26" y="41"/>
                    <a:pt x="26" y="63"/>
                  </a:cubicBezTo>
                  <a:cubicBezTo>
                    <a:pt x="26" y="78"/>
                    <a:pt x="25" y="94"/>
                    <a:pt x="22" y="109"/>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1" name="Google Shape;1257;p31"/>
            <p:cNvSpPr/>
            <p:nvPr/>
          </p:nvSpPr>
          <p:spPr>
            <a:xfrm>
              <a:off x="1244600" y="2720975"/>
              <a:ext cx="112712" cy="155575"/>
            </a:xfrm>
            <a:custGeom>
              <a:avLst/>
              <a:gdLst/>
              <a:ahLst/>
              <a:cxnLst/>
              <a:rect l="l" t="t" r="r" b="b"/>
              <a:pathLst>
                <a:path w="67" h="92" extrusionOk="0">
                  <a:moveTo>
                    <a:pt x="49" y="92"/>
                  </a:moveTo>
                  <a:cubicBezTo>
                    <a:pt x="38" y="63"/>
                    <a:pt x="21" y="36"/>
                    <a:pt x="0" y="13"/>
                  </a:cubicBezTo>
                  <a:cubicBezTo>
                    <a:pt x="14" y="0"/>
                    <a:pt x="14" y="0"/>
                    <a:pt x="14" y="0"/>
                  </a:cubicBezTo>
                  <a:cubicBezTo>
                    <a:pt x="37" y="25"/>
                    <a:pt x="55" y="54"/>
                    <a:pt x="67" y="85"/>
                  </a:cubicBezTo>
                  <a:lnTo>
                    <a:pt x="49" y="92"/>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2" name="Google Shape;1258;p31"/>
            <p:cNvSpPr/>
            <p:nvPr/>
          </p:nvSpPr>
          <p:spPr>
            <a:xfrm>
              <a:off x="1030288" y="2587625"/>
              <a:ext cx="192087" cy="115887"/>
            </a:xfrm>
            <a:custGeom>
              <a:avLst/>
              <a:gdLst/>
              <a:ahLst/>
              <a:cxnLst/>
              <a:rect l="l" t="t" r="r" b="b"/>
              <a:pathLst>
                <a:path w="114" h="68" extrusionOk="0">
                  <a:moveTo>
                    <a:pt x="102" y="68"/>
                  </a:moveTo>
                  <a:cubicBezTo>
                    <a:pt x="72" y="44"/>
                    <a:pt x="37" y="27"/>
                    <a:pt x="0" y="19"/>
                  </a:cubicBezTo>
                  <a:cubicBezTo>
                    <a:pt x="5" y="0"/>
                    <a:pt x="5" y="0"/>
                    <a:pt x="5" y="0"/>
                  </a:cubicBezTo>
                  <a:cubicBezTo>
                    <a:pt x="44" y="9"/>
                    <a:pt x="82" y="27"/>
                    <a:pt x="114" y="53"/>
                  </a:cubicBezTo>
                  <a:lnTo>
                    <a:pt x="102" y="68"/>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3" name="Google Shape;1259;p31"/>
            <p:cNvSpPr/>
            <p:nvPr/>
          </p:nvSpPr>
          <p:spPr>
            <a:xfrm>
              <a:off x="706438" y="2576513"/>
              <a:ext cx="276225" cy="92075"/>
            </a:xfrm>
            <a:custGeom>
              <a:avLst/>
              <a:gdLst/>
              <a:ahLst/>
              <a:cxnLst/>
              <a:rect l="l" t="t" r="r" b="b"/>
              <a:pathLst>
                <a:path w="164" h="55" extrusionOk="0">
                  <a:moveTo>
                    <a:pt x="10" y="55"/>
                  </a:moveTo>
                  <a:cubicBezTo>
                    <a:pt x="0" y="39"/>
                    <a:pt x="0" y="39"/>
                    <a:pt x="0" y="39"/>
                  </a:cubicBezTo>
                  <a:cubicBezTo>
                    <a:pt x="42" y="14"/>
                    <a:pt x="89" y="0"/>
                    <a:pt x="138" y="0"/>
                  </a:cubicBezTo>
                  <a:cubicBezTo>
                    <a:pt x="146" y="0"/>
                    <a:pt x="155" y="1"/>
                    <a:pt x="164" y="2"/>
                  </a:cubicBezTo>
                  <a:cubicBezTo>
                    <a:pt x="162" y="21"/>
                    <a:pt x="162" y="21"/>
                    <a:pt x="162" y="21"/>
                  </a:cubicBezTo>
                  <a:cubicBezTo>
                    <a:pt x="154" y="20"/>
                    <a:pt x="146" y="20"/>
                    <a:pt x="138" y="20"/>
                  </a:cubicBezTo>
                  <a:cubicBezTo>
                    <a:pt x="93" y="20"/>
                    <a:pt x="49" y="32"/>
                    <a:pt x="10" y="5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4" name="Google Shape;1260;p31"/>
            <p:cNvSpPr/>
            <p:nvPr/>
          </p:nvSpPr>
          <p:spPr>
            <a:xfrm>
              <a:off x="523875" y="2673350"/>
              <a:ext cx="155575" cy="195263"/>
            </a:xfrm>
            <a:custGeom>
              <a:avLst/>
              <a:gdLst/>
              <a:ahLst/>
              <a:cxnLst/>
              <a:rect l="l" t="t" r="r" b="b"/>
              <a:pathLst>
                <a:path w="92" h="115" extrusionOk="0">
                  <a:moveTo>
                    <a:pt x="18" y="115"/>
                  </a:moveTo>
                  <a:cubicBezTo>
                    <a:pt x="0" y="108"/>
                    <a:pt x="0" y="108"/>
                    <a:pt x="0" y="108"/>
                  </a:cubicBezTo>
                  <a:cubicBezTo>
                    <a:pt x="17" y="66"/>
                    <a:pt x="45" y="29"/>
                    <a:pt x="81" y="0"/>
                  </a:cubicBezTo>
                  <a:cubicBezTo>
                    <a:pt x="92" y="15"/>
                    <a:pt x="92" y="15"/>
                    <a:pt x="92" y="15"/>
                  </a:cubicBezTo>
                  <a:cubicBezTo>
                    <a:pt x="59" y="41"/>
                    <a:pt x="34" y="76"/>
                    <a:pt x="18" y="11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5" name="Google Shape;1261;p31"/>
            <p:cNvSpPr/>
            <p:nvPr/>
          </p:nvSpPr>
          <p:spPr>
            <a:xfrm>
              <a:off x="492125" y="2916238"/>
              <a:ext cx="44450" cy="211138"/>
            </a:xfrm>
            <a:custGeom>
              <a:avLst/>
              <a:gdLst/>
              <a:ahLst/>
              <a:cxnLst/>
              <a:rect l="l" t="t" r="r" b="b"/>
              <a:pathLst>
                <a:path w="26" h="125" extrusionOk="0">
                  <a:moveTo>
                    <a:pt x="7" y="125"/>
                  </a:moveTo>
                  <a:cubicBezTo>
                    <a:pt x="2" y="105"/>
                    <a:pt x="0" y="84"/>
                    <a:pt x="0" y="64"/>
                  </a:cubicBezTo>
                  <a:cubicBezTo>
                    <a:pt x="0" y="42"/>
                    <a:pt x="2" y="21"/>
                    <a:pt x="7" y="0"/>
                  </a:cubicBezTo>
                  <a:cubicBezTo>
                    <a:pt x="26" y="4"/>
                    <a:pt x="26" y="4"/>
                    <a:pt x="26" y="4"/>
                  </a:cubicBezTo>
                  <a:cubicBezTo>
                    <a:pt x="21" y="24"/>
                    <a:pt x="19" y="44"/>
                    <a:pt x="19" y="64"/>
                  </a:cubicBezTo>
                  <a:cubicBezTo>
                    <a:pt x="19" y="83"/>
                    <a:pt x="21" y="102"/>
                    <a:pt x="25" y="121"/>
                  </a:cubicBezTo>
                  <a:lnTo>
                    <a:pt x="7" y="125"/>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6" name="Google Shape;1262;p31"/>
            <p:cNvSpPr/>
            <p:nvPr/>
          </p:nvSpPr>
          <p:spPr>
            <a:xfrm>
              <a:off x="939800" y="3117850"/>
              <a:ext cx="366713" cy="287337"/>
            </a:xfrm>
            <a:custGeom>
              <a:avLst/>
              <a:gdLst/>
              <a:ahLst/>
              <a:cxnLst/>
              <a:rect l="l" t="t" r="r" b="b"/>
              <a:pathLst>
                <a:path w="218" h="170" extrusionOk="0">
                  <a:moveTo>
                    <a:pt x="0" y="170"/>
                  </a:moveTo>
                  <a:cubicBezTo>
                    <a:pt x="0" y="161"/>
                    <a:pt x="0" y="161"/>
                    <a:pt x="0" y="161"/>
                  </a:cubicBezTo>
                  <a:cubicBezTo>
                    <a:pt x="98" y="161"/>
                    <a:pt x="183" y="95"/>
                    <a:pt x="209" y="0"/>
                  </a:cubicBezTo>
                  <a:cubicBezTo>
                    <a:pt x="218" y="3"/>
                    <a:pt x="218" y="3"/>
                    <a:pt x="218" y="3"/>
                  </a:cubicBezTo>
                  <a:cubicBezTo>
                    <a:pt x="192" y="101"/>
                    <a:pt x="102" y="170"/>
                    <a:pt x="0" y="17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 name="Google Shape;1263;p31"/>
            <p:cNvSpPr/>
            <p:nvPr/>
          </p:nvSpPr>
          <p:spPr>
            <a:xfrm>
              <a:off x="1298575" y="2960688"/>
              <a:ext cx="20638" cy="65088"/>
            </a:xfrm>
            <a:custGeom>
              <a:avLst/>
              <a:gdLst/>
              <a:ahLst/>
              <a:cxnLst/>
              <a:rect l="l" t="t" r="r" b="b"/>
              <a:pathLst>
                <a:path w="12" h="38" extrusionOk="0">
                  <a:moveTo>
                    <a:pt x="12" y="38"/>
                  </a:moveTo>
                  <a:cubicBezTo>
                    <a:pt x="3" y="38"/>
                    <a:pt x="3" y="38"/>
                    <a:pt x="3" y="38"/>
                  </a:cubicBezTo>
                  <a:cubicBezTo>
                    <a:pt x="3" y="26"/>
                    <a:pt x="2" y="13"/>
                    <a:pt x="0" y="2"/>
                  </a:cubicBezTo>
                  <a:cubicBezTo>
                    <a:pt x="9" y="0"/>
                    <a:pt x="9" y="0"/>
                    <a:pt x="9" y="0"/>
                  </a:cubicBezTo>
                  <a:cubicBezTo>
                    <a:pt x="11" y="12"/>
                    <a:pt x="12" y="25"/>
                    <a:pt x="12" y="3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 name="Google Shape;1264;p31"/>
            <p:cNvSpPr/>
            <p:nvPr/>
          </p:nvSpPr>
          <p:spPr>
            <a:xfrm>
              <a:off x="1169988" y="2730500"/>
              <a:ext cx="60325" cy="60325"/>
            </a:xfrm>
            <a:custGeom>
              <a:avLst/>
              <a:gdLst/>
              <a:ahLst/>
              <a:cxnLst/>
              <a:rect l="l" t="t" r="r" b="b"/>
              <a:pathLst>
                <a:path w="36" h="36" extrusionOk="0">
                  <a:moveTo>
                    <a:pt x="29" y="36"/>
                  </a:moveTo>
                  <a:cubicBezTo>
                    <a:pt x="20" y="26"/>
                    <a:pt x="10" y="16"/>
                    <a:pt x="0" y="7"/>
                  </a:cubicBezTo>
                  <a:cubicBezTo>
                    <a:pt x="6" y="0"/>
                    <a:pt x="6" y="0"/>
                    <a:pt x="6" y="0"/>
                  </a:cubicBezTo>
                  <a:cubicBezTo>
                    <a:pt x="17" y="9"/>
                    <a:pt x="27" y="19"/>
                    <a:pt x="36" y="30"/>
                  </a:cubicBezTo>
                  <a:lnTo>
                    <a:pt x="29" y="3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 name="Google Shape;1265;p31"/>
            <p:cNvSpPr/>
            <p:nvPr/>
          </p:nvSpPr>
          <p:spPr>
            <a:xfrm>
              <a:off x="979488" y="2646363"/>
              <a:ext cx="173037" cy="76200"/>
            </a:xfrm>
            <a:custGeom>
              <a:avLst/>
              <a:gdLst/>
              <a:ahLst/>
              <a:cxnLst/>
              <a:rect l="l" t="t" r="r" b="b"/>
              <a:pathLst>
                <a:path w="103" h="45" extrusionOk="0">
                  <a:moveTo>
                    <a:pt x="97" y="45"/>
                  </a:moveTo>
                  <a:cubicBezTo>
                    <a:pt x="69" y="25"/>
                    <a:pt x="35" y="13"/>
                    <a:pt x="0" y="9"/>
                  </a:cubicBezTo>
                  <a:cubicBezTo>
                    <a:pt x="1" y="0"/>
                    <a:pt x="1" y="0"/>
                    <a:pt x="1" y="0"/>
                  </a:cubicBezTo>
                  <a:cubicBezTo>
                    <a:pt x="38" y="4"/>
                    <a:pt x="73" y="17"/>
                    <a:pt x="103" y="37"/>
                  </a:cubicBezTo>
                  <a:lnTo>
                    <a:pt x="97" y="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 name="Google Shape;1266;p31"/>
            <p:cNvSpPr/>
            <p:nvPr/>
          </p:nvSpPr>
          <p:spPr>
            <a:xfrm>
              <a:off x="860425" y="2643188"/>
              <a:ext cx="79375" cy="23812"/>
            </a:xfrm>
            <a:custGeom>
              <a:avLst/>
              <a:gdLst/>
              <a:ahLst/>
              <a:cxnLst/>
              <a:rect l="l" t="t" r="r" b="b"/>
              <a:pathLst>
                <a:path w="47" h="14" extrusionOk="0">
                  <a:moveTo>
                    <a:pt x="2" y="14"/>
                  </a:moveTo>
                  <a:cubicBezTo>
                    <a:pt x="0" y="5"/>
                    <a:pt x="0" y="5"/>
                    <a:pt x="0" y="5"/>
                  </a:cubicBezTo>
                  <a:cubicBezTo>
                    <a:pt x="15" y="2"/>
                    <a:pt x="31" y="0"/>
                    <a:pt x="47" y="0"/>
                  </a:cubicBezTo>
                  <a:cubicBezTo>
                    <a:pt x="47" y="10"/>
                    <a:pt x="47" y="10"/>
                    <a:pt x="47" y="10"/>
                  </a:cubicBezTo>
                  <a:cubicBezTo>
                    <a:pt x="32" y="10"/>
                    <a:pt x="16" y="11"/>
                    <a:pt x="2" y="1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1" name="Google Shape;1267;p31"/>
            <p:cNvSpPr/>
            <p:nvPr/>
          </p:nvSpPr>
          <p:spPr>
            <a:xfrm>
              <a:off x="576263" y="2673350"/>
              <a:ext cx="219075" cy="239712"/>
            </a:xfrm>
            <a:custGeom>
              <a:avLst/>
              <a:gdLst/>
              <a:ahLst/>
              <a:cxnLst/>
              <a:rect l="l" t="t" r="r" b="b"/>
              <a:pathLst>
                <a:path w="130" h="142" extrusionOk="0">
                  <a:moveTo>
                    <a:pt x="9" y="142"/>
                  </a:moveTo>
                  <a:cubicBezTo>
                    <a:pt x="0" y="139"/>
                    <a:pt x="0" y="139"/>
                    <a:pt x="0" y="139"/>
                  </a:cubicBezTo>
                  <a:cubicBezTo>
                    <a:pt x="20" y="77"/>
                    <a:pt x="66" y="26"/>
                    <a:pt x="126" y="0"/>
                  </a:cubicBezTo>
                  <a:cubicBezTo>
                    <a:pt x="130" y="9"/>
                    <a:pt x="130" y="9"/>
                    <a:pt x="130" y="9"/>
                  </a:cubicBezTo>
                  <a:cubicBezTo>
                    <a:pt x="72" y="34"/>
                    <a:pt x="28" y="82"/>
                    <a:pt x="9" y="14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2" name="Google Shape;1268;p31"/>
            <p:cNvSpPr/>
            <p:nvPr/>
          </p:nvSpPr>
          <p:spPr>
            <a:xfrm>
              <a:off x="557213" y="2947988"/>
              <a:ext cx="23812" cy="77787"/>
            </a:xfrm>
            <a:custGeom>
              <a:avLst/>
              <a:gdLst/>
              <a:ahLst/>
              <a:cxnLst/>
              <a:rect l="l" t="t" r="r" b="b"/>
              <a:pathLst>
                <a:path w="14" h="46" extrusionOk="0">
                  <a:moveTo>
                    <a:pt x="10" y="46"/>
                  </a:moveTo>
                  <a:cubicBezTo>
                    <a:pt x="0" y="46"/>
                    <a:pt x="0" y="46"/>
                    <a:pt x="0" y="46"/>
                  </a:cubicBezTo>
                  <a:cubicBezTo>
                    <a:pt x="0" y="30"/>
                    <a:pt x="2" y="15"/>
                    <a:pt x="5" y="0"/>
                  </a:cubicBezTo>
                  <a:cubicBezTo>
                    <a:pt x="14" y="2"/>
                    <a:pt x="14" y="2"/>
                    <a:pt x="14" y="2"/>
                  </a:cubicBezTo>
                  <a:cubicBezTo>
                    <a:pt x="11" y="16"/>
                    <a:pt x="10" y="31"/>
                    <a:pt x="10" y="46"/>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3" name="Google Shape;1269;p31"/>
            <p:cNvSpPr/>
            <p:nvPr/>
          </p:nvSpPr>
          <p:spPr>
            <a:xfrm>
              <a:off x="576263" y="3135313"/>
              <a:ext cx="155575" cy="201613"/>
            </a:xfrm>
            <a:custGeom>
              <a:avLst/>
              <a:gdLst/>
              <a:ahLst/>
              <a:cxnLst/>
              <a:rect l="l" t="t" r="r" b="b"/>
              <a:pathLst>
                <a:path w="92" h="120" extrusionOk="0">
                  <a:moveTo>
                    <a:pt x="87" y="120"/>
                  </a:moveTo>
                  <a:cubicBezTo>
                    <a:pt x="46" y="92"/>
                    <a:pt x="15" y="50"/>
                    <a:pt x="0" y="3"/>
                  </a:cubicBezTo>
                  <a:cubicBezTo>
                    <a:pt x="9" y="0"/>
                    <a:pt x="9" y="0"/>
                    <a:pt x="9" y="0"/>
                  </a:cubicBezTo>
                  <a:cubicBezTo>
                    <a:pt x="23" y="46"/>
                    <a:pt x="53" y="85"/>
                    <a:pt x="92" y="112"/>
                  </a:cubicBezTo>
                  <a:lnTo>
                    <a:pt x="87" y="1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4" name="Google Shape;1270;p31"/>
            <p:cNvSpPr/>
            <p:nvPr/>
          </p:nvSpPr>
          <p:spPr>
            <a:xfrm>
              <a:off x="777875" y="3354388"/>
              <a:ext cx="53975" cy="33338"/>
            </a:xfrm>
            <a:custGeom>
              <a:avLst/>
              <a:gdLst/>
              <a:ahLst/>
              <a:cxnLst/>
              <a:rect l="l" t="t" r="r" b="b"/>
              <a:pathLst>
                <a:path w="32" h="20" extrusionOk="0">
                  <a:moveTo>
                    <a:pt x="29" y="20"/>
                  </a:moveTo>
                  <a:cubicBezTo>
                    <a:pt x="19" y="17"/>
                    <a:pt x="9" y="13"/>
                    <a:pt x="0" y="9"/>
                  </a:cubicBezTo>
                  <a:cubicBezTo>
                    <a:pt x="4" y="0"/>
                    <a:pt x="4" y="0"/>
                    <a:pt x="4" y="0"/>
                  </a:cubicBezTo>
                  <a:cubicBezTo>
                    <a:pt x="13" y="4"/>
                    <a:pt x="22" y="8"/>
                    <a:pt x="32" y="11"/>
                  </a:cubicBezTo>
                  <a:lnTo>
                    <a:pt x="29" y="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35" name="TextBox 34"/>
          <p:cNvSpPr txBox="1"/>
          <p:nvPr/>
        </p:nvSpPr>
        <p:spPr>
          <a:xfrm>
            <a:off x="357884" y="1053028"/>
            <a:ext cx="8428229" cy="1015663"/>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vi-VN" sz="2000"/>
              <a:t>Thường được thực hiện bởi các kĩ sư điện, thợ điện và phải thực hiện đúng theo quy trình để đảm bảo an toàn cho người và thiết bị. </a:t>
            </a:r>
          </a:p>
        </p:txBody>
      </p:sp>
      <p:sp>
        <p:nvSpPr>
          <p:cNvPr id="36" name="TextBox 35"/>
          <p:cNvSpPr txBox="1"/>
          <p:nvPr/>
        </p:nvSpPr>
        <p:spPr>
          <a:xfrm>
            <a:off x="357884" y="2122261"/>
            <a:ext cx="4955259" cy="1477328"/>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en-US" sz="2000"/>
              <a:t>T</a:t>
            </a:r>
            <a:r>
              <a:rPr lang="vi-VN" sz="2000"/>
              <a:t>hực hiện tại nhà xưởng hoặc vị trí lắp đặt thiết bị →</a:t>
            </a:r>
            <a:r>
              <a:rPr lang="en-US" sz="2000"/>
              <a:t> </a:t>
            </a:r>
            <a:r>
              <a:rPr lang="vi-VN" sz="2000"/>
              <a:t>môi trường làm việc đôi khi trên địa hình phức tạp, khắc nghiệt.</a:t>
            </a:r>
          </a:p>
        </p:txBody>
      </p:sp>
      <p:pic>
        <p:nvPicPr>
          <p:cNvPr id="37" name="Picture 2" descr="https://contechco.com.vn/images/products/2018/04/03/original/dich-vu-may-tinh_1522792397.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5190" y="2156042"/>
            <a:ext cx="2931060" cy="2887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7714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54254"/>
            <a:ext cx="9143999" cy="507831"/>
          </a:xfrm>
          <a:prstGeom prst="rect">
            <a:avLst/>
          </a:prstGeom>
          <a:noFill/>
        </p:spPr>
        <p:txBody>
          <a:bodyPr wrap="square" rtlCol="0">
            <a:spAutoFit/>
          </a:bodyPr>
          <a:lstStyle/>
          <a:p>
            <a:pPr algn="ctr"/>
            <a:r>
              <a:rPr lang="vi-VN" sz="2700" b="1">
                <a:solidFill>
                  <a:srgbClr val="C00000"/>
                </a:solidFill>
              </a:rPr>
              <a:t>V. BẢO DƯỠNG, SỬA CHỮA ĐIỆN</a:t>
            </a:r>
          </a:p>
        </p:txBody>
      </p:sp>
      <p:grpSp>
        <p:nvGrpSpPr>
          <p:cNvPr id="5" name="Google Shape;1241;p31"/>
          <p:cNvGrpSpPr/>
          <p:nvPr/>
        </p:nvGrpSpPr>
        <p:grpSpPr>
          <a:xfrm>
            <a:off x="-475806" y="3981580"/>
            <a:ext cx="951612" cy="950150"/>
            <a:chOff x="422275" y="2508250"/>
            <a:chExt cx="1033462" cy="1031875"/>
          </a:xfrm>
        </p:grpSpPr>
        <p:sp>
          <p:nvSpPr>
            <p:cNvPr id="6" name="Google Shape;1242;p31"/>
            <p:cNvSpPr/>
            <p:nvPr/>
          </p:nvSpPr>
          <p:spPr>
            <a:xfrm>
              <a:off x="422275" y="3025775"/>
              <a:ext cx="84138" cy="217488"/>
            </a:xfrm>
            <a:custGeom>
              <a:avLst/>
              <a:gdLst/>
              <a:ahLst/>
              <a:cxnLst/>
              <a:rect l="l" t="t" r="r" b="b"/>
              <a:pathLst>
                <a:path w="49" h="129" extrusionOk="0">
                  <a:moveTo>
                    <a:pt x="29" y="129"/>
                  </a:moveTo>
                  <a:cubicBezTo>
                    <a:pt x="10" y="88"/>
                    <a:pt x="0" y="45"/>
                    <a:pt x="0" y="0"/>
                  </a:cubicBezTo>
                  <a:cubicBezTo>
                    <a:pt x="23" y="0"/>
                    <a:pt x="23" y="0"/>
                    <a:pt x="23" y="0"/>
                  </a:cubicBezTo>
                  <a:cubicBezTo>
                    <a:pt x="23" y="41"/>
                    <a:pt x="32" y="82"/>
                    <a:pt x="49" y="119"/>
                  </a:cubicBezTo>
                  <a:lnTo>
                    <a:pt x="29" y="129"/>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 name="Google Shape;1243;p31"/>
            <p:cNvSpPr/>
            <p:nvPr/>
          </p:nvSpPr>
          <p:spPr>
            <a:xfrm>
              <a:off x="509588" y="3287713"/>
              <a:ext cx="176213" cy="174625"/>
            </a:xfrm>
            <a:custGeom>
              <a:avLst/>
              <a:gdLst/>
              <a:ahLst/>
              <a:cxnLst/>
              <a:rect l="l" t="t" r="r" b="b"/>
              <a:pathLst>
                <a:path w="105" h="103" extrusionOk="0">
                  <a:moveTo>
                    <a:pt x="93" y="103"/>
                  </a:moveTo>
                  <a:cubicBezTo>
                    <a:pt x="56" y="80"/>
                    <a:pt x="24" y="49"/>
                    <a:pt x="0" y="13"/>
                  </a:cubicBezTo>
                  <a:cubicBezTo>
                    <a:pt x="19" y="0"/>
                    <a:pt x="19" y="0"/>
                    <a:pt x="19" y="0"/>
                  </a:cubicBezTo>
                  <a:cubicBezTo>
                    <a:pt x="41" y="34"/>
                    <a:pt x="71" y="63"/>
                    <a:pt x="105" y="84"/>
                  </a:cubicBezTo>
                  <a:lnTo>
                    <a:pt x="93" y="103"/>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8" name="Google Shape;1244;p31"/>
            <p:cNvSpPr/>
            <p:nvPr/>
          </p:nvSpPr>
          <p:spPr>
            <a:xfrm>
              <a:off x="728663" y="3460750"/>
              <a:ext cx="96838" cy="65087"/>
            </a:xfrm>
            <a:custGeom>
              <a:avLst/>
              <a:gdLst/>
              <a:ahLst/>
              <a:cxnLst/>
              <a:rect l="l" t="t" r="r" b="b"/>
              <a:pathLst>
                <a:path w="58" h="39" extrusionOk="0">
                  <a:moveTo>
                    <a:pt x="52" y="39"/>
                  </a:moveTo>
                  <a:cubicBezTo>
                    <a:pt x="34" y="34"/>
                    <a:pt x="17" y="28"/>
                    <a:pt x="0" y="21"/>
                  </a:cubicBezTo>
                  <a:cubicBezTo>
                    <a:pt x="9" y="0"/>
                    <a:pt x="9" y="0"/>
                    <a:pt x="9" y="0"/>
                  </a:cubicBezTo>
                  <a:cubicBezTo>
                    <a:pt x="25" y="7"/>
                    <a:pt x="41" y="12"/>
                    <a:pt x="58" y="16"/>
                  </a:cubicBezTo>
                  <a:lnTo>
                    <a:pt x="52" y="39"/>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9" name="Google Shape;1245;p31"/>
            <p:cNvSpPr/>
            <p:nvPr/>
          </p:nvSpPr>
          <p:spPr>
            <a:xfrm>
              <a:off x="874713" y="3465513"/>
              <a:ext cx="260350" cy="74612"/>
            </a:xfrm>
            <a:custGeom>
              <a:avLst/>
              <a:gdLst/>
              <a:ahLst/>
              <a:cxnLst/>
              <a:rect l="l" t="t" r="r" b="b"/>
              <a:pathLst>
                <a:path w="154" h="44" extrusionOk="0">
                  <a:moveTo>
                    <a:pt x="38" y="44"/>
                  </a:moveTo>
                  <a:cubicBezTo>
                    <a:pt x="25" y="44"/>
                    <a:pt x="13" y="44"/>
                    <a:pt x="0" y="42"/>
                  </a:cubicBezTo>
                  <a:cubicBezTo>
                    <a:pt x="3" y="19"/>
                    <a:pt x="3" y="19"/>
                    <a:pt x="3" y="19"/>
                  </a:cubicBezTo>
                  <a:cubicBezTo>
                    <a:pt x="15" y="21"/>
                    <a:pt x="26" y="22"/>
                    <a:pt x="38" y="22"/>
                  </a:cubicBezTo>
                  <a:cubicBezTo>
                    <a:pt x="75" y="22"/>
                    <a:pt x="111" y="14"/>
                    <a:pt x="145" y="0"/>
                  </a:cubicBezTo>
                  <a:cubicBezTo>
                    <a:pt x="154" y="22"/>
                    <a:pt x="154" y="22"/>
                    <a:pt x="154" y="22"/>
                  </a:cubicBezTo>
                  <a:cubicBezTo>
                    <a:pt x="117" y="37"/>
                    <a:pt x="78" y="44"/>
                    <a:pt x="38" y="44"/>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0" name="Google Shape;1246;p31"/>
            <p:cNvSpPr/>
            <p:nvPr/>
          </p:nvSpPr>
          <p:spPr>
            <a:xfrm>
              <a:off x="1198563" y="3281363"/>
              <a:ext cx="174625" cy="176212"/>
            </a:xfrm>
            <a:custGeom>
              <a:avLst/>
              <a:gdLst/>
              <a:ahLst/>
              <a:cxnLst/>
              <a:rect l="l" t="t" r="r" b="b"/>
              <a:pathLst>
                <a:path w="103" h="104" extrusionOk="0">
                  <a:moveTo>
                    <a:pt x="12" y="104"/>
                  </a:moveTo>
                  <a:cubicBezTo>
                    <a:pt x="0" y="85"/>
                    <a:pt x="0" y="85"/>
                    <a:pt x="0" y="85"/>
                  </a:cubicBezTo>
                  <a:cubicBezTo>
                    <a:pt x="33" y="63"/>
                    <a:pt x="63" y="34"/>
                    <a:pt x="84" y="0"/>
                  </a:cubicBezTo>
                  <a:cubicBezTo>
                    <a:pt x="103" y="12"/>
                    <a:pt x="103" y="12"/>
                    <a:pt x="103" y="12"/>
                  </a:cubicBezTo>
                  <a:cubicBezTo>
                    <a:pt x="80" y="49"/>
                    <a:pt x="49" y="81"/>
                    <a:pt x="12" y="104"/>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1" name="Google Shape;1247;p31"/>
            <p:cNvSpPr/>
            <p:nvPr/>
          </p:nvSpPr>
          <p:spPr>
            <a:xfrm>
              <a:off x="1406525" y="2925763"/>
              <a:ext cx="49212" cy="198437"/>
            </a:xfrm>
            <a:custGeom>
              <a:avLst/>
              <a:gdLst/>
              <a:ahLst/>
              <a:cxnLst/>
              <a:rect l="l" t="t" r="r" b="b"/>
              <a:pathLst>
                <a:path w="29" h="118" extrusionOk="0">
                  <a:moveTo>
                    <a:pt x="23" y="118"/>
                  </a:moveTo>
                  <a:cubicBezTo>
                    <a:pt x="0" y="113"/>
                    <a:pt x="0" y="113"/>
                    <a:pt x="0" y="113"/>
                  </a:cubicBezTo>
                  <a:cubicBezTo>
                    <a:pt x="4" y="95"/>
                    <a:pt x="6" y="77"/>
                    <a:pt x="6" y="59"/>
                  </a:cubicBezTo>
                  <a:cubicBezTo>
                    <a:pt x="6" y="40"/>
                    <a:pt x="4" y="22"/>
                    <a:pt x="0" y="4"/>
                  </a:cubicBezTo>
                  <a:cubicBezTo>
                    <a:pt x="23" y="0"/>
                    <a:pt x="23" y="0"/>
                    <a:pt x="23" y="0"/>
                  </a:cubicBezTo>
                  <a:cubicBezTo>
                    <a:pt x="27" y="19"/>
                    <a:pt x="29" y="39"/>
                    <a:pt x="29" y="59"/>
                  </a:cubicBezTo>
                  <a:cubicBezTo>
                    <a:pt x="29" y="78"/>
                    <a:pt x="27" y="98"/>
                    <a:pt x="23" y="118"/>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 name="Google Shape;1248;p31"/>
            <p:cNvSpPr/>
            <p:nvPr/>
          </p:nvSpPr>
          <p:spPr>
            <a:xfrm>
              <a:off x="1219200" y="2606675"/>
              <a:ext cx="198437" cy="242888"/>
            </a:xfrm>
            <a:custGeom>
              <a:avLst/>
              <a:gdLst/>
              <a:ahLst/>
              <a:cxnLst/>
              <a:rect l="l" t="t" r="r" b="b"/>
              <a:pathLst>
                <a:path w="118" h="144" extrusionOk="0">
                  <a:moveTo>
                    <a:pt x="97" y="144"/>
                  </a:moveTo>
                  <a:cubicBezTo>
                    <a:pt x="77" y="94"/>
                    <a:pt x="44" y="51"/>
                    <a:pt x="0" y="19"/>
                  </a:cubicBezTo>
                  <a:cubicBezTo>
                    <a:pt x="14" y="0"/>
                    <a:pt x="14" y="0"/>
                    <a:pt x="14" y="0"/>
                  </a:cubicBezTo>
                  <a:cubicBezTo>
                    <a:pt x="61" y="35"/>
                    <a:pt x="97" y="81"/>
                    <a:pt x="118" y="135"/>
                  </a:cubicBezTo>
                  <a:lnTo>
                    <a:pt x="97" y="144"/>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3" name="Google Shape;1249;p31"/>
            <p:cNvSpPr/>
            <p:nvPr/>
          </p:nvSpPr>
          <p:spPr>
            <a:xfrm>
              <a:off x="877888" y="2508250"/>
              <a:ext cx="315913" cy="101600"/>
            </a:xfrm>
            <a:custGeom>
              <a:avLst/>
              <a:gdLst/>
              <a:ahLst/>
              <a:cxnLst/>
              <a:rect l="l" t="t" r="r" b="b"/>
              <a:pathLst>
                <a:path w="187" h="60" extrusionOk="0">
                  <a:moveTo>
                    <a:pt x="176" y="60"/>
                  </a:moveTo>
                  <a:cubicBezTo>
                    <a:pt x="134" y="36"/>
                    <a:pt x="85" y="23"/>
                    <a:pt x="36" y="23"/>
                  </a:cubicBezTo>
                  <a:cubicBezTo>
                    <a:pt x="25" y="23"/>
                    <a:pt x="14" y="23"/>
                    <a:pt x="3" y="25"/>
                  </a:cubicBezTo>
                  <a:cubicBezTo>
                    <a:pt x="0" y="2"/>
                    <a:pt x="0" y="2"/>
                    <a:pt x="0" y="2"/>
                  </a:cubicBezTo>
                  <a:cubicBezTo>
                    <a:pt x="12" y="0"/>
                    <a:pt x="24" y="0"/>
                    <a:pt x="36" y="0"/>
                  </a:cubicBezTo>
                  <a:cubicBezTo>
                    <a:pt x="89" y="0"/>
                    <a:pt x="142" y="14"/>
                    <a:pt x="187" y="40"/>
                  </a:cubicBezTo>
                  <a:lnTo>
                    <a:pt x="176" y="60"/>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4" name="Google Shape;1250;p31"/>
            <p:cNvSpPr/>
            <p:nvPr/>
          </p:nvSpPr>
          <p:spPr>
            <a:xfrm>
              <a:off x="665163" y="2522538"/>
              <a:ext cx="160337" cy="95250"/>
            </a:xfrm>
            <a:custGeom>
              <a:avLst/>
              <a:gdLst/>
              <a:ahLst/>
              <a:cxnLst/>
              <a:rect l="l" t="t" r="r" b="b"/>
              <a:pathLst>
                <a:path w="95" h="57" extrusionOk="0">
                  <a:moveTo>
                    <a:pt x="12" y="57"/>
                  </a:moveTo>
                  <a:cubicBezTo>
                    <a:pt x="0" y="38"/>
                    <a:pt x="0" y="38"/>
                    <a:pt x="0" y="38"/>
                  </a:cubicBezTo>
                  <a:cubicBezTo>
                    <a:pt x="28" y="21"/>
                    <a:pt x="58" y="8"/>
                    <a:pt x="89" y="0"/>
                  </a:cubicBezTo>
                  <a:cubicBezTo>
                    <a:pt x="95" y="23"/>
                    <a:pt x="95" y="23"/>
                    <a:pt x="95" y="23"/>
                  </a:cubicBezTo>
                  <a:cubicBezTo>
                    <a:pt x="65" y="30"/>
                    <a:pt x="38" y="41"/>
                    <a:pt x="12" y="57"/>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5" name="Google Shape;1251;p31"/>
            <p:cNvSpPr/>
            <p:nvPr/>
          </p:nvSpPr>
          <p:spPr>
            <a:xfrm>
              <a:off x="431800" y="2651125"/>
              <a:ext cx="177800" cy="284163"/>
            </a:xfrm>
            <a:custGeom>
              <a:avLst/>
              <a:gdLst/>
              <a:ahLst/>
              <a:cxnLst/>
              <a:rect l="l" t="t" r="r" b="b"/>
              <a:pathLst>
                <a:path w="106" h="169" extrusionOk="0">
                  <a:moveTo>
                    <a:pt x="23" y="169"/>
                  </a:moveTo>
                  <a:cubicBezTo>
                    <a:pt x="0" y="165"/>
                    <a:pt x="0" y="165"/>
                    <a:pt x="0" y="165"/>
                  </a:cubicBezTo>
                  <a:cubicBezTo>
                    <a:pt x="12" y="101"/>
                    <a:pt x="43" y="44"/>
                    <a:pt x="90" y="0"/>
                  </a:cubicBezTo>
                  <a:cubicBezTo>
                    <a:pt x="106" y="16"/>
                    <a:pt x="106" y="16"/>
                    <a:pt x="106" y="16"/>
                  </a:cubicBezTo>
                  <a:cubicBezTo>
                    <a:pt x="63" y="57"/>
                    <a:pt x="34" y="110"/>
                    <a:pt x="23" y="169"/>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6" name="Google Shape;1252;p31"/>
            <p:cNvSpPr/>
            <p:nvPr/>
          </p:nvSpPr>
          <p:spPr>
            <a:xfrm>
              <a:off x="520700" y="3173413"/>
              <a:ext cx="111125" cy="152400"/>
            </a:xfrm>
            <a:custGeom>
              <a:avLst/>
              <a:gdLst/>
              <a:ahLst/>
              <a:cxnLst/>
              <a:rect l="l" t="t" r="r" b="b"/>
              <a:pathLst>
                <a:path w="66" h="90" extrusionOk="0">
                  <a:moveTo>
                    <a:pt x="52" y="90"/>
                  </a:moveTo>
                  <a:cubicBezTo>
                    <a:pt x="29" y="66"/>
                    <a:pt x="12" y="38"/>
                    <a:pt x="0" y="7"/>
                  </a:cubicBezTo>
                  <a:cubicBezTo>
                    <a:pt x="18" y="0"/>
                    <a:pt x="18" y="0"/>
                    <a:pt x="18" y="0"/>
                  </a:cubicBezTo>
                  <a:cubicBezTo>
                    <a:pt x="29" y="28"/>
                    <a:pt x="45" y="55"/>
                    <a:pt x="66" y="77"/>
                  </a:cubicBezTo>
                  <a:lnTo>
                    <a:pt x="52" y="90"/>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7" name="Google Shape;1253;p31"/>
            <p:cNvSpPr/>
            <p:nvPr/>
          </p:nvSpPr>
          <p:spPr>
            <a:xfrm>
              <a:off x="649288" y="3340100"/>
              <a:ext cx="290512" cy="131762"/>
            </a:xfrm>
            <a:custGeom>
              <a:avLst/>
              <a:gdLst/>
              <a:ahLst/>
              <a:cxnLst/>
              <a:rect l="l" t="t" r="r" b="b"/>
              <a:pathLst>
                <a:path w="172" h="78" extrusionOk="0">
                  <a:moveTo>
                    <a:pt x="172" y="78"/>
                  </a:moveTo>
                  <a:cubicBezTo>
                    <a:pt x="109" y="78"/>
                    <a:pt x="48" y="55"/>
                    <a:pt x="0" y="15"/>
                  </a:cubicBezTo>
                  <a:cubicBezTo>
                    <a:pt x="12" y="0"/>
                    <a:pt x="12" y="0"/>
                    <a:pt x="12" y="0"/>
                  </a:cubicBezTo>
                  <a:cubicBezTo>
                    <a:pt x="57" y="38"/>
                    <a:pt x="113" y="59"/>
                    <a:pt x="172" y="59"/>
                  </a:cubicBezTo>
                  <a:lnTo>
                    <a:pt x="172" y="78"/>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8" name="Google Shape;1254;p31"/>
            <p:cNvSpPr/>
            <p:nvPr/>
          </p:nvSpPr>
          <p:spPr>
            <a:xfrm>
              <a:off x="1025525" y="3335338"/>
              <a:ext cx="207963" cy="127000"/>
            </a:xfrm>
            <a:custGeom>
              <a:avLst/>
              <a:gdLst/>
              <a:ahLst/>
              <a:cxnLst/>
              <a:rect l="l" t="t" r="r" b="b"/>
              <a:pathLst>
                <a:path w="124" h="75" extrusionOk="0">
                  <a:moveTo>
                    <a:pt x="4" y="75"/>
                  </a:moveTo>
                  <a:cubicBezTo>
                    <a:pt x="0" y="56"/>
                    <a:pt x="0" y="56"/>
                    <a:pt x="0" y="56"/>
                  </a:cubicBezTo>
                  <a:cubicBezTo>
                    <a:pt x="41" y="48"/>
                    <a:pt x="80" y="28"/>
                    <a:pt x="112" y="0"/>
                  </a:cubicBezTo>
                  <a:cubicBezTo>
                    <a:pt x="124" y="14"/>
                    <a:pt x="124" y="14"/>
                    <a:pt x="124" y="14"/>
                  </a:cubicBezTo>
                  <a:cubicBezTo>
                    <a:pt x="90" y="45"/>
                    <a:pt x="49" y="66"/>
                    <a:pt x="4" y="7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9" name="Google Shape;1255;p31"/>
            <p:cNvSpPr/>
            <p:nvPr/>
          </p:nvSpPr>
          <p:spPr>
            <a:xfrm>
              <a:off x="1246188" y="3165475"/>
              <a:ext cx="112712" cy="160337"/>
            </a:xfrm>
            <a:custGeom>
              <a:avLst/>
              <a:gdLst/>
              <a:ahLst/>
              <a:cxnLst/>
              <a:rect l="l" t="t" r="r" b="b"/>
              <a:pathLst>
                <a:path w="67" h="95" extrusionOk="0">
                  <a:moveTo>
                    <a:pt x="14" y="95"/>
                  </a:moveTo>
                  <a:cubicBezTo>
                    <a:pt x="0" y="82"/>
                    <a:pt x="0" y="82"/>
                    <a:pt x="0" y="82"/>
                  </a:cubicBezTo>
                  <a:cubicBezTo>
                    <a:pt x="22" y="58"/>
                    <a:pt x="38" y="30"/>
                    <a:pt x="49" y="0"/>
                  </a:cubicBezTo>
                  <a:cubicBezTo>
                    <a:pt x="67" y="6"/>
                    <a:pt x="67" y="6"/>
                    <a:pt x="67" y="6"/>
                  </a:cubicBezTo>
                  <a:cubicBezTo>
                    <a:pt x="56" y="39"/>
                    <a:pt x="37" y="69"/>
                    <a:pt x="14" y="9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0" name="Google Shape;1256;p31"/>
            <p:cNvSpPr/>
            <p:nvPr/>
          </p:nvSpPr>
          <p:spPr>
            <a:xfrm>
              <a:off x="1341438" y="2919413"/>
              <a:ext cx="44450" cy="182562"/>
            </a:xfrm>
            <a:custGeom>
              <a:avLst/>
              <a:gdLst/>
              <a:ahLst/>
              <a:cxnLst/>
              <a:rect l="l" t="t" r="r" b="b"/>
              <a:pathLst>
                <a:path w="26" h="109" extrusionOk="0">
                  <a:moveTo>
                    <a:pt x="22" y="109"/>
                  </a:moveTo>
                  <a:cubicBezTo>
                    <a:pt x="3" y="106"/>
                    <a:pt x="3" y="106"/>
                    <a:pt x="3" y="106"/>
                  </a:cubicBezTo>
                  <a:cubicBezTo>
                    <a:pt x="6" y="92"/>
                    <a:pt x="7" y="77"/>
                    <a:pt x="7" y="63"/>
                  </a:cubicBezTo>
                  <a:cubicBezTo>
                    <a:pt x="7" y="43"/>
                    <a:pt x="5" y="23"/>
                    <a:pt x="0" y="4"/>
                  </a:cubicBezTo>
                  <a:cubicBezTo>
                    <a:pt x="18" y="0"/>
                    <a:pt x="18" y="0"/>
                    <a:pt x="18" y="0"/>
                  </a:cubicBezTo>
                  <a:cubicBezTo>
                    <a:pt x="23" y="20"/>
                    <a:pt x="26" y="41"/>
                    <a:pt x="26" y="63"/>
                  </a:cubicBezTo>
                  <a:cubicBezTo>
                    <a:pt x="26" y="78"/>
                    <a:pt x="25" y="94"/>
                    <a:pt x="22" y="109"/>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1" name="Google Shape;1257;p31"/>
            <p:cNvSpPr/>
            <p:nvPr/>
          </p:nvSpPr>
          <p:spPr>
            <a:xfrm>
              <a:off x="1244600" y="2720975"/>
              <a:ext cx="112712" cy="155575"/>
            </a:xfrm>
            <a:custGeom>
              <a:avLst/>
              <a:gdLst/>
              <a:ahLst/>
              <a:cxnLst/>
              <a:rect l="l" t="t" r="r" b="b"/>
              <a:pathLst>
                <a:path w="67" h="92" extrusionOk="0">
                  <a:moveTo>
                    <a:pt x="49" y="92"/>
                  </a:moveTo>
                  <a:cubicBezTo>
                    <a:pt x="38" y="63"/>
                    <a:pt x="21" y="36"/>
                    <a:pt x="0" y="13"/>
                  </a:cubicBezTo>
                  <a:cubicBezTo>
                    <a:pt x="14" y="0"/>
                    <a:pt x="14" y="0"/>
                    <a:pt x="14" y="0"/>
                  </a:cubicBezTo>
                  <a:cubicBezTo>
                    <a:pt x="37" y="25"/>
                    <a:pt x="55" y="54"/>
                    <a:pt x="67" y="85"/>
                  </a:cubicBezTo>
                  <a:lnTo>
                    <a:pt x="49" y="92"/>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2" name="Google Shape;1258;p31"/>
            <p:cNvSpPr/>
            <p:nvPr/>
          </p:nvSpPr>
          <p:spPr>
            <a:xfrm>
              <a:off x="1030288" y="2587625"/>
              <a:ext cx="192087" cy="115887"/>
            </a:xfrm>
            <a:custGeom>
              <a:avLst/>
              <a:gdLst/>
              <a:ahLst/>
              <a:cxnLst/>
              <a:rect l="l" t="t" r="r" b="b"/>
              <a:pathLst>
                <a:path w="114" h="68" extrusionOk="0">
                  <a:moveTo>
                    <a:pt x="102" y="68"/>
                  </a:moveTo>
                  <a:cubicBezTo>
                    <a:pt x="72" y="44"/>
                    <a:pt x="37" y="27"/>
                    <a:pt x="0" y="19"/>
                  </a:cubicBezTo>
                  <a:cubicBezTo>
                    <a:pt x="5" y="0"/>
                    <a:pt x="5" y="0"/>
                    <a:pt x="5" y="0"/>
                  </a:cubicBezTo>
                  <a:cubicBezTo>
                    <a:pt x="44" y="9"/>
                    <a:pt x="82" y="27"/>
                    <a:pt x="114" y="53"/>
                  </a:cubicBezTo>
                  <a:lnTo>
                    <a:pt x="102" y="68"/>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3" name="Google Shape;1259;p31"/>
            <p:cNvSpPr/>
            <p:nvPr/>
          </p:nvSpPr>
          <p:spPr>
            <a:xfrm>
              <a:off x="706438" y="2576513"/>
              <a:ext cx="276225" cy="92075"/>
            </a:xfrm>
            <a:custGeom>
              <a:avLst/>
              <a:gdLst/>
              <a:ahLst/>
              <a:cxnLst/>
              <a:rect l="l" t="t" r="r" b="b"/>
              <a:pathLst>
                <a:path w="164" h="55" extrusionOk="0">
                  <a:moveTo>
                    <a:pt x="10" y="55"/>
                  </a:moveTo>
                  <a:cubicBezTo>
                    <a:pt x="0" y="39"/>
                    <a:pt x="0" y="39"/>
                    <a:pt x="0" y="39"/>
                  </a:cubicBezTo>
                  <a:cubicBezTo>
                    <a:pt x="42" y="14"/>
                    <a:pt x="89" y="0"/>
                    <a:pt x="138" y="0"/>
                  </a:cubicBezTo>
                  <a:cubicBezTo>
                    <a:pt x="146" y="0"/>
                    <a:pt x="155" y="1"/>
                    <a:pt x="164" y="2"/>
                  </a:cubicBezTo>
                  <a:cubicBezTo>
                    <a:pt x="162" y="21"/>
                    <a:pt x="162" y="21"/>
                    <a:pt x="162" y="21"/>
                  </a:cubicBezTo>
                  <a:cubicBezTo>
                    <a:pt x="154" y="20"/>
                    <a:pt x="146" y="20"/>
                    <a:pt x="138" y="20"/>
                  </a:cubicBezTo>
                  <a:cubicBezTo>
                    <a:pt x="93" y="20"/>
                    <a:pt x="49" y="32"/>
                    <a:pt x="10" y="5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4" name="Google Shape;1260;p31"/>
            <p:cNvSpPr/>
            <p:nvPr/>
          </p:nvSpPr>
          <p:spPr>
            <a:xfrm>
              <a:off x="523875" y="2673350"/>
              <a:ext cx="155575" cy="195263"/>
            </a:xfrm>
            <a:custGeom>
              <a:avLst/>
              <a:gdLst/>
              <a:ahLst/>
              <a:cxnLst/>
              <a:rect l="l" t="t" r="r" b="b"/>
              <a:pathLst>
                <a:path w="92" h="115" extrusionOk="0">
                  <a:moveTo>
                    <a:pt x="18" y="115"/>
                  </a:moveTo>
                  <a:cubicBezTo>
                    <a:pt x="0" y="108"/>
                    <a:pt x="0" y="108"/>
                    <a:pt x="0" y="108"/>
                  </a:cubicBezTo>
                  <a:cubicBezTo>
                    <a:pt x="17" y="66"/>
                    <a:pt x="45" y="29"/>
                    <a:pt x="81" y="0"/>
                  </a:cubicBezTo>
                  <a:cubicBezTo>
                    <a:pt x="92" y="15"/>
                    <a:pt x="92" y="15"/>
                    <a:pt x="92" y="15"/>
                  </a:cubicBezTo>
                  <a:cubicBezTo>
                    <a:pt x="59" y="41"/>
                    <a:pt x="34" y="76"/>
                    <a:pt x="18" y="11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5" name="Google Shape;1261;p31"/>
            <p:cNvSpPr/>
            <p:nvPr/>
          </p:nvSpPr>
          <p:spPr>
            <a:xfrm>
              <a:off x="492125" y="2916238"/>
              <a:ext cx="44450" cy="211138"/>
            </a:xfrm>
            <a:custGeom>
              <a:avLst/>
              <a:gdLst/>
              <a:ahLst/>
              <a:cxnLst/>
              <a:rect l="l" t="t" r="r" b="b"/>
              <a:pathLst>
                <a:path w="26" h="125" extrusionOk="0">
                  <a:moveTo>
                    <a:pt x="7" y="125"/>
                  </a:moveTo>
                  <a:cubicBezTo>
                    <a:pt x="2" y="105"/>
                    <a:pt x="0" y="84"/>
                    <a:pt x="0" y="64"/>
                  </a:cubicBezTo>
                  <a:cubicBezTo>
                    <a:pt x="0" y="42"/>
                    <a:pt x="2" y="21"/>
                    <a:pt x="7" y="0"/>
                  </a:cubicBezTo>
                  <a:cubicBezTo>
                    <a:pt x="26" y="4"/>
                    <a:pt x="26" y="4"/>
                    <a:pt x="26" y="4"/>
                  </a:cubicBezTo>
                  <a:cubicBezTo>
                    <a:pt x="21" y="24"/>
                    <a:pt x="19" y="44"/>
                    <a:pt x="19" y="64"/>
                  </a:cubicBezTo>
                  <a:cubicBezTo>
                    <a:pt x="19" y="83"/>
                    <a:pt x="21" y="102"/>
                    <a:pt x="25" y="121"/>
                  </a:cubicBezTo>
                  <a:lnTo>
                    <a:pt x="7" y="125"/>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6" name="Google Shape;1262;p31"/>
            <p:cNvSpPr/>
            <p:nvPr/>
          </p:nvSpPr>
          <p:spPr>
            <a:xfrm>
              <a:off x="939800" y="3117850"/>
              <a:ext cx="366713" cy="287337"/>
            </a:xfrm>
            <a:custGeom>
              <a:avLst/>
              <a:gdLst/>
              <a:ahLst/>
              <a:cxnLst/>
              <a:rect l="l" t="t" r="r" b="b"/>
              <a:pathLst>
                <a:path w="218" h="170" extrusionOk="0">
                  <a:moveTo>
                    <a:pt x="0" y="170"/>
                  </a:moveTo>
                  <a:cubicBezTo>
                    <a:pt x="0" y="161"/>
                    <a:pt x="0" y="161"/>
                    <a:pt x="0" y="161"/>
                  </a:cubicBezTo>
                  <a:cubicBezTo>
                    <a:pt x="98" y="161"/>
                    <a:pt x="183" y="95"/>
                    <a:pt x="209" y="0"/>
                  </a:cubicBezTo>
                  <a:cubicBezTo>
                    <a:pt x="218" y="3"/>
                    <a:pt x="218" y="3"/>
                    <a:pt x="218" y="3"/>
                  </a:cubicBezTo>
                  <a:cubicBezTo>
                    <a:pt x="192" y="101"/>
                    <a:pt x="102" y="170"/>
                    <a:pt x="0" y="17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 name="Google Shape;1263;p31"/>
            <p:cNvSpPr/>
            <p:nvPr/>
          </p:nvSpPr>
          <p:spPr>
            <a:xfrm>
              <a:off x="1298575" y="2960688"/>
              <a:ext cx="20638" cy="65088"/>
            </a:xfrm>
            <a:custGeom>
              <a:avLst/>
              <a:gdLst/>
              <a:ahLst/>
              <a:cxnLst/>
              <a:rect l="l" t="t" r="r" b="b"/>
              <a:pathLst>
                <a:path w="12" h="38" extrusionOk="0">
                  <a:moveTo>
                    <a:pt x="12" y="38"/>
                  </a:moveTo>
                  <a:cubicBezTo>
                    <a:pt x="3" y="38"/>
                    <a:pt x="3" y="38"/>
                    <a:pt x="3" y="38"/>
                  </a:cubicBezTo>
                  <a:cubicBezTo>
                    <a:pt x="3" y="26"/>
                    <a:pt x="2" y="13"/>
                    <a:pt x="0" y="2"/>
                  </a:cubicBezTo>
                  <a:cubicBezTo>
                    <a:pt x="9" y="0"/>
                    <a:pt x="9" y="0"/>
                    <a:pt x="9" y="0"/>
                  </a:cubicBezTo>
                  <a:cubicBezTo>
                    <a:pt x="11" y="12"/>
                    <a:pt x="12" y="25"/>
                    <a:pt x="12" y="3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 name="Google Shape;1264;p31"/>
            <p:cNvSpPr/>
            <p:nvPr/>
          </p:nvSpPr>
          <p:spPr>
            <a:xfrm>
              <a:off x="1169988" y="2730500"/>
              <a:ext cx="60325" cy="60325"/>
            </a:xfrm>
            <a:custGeom>
              <a:avLst/>
              <a:gdLst/>
              <a:ahLst/>
              <a:cxnLst/>
              <a:rect l="l" t="t" r="r" b="b"/>
              <a:pathLst>
                <a:path w="36" h="36" extrusionOk="0">
                  <a:moveTo>
                    <a:pt x="29" y="36"/>
                  </a:moveTo>
                  <a:cubicBezTo>
                    <a:pt x="20" y="26"/>
                    <a:pt x="10" y="16"/>
                    <a:pt x="0" y="7"/>
                  </a:cubicBezTo>
                  <a:cubicBezTo>
                    <a:pt x="6" y="0"/>
                    <a:pt x="6" y="0"/>
                    <a:pt x="6" y="0"/>
                  </a:cubicBezTo>
                  <a:cubicBezTo>
                    <a:pt x="17" y="9"/>
                    <a:pt x="27" y="19"/>
                    <a:pt x="36" y="30"/>
                  </a:cubicBezTo>
                  <a:lnTo>
                    <a:pt x="29" y="3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 name="Google Shape;1265;p31"/>
            <p:cNvSpPr/>
            <p:nvPr/>
          </p:nvSpPr>
          <p:spPr>
            <a:xfrm>
              <a:off x="979488" y="2646363"/>
              <a:ext cx="173037" cy="76200"/>
            </a:xfrm>
            <a:custGeom>
              <a:avLst/>
              <a:gdLst/>
              <a:ahLst/>
              <a:cxnLst/>
              <a:rect l="l" t="t" r="r" b="b"/>
              <a:pathLst>
                <a:path w="103" h="45" extrusionOk="0">
                  <a:moveTo>
                    <a:pt x="97" y="45"/>
                  </a:moveTo>
                  <a:cubicBezTo>
                    <a:pt x="69" y="25"/>
                    <a:pt x="35" y="13"/>
                    <a:pt x="0" y="9"/>
                  </a:cubicBezTo>
                  <a:cubicBezTo>
                    <a:pt x="1" y="0"/>
                    <a:pt x="1" y="0"/>
                    <a:pt x="1" y="0"/>
                  </a:cubicBezTo>
                  <a:cubicBezTo>
                    <a:pt x="38" y="4"/>
                    <a:pt x="73" y="17"/>
                    <a:pt x="103" y="37"/>
                  </a:cubicBezTo>
                  <a:lnTo>
                    <a:pt x="97" y="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 name="Google Shape;1266;p31"/>
            <p:cNvSpPr/>
            <p:nvPr/>
          </p:nvSpPr>
          <p:spPr>
            <a:xfrm>
              <a:off x="860425" y="2643188"/>
              <a:ext cx="79375" cy="23812"/>
            </a:xfrm>
            <a:custGeom>
              <a:avLst/>
              <a:gdLst/>
              <a:ahLst/>
              <a:cxnLst/>
              <a:rect l="l" t="t" r="r" b="b"/>
              <a:pathLst>
                <a:path w="47" h="14" extrusionOk="0">
                  <a:moveTo>
                    <a:pt x="2" y="14"/>
                  </a:moveTo>
                  <a:cubicBezTo>
                    <a:pt x="0" y="5"/>
                    <a:pt x="0" y="5"/>
                    <a:pt x="0" y="5"/>
                  </a:cubicBezTo>
                  <a:cubicBezTo>
                    <a:pt x="15" y="2"/>
                    <a:pt x="31" y="0"/>
                    <a:pt x="47" y="0"/>
                  </a:cubicBezTo>
                  <a:cubicBezTo>
                    <a:pt x="47" y="10"/>
                    <a:pt x="47" y="10"/>
                    <a:pt x="47" y="10"/>
                  </a:cubicBezTo>
                  <a:cubicBezTo>
                    <a:pt x="32" y="10"/>
                    <a:pt x="16" y="11"/>
                    <a:pt x="2" y="1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1" name="Google Shape;1267;p31"/>
            <p:cNvSpPr/>
            <p:nvPr/>
          </p:nvSpPr>
          <p:spPr>
            <a:xfrm>
              <a:off x="576263" y="2673350"/>
              <a:ext cx="219075" cy="239712"/>
            </a:xfrm>
            <a:custGeom>
              <a:avLst/>
              <a:gdLst/>
              <a:ahLst/>
              <a:cxnLst/>
              <a:rect l="l" t="t" r="r" b="b"/>
              <a:pathLst>
                <a:path w="130" h="142" extrusionOk="0">
                  <a:moveTo>
                    <a:pt x="9" y="142"/>
                  </a:moveTo>
                  <a:cubicBezTo>
                    <a:pt x="0" y="139"/>
                    <a:pt x="0" y="139"/>
                    <a:pt x="0" y="139"/>
                  </a:cubicBezTo>
                  <a:cubicBezTo>
                    <a:pt x="20" y="77"/>
                    <a:pt x="66" y="26"/>
                    <a:pt x="126" y="0"/>
                  </a:cubicBezTo>
                  <a:cubicBezTo>
                    <a:pt x="130" y="9"/>
                    <a:pt x="130" y="9"/>
                    <a:pt x="130" y="9"/>
                  </a:cubicBezTo>
                  <a:cubicBezTo>
                    <a:pt x="72" y="34"/>
                    <a:pt x="28" y="82"/>
                    <a:pt x="9" y="14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2" name="Google Shape;1268;p31"/>
            <p:cNvSpPr/>
            <p:nvPr/>
          </p:nvSpPr>
          <p:spPr>
            <a:xfrm>
              <a:off x="557213" y="2947988"/>
              <a:ext cx="23812" cy="77787"/>
            </a:xfrm>
            <a:custGeom>
              <a:avLst/>
              <a:gdLst/>
              <a:ahLst/>
              <a:cxnLst/>
              <a:rect l="l" t="t" r="r" b="b"/>
              <a:pathLst>
                <a:path w="14" h="46" extrusionOk="0">
                  <a:moveTo>
                    <a:pt x="10" y="46"/>
                  </a:moveTo>
                  <a:cubicBezTo>
                    <a:pt x="0" y="46"/>
                    <a:pt x="0" y="46"/>
                    <a:pt x="0" y="46"/>
                  </a:cubicBezTo>
                  <a:cubicBezTo>
                    <a:pt x="0" y="30"/>
                    <a:pt x="2" y="15"/>
                    <a:pt x="5" y="0"/>
                  </a:cubicBezTo>
                  <a:cubicBezTo>
                    <a:pt x="14" y="2"/>
                    <a:pt x="14" y="2"/>
                    <a:pt x="14" y="2"/>
                  </a:cubicBezTo>
                  <a:cubicBezTo>
                    <a:pt x="11" y="16"/>
                    <a:pt x="10" y="31"/>
                    <a:pt x="10" y="46"/>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3" name="Google Shape;1269;p31"/>
            <p:cNvSpPr/>
            <p:nvPr/>
          </p:nvSpPr>
          <p:spPr>
            <a:xfrm>
              <a:off x="576263" y="3135313"/>
              <a:ext cx="155575" cy="201613"/>
            </a:xfrm>
            <a:custGeom>
              <a:avLst/>
              <a:gdLst/>
              <a:ahLst/>
              <a:cxnLst/>
              <a:rect l="l" t="t" r="r" b="b"/>
              <a:pathLst>
                <a:path w="92" h="120" extrusionOk="0">
                  <a:moveTo>
                    <a:pt x="87" y="120"/>
                  </a:moveTo>
                  <a:cubicBezTo>
                    <a:pt x="46" y="92"/>
                    <a:pt x="15" y="50"/>
                    <a:pt x="0" y="3"/>
                  </a:cubicBezTo>
                  <a:cubicBezTo>
                    <a:pt x="9" y="0"/>
                    <a:pt x="9" y="0"/>
                    <a:pt x="9" y="0"/>
                  </a:cubicBezTo>
                  <a:cubicBezTo>
                    <a:pt x="23" y="46"/>
                    <a:pt x="53" y="85"/>
                    <a:pt x="92" y="112"/>
                  </a:cubicBezTo>
                  <a:lnTo>
                    <a:pt x="87" y="1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4" name="Google Shape;1270;p31"/>
            <p:cNvSpPr/>
            <p:nvPr/>
          </p:nvSpPr>
          <p:spPr>
            <a:xfrm>
              <a:off x="777875" y="3354388"/>
              <a:ext cx="53975" cy="33338"/>
            </a:xfrm>
            <a:custGeom>
              <a:avLst/>
              <a:gdLst/>
              <a:ahLst/>
              <a:cxnLst/>
              <a:rect l="l" t="t" r="r" b="b"/>
              <a:pathLst>
                <a:path w="32" h="20" extrusionOk="0">
                  <a:moveTo>
                    <a:pt x="29" y="20"/>
                  </a:moveTo>
                  <a:cubicBezTo>
                    <a:pt x="19" y="17"/>
                    <a:pt x="9" y="13"/>
                    <a:pt x="0" y="9"/>
                  </a:cubicBezTo>
                  <a:cubicBezTo>
                    <a:pt x="4" y="0"/>
                    <a:pt x="4" y="0"/>
                    <a:pt x="4" y="0"/>
                  </a:cubicBezTo>
                  <a:cubicBezTo>
                    <a:pt x="13" y="4"/>
                    <a:pt x="22" y="8"/>
                    <a:pt x="32" y="11"/>
                  </a:cubicBezTo>
                  <a:lnTo>
                    <a:pt x="29" y="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pic>
        <p:nvPicPr>
          <p:cNvPr id="35" name="Picture 34"/>
          <p:cNvPicPr>
            <a:picLocks noChangeAspect="1"/>
          </p:cNvPicPr>
          <p:nvPr/>
        </p:nvPicPr>
        <p:blipFill>
          <a:blip r:embed="rId2"/>
          <a:stretch>
            <a:fillRect/>
          </a:stretch>
        </p:blipFill>
        <p:spPr>
          <a:xfrm>
            <a:off x="4702332" y="1534234"/>
            <a:ext cx="2929306" cy="1683116"/>
          </a:xfrm>
          <a:prstGeom prst="rect">
            <a:avLst/>
          </a:prstGeom>
          <a:ln>
            <a:noFill/>
          </a:ln>
          <a:effectLst>
            <a:outerShdw blurRad="292100" dist="139700" dir="2700000" algn="tl" rotWithShape="0">
              <a:srgbClr val="333333">
                <a:alpha val="65000"/>
              </a:srgbClr>
            </a:outerShdw>
          </a:effectLst>
        </p:spPr>
      </p:pic>
      <p:pic>
        <p:nvPicPr>
          <p:cNvPr id="36" name="Picture 35"/>
          <p:cNvPicPr>
            <a:picLocks noChangeAspect="1"/>
          </p:cNvPicPr>
          <p:nvPr/>
        </p:nvPicPr>
        <p:blipFill>
          <a:blip r:embed="rId3"/>
          <a:stretch>
            <a:fillRect/>
          </a:stretch>
        </p:blipFill>
        <p:spPr>
          <a:xfrm>
            <a:off x="1521098" y="1534234"/>
            <a:ext cx="2533899" cy="1683116"/>
          </a:xfrm>
          <a:prstGeom prst="rect">
            <a:avLst/>
          </a:prstGeom>
          <a:ln>
            <a:noFill/>
          </a:ln>
          <a:effectLst>
            <a:outerShdw blurRad="292100" dist="139700" dir="2700000" algn="tl" rotWithShape="0">
              <a:srgbClr val="333333">
                <a:alpha val="65000"/>
              </a:srgbClr>
            </a:outerShdw>
          </a:effectLst>
        </p:spPr>
      </p:pic>
      <p:sp>
        <p:nvSpPr>
          <p:cNvPr id="37" name="TextBox 36"/>
          <p:cNvSpPr txBox="1"/>
          <p:nvPr/>
        </p:nvSpPr>
        <p:spPr>
          <a:xfrm>
            <a:off x="1" y="902347"/>
            <a:ext cx="9143999" cy="553998"/>
          </a:xfrm>
          <a:prstGeom prst="rect">
            <a:avLst/>
          </a:prstGeom>
          <a:noFill/>
        </p:spPr>
        <p:txBody>
          <a:bodyPr wrap="square" rtlCol="0">
            <a:spAutoFit/>
          </a:bodyPr>
          <a:lstStyle/>
          <a:p>
            <a:pPr algn="ctr">
              <a:lnSpc>
                <a:spcPct val="150000"/>
              </a:lnSpc>
            </a:pPr>
            <a:r>
              <a:rPr lang="en-US" sz="2000" i="1"/>
              <a:t>Hình 2.6. Bảo dưỡng, sửa chữa điện</a:t>
            </a:r>
            <a:endParaRPr lang="vi-VN" sz="2000" i="1"/>
          </a:p>
        </p:txBody>
      </p:sp>
      <p:sp>
        <p:nvSpPr>
          <p:cNvPr id="38" name="Rounded Rectangular Callout 37"/>
          <p:cNvSpPr/>
          <p:nvPr/>
        </p:nvSpPr>
        <p:spPr>
          <a:xfrm>
            <a:off x="867598" y="3445374"/>
            <a:ext cx="3691339" cy="1473200"/>
          </a:xfrm>
          <a:prstGeom prst="wedgeRoundRectCallout">
            <a:avLst>
              <a:gd name="adj1" fmla="val -694"/>
              <a:gd name="adj2" fmla="val -76885"/>
              <a:gd name="adj3" fmla="val 16667"/>
            </a:avLst>
          </a:prstGeom>
          <a:solidFill>
            <a:schemeClr val="accent6"/>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H2.6a</a:t>
            </a:r>
            <a:r>
              <a:rPr lang="en-US" sz="2000">
                <a:solidFill>
                  <a:srgbClr val="000000"/>
                </a:solidFill>
              </a:rPr>
              <a:t>:</a:t>
            </a:r>
            <a:r>
              <a:rPr lang="vi-VN" sz="2000">
                <a:solidFill>
                  <a:srgbClr val="000000"/>
                </a:solidFill>
              </a:rPr>
              <a:t> thợ điện đang kiểm tra bảo dưỡng hoặc sửa chữa tủ điện cho một máy sản xuất.</a:t>
            </a:r>
            <a:endParaRPr lang="en-US" sz="2000">
              <a:solidFill>
                <a:srgbClr val="000000"/>
              </a:solidFill>
            </a:endParaRPr>
          </a:p>
        </p:txBody>
      </p:sp>
      <p:sp>
        <p:nvSpPr>
          <p:cNvPr id="39" name="Rounded Rectangular Callout 38"/>
          <p:cNvSpPr/>
          <p:nvPr/>
        </p:nvSpPr>
        <p:spPr>
          <a:xfrm>
            <a:off x="4702331" y="3440857"/>
            <a:ext cx="4062845" cy="1473200"/>
          </a:xfrm>
          <a:prstGeom prst="wedgeRoundRectCallout">
            <a:avLst>
              <a:gd name="adj1" fmla="val 655"/>
              <a:gd name="adj2" fmla="val -73338"/>
              <a:gd name="adj3" fmla="val 16667"/>
            </a:avLst>
          </a:prstGeom>
          <a:solidFill>
            <a:schemeClr val="accent6"/>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H2.6b</a:t>
            </a:r>
            <a:r>
              <a:rPr lang="en-US" sz="2000">
                <a:solidFill>
                  <a:srgbClr val="000000"/>
                </a:solidFill>
              </a:rPr>
              <a:t>:</a:t>
            </a:r>
            <a:r>
              <a:rPr lang="vi-VN" sz="2000">
                <a:solidFill>
                  <a:srgbClr val="000000"/>
                </a:solidFill>
              </a:rPr>
              <a:t> thợ điện đang bảo dưỡng hoặc sửa chữa đường dây cao áp của hệ thống truyền tải điện.</a:t>
            </a:r>
            <a:endParaRPr lang="en-US" sz="2000">
              <a:solidFill>
                <a:srgbClr val="000000"/>
              </a:solidFill>
            </a:endParaRPr>
          </a:p>
        </p:txBody>
      </p:sp>
    </p:spTree>
    <p:extLst>
      <p:ext uri="{BB962C8B-B14F-4D97-AF65-F5344CB8AC3E}">
        <p14:creationId xmlns:p14="http://schemas.microsoft.com/office/powerpoint/2010/main" val="28194755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par>
                                <p:cTn id="17" presetID="53" presetClass="entr" presetSubtype="16"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500" fill="hold"/>
                                        <p:tgtEl>
                                          <p:spTgt spid="35"/>
                                        </p:tgtEl>
                                        <p:attrNameLst>
                                          <p:attrName>ppt_w</p:attrName>
                                        </p:attrNameLst>
                                      </p:cBhvr>
                                      <p:tavLst>
                                        <p:tav tm="0">
                                          <p:val>
                                            <p:fltVal val="0"/>
                                          </p:val>
                                        </p:tav>
                                        <p:tav tm="100000">
                                          <p:val>
                                            <p:strVal val="#ppt_w"/>
                                          </p:val>
                                        </p:tav>
                                      </p:tavLst>
                                    </p:anim>
                                    <p:anim calcmode="lin" valueType="num">
                                      <p:cBhvr>
                                        <p:cTn id="20" dur="500" fill="hold"/>
                                        <p:tgtEl>
                                          <p:spTgt spid="35"/>
                                        </p:tgtEl>
                                        <p:attrNameLst>
                                          <p:attrName>ppt_h</p:attrName>
                                        </p:attrNameLst>
                                      </p:cBhvr>
                                      <p:tavLst>
                                        <p:tav tm="0">
                                          <p:val>
                                            <p:fltVal val="0"/>
                                          </p:val>
                                        </p:tav>
                                        <p:tav tm="100000">
                                          <p:val>
                                            <p:strVal val="#ppt_h"/>
                                          </p:val>
                                        </p:tav>
                                      </p:tavLst>
                                    </p:anim>
                                    <p:animEffect transition="in" filter="fade">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p:cTn id="26" dur="500" fill="hold"/>
                                        <p:tgtEl>
                                          <p:spTgt spid="38"/>
                                        </p:tgtEl>
                                        <p:attrNameLst>
                                          <p:attrName>ppt_w</p:attrName>
                                        </p:attrNameLst>
                                      </p:cBhvr>
                                      <p:tavLst>
                                        <p:tav tm="0">
                                          <p:val>
                                            <p:fltVal val="0"/>
                                          </p:val>
                                        </p:tav>
                                        <p:tav tm="100000">
                                          <p:val>
                                            <p:strVal val="#ppt_w"/>
                                          </p:val>
                                        </p:tav>
                                      </p:tavLst>
                                    </p:anim>
                                    <p:anim calcmode="lin" valueType="num">
                                      <p:cBhvr>
                                        <p:cTn id="27" dur="500" fill="hold"/>
                                        <p:tgtEl>
                                          <p:spTgt spid="38"/>
                                        </p:tgtEl>
                                        <p:attrNameLst>
                                          <p:attrName>ppt_h</p:attrName>
                                        </p:attrNameLst>
                                      </p:cBhvr>
                                      <p:tavLst>
                                        <p:tav tm="0">
                                          <p:val>
                                            <p:fltVal val="0"/>
                                          </p:val>
                                        </p:tav>
                                        <p:tav tm="100000">
                                          <p:val>
                                            <p:strVal val="#ppt_h"/>
                                          </p:val>
                                        </p:tav>
                                      </p:tavLst>
                                    </p:anim>
                                    <p:animEffect transition="in" filter="fade">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p:cTn id="33" dur="500" fill="hold"/>
                                        <p:tgtEl>
                                          <p:spTgt spid="39"/>
                                        </p:tgtEl>
                                        <p:attrNameLst>
                                          <p:attrName>ppt_w</p:attrName>
                                        </p:attrNameLst>
                                      </p:cBhvr>
                                      <p:tavLst>
                                        <p:tav tm="0">
                                          <p:val>
                                            <p:fltVal val="0"/>
                                          </p:val>
                                        </p:tav>
                                        <p:tav tm="100000">
                                          <p:val>
                                            <p:strVal val="#ppt_w"/>
                                          </p:val>
                                        </p:tav>
                                      </p:tavLst>
                                    </p:anim>
                                    <p:anim calcmode="lin" valueType="num">
                                      <p:cBhvr>
                                        <p:cTn id="34" dur="500" fill="hold"/>
                                        <p:tgtEl>
                                          <p:spTgt spid="39"/>
                                        </p:tgtEl>
                                        <p:attrNameLst>
                                          <p:attrName>ppt_h</p:attrName>
                                        </p:attrNameLst>
                                      </p:cBhvr>
                                      <p:tavLst>
                                        <p:tav tm="0">
                                          <p:val>
                                            <p:fltVal val="0"/>
                                          </p:val>
                                        </p:tav>
                                        <p:tav tm="100000">
                                          <p:val>
                                            <p:strVal val="#ppt_h"/>
                                          </p:val>
                                        </p:tav>
                                      </p:tavLst>
                                    </p:anim>
                                    <p:animEffect transition="in" filter="fade">
                                      <p:cBhvr>
                                        <p:cTn id="3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51054"/>
            <a:ext cx="9143999" cy="630942"/>
          </a:xfrm>
          <a:prstGeom prst="rect">
            <a:avLst/>
          </a:prstGeom>
          <a:noFill/>
        </p:spPr>
        <p:txBody>
          <a:bodyPr wrap="square" rtlCol="0">
            <a:spAutoFit/>
          </a:bodyPr>
          <a:lstStyle/>
          <a:p>
            <a:pPr algn="ctr"/>
            <a:r>
              <a:rPr lang="en-US" sz="3500" b="1"/>
              <a:t>LUYỆN TẬP</a:t>
            </a:r>
          </a:p>
        </p:txBody>
      </p:sp>
      <p:grpSp>
        <p:nvGrpSpPr>
          <p:cNvPr id="7" name="Group 6"/>
          <p:cNvGrpSpPr/>
          <p:nvPr/>
        </p:nvGrpSpPr>
        <p:grpSpPr>
          <a:xfrm>
            <a:off x="2036140" y="912038"/>
            <a:ext cx="5071717" cy="600164"/>
            <a:chOff x="702345" y="1030005"/>
            <a:chExt cx="5071717" cy="600164"/>
          </a:xfrm>
        </p:grpSpPr>
        <p:sp>
          <p:nvSpPr>
            <p:cNvPr id="8" name="TextBox 7">
              <a:extLst>
                <a:ext uri="{FF2B5EF4-FFF2-40B4-BE49-F238E27FC236}">
                  <a16:creationId xmlns:a16="http://schemas.microsoft.com/office/drawing/2014/main" id="{0BE89C69-1BA8-2F2F-01BF-6D0FE11A63EB}"/>
                </a:ext>
              </a:extLst>
            </p:cNvPr>
            <p:cNvSpPr txBox="1"/>
            <p:nvPr/>
          </p:nvSpPr>
          <p:spPr>
            <a:xfrm>
              <a:off x="1095242" y="1030005"/>
              <a:ext cx="4678820" cy="600164"/>
            </a:xfrm>
            <a:prstGeom prst="rect">
              <a:avLst/>
            </a:prstGeom>
            <a:noFill/>
          </p:spPr>
          <p:txBody>
            <a:bodyPr wrap="square" rtlCol="0">
              <a:spAutoFit/>
            </a:bodyPr>
            <a:lstStyle/>
            <a:p>
              <a:pPr>
                <a:lnSpc>
                  <a:spcPct val="150000"/>
                </a:lnSpc>
              </a:pPr>
              <a:r>
                <a:rPr lang="en-US" sz="2200" b="1">
                  <a:solidFill>
                    <a:srgbClr val="C00000"/>
                  </a:solidFill>
                  <a:latin typeface="Arial" panose="020B0604020202020204" pitchFamily="34" charset="0"/>
                  <a:cs typeface="Arial" panose="020B0604020202020204" pitchFamily="34" charset="0"/>
                </a:rPr>
                <a:t>Nhiệm vụ 1: Trò chơi trắc nghiệm</a:t>
              </a:r>
            </a:p>
          </p:txBody>
        </p:sp>
        <p:pic>
          <p:nvPicPr>
            <p:cNvPr id="9" name="Picture 2" descr="https://cdn-icons-png.flaticon.com/128/3233/323349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345" y="1131102"/>
              <a:ext cx="392898" cy="392898"/>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10-Point Star 9">
            <a:hlinkClick r:id="rId4" action="ppaction://hlinksldjump"/>
          </p:cNvPr>
          <p:cNvSpPr/>
          <p:nvPr/>
        </p:nvSpPr>
        <p:spPr>
          <a:xfrm>
            <a:off x="1006637" y="2006600"/>
            <a:ext cx="889000" cy="889000"/>
          </a:xfrm>
          <a:prstGeom prst="star10">
            <a:avLst/>
          </a:prstGeom>
          <a:solidFill>
            <a:srgbClr val="D2552E"/>
          </a:solidFill>
          <a:ln>
            <a:solidFill>
              <a:srgbClr val="D25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accent6"/>
                </a:solidFill>
              </a:rPr>
              <a:t>1</a:t>
            </a:r>
          </a:p>
        </p:txBody>
      </p:sp>
      <p:sp>
        <p:nvSpPr>
          <p:cNvPr id="11" name="10-Point Star 10">
            <a:hlinkClick r:id="rId5" action="ppaction://hlinksldjump"/>
          </p:cNvPr>
          <p:cNvSpPr/>
          <p:nvPr/>
        </p:nvSpPr>
        <p:spPr>
          <a:xfrm>
            <a:off x="3178337" y="2006600"/>
            <a:ext cx="889000" cy="889000"/>
          </a:xfrm>
          <a:prstGeom prst="star10">
            <a:avLst/>
          </a:prstGeom>
          <a:solidFill>
            <a:srgbClr val="D2552E"/>
          </a:solidFill>
          <a:ln>
            <a:solidFill>
              <a:srgbClr val="D25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accent6"/>
                </a:solidFill>
              </a:rPr>
              <a:t>2</a:t>
            </a:r>
          </a:p>
        </p:txBody>
      </p:sp>
      <p:sp>
        <p:nvSpPr>
          <p:cNvPr id="12" name="10-Point Star 11">
            <a:hlinkClick r:id="rId6" action="ppaction://hlinksldjump"/>
          </p:cNvPr>
          <p:cNvSpPr/>
          <p:nvPr/>
        </p:nvSpPr>
        <p:spPr>
          <a:xfrm>
            <a:off x="5350037" y="2006600"/>
            <a:ext cx="889000" cy="889000"/>
          </a:xfrm>
          <a:prstGeom prst="star10">
            <a:avLst/>
          </a:prstGeom>
          <a:solidFill>
            <a:srgbClr val="D2552E"/>
          </a:solidFill>
          <a:ln>
            <a:solidFill>
              <a:srgbClr val="D25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accent6"/>
                </a:solidFill>
              </a:rPr>
              <a:t>3</a:t>
            </a:r>
          </a:p>
        </p:txBody>
      </p:sp>
      <p:sp>
        <p:nvSpPr>
          <p:cNvPr id="13" name="10-Point Star 12">
            <a:hlinkClick r:id="rId7" action="ppaction://hlinksldjump"/>
          </p:cNvPr>
          <p:cNvSpPr/>
          <p:nvPr/>
        </p:nvSpPr>
        <p:spPr>
          <a:xfrm>
            <a:off x="7521737" y="2006600"/>
            <a:ext cx="889000" cy="889000"/>
          </a:xfrm>
          <a:prstGeom prst="star10">
            <a:avLst/>
          </a:prstGeom>
          <a:solidFill>
            <a:srgbClr val="D2552E"/>
          </a:solidFill>
          <a:ln>
            <a:solidFill>
              <a:srgbClr val="D25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accent6"/>
                </a:solidFill>
              </a:rPr>
              <a:t>4</a:t>
            </a:r>
          </a:p>
        </p:txBody>
      </p:sp>
      <p:sp>
        <p:nvSpPr>
          <p:cNvPr id="14" name="10-Point Star 13">
            <a:hlinkClick r:id="rId8" action="ppaction://hlinksldjump"/>
          </p:cNvPr>
          <p:cNvSpPr/>
          <p:nvPr/>
        </p:nvSpPr>
        <p:spPr>
          <a:xfrm>
            <a:off x="1006637" y="3301098"/>
            <a:ext cx="889000" cy="889000"/>
          </a:xfrm>
          <a:prstGeom prst="star10">
            <a:avLst/>
          </a:prstGeom>
          <a:solidFill>
            <a:srgbClr val="D2552E"/>
          </a:solidFill>
          <a:ln>
            <a:solidFill>
              <a:srgbClr val="D25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accent6"/>
                </a:solidFill>
              </a:rPr>
              <a:t>5</a:t>
            </a:r>
          </a:p>
        </p:txBody>
      </p:sp>
      <p:sp>
        <p:nvSpPr>
          <p:cNvPr id="15" name="10-Point Star 14">
            <a:hlinkClick r:id="rId9" action="ppaction://hlinksldjump"/>
          </p:cNvPr>
          <p:cNvSpPr/>
          <p:nvPr/>
        </p:nvSpPr>
        <p:spPr>
          <a:xfrm>
            <a:off x="3178337" y="3301098"/>
            <a:ext cx="889000" cy="889000"/>
          </a:xfrm>
          <a:prstGeom prst="star10">
            <a:avLst/>
          </a:prstGeom>
          <a:solidFill>
            <a:srgbClr val="D2552E"/>
          </a:solidFill>
          <a:ln>
            <a:solidFill>
              <a:srgbClr val="D25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accent6"/>
                </a:solidFill>
              </a:rPr>
              <a:t>6</a:t>
            </a:r>
          </a:p>
        </p:txBody>
      </p:sp>
      <p:sp>
        <p:nvSpPr>
          <p:cNvPr id="16" name="10-Point Star 15">
            <a:hlinkClick r:id="rId10" action="ppaction://hlinksldjump"/>
          </p:cNvPr>
          <p:cNvSpPr/>
          <p:nvPr/>
        </p:nvSpPr>
        <p:spPr>
          <a:xfrm>
            <a:off x="5350037" y="3301098"/>
            <a:ext cx="889000" cy="889000"/>
          </a:xfrm>
          <a:prstGeom prst="star10">
            <a:avLst/>
          </a:prstGeom>
          <a:solidFill>
            <a:srgbClr val="D2552E"/>
          </a:solidFill>
          <a:ln>
            <a:solidFill>
              <a:srgbClr val="D25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accent6"/>
                </a:solidFill>
              </a:rPr>
              <a:t>7</a:t>
            </a:r>
          </a:p>
        </p:txBody>
      </p:sp>
      <p:sp>
        <p:nvSpPr>
          <p:cNvPr id="17" name="Right Arrow 16">
            <a:hlinkClick r:id="rId11" action="ppaction://hlinksldjump"/>
          </p:cNvPr>
          <p:cNvSpPr/>
          <p:nvPr/>
        </p:nvSpPr>
        <p:spPr>
          <a:xfrm>
            <a:off x="8472650" y="285077"/>
            <a:ext cx="377663" cy="362896"/>
          </a:xfrm>
          <a:prstGeom prst="rightArrow">
            <a:avLst/>
          </a:prstGeom>
          <a:solidFill>
            <a:schemeClr val="bg1">
              <a:lumMod val="25000"/>
            </a:schemeClr>
          </a:solidFill>
          <a:ln>
            <a:solidFill>
              <a:srgbClr val="3C3C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10-Point Star 17">
            <a:hlinkClick r:id="rId12" action="ppaction://hlinksldjump"/>
          </p:cNvPr>
          <p:cNvSpPr/>
          <p:nvPr/>
        </p:nvSpPr>
        <p:spPr>
          <a:xfrm>
            <a:off x="7521737" y="3301098"/>
            <a:ext cx="889000" cy="889000"/>
          </a:xfrm>
          <a:prstGeom prst="star10">
            <a:avLst/>
          </a:prstGeom>
          <a:solidFill>
            <a:srgbClr val="D2552E"/>
          </a:solidFill>
          <a:ln>
            <a:solidFill>
              <a:srgbClr val="D25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accent6"/>
                </a:solidFill>
              </a:rPr>
              <a:t>8</a:t>
            </a:r>
          </a:p>
        </p:txBody>
      </p:sp>
    </p:spTree>
    <p:extLst>
      <p:ext uri="{BB962C8B-B14F-4D97-AF65-F5344CB8AC3E}">
        <p14:creationId xmlns:p14="http://schemas.microsoft.com/office/powerpoint/2010/main" val="4059732876"/>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par>
                                <p:cTn id="17" presetID="32" presetClass="emph" presetSubtype="0" repeatCount="indefinite" fill="hold" grpId="0"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cTn>
                              </p:par>
                              <p:par>
                                <p:cTn id="23" presetID="32" presetClass="emph" presetSubtype="0" repeatCount="indefinite" fill="hold" grpId="0" nodeType="withEffect">
                                  <p:stCondLst>
                                    <p:cond delay="0"/>
                                  </p:stCondLst>
                                  <p:childTnLst>
                                    <p:animRot by="120000">
                                      <p:cBhvr>
                                        <p:cTn id="24" dur="100" fill="hold">
                                          <p:stCondLst>
                                            <p:cond delay="0"/>
                                          </p:stCondLst>
                                        </p:cTn>
                                        <p:tgtEl>
                                          <p:spTgt spid="13"/>
                                        </p:tgtEl>
                                        <p:attrNameLst>
                                          <p:attrName>r</p:attrName>
                                        </p:attrNameLst>
                                      </p:cBhvr>
                                    </p:animRot>
                                    <p:animRot by="-240000">
                                      <p:cBhvr>
                                        <p:cTn id="25" dur="200" fill="hold">
                                          <p:stCondLst>
                                            <p:cond delay="200"/>
                                          </p:stCondLst>
                                        </p:cTn>
                                        <p:tgtEl>
                                          <p:spTgt spid="13"/>
                                        </p:tgtEl>
                                        <p:attrNameLst>
                                          <p:attrName>r</p:attrName>
                                        </p:attrNameLst>
                                      </p:cBhvr>
                                    </p:animRot>
                                    <p:animRot by="240000">
                                      <p:cBhvr>
                                        <p:cTn id="26" dur="200" fill="hold">
                                          <p:stCondLst>
                                            <p:cond delay="400"/>
                                          </p:stCondLst>
                                        </p:cTn>
                                        <p:tgtEl>
                                          <p:spTgt spid="13"/>
                                        </p:tgtEl>
                                        <p:attrNameLst>
                                          <p:attrName>r</p:attrName>
                                        </p:attrNameLst>
                                      </p:cBhvr>
                                    </p:animRot>
                                    <p:animRot by="-240000">
                                      <p:cBhvr>
                                        <p:cTn id="27" dur="200" fill="hold">
                                          <p:stCondLst>
                                            <p:cond delay="600"/>
                                          </p:stCondLst>
                                        </p:cTn>
                                        <p:tgtEl>
                                          <p:spTgt spid="13"/>
                                        </p:tgtEl>
                                        <p:attrNameLst>
                                          <p:attrName>r</p:attrName>
                                        </p:attrNameLst>
                                      </p:cBhvr>
                                    </p:animRot>
                                    <p:animRot by="120000">
                                      <p:cBhvr>
                                        <p:cTn id="28" dur="200" fill="hold">
                                          <p:stCondLst>
                                            <p:cond delay="800"/>
                                          </p:stCondLst>
                                        </p:cTn>
                                        <p:tgtEl>
                                          <p:spTgt spid="13"/>
                                        </p:tgtEl>
                                        <p:attrNameLst>
                                          <p:attrName>r</p:attrName>
                                        </p:attrNameLst>
                                      </p:cBhvr>
                                    </p:animRot>
                                  </p:childTnLst>
                                </p:cTn>
                              </p:par>
                              <p:par>
                                <p:cTn id="29" presetID="32" presetClass="emph" presetSubtype="0" repeatCount="indefinite" fill="hold" grpId="0" nodeType="withEffect">
                                  <p:stCondLst>
                                    <p:cond delay="0"/>
                                  </p:stCondLst>
                                  <p:childTnLst>
                                    <p:animRot by="120000">
                                      <p:cBhvr>
                                        <p:cTn id="30" dur="100" fill="hold">
                                          <p:stCondLst>
                                            <p:cond delay="0"/>
                                          </p:stCondLst>
                                        </p:cTn>
                                        <p:tgtEl>
                                          <p:spTgt spid="14"/>
                                        </p:tgtEl>
                                        <p:attrNameLst>
                                          <p:attrName>r</p:attrName>
                                        </p:attrNameLst>
                                      </p:cBhvr>
                                    </p:animRot>
                                    <p:animRot by="-240000">
                                      <p:cBhvr>
                                        <p:cTn id="31" dur="200" fill="hold">
                                          <p:stCondLst>
                                            <p:cond delay="200"/>
                                          </p:stCondLst>
                                        </p:cTn>
                                        <p:tgtEl>
                                          <p:spTgt spid="14"/>
                                        </p:tgtEl>
                                        <p:attrNameLst>
                                          <p:attrName>r</p:attrName>
                                        </p:attrNameLst>
                                      </p:cBhvr>
                                    </p:animRot>
                                    <p:animRot by="240000">
                                      <p:cBhvr>
                                        <p:cTn id="32" dur="200" fill="hold">
                                          <p:stCondLst>
                                            <p:cond delay="400"/>
                                          </p:stCondLst>
                                        </p:cTn>
                                        <p:tgtEl>
                                          <p:spTgt spid="14"/>
                                        </p:tgtEl>
                                        <p:attrNameLst>
                                          <p:attrName>r</p:attrName>
                                        </p:attrNameLst>
                                      </p:cBhvr>
                                    </p:animRot>
                                    <p:animRot by="-240000">
                                      <p:cBhvr>
                                        <p:cTn id="33" dur="200" fill="hold">
                                          <p:stCondLst>
                                            <p:cond delay="600"/>
                                          </p:stCondLst>
                                        </p:cTn>
                                        <p:tgtEl>
                                          <p:spTgt spid="14"/>
                                        </p:tgtEl>
                                        <p:attrNameLst>
                                          <p:attrName>r</p:attrName>
                                        </p:attrNameLst>
                                      </p:cBhvr>
                                    </p:animRot>
                                    <p:animRot by="120000">
                                      <p:cBhvr>
                                        <p:cTn id="34" dur="200" fill="hold">
                                          <p:stCondLst>
                                            <p:cond delay="800"/>
                                          </p:stCondLst>
                                        </p:cTn>
                                        <p:tgtEl>
                                          <p:spTgt spid="14"/>
                                        </p:tgtEl>
                                        <p:attrNameLst>
                                          <p:attrName>r</p:attrName>
                                        </p:attrNameLst>
                                      </p:cBhvr>
                                    </p:animRot>
                                  </p:childTnLst>
                                </p:cTn>
                              </p:par>
                              <p:par>
                                <p:cTn id="35" presetID="32" presetClass="emph" presetSubtype="0" repeatCount="indefinite" fill="hold" grpId="0" nodeType="withEffect">
                                  <p:stCondLst>
                                    <p:cond delay="0"/>
                                  </p:stCondLst>
                                  <p:childTnLst>
                                    <p:animRot by="120000">
                                      <p:cBhvr>
                                        <p:cTn id="36" dur="100" fill="hold">
                                          <p:stCondLst>
                                            <p:cond delay="0"/>
                                          </p:stCondLst>
                                        </p:cTn>
                                        <p:tgtEl>
                                          <p:spTgt spid="15"/>
                                        </p:tgtEl>
                                        <p:attrNameLst>
                                          <p:attrName>r</p:attrName>
                                        </p:attrNameLst>
                                      </p:cBhvr>
                                    </p:animRot>
                                    <p:animRot by="-240000">
                                      <p:cBhvr>
                                        <p:cTn id="37" dur="200" fill="hold">
                                          <p:stCondLst>
                                            <p:cond delay="200"/>
                                          </p:stCondLst>
                                        </p:cTn>
                                        <p:tgtEl>
                                          <p:spTgt spid="15"/>
                                        </p:tgtEl>
                                        <p:attrNameLst>
                                          <p:attrName>r</p:attrName>
                                        </p:attrNameLst>
                                      </p:cBhvr>
                                    </p:animRot>
                                    <p:animRot by="240000">
                                      <p:cBhvr>
                                        <p:cTn id="38" dur="200" fill="hold">
                                          <p:stCondLst>
                                            <p:cond delay="400"/>
                                          </p:stCondLst>
                                        </p:cTn>
                                        <p:tgtEl>
                                          <p:spTgt spid="15"/>
                                        </p:tgtEl>
                                        <p:attrNameLst>
                                          <p:attrName>r</p:attrName>
                                        </p:attrNameLst>
                                      </p:cBhvr>
                                    </p:animRot>
                                    <p:animRot by="-240000">
                                      <p:cBhvr>
                                        <p:cTn id="39" dur="200" fill="hold">
                                          <p:stCondLst>
                                            <p:cond delay="600"/>
                                          </p:stCondLst>
                                        </p:cTn>
                                        <p:tgtEl>
                                          <p:spTgt spid="15"/>
                                        </p:tgtEl>
                                        <p:attrNameLst>
                                          <p:attrName>r</p:attrName>
                                        </p:attrNameLst>
                                      </p:cBhvr>
                                    </p:animRot>
                                    <p:animRot by="120000">
                                      <p:cBhvr>
                                        <p:cTn id="40" dur="200" fill="hold">
                                          <p:stCondLst>
                                            <p:cond delay="800"/>
                                          </p:stCondLst>
                                        </p:cTn>
                                        <p:tgtEl>
                                          <p:spTgt spid="15"/>
                                        </p:tgtEl>
                                        <p:attrNameLst>
                                          <p:attrName>r</p:attrName>
                                        </p:attrNameLst>
                                      </p:cBhvr>
                                    </p:animRot>
                                  </p:childTnLst>
                                </p:cTn>
                              </p:par>
                              <p:par>
                                <p:cTn id="41" presetID="32" presetClass="emph" presetSubtype="0" repeatCount="indefinite" fill="hold" grpId="0" nodeType="withEffect">
                                  <p:stCondLst>
                                    <p:cond delay="0"/>
                                  </p:stCondLst>
                                  <p:childTnLst>
                                    <p:animRot by="120000">
                                      <p:cBhvr>
                                        <p:cTn id="42" dur="100" fill="hold">
                                          <p:stCondLst>
                                            <p:cond delay="0"/>
                                          </p:stCondLst>
                                        </p:cTn>
                                        <p:tgtEl>
                                          <p:spTgt spid="16"/>
                                        </p:tgtEl>
                                        <p:attrNameLst>
                                          <p:attrName>r</p:attrName>
                                        </p:attrNameLst>
                                      </p:cBhvr>
                                    </p:animRot>
                                    <p:animRot by="-240000">
                                      <p:cBhvr>
                                        <p:cTn id="43" dur="200" fill="hold">
                                          <p:stCondLst>
                                            <p:cond delay="200"/>
                                          </p:stCondLst>
                                        </p:cTn>
                                        <p:tgtEl>
                                          <p:spTgt spid="16"/>
                                        </p:tgtEl>
                                        <p:attrNameLst>
                                          <p:attrName>r</p:attrName>
                                        </p:attrNameLst>
                                      </p:cBhvr>
                                    </p:animRot>
                                    <p:animRot by="240000">
                                      <p:cBhvr>
                                        <p:cTn id="44" dur="200" fill="hold">
                                          <p:stCondLst>
                                            <p:cond delay="400"/>
                                          </p:stCondLst>
                                        </p:cTn>
                                        <p:tgtEl>
                                          <p:spTgt spid="16"/>
                                        </p:tgtEl>
                                        <p:attrNameLst>
                                          <p:attrName>r</p:attrName>
                                        </p:attrNameLst>
                                      </p:cBhvr>
                                    </p:animRot>
                                    <p:animRot by="-240000">
                                      <p:cBhvr>
                                        <p:cTn id="45" dur="200" fill="hold">
                                          <p:stCondLst>
                                            <p:cond delay="600"/>
                                          </p:stCondLst>
                                        </p:cTn>
                                        <p:tgtEl>
                                          <p:spTgt spid="16"/>
                                        </p:tgtEl>
                                        <p:attrNameLst>
                                          <p:attrName>r</p:attrName>
                                        </p:attrNameLst>
                                      </p:cBhvr>
                                    </p:animRot>
                                    <p:animRot by="120000">
                                      <p:cBhvr>
                                        <p:cTn id="46" dur="200" fill="hold">
                                          <p:stCondLst>
                                            <p:cond delay="800"/>
                                          </p:stCondLst>
                                        </p:cTn>
                                        <p:tgtEl>
                                          <p:spTgt spid="16"/>
                                        </p:tgtEl>
                                        <p:attrNameLst>
                                          <p:attrName>r</p:attrName>
                                        </p:attrNameLst>
                                      </p:cBhvr>
                                    </p:animRot>
                                  </p:childTnLst>
                                </p:cTn>
                              </p:par>
                              <p:par>
                                <p:cTn id="47" presetID="32" presetClass="emph" presetSubtype="0" repeatCount="indefinite" fill="hold" grpId="0" nodeType="withEffect">
                                  <p:stCondLst>
                                    <p:cond delay="0"/>
                                  </p:stCondLst>
                                  <p:childTnLst>
                                    <p:animRot by="120000">
                                      <p:cBhvr>
                                        <p:cTn id="48" dur="100" fill="hold">
                                          <p:stCondLst>
                                            <p:cond delay="0"/>
                                          </p:stCondLst>
                                        </p:cTn>
                                        <p:tgtEl>
                                          <p:spTgt spid="18"/>
                                        </p:tgtEl>
                                        <p:attrNameLst>
                                          <p:attrName>r</p:attrName>
                                        </p:attrNameLst>
                                      </p:cBhvr>
                                    </p:animRot>
                                    <p:animRot by="-240000">
                                      <p:cBhvr>
                                        <p:cTn id="49" dur="200" fill="hold">
                                          <p:stCondLst>
                                            <p:cond delay="200"/>
                                          </p:stCondLst>
                                        </p:cTn>
                                        <p:tgtEl>
                                          <p:spTgt spid="18"/>
                                        </p:tgtEl>
                                        <p:attrNameLst>
                                          <p:attrName>r</p:attrName>
                                        </p:attrNameLst>
                                      </p:cBhvr>
                                    </p:animRot>
                                    <p:animRot by="240000">
                                      <p:cBhvr>
                                        <p:cTn id="50" dur="200" fill="hold">
                                          <p:stCondLst>
                                            <p:cond delay="400"/>
                                          </p:stCondLst>
                                        </p:cTn>
                                        <p:tgtEl>
                                          <p:spTgt spid="18"/>
                                        </p:tgtEl>
                                        <p:attrNameLst>
                                          <p:attrName>r</p:attrName>
                                        </p:attrNameLst>
                                      </p:cBhvr>
                                    </p:animRot>
                                    <p:animRot by="-240000">
                                      <p:cBhvr>
                                        <p:cTn id="51" dur="200" fill="hold">
                                          <p:stCondLst>
                                            <p:cond delay="600"/>
                                          </p:stCondLst>
                                        </p:cTn>
                                        <p:tgtEl>
                                          <p:spTgt spid="18"/>
                                        </p:tgtEl>
                                        <p:attrNameLst>
                                          <p:attrName>r</p:attrName>
                                        </p:attrNameLst>
                                      </p:cBhvr>
                                    </p:animRot>
                                    <p:animRot by="120000">
                                      <p:cBhvr>
                                        <p:cTn id="52"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indefinite"/>
                      </p:stCondLst>
                      <p:childTnLst>
                        <p:par>
                          <p:cTn id="55" fill="hold">
                            <p:stCondLst>
                              <p:cond delay="0"/>
                            </p:stCondLst>
                            <p:childTnLst>
                              <p:par>
                                <p:cTn id="56" presetID="37" presetClass="exit" presetSubtype="0" fill="hold" grpId="1" nodeType="clickEffect">
                                  <p:stCondLst>
                                    <p:cond delay="0"/>
                                  </p:stCondLst>
                                  <p:childTnLst>
                                    <p:animEffect transition="out" filter="fade">
                                      <p:cBhvr>
                                        <p:cTn id="57" dur="500"/>
                                        <p:tgtEl>
                                          <p:spTgt spid="10"/>
                                        </p:tgtEl>
                                      </p:cBhvr>
                                    </p:animEffect>
                                    <p:anim calcmode="lin" valueType="num">
                                      <p:cBhvr>
                                        <p:cTn id="58" dur="500"/>
                                        <p:tgtEl>
                                          <p:spTgt spid="10"/>
                                        </p:tgtEl>
                                        <p:attrNameLst>
                                          <p:attrName>ppt_x</p:attrName>
                                        </p:attrNameLst>
                                      </p:cBhvr>
                                      <p:tavLst>
                                        <p:tav tm="0">
                                          <p:val>
                                            <p:strVal val="ppt_x"/>
                                          </p:val>
                                        </p:tav>
                                        <p:tav tm="100000">
                                          <p:val>
                                            <p:strVal val="ppt_x"/>
                                          </p:val>
                                        </p:tav>
                                      </p:tavLst>
                                    </p:anim>
                                    <p:anim calcmode="lin" valueType="num">
                                      <p:cBhvr>
                                        <p:cTn id="59" dur="50" decel="100000"/>
                                        <p:tgtEl>
                                          <p:spTgt spid="10"/>
                                        </p:tgtEl>
                                        <p:attrNameLst>
                                          <p:attrName>ppt_y</p:attrName>
                                        </p:attrNameLst>
                                      </p:cBhvr>
                                      <p:tavLst>
                                        <p:tav tm="0">
                                          <p:val>
                                            <p:strVal val="ppt_y"/>
                                          </p:val>
                                        </p:tav>
                                        <p:tav tm="100000">
                                          <p:val>
                                            <p:strVal val="ppt_y-.03"/>
                                          </p:val>
                                        </p:tav>
                                      </p:tavLst>
                                    </p:anim>
                                    <p:anim calcmode="lin" valueType="num">
                                      <p:cBhvr>
                                        <p:cTn id="60" dur="450" accel="100000">
                                          <p:stCondLst>
                                            <p:cond delay="50"/>
                                          </p:stCondLst>
                                        </p:cTn>
                                        <p:tgtEl>
                                          <p:spTgt spid="10"/>
                                        </p:tgtEl>
                                        <p:attrNameLst>
                                          <p:attrName>ppt_y</p:attrName>
                                        </p:attrNameLst>
                                      </p:cBhvr>
                                      <p:tavLst>
                                        <p:tav tm="0">
                                          <p:val>
                                            <p:strVal val="ppt_y"/>
                                          </p:val>
                                        </p:tav>
                                        <p:tav tm="100000">
                                          <p:val>
                                            <p:strVal val="ppt_y+1"/>
                                          </p:val>
                                        </p:tav>
                                      </p:tavLst>
                                    </p:anim>
                                    <p:set>
                                      <p:cBhvr>
                                        <p:cTn id="6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2" restart="whenNotActive" fill="hold" evtFilter="cancelBubble" nodeType="interactiveSeq">
                <p:stCondLst>
                  <p:cond evt="onClick" delay="0">
                    <p:tgtEl>
                      <p:spTgt spid="11"/>
                    </p:tgtEl>
                  </p:cond>
                </p:stCondLst>
                <p:endSync evt="end" delay="0">
                  <p:rtn val="all"/>
                </p:endSync>
                <p:childTnLst>
                  <p:par>
                    <p:cTn id="63" fill="hold">
                      <p:stCondLst>
                        <p:cond delay="0"/>
                      </p:stCondLst>
                      <p:childTnLst>
                        <p:par>
                          <p:cTn id="64" fill="hold">
                            <p:stCondLst>
                              <p:cond delay="0"/>
                            </p:stCondLst>
                            <p:childTnLst>
                              <p:par>
                                <p:cTn id="65" presetID="37" presetClass="exit" presetSubtype="0" fill="hold" grpId="1" nodeType="clickEffect">
                                  <p:stCondLst>
                                    <p:cond delay="0"/>
                                  </p:stCondLst>
                                  <p:childTnLst>
                                    <p:animEffect transition="out" filter="fade">
                                      <p:cBhvr>
                                        <p:cTn id="66" dur="500"/>
                                        <p:tgtEl>
                                          <p:spTgt spid="11"/>
                                        </p:tgtEl>
                                      </p:cBhvr>
                                    </p:animEffect>
                                    <p:anim calcmode="lin" valueType="num">
                                      <p:cBhvr>
                                        <p:cTn id="67" dur="500"/>
                                        <p:tgtEl>
                                          <p:spTgt spid="11"/>
                                        </p:tgtEl>
                                        <p:attrNameLst>
                                          <p:attrName>ppt_x</p:attrName>
                                        </p:attrNameLst>
                                      </p:cBhvr>
                                      <p:tavLst>
                                        <p:tav tm="0">
                                          <p:val>
                                            <p:strVal val="ppt_x"/>
                                          </p:val>
                                        </p:tav>
                                        <p:tav tm="100000">
                                          <p:val>
                                            <p:strVal val="ppt_x"/>
                                          </p:val>
                                        </p:tav>
                                      </p:tavLst>
                                    </p:anim>
                                    <p:anim calcmode="lin" valueType="num">
                                      <p:cBhvr>
                                        <p:cTn id="68" dur="50" decel="100000"/>
                                        <p:tgtEl>
                                          <p:spTgt spid="11"/>
                                        </p:tgtEl>
                                        <p:attrNameLst>
                                          <p:attrName>ppt_y</p:attrName>
                                        </p:attrNameLst>
                                      </p:cBhvr>
                                      <p:tavLst>
                                        <p:tav tm="0">
                                          <p:val>
                                            <p:strVal val="ppt_y"/>
                                          </p:val>
                                        </p:tav>
                                        <p:tav tm="100000">
                                          <p:val>
                                            <p:strVal val="ppt_y-.03"/>
                                          </p:val>
                                        </p:tav>
                                      </p:tavLst>
                                    </p:anim>
                                    <p:anim calcmode="lin" valueType="num">
                                      <p:cBhvr>
                                        <p:cTn id="69" dur="450" accel="100000">
                                          <p:stCondLst>
                                            <p:cond delay="50"/>
                                          </p:stCondLst>
                                        </p:cTn>
                                        <p:tgtEl>
                                          <p:spTgt spid="11"/>
                                        </p:tgtEl>
                                        <p:attrNameLst>
                                          <p:attrName>ppt_y</p:attrName>
                                        </p:attrNameLst>
                                      </p:cBhvr>
                                      <p:tavLst>
                                        <p:tav tm="0">
                                          <p:val>
                                            <p:strVal val="ppt_y"/>
                                          </p:val>
                                        </p:tav>
                                        <p:tav tm="100000">
                                          <p:val>
                                            <p:strVal val="ppt_y+1"/>
                                          </p:val>
                                        </p:tav>
                                      </p:tavLst>
                                    </p:anim>
                                    <p:set>
                                      <p:cBhvr>
                                        <p:cTn id="70"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1" restart="whenNotActive" fill="hold" evtFilter="cancelBubble" nodeType="interactiveSeq">
                <p:stCondLst>
                  <p:cond evt="onClick" delay="0">
                    <p:tgtEl>
                      <p:spTgt spid="12"/>
                    </p:tgtEl>
                  </p:cond>
                </p:stCondLst>
                <p:endSync evt="end" delay="0">
                  <p:rtn val="all"/>
                </p:endSync>
                <p:childTnLst>
                  <p:par>
                    <p:cTn id="72" fill="hold">
                      <p:stCondLst>
                        <p:cond delay="0"/>
                      </p:stCondLst>
                      <p:childTnLst>
                        <p:par>
                          <p:cTn id="73" fill="hold">
                            <p:stCondLst>
                              <p:cond delay="0"/>
                            </p:stCondLst>
                            <p:childTnLst>
                              <p:par>
                                <p:cTn id="74" presetID="37" presetClass="exit" presetSubtype="0" fill="hold" grpId="1" nodeType="clickEffect">
                                  <p:stCondLst>
                                    <p:cond delay="0"/>
                                  </p:stCondLst>
                                  <p:childTnLst>
                                    <p:animEffect transition="out" filter="fade">
                                      <p:cBhvr>
                                        <p:cTn id="75" dur="500"/>
                                        <p:tgtEl>
                                          <p:spTgt spid="12"/>
                                        </p:tgtEl>
                                      </p:cBhvr>
                                    </p:animEffect>
                                    <p:anim calcmode="lin" valueType="num">
                                      <p:cBhvr>
                                        <p:cTn id="76" dur="500"/>
                                        <p:tgtEl>
                                          <p:spTgt spid="12"/>
                                        </p:tgtEl>
                                        <p:attrNameLst>
                                          <p:attrName>ppt_x</p:attrName>
                                        </p:attrNameLst>
                                      </p:cBhvr>
                                      <p:tavLst>
                                        <p:tav tm="0">
                                          <p:val>
                                            <p:strVal val="ppt_x"/>
                                          </p:val>
                                        </p:tav>
                                        <p:tav tm="100000">
                                          <p:val>
                                            <p:strVal val="ppt_x"/>
                                          </p:val>
                                        </p:tav>
                                      </p:tavLst>
                                    </p:anim>
                                    <p:anim calcmode="lin" valueType="num">
                                      <p:cBhvr>
                                        <p:cTn id="77" dur="50" decel="100000"/>
                                        <p:tgtEl>
                                          <p:spTgt spid="12"/>
                                        </p:tgtEl>
                                        <p:attrNameLst>
                                          <p:attrName>ppt_y</p:attrName>
                                        </p:attrNameLst>
                                      </p:cBhvr>
                                      <p:tavLst>
                                        <p:tav tm="0">
                                          <p:val>
                                            <p:strVal val="ppt_y"/>
                                          </p:val>
                                        </p:tav>
                                        <p:tav tm="100000">
                                          <p:val>
                                            <p:strVal val="ppt_y-.03"/>
                                          </p:val>
                                        </p:tav>
                                      </p:tavLst>
                                    </p:anim>
                                    <p:anim calcmode="lin" valueType="num">
                                      <p:cBhvr>
                                        <p:cTn id="78" dur="450" accel="100000">
                                          <p:stCondLst>
                                            <p:cond delay="50"/>
                                          </p:stCondLst>
                                        </p:cTn>
                                        <p:tgtEl>
                                          <p:spTgt spid="12"/>
                                        </p:tgtEl>
                                        <p:attrNameLst>
                                          <p:attrName>ppt_y</p:attrName>
                                        </p:attrNameLst>
                                      </p:cBhvr>
                                      <p:tavLst>
                                        <p:tav tm="0">
                                          <p:val>
                                            <p:strVal val="ppt_y"/>
                                          </p:val>
                                        </p:tav>
                                        <p:tav tm="100000">
                                          <p:val>
                                            <p:strVal val="ppt_y+1"/>
                                          </p:val>
                                        </p:tav>
                                      </p:tavLst>
                                    </p:anim>
                                    <p:set>
                                      <p:cBhvr>
                                        <p:cTn id="7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0" restart="whenNotActive" fill="hold" evtFilter="cancelBubble" nodeType="interactiveSeq">
                <p:stCondLst>
                  <p:cond evt="onClick" delay="0">
                    <p:tgtEl>
                      <p:spTgt spid="13"/>
                    </p:tgtEl>
                  </p:cond>
                </p:stCondLst>
                <p:endSync evt="end" delay="0">
                  <p:rtn val="all"/>
                </p:endSync>
                <p:childTnLst>
                  <p:par>
                    <p:cTn id="81" fill="hold">
                      <p:stCondLst>
                        <p:cond delay="0"/>
                      </p:stCondLst>
                      <p:childTnLst>
                        <p:par>
                          <p:cTn id="82" fill="hold">
                            <p:stCondLst>
                              <p:cond delay="0"/>
                            </p:stCondLst>
                            <p:childTnLst>
                              <p:par>
                                <p:cTn id="83" presetID="37" presetClass="exit" presetSubtype="0" fill="hold" grpId="1" nodeType="clickEffect">
                                  <p:stCondLst>
                                    <p:cond delay="0"/>
                                  </p:stCondLst>
                                  <p:childTnLst>
                                    <p:animEffect transition="out" filter="fade">
                                      <p:cBhvr>
                                        <p:cTn id="84" dur="500"/>
                                        <p:tgtEl>
                                          <p:spTgt spid="13"/>
                                        </p:tgtEl>
                                      </p:cBhvr>
                                    </p:animEffect>
                                    <p:anim calcmode="lin" valueType="num">
                                      <p:cBhvr>
                                        <p:cTn id="85" dur="500"/>
                                        <p:tgtEl>
                                          <p:spTgt spid="13"/>
                                        </p:tgtEl>
                                        <p:attrNameLst>
                                          <p:attrName>ppt_x</p:attrName>
                                        </p:attrNameLst>
                                      </p:cBhvr>
                                      <p:tavLst>
                                        <p:tav tm="0">
                                          <p:val>
                                            <p:strVal val="ppt_x"/>
                                          </p:val>
                                        </p:tav>
                                        <p:tav tm="100000">
                                          <p:val>
                                            <p:strVal val="ppt_x"/>
                                          </p:val>
                                        </p:tav>
                                      </p:tavLst>
                                    </p:anim>
                                    <p:anim calcmode="lin" valueType="num">
                                      <p:cBhvr>
                                        <p:cTn id="86" dur="50" decel="100000"/>
                                        <p:tgtEl>
                                          <p:spTgt spid="13"/>
                                        </p:tgtEl>
                                        <p:attrNameLst>
                                          <p:attrName>ppt_y</p:attrName>
                                        </p:attrNameLst>
                                      </p:cBhvr>
                                      <p:tavLst>
                                        <p:tav tm="0">
                                          <p:val>
                                            <p:strVal val="ppt_y"/>
                                          </p:val>
                                        </p:tav>
                                        <p:tav tm="100000">
                                          <p:val>
                                            <p:strVal val="ppt_y-.03"/>
                                          </p:val>
                                        </p:tav>
                                      </p:tavLst>
                                    </p:anim>
                                    <p:anim calcmode="lin" valueType="num">
                                      <p:cBhvr>
                                        <p:cTn id="87" dur="450" accel="100000">
                                          <p:stCondLst>
                                            <p:cond delay="50"/>
                                          </p:stCondLst>
                                        </p:cTn>
                                        <p:tgtEl>
                                          <p:spTgt spid="13"/>
                                        </p:tgtEl>
                                        <p:attrNameLst>
                                          <p:attrName>ppt_y</p:attrName>
                                        </p:attrNameLst>
                                      </p:cBhvr>
                                      <p:tavLst>
                                        <p:tav tm="0">
                                          <p:val>
                                            <p:strVal val="ppt_y"/>
                                          </p:val>
                                        </p:tav>
                                        <p:tav tm="100000">
                                          <p:val>
                                            <p:strVal val="ppt_y+1"/>
                                          </p:val>
                                        </p:tav>
                                      </p:tavLst>
                                    </p:anim>
                                    <p:set>
                                      <p:cBhvr>
                                        <p:cTn id="8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9" restart="whenNotActive" fill="hold" evtFilter="cancelBubble" nodeType="interactiveSeq">
                <p:stCondLst>
                  <p:cond evt="onClick" delay="0">
                    <p:tgtEl>
                      <p:spTgt spid="14"/>
                    </p:tgtEl>
                  </p:cond>
                </p:stCondLst>
                <p:endSync evt="end" delay="0">
                  <p:rtn val="all"/>
                </p:endSync>
                <p:childTnLst>
                  <p:par>
                    <p:cTn id="90" fill="hold">
                      <p:stCondLst>
                        <p:cond delay="0"/>
                      </p:stCondLst>
                      <p:childTnLst>
                        <p:par>
                          <p:cTn id="91" fill="hold">
                            <p:stCondLst>
                              <p:cond delay="0"/>
                            </p:stCondLst>
                            <p:childTnLst>
                              <p:par>
                                <p:cTn id="92" presetID="37" presetClass="exit" presetSubtype="0" fill="hold" grpId="1" nodeType="clickEffect">
                                  <p:stCondLst>
                                    <p:cond delay="0"/>
                                  </p:stCondLst>
                                  <p:childTnLst>
                                    <p:animEffect transition="out" filter="fade">
                                      <p:cBhvr>
                                        <p:cTn id="93" dur="500"/>
                                        <p:tgtEl>
                                          <p:spTgt spid="14"/>
                                        </p:tgtEl>
                                      </p:cBhvr>
                                    </p:animEffect>
                                    <p:anim calcmode="lin" valueType="num">
                                      <p:cBhvr>
                                        <p:cTn id="94" dur="500"/>
                                        <p:tgtEl>
                                          <p:spTgt spid="14"/>
                                        </p:tgtEl>
                                        <p:attrNameLst>
                                          <p:attrName>ppt_x</p:attrName>
                                        </p:attrNameLst>
                                      </p:cBhvr>
                                      <p:tavLst>
                                        <p:tav tm="0">
                                          <p:val>
                                            <p:strVal val="ppt_x"/>
                                          </p:val>
                                        </p:tav>
                                        <p:tav tm="100000">
                                          <p:val>
                                            <p:strVal val="ppt_x"/>
                                          </p:val>
                                        </p:tav>
                                      </p:tavLst>
                                    </p:anim>
                                    <p:anim calcmode="lin" valueType="num">
                                      <p:cBhvr>
                                        <p:cTn id="95" dur="50" decel="100000"/>
                                        <p:tgtEl>
                                          <p:spTgt spid="14"/>
                                        </p:tgtEl>
                                        <p:attrNameLst>
                                          <p:attrName>ppt_y</p:attrName>
                                        </p:attrNameLst>
                                      </p:cBhvr>
                                      <p:tavLst>
                                        <p:tav tm="0">
                                          <p:val>
                                            <p:strVal val="ppt_y"/>
                                          </p:val>
                                        </p:tav>
                                        <p:tav tm="100000">
                                          <p:val>
                                            <p:strVal val="ppt_y-.03"/>
                                          </p:val>
                                        </p:tav>
                                      </p:tavLst>
                                    </p:anim>
                                    <p:anim calcmode="lin" valueType="num">
                                      <p:cBhvr>
                                        <p:cTn id="96" dur="450" accel="100000">
                                          <p:stCondLst>
                                            <p:cond delay="50"/>
                                          </p:stCondLst>
                                        </p:cTn>
                                        <p:tgtEl>
                                          <p:spTgt spid="14"/>
                                        </p:tgtEl>
                                        <p:attrNameLst>
                                          <p:attrName>ppt_y</p:attrName>
                                        </p:attrNameLst>
                                      </p:cBhvr>
                                      <p:tavLst>
                                        <p:tav tm="0">
                                          <p:val>
                                            <p:strVal val="ppt_y"/>
                                          </p:val>
                                        </p:tav>
                                        <p:tav tm="100000">
                                          <p:val>
                                            <p:strVal val="ppt_y+1"/>
                                          </p:val>
                                        </p:tav>
                                      </p:tavLst>
                                    </p:anim>
                                    <p:set>
                                      <p:cBhvr>
                                        <p:cTn id="9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98" restart="whenNotActive" fill="hold" evtFilter="cancelBubble" nodeType="interactiveSeq">
                <p:stCondLst>
                  <p:cond evt="onClick" delay="0">
                    <p:tgtEl>
                      <p:spTgt spid="15"/>
                    </p:tgtEl>
                  </p:cond>
                </p:stCondLst>
                <p:endSync evt="end" delay="0">
                  <p:rtn val="all"/>
                </p:endSync>
                <p:childTnLst>
                  <p:par>
                    <p:cTn id="99" fill="hold">
                      <p:stCondLst>
                        <p:cond delay="0"/>
                      </p:stCondLst>
                      <p:childTnLst>
                        <p:par>
                          <p:cTn id="100" fill="hold">
                            <p:stCondLst>
                              <p:cond delay="0"/>
                            </p:stCondLst>
                            <p:childTnLst>
                              <p:par>
                                <p:cTn id="101" presetID="37" presetClass="exit" presetSubtype="0" fill="hold" grpId="1" nodeType="clickEffect">
                                  <p:stCondLst>
                                    <p:cond delay="0"/>
                                  </p:stCondLst>
                                  <p:childTnLst>
                                    <p:animEffect transition="out" filter="fade">
                                      <p:cBhvr>
                                        <p:cTn id="102" dur="500"/>
                                        <p:tgtEl>
                                          <p:spTgt spid="15"/>
                                        </p:tgtEl>
                                      </p:cBhvr>
                                    </p:animEffect>
                                    <p:anim calcmode="lin" valueType="num">
                                      <p:cBhvr>
                                        <p:cTn id="103" dur="500"/>
                                        <p:tgtEl>
                                          <p:spTgt spid="15"/>
                                        </p:tgtEl>
                                        <p:attrNameLst>
                                          <p:attrName>ppt_x</p:attrName>
                                        </p:attrNameLst>
                                      </p:cBhvr>
                                      <p:tavLst>
                                        <p:tav tm="0">
                                          <p:val>
                                            <p:strVal val="ppt_x"/>
                                          </p:val>
                                        </p:tav>
                                        <p:tav tm="100000">
                                          <p:val>
                                            <p:strVal val="ppt_x"/>
                                          </p:val>
                                        </p:tav>
                                      </p:tavLst>
                                    </p:anim>
                                    <p:anim calcmode="lin" valueType="num">
                                      <p:cBhvr>
                                        <p:cTn id="104" dur="50" decel="100000"/>
                                        <p:tgtEl>
                                          <p:spTgt spid="15"/>
                                        </p:tgtEl>
                                        <p:attrNameLst>
                                          <p:attrName>ppt_y</p:attrName>
                                        </p:attrNameLst>
                                      </p:cBhvr>
                                      <p:tavLst>
                                        <p:tav tm="0">
                                          <p:val>
                                            <p:strVal val="ppt_y"/>
                                          </p:val>
                                        </p:tav>
                                        <p:tav tm="100000">
                                          <p:val>
                                            <p:strVal val="ppt_y-.03"/>
                                          </p:val>
                                        </p:tav>
                                      </p:tavLst>
                                    </p:anim>
                                    <p:anim calcmode="lin" valueType="num">
                                      <p:cBhvr>
                                        <p:cTn id="105" dur="450" accel="100000">
                                          <p:stCondLst>
                                            <p:cond delay="50"/>
                                          </p:stCondLst>
                                        </p:cTn>
                                        <p:tgtEl>
                                          <p:spTgt spid="15"/>
                                        </p:tgtEl>
                                        <p:attrNameLst>
                                          <p:attrName>ppt_y</p:attrName>
                                        </p:attrNameLst>
                                      </p:cBhvr>
                                      <p:tavLst>
                                        <p:tav tm="0">
                                          <p:val>
                                            <p:strVal val="ppt_y"/>
                                          </p:val>
                                        </p:tav>
                                        <p:tav tm="100000">
                                          <p:val>
                                            <p:strVal val="ppt_y+1"/>
                                          </p:val>
                                        </p:tav>
                                      </p:tavLst>
                                    </p:anim>
                                    <p:set>
                                      <p:cBhvr>
                                        <p:cTn id="10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07" restart="whenNotActive" fill="hold" evtFilter="cancelBubble" nodeType="interactiveSeq">
                <p:stCondLst>
                  <p:cond evt="onClick" delay="0">
                    <p:tgtEl>
                      <p:spTgt spid="16"/>
                    </p:tgtEl>
                  </p:cond>
                </p:stCondLst>
                <p:endSync evt="end" delay="0">
                  <p:rtn val="all"/>
                </p:endSync>
                <p:childTnLst>
                  <p:par>
                    <p:cTn id="108" fill="hold">
                      <p:stCondLst>
                        <p:cond delay="0"/>
                      </p:stCondLst>
                      <p:childTnLst>
                        <p:par>
                          <p:cTn id="109" fill="hold">
                            <p:stCondLst>
                              <p:cond delay="0"/>
                            </p:stCondLst>
                            <p:childTnLst>
                              <p:par>
                                <p:cTn id="110" presetID="37" presetClass="exit" presetSubtype="0" fill="hold" grpId="1" nodeType="clickEffect">
                                  <p:stCondLst>
                                    <p:cond delay="0"/>
                                  </p:stCondLst>
                                  <p:childTnLst>
                                    <p:animEffect transition="out" filter="fade">
                                      <p:cBhvr>
                                        <p:cTn id="111" dur="500"/>
                                        <p:tgtEl>
                                          <p:spTgt spid="16"/>
                                        </p:tgtEl>
                                      </p:cBhvr>
                                    </p:animEffect>
                                    <p:anim calcmode="lin" valueType="num">
                                      <p:cBhvr>
                                        <p:cTn id="112" dur="500"/>
                                        <p:tgtEl>
                                          <p:spTgt spid="16"/>
                                        </p:tgtEl>
                                        <p:attrNameLst>
                                          <p:attrName>ppt_x</p:attrName>
                                        </p:attrNameLst>
                                      </p:cBhvr>
                                      <p:tavLst>
                                        <p:tav tm="0">
                                          <p:val>
                                            <p:strVal val="ppt_x"/>
                                          </p:val>
                                        </p:tav>
                                        <p:tav tm="100000">
                                          <p:val>
                                            <p:strVal val="ppt_x"/>
                                          </p:val>
                                        </p:tav>
                                      </p:tavLst>
                                    </p:anim>
                                    <p:anim calcmode="lin" valueType="num">
                                      <p:cBhvr>
                                        <p:cTn id="113" dur="50" decel="100000"/>
                                        <p:tgtEl>
                                          <p:spTgt spid="16"/>
                                        </p:tgtEl>
                                        <p:attrNameLst>
                                          <p:attrName>ppt_y</p:attrName>
                                        </p:attrNameLst>
                                      </p:cBhvr>
                                      <p:tavLst>
                                        <p:tav tm="0">
                                          <p:val>
                                            <p:strVal val="ppt_y"/>
                                          </p:val>
                                        </p:tav>
                                        <p:tav tm="100000">
                                          <p:val>
                                            <p:strVal val="ppt_y-.03"/>
                                          </p:val>
                                        </p:tav>
                                      </p:tavLst>
                                    </p:anim>
                                    <p:anim calcmode="lin" valueType="num">
                                      <p:cBhvr>
                                        <p:cTn id="114" dur="450" accel="100000">
                                          <p:stCondLst>
                                            <p:cond delay="50"/>
                                          </p:stCondLst>
                                        </p:cTn>
                                        <p:tgtEl>
                                          <p:spTgt spid="16"/>
                                        </p:tgtEl>
                                        <p:attrNameLst>
                                          <p:attrName>ppt_y</p:attrName>
                                        </p:attrNameLst>
                                      </p:cBhvr>
                                      <p:tavLst>
                                        <p:tav tm="0">
                                          <p:val>
                                            <p:strVal val="ppt_y"/>
                                          </p:val>
                                        </p:tav>
                                        <p:tav tm="100000">
                                          <p:val>
                                            <p:strVal val="ppt_y+1"/>
                                          </p:val>
                                        </p:tav>
                                      </p:tavLst>
                                    </p:anim>
                                    <p:set>
                                      <p:cBhvr>
                                        <p:cTn id="11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16" restart="whenNotActive" fill="hold" evtFilter="cancelBubble" nodeType="interactiveSeq">
                <p:stCondLst>
                  <p:cond evt="onClick" delay="0">
                    <p:tgtEl>
                      <p:spTgt spid="18"/>
                    </p:tgtEl>
                  </p:cond>
                </p:stCondLst>
                <p:endSync evt="end" delay="0">
                  <p:rtn val="all"/>
                </p:endSync>
                <p:childTnLst>
                  <p:par>
                    <p:cTn id="117" fill="hold">
                      <p:stCondLst>
                        <p:cond delay="0"/>
                      </p:stCondLst>
                      <p:childTnLst>
                        <p:par>
                          <p:cTn id="118" fill="hold">
                            <p:stCondLst>
                              <p:cond delay="0"/>
                            </p:stCondLst>
                            <p:childTnLst>
                              <p:par>
                                <p:cTn id="119" presetID="37" presetClass="exit" presetSubtype="0" fill="hold" grpId="1" nodeType="clickEffect">
                                  <p:stCondLst>
                                    <p:cond delay="0"/>
                                  </p:stCondLst>
                                  <p:childTnLst>
                                    <p:animEffect transition="out" filter="fade">
                                      <p:cBhvr>
                                        <p:cTn id="120" dur="500"/>
                                        <p:tgtEl>
                                          <p:spTgt spid="18"/>
                                        </p:tgtEl>
                                      </p:cBhvr>
                                    </p:animEffect>
                                    <p:anim calcmode="lin" valueType="num">
                                      <p:cBhvr>
                                        <p:cTn id="121" dur="500"/>
                                        <p:tgtEl>
                                          <p:spTgt spid="18"/>
                                        </p:tgtEl>
                                        <p:attrNameLst>
                                          <p:attrName>ppt_x</p:attrName>
                                        </p:attrNameLst>
                                      </p:cBhvr>
                                      <p:tavLst>
                                        <p:tav tm="0">
                                          <p:val>
                                            <p:strVal val="ppt_x"/>
                                          </p:val>
                                        </p:tav>
                                        <p:tav tm="100000">
                                          <p:val>
                                            <p:strVal val="ppt_x"/>
                                          </p:val>
                                        </p:tav>
                                      </p:tavLst>
                                    </p:anim>
                                    <p:anim calcmode="lin" valueType="num">
                                      <p:cBhvr>
                                        <p:cTn id="122" dur="50" decel="100000"/>
                                        <p:tgtEl>
                                          <p:spTgt spid="18"/>
                                        </p:tgtEl>
                                        <p:attrNameLst>
                                          <p:attrName>ppt_y</p:attrName>
                                        </p:attrNameLst>
                                      </p:cBhvr>
                                      <p:tavLst>
                                        <p:tav tm="0">
                                          <p:val>
                                            <p:strVal val="ppt_y"/>
                                          </p:val>
                                        </p:tav>
                                        <p:tav tm="100000">
                                          <p:val>
                                            <p:strVal val="ppt_y-.03"/>
                                          </p:val>
                                        </p:tav>
                                      </p:tavLst>
                                    </p:anim>
                                    <p:anim calcmode="lin" valueType="num">
                                      <p:cBhvr>
                                        <p:cTn id="123" dur="450" accel="100000">
                                          <p:stCondLst>
                                            <p:cond delay="50"/>
                                          </p:stCondLst>
                                        </p:cTn>
                                        <p:tgtEl>
                                          <p:spTgt spid="18"/>
                                        </p:tgtEl>
                                        <p:attrNameLst>
                                          <p:attrName>ppt_y</p:attrName>
                                        </p:attrNameLst>
                                      </p:cBhvr>
                                      <p:tavLst>
                                        <p:tav tm="0">
                                          <p:val>
                                            <p:strVal val="ppt_y"/>
                                          </p:val>
                                        </p:tav>
                                        <p:tav tm="100000">
                                          <p:val>
                                            <p:strVal val="ppt_y+1"/>
                                          </p:val>
                                        </p:tav>
                                      </p:tavLst>
                                    </p:anim>
                                    <p:set>
                                      <p:cBhvr>
                                        <p:cTn id="124"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8" grpId="0" animBg="1"/>
      <p:bldP spid="18"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101;p3"/>
          <p:cNvSpPr/>
          <p:nvPr/>
        </p:nvSpPr>
        <p:spPr>
          <a:xfrm>
            <a:off x="387351" y="546100"/>
            <a:ext cx="8369298" cy="1079500"/>
          </a:xfrm>
          <a:prstGeom prst="roundRect">
            <a:avLst>
              <a:gd name="adj" fmla="val 16667"/>
            </a:avLst>
          </a:prstGeom>
          <a:solidFill>
            <a:schemeClr val="accent6"/>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solidFill>
                  <a:srgbClr val="C00000"/>
                </a:solidFill>
              </a:rPr>
              <a:t>Câu 1. Việc chẩn đoán lỗi, xác định thiết bị gặp sự cố trong hệ thống điện là công việc của ngành nghề nào trong lĩnh vực kĩ thuật điện? </a:t>
            </a:r>
            <a:endParaRPr sz="2000">
              <a:solidFill>
                <a:srgbClr val="C00000"/>
              </a:solidFill>
            </a:endParaRPr>
          </a:p>
        </p:txBody>
      </p:sp>
      <p:sp>
        <p:nvSpPr>
          <p:cNvPr id="23" name="Google Shape;102;p3"/>
          <p:cNvSpPr/>
          <p:nvPr/>
        </p:nvSpPr>
        <p:spPr>
          <a:xfrm>
            <a:off x="387351" y="1879600"/>
            <a:ext cx="4046764" cy="1215828"/>
          </a:xfrm>
          <a:prstGeom prst="roundRect">
            <a:avLst>
              <a:gd name="adj" fmla="val 16667"/>
            </a:avLst>
          </a:prstGeom>
          <a:solidFill>
            <a:schemeClr val="accent6"/>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A. Thiết kế điện. </a:t>
            </a:r>
            <a:endParaRPr sz="2000"/>
          </a:p>
        </p:txBody>
      </p:sp>
      <p:sp>
        <p:nvSpPr>
          <p:cNvPr id="24" name="Google Shape;103;p3"/>
          <p:cNvSpPr/>
          <p:nvPr/>
        </p:nvSpPr>
        <p:spPr>
          <a:xfrm>
            <a:off x="387351" y="3419285"/>
            <a:ext cx="4046764" cy="1215828"/>
          </a:xfrm>
          <a:prstGeom prst="roundRect">
            <a:avLst>
              <a:gd name="adj" fmla="val 16667"/>
            </a:avLst>
          </a:prstGeom>
          <a:solidFill>
            <a:schemeClr val="accent6"/>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C. Lắp đặt điện. </a:t>
            </a:r>
            <a:endParaRPr sz="2000"/>
          </a:p>
        </p:txBody>
      </p:sp>
      <p:sp>
        <p:nvSpPr>
          <p:cNvPr id="25" name="Google Shape;104;p3"/>
          <p:cNvSpPr/>
          <p:nvPr/>
        </p:nvSpPr>
        <p:spPr>
          <a:xfrm>
            <a:off x="4709885" y="1879600"/>
            <a:ext cx="4046764" cy="1215828"/>
          </a:xfrm>
          <a:prstGeom prst="roundRect">
            <a:avLst>
              <a:gd name="adj" fmla="val 16667"/>
            </a:avLst>
          </a:prstGeom>
          <a:solidFill>
            <a:schemeClr val="accent6"/>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B. Chế tạo thiết bị điện. </a:t>
            </a:r>
            <a:endParaRPr sz="2000"/>
          </a:p>
        </p:txBody>
      </p:sp>
      <p:sp>
        <p:nvSpPr>
          <p:cNvPr id="26" name="Google Shape;105;p3"/>
          <p:cNvSpPr/>
          <p:nvPr/>
        </p:nvSpPr>
        <p:spPr>
          <a:xfrm>
            <a:off x="4709885" y="3419285"/>
            <a:ext cx="4046764" cy="1215828"/>
          </a:xfrm>
          <a:prstGeom prst="roundRect">
            <a:avLst>
              <a:gd name="adj" fmla="val 16667"/>
            </a:avLst>
          </a:prstGeom>
          <a:solidFill>
            <a:schemeClr val="accent6"/>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D. Bảo dưỡng và sửa chữa điện. </a:t>
            </a:r>
            <a:endParaRPr sz="2000"/>
          </a:p>
        </p:txBody>
      </p:sp>
      <p:sp>
        <p:nvSpPr>
          <p:cNvPr id="27" name="Google Shape;107;p3"/>
          <p:cNvSpPr/>
          <p:nvPr/>
        </p:nvSpPr>
        <p:spPr>
          <a:xfrm>
            <a:off x="4709885" y="3419285"/>
            <a:ext cx="4046764" cy="1215828"/>
          </a:xfrm>
          <a:prstGeom prst="roundRect">
            <a:avLst>
              <a:gd name="adj" fmla="val 16667"/>
            </a:avLst>
          </a:prstGeom>
          <a:solidFill>
            <a:schemeClr val="bg2">
              <a:lumMod val="20000"/>
              <a:lumOff val="80000"/>
            </a:schemeClr>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D. Bảo dưỡng và sửa chữa điện. </a:t>
            </a:r>
          </a:p>
        </p:txBody>
      </p:sp>
      <p:pic>
        <p:nvPicPr>
          <p:cNvPr id="8" name="Picture 7">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4021" y="138430"/>
            <a:ext cx="1048603" cy="256054"/>
          </a:xfrm>
          <a:prstGeom prst="rect">
            <a:avLst/>
          </a:prstGeom>
        </p:spPr>
      </p:pic>
    </p:spTree>
    <p:extLst>
      <p:ext uri="{BB962C8B-B14F-4D97-AF65-F5344CB8AC3E}">
        <p14:creationId xmlns:p14="http://schemas.microsoft.com/office/powerpoint/2010/main" val="165412705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animBg="1"/>
      <p:bldP spid="24" grpId="0" animBg="1"/>
      <p:bldP spid="25" grpId="0" animBg="1"/>
      <p:bldP spid="26" grpId="0" animBg="1"/>
      <p:bldP spid="2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101;p3"/>
          <p:cNvSpPr/>
          <p:nvPr/>
        </p:nvSpPr>
        <p:spPr>
          <a:xfrm>
            <a:off x="387351" y="546100"/>
            <a:ext cx="8369298" cy="1079500"/>
          </a:xfrm>
          <a:prstGeom prst="roundRect">
            <a:avLst>
              <a:gd name="adj" fmla="val 16667"/>
            </a:avLst>
          </a:prstGeom>
          <a:solidFill>
            <a:schemeClr val="accent6"/>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solidFill>
                  <a:srgbClr val="C00000"/>
                </a:solidFill>
              </a:rPr>
              <a:t>Câu 2. Ngành nghề thuộc lĩnh vực kĩ thuật điện là </a:t>
            </a:r>
            <a:endParaRPr sz="2000">
              <a:solidFill>
                <a:srgbClr val="C00000"/>
              </a:solidFill>
            </a:endParaRPr>
          </a:p>
        </p:txBody>
      </p:sp>
      <p:sp>
        <p:nvSpPr>
          <p:cNvPr id="23" name="Google Shape;102;p3"/>
          <p:cNvSpPr/>
          <p:nvPr/>
        </p:nvSpPr>
        <p:spPr>
          <a:xfrm>
            <a:off x="387351" y="1879600"/>
            <a:ext cx="4046764" cy="1215828"/>
          </a:xfrm>
          <a:prstGeom prst="roundRect">
            <a:avLst>
              <a:gd name="adj" fmla="val 16667"/>
            </a:avLst>
          </a:prstGeom>
          <a:solidFill>
            <a:schemeClr val="accent6"/>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A. thiết kế, chế tạo cơ khí. </a:t>
            </a:r>
            <a:endParaRPr sz="2000"/>
          </a:p>
        </p:txBody>
      </p:sp>
      <p:sp>
        <p:nvSpPr>
          <p:cNvPr id="24" name="Google Shape;103;p3"/>
          <p:cNvSpPr/>
          <p:nvPr/>
        </p:nvSpPr>
        <p:spPr>
          <a:xfrm>
            <a:off x="387351" y="3419285"/>
            <a:ext cx="4046764" cy="1215828"/>
          </a:xfrm>
          <a:prstGeom prst="roundRect">
            <a:avLst>
              <a:gd name="adj" fmla="val 16667"/>
            </a:avLst>
          </a:prstGeom>
          <a:solidFill>
            <a:schemeClr val="accent6"/>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C. thiết kế, chế tạo thiết bị điện. </a:t>
            </a:r>
            <a:endParaRPr sz="2000"/>
          </a:p>
        </p:txBody>
      </p:sp>
      <p:sp>
        <p:nvSpPr>
          <p:cNvPr id="25" name="Google Shape;104;p3"/>
          <p:cNvSpPr/>
          <p:nvPr/>
        </p:nvSpPr>
        <p:spPr>
          <a:xfrm>
            <a:off x="4709885" y="1879600"/>
            <a:ext cx="4046764" cy="1215828"/>
          </a:xfrm>
          <a:prstGeom prst="roundRect">
            <a:avLst>
              <a:gd name="adj" fmla="val 16667"/>
            </a:avLst>
          </a:prstGeom>
          <a:solidFill>
            <a:schemeClr val="accent6"/>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B. thiết kế, xây dựng công trình dân dụng. </a:t>
            </a:r>
            <a:endParaRPr sz="2000"/>
          </a:p>
        </p:txBody>
      </p:sp>
      <p:sp>
        <p:nvSpPr>
          <p:cNvPr id="26" name="Google Shape;105;p3"/>
          <p:cNvSpPr/>
          <p:nvPr/>
        </p:nvSpPr>
        <p:spPr>
          <a:xfrm>
            <a:off x="4709885" y="3419285"/>
            <a:ext cx="4046764" cy="1215828"/>
          </a:xfrm>
          <a:prstGeom prst="roundRect">
            <a:avLst>
              <a:gd name="adj" fmla="val 16667"/>
            </a:avLst>
          </a:prstGeom>
          <a:solidFill>
            <a:schemeClr val="accent6"/>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D. thiết kế, thi công nội thất. </a:t>
            </a:r>
            <a:endParaRPr sz="2000"/>
          </a:p>
        </p:txBody>
      </p:sp>
      <p:sp>
        <p:nvSpPr>
          <p:cNvPr id="27" name="Google Shape;107;p3"/>
          <p:cNvSpPr/>
          <p:nvPr/>
        </p:nvSpPr>
        <p:spPr>
          <a:xfrm>
            <a:off x="387351" y="3419285"/>
            <a:ext cx="4046764" cy="1215828"/>
          </a:xfrm>
          <a:prstGeom prst="roundRect">
            <a:avLst>
              <a:gd name="adj" fmla="val 16667"/>
            </a:avLst>
          </a:prstGeom>
          <a:solidFill>
            <a:schemeClr val="bg2">
              <a:lumMod val="20000"/>
              <a:lumOff val="80000"/>
            </a:schemeClr>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C. thiết kế, chế tạo thiết bị điện. </a:t>
            </a:r>
          </a:p>
        </p:txBody>
      </p:sp>
      <p:pic>
        <p:nvPicPr>
          <p:cNvPr id="8" name="Picture 7">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4021" y="138430"/>
            <a:ext cx="1048603" cy="256054"/>
          </a:xfrm>
          <a:prstGeom prst="rect">
            <a:avLst/>
          </a:prstGeom>
        </p:spPr>
      </p:pic>
    </p:spTree>
    <p:extLst>
      <p:ext uri="{BB962C8B-B14F-4D97-AF65-F5344CB8AC3E}">
        <p14:creationId xmlns:p14="http://schemas.microsoft.com/office/powerpoint/2010/main" val="169333482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animBg="1"/>
      <p:bldP spid="24" grpId="0" animBg="1"/>
      <p:bldP spid="25" grpId="0" animBg="1"/>
      <p:bldP spid="26" grpId="0" animBg="1"/>
      <p:bldP spid="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101;p3"/>
          <p:cNvSpPr/>
          <p:nvPr/>
        </p:nvSpPr>
        <p:spPr>
          <a:xfrm>
            <a:off x="387351" y="546100"/>
            <a:ext cx="8369298" cy="1500158"/>
          </a:xfrm>
          <a:prstGeom prst="roundRect">
            <a:avLst>
              <a:gd name="adj" fmla="val 12434"/>
            </a:avLst>
          </a:prstGeom>
          <a:solidFill>
            <a:schemeClr val="accent6"/>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solidFill>
                  <a:srgbClr val="C00000"/>
                </a:solidFill>
              </a:rPr>
              <a:t>Câu 3. Các kĩ sư điện, thợ lắp ráp và thợ cơ khí điện thực hiện </a:t>
            </a:r>
            <a:endParaRPr lang="en-US" sz="2000">
              <a:solidFill>
                <a:srgbClr val="C00000"/>
              </a:solidFill>
            </a:endParaRPr>
          </a:p>
          <a:p>
            <a:pPr algn="ctr">
              <a:lnSpc>
                <a:spcPct val="150000"/>
              </a:lnSpc>
            </a:pPr>
            <a:r>
              <a:rPr lang="vi-VN" sz="2000">
                <a:solidFill>
                  <a:srgbClr val="C00000"/>
                </a:solidFill>
              </a:rPr>
              <a:t>công việc trong xưởng sản xuất, chế tạo máy biến áp thuộc </a:t>
            </a:r>
            <a:endParaRPr lang="en-US" sz="2000">
              <a:solidFill>
                <a:srgbClr val="C00000"/>
              </a:solidFill>
            </a:endParaRPr>
          </a:p>
          <a:p>
            <a:pPr algn="ctr">
              <a:lnSpc>
                <a:spcPct val="150000"/>
              </a:lnSpc>
            </a:pPr>
            <a:r>
              <a:rPr lang="vi-VN" sz="2000">
                <a:solidFill>
                  <a:srgbClr val="C00000"/>
                </a:solidFill>
              </a:rPr>
              <a:t>ngành nghề nào trong lĩnh vực kĩ thuật điện? </a:t>
            </a:r>
            <a:endParaRPr sz="2000">
              <a:solidFill>
                <a:srgbClr val="C00000"/>
              </a:solidFill>
            </a:endParaRPr>
          </a:p>
        </p:txBody>
      </p:sp>
      <p:sp>
        <p:nvSpPr>
          <p:cNvPr id="23" name="Google Shape;102;p3"/>
          <p:cNvSpPr/>
          <p:nvPr/>
        </p:nvSpPr>
        <p:spPr>
          <a:xfrm>
            <a:off x="387351" y="2387213"/>
            <a:ext cx="4046764" cy="977513"/>
          </a:xfrm>
          <a:prstGeom prst="roundRect">
            <a:avLst>
              <a:gd name="adj" fmla="val 16667"/>
            </a:avLst>
          </a:prstGeom>
          <a:solidFill>
            <a:schemeClr val="accent6"/>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A. Vận hành điện. </a:t>
            </a:r>
            <a:endParaRPr sz="2000"/>
          </a:p>
        </p:txBody>
      </p:sp>
      <p:sp>
        <p:nvSpPr>
          <p:cNvPr id="24" name="Google Shape;103;p3"/>
          <p:cNvSpPr/>
          <p:nvPr/>
        </p:nvSpPr>
        <p:spPr>
          <a:xfrm>
            <a:off x="387351" y="3657600"/>
            <a:ext cx="4046764" cy="977513"/>
          </a:xfrm>
          <a:prstGeom prst="roundRect">
            <a:avLst>
              <a:gd name="adj" fmla="val 16667"/>
            </a:avLst>
          </a:prstGeom>
          <a:solidFill>
            <a:schemeClr val="accent6"/>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C. Lắp đặt điện. </a:t>
            </a:r>
            <a:endParaRPr sz="2000"/>
          </a:p>
        </p:txBody>
      </p:sp>
      <p:sp>
        <p:nvSpPr>
          <p:cNvPr id="25" name="Google Shape;104;p3"/>
          <p:cNvSpPr/>
          <p:nvPr/>
        </p:nvSpPr>
        <p:spPr>
          <a:xfrm>
            <a:off x="4709885" y="2387213"/>
            <a:ext cx="4046764" cy="977513"/>
          </a:xfrm>
          <a:prstGeom prst="roundRect">
            <a:avLst>
              <a:gd name="adj" fmla="val 16667"/>
            </a:avLst>
          </a:prstGeom>
          <a:solidFill>
            <a:schemeClr val="accent6"/>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B. Thiết kế điện. </a:t>
            </a:r>
            <a:endParaRPr sz="2000"/>
          </a:p>
        </p:txBody>
      </p:sp>
      <p:sp>
        <p:nvSpPr>
          <p:cNvPr id="26" name="Google Shape;105;p3"/>
          <p:cNvSpPr/>
          <p:nvPr/>
        </p:nvSpPr>
        <p:spPr>
          <a:xfrm>
            <a:off x="4709885" y="3657600"/>
            <a:ext cx="4046764" cy="977513"/>
          </a:xfrm>
          <a:prstGeom prst="roundRect">
            <a:avLst>
              <a:gd name="adj" fmla="val 16667"/>
            </a:avLst>
          </a:prstGeom>
          <a:solidFill>
            <a:schemeClr val="accent6"/>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D. Sản xuất thiết bị điện. </a:t>
            </a:r>
            <a:endParaRPr sz="2000"/>
          </a:p>
        </p:txBody>
      </p:sp>
      <p:sp>
        <p:nvSpPr>
          <p:cNvPr id="27" name="Google Shape;107;p3"/>
          <p:cNvSpPr/>
          <p:nvPr/>
        </p:nvSpPr>
        <p:spPr>
          <a:xfrm>
            <a:off x="4709885" y="3657599"/>
            <a:ext cx="4046764" cy="977513"/>
          </a:xfrm>
          <a:prstGeom prst="roundRect">
            <a:avLst>
              <a:gd name="adj" fmla="val 16667"/>
            </a:avLst>
          </a:prstGeom>
          <a:solidFill>
            <a:schemeClr val="bg2">
              <a:lumMod val="20000"/>
              <a:lumOff val="80000"/>
            </a:schemeClr>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D. Sản xuất thiết bị điện. </a:t>
            </a:r>
          </a:p>
        </p:txBody>
      </p:sp>
      <p:pic>
        <p:nvPicPr>
          <p:cNvPr id="8" name="Picture 7">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4021" y="138430"/>
            <a:ext cx="1048603" cy="256054"/>
          </a:xfrm>
          <a:prstGeom prst="rect">
            <a:avLst/>
          </a:prstGeom>
        </p:spPr>
      </p:pic>
    </p:spTree>
    <p:extLst>
      <p:ext uri="{BB962C8B-B14F-4D97-AF65-F5344CB8AC3E}">
        <p14:creationId xmlns:p14="http://schemas.microsoft.com/office/powerpoint/2010/main" val="78821039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animBg="1"/>
      <p:bldP spid="24" grpId="0" animBg="1"/>
      <p:bldP spid="25" grpId="0" animBg="1"/>
      <p:bldP spid="26" grpId="0" animBg="1"/>
      <p:bldP spid="2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101;p3"/>
          <p:cNvSpPr/>
          <p:nvPr/>
        </p:nvSpPr>
        <p:spPr>
          <a:xfrm>
            <a:off x="387351" y="474346"/>
            <a:ext cx="8369298" cy="1081398"/>
          </a:xfrm>
          <a:prstGeom prst="roundRect">
            <a:avLst>
              <a:gd name="adj" fmla="val 16667"/>
            </a:avLst>
          </a:prstGeom>
          <a:solidFill>
            <a:schemeClr val="accent6"/>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solidFill>
                  <a:srgbClr val="C00000"/>
                </a:solidFill>
              </a:rPr>
              <a:t>Câu 4. Quan sát các hình ảnh sau và cho biết hình ảnh nào </a:t>
            </a:r>
            <a:endParaRPr lang="en-US" sz="2000">
              <a:solidFill>
                <a:srgbClr val="C00000"/>
              </a:solidFill>
            </a:endParaRPr>
          </a:p>
          <a:p>
            <a:pPr algn="ctr">
              <a:lnSpc>
                <a:spcPct val="150000"/>
              </a:lnSpc>
            </a:pPr>
            <a:r>
              <a:rPr lang="vi-VN" sz="2000">
                <a:solidFill>
                  <a:srgbClr val="C00000"/>
                </a:solidFill>
              </a:rPr>
              <a:t>thuộc ngành nghề sản xuất, chế tạo thiết bị điện? </a:t>
            </a:r>
            <a:endParaRPr sz="2000">
              <a:solidFill>
                <a:srgbClr val="C00000"/>
              </a:solidFill>
            </a:endParaRPr>
          </a:p>
        </p:txBody>
      </p:sp>
      <p:pic>
        <p:nvPicPr>
          <p:cNvPr id="8" name="Picture 7">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4021" y="138430"/>
            <a:ext cx="1048603" cy="256054"/>
          </a:xfrm>
          <a:prstGeom prst="rect">
            <a:avLst/>
          </a:prstGeom>
        </p:spPr>
      </p:pic>
      <p:grpSp>
        <p:nvGrpSpPr>
          <p:cNvPr id="3" name="Group 2"/>
          <p:cNvGrpSpPr/>
          <p:nvPr/>
        </p:nvGrpSpPr>
        <p:grpSpPr>
          <a:xfrm>
            <a:off x="387351" y="1771873"/>
            <a:ext cx="4046764" cy="1480684"/>
            <a:chOff x="387351" y="1771873"/>
            <a:chExt cx="4046764" cy="1480684"/>
          </a:xfrm>
        </p:grpSpPr>
        <p:sp>
          <p:nvSpPr>
            <p:cNvPr id="23" name="Google Shape;102;p3"/>
            <p:cNvSpPr/>
            <p:nvPr/>
          </p:nvSpPr>
          <p:spPr>
            <a:xfrm>
              <a:off x="387351" y="1771873"/>
              <a:ext cx="4046764" cy="1480684"/>
            </a:xfrm>
            <a:prstGeom prst="roundRect">
              <a:avLst>
                <a:gd name="adj" fmla="val 16667"/>
              </a:avLst>
            </a:prstGeom>
            <a:solidFill>
              <a:schemeClr val="accent6"/>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50000"/>
                </a:lnSpc>
              </a:pPr>
              <a:r>
                <a:rPr lang="en-US" sz="2000"/>
                <a:t> </a:t>
              </a:r>
              <a:r>
                <a:rPr lang="vi-VN" sz="2000"/>
                <a:t>A.</a:t>
              </a:r>
              <a:endParaRPr lang="en-US" sz="2000"/>
            </a:p>
            <a:p>
              <a:pPr algn="just">
                <a:lnSpc>
                  <a:spcPct val="150000"/>
                </a:lnSpc>
              </a:pPr>
              <a:r>
                <a:rPr lang="vi-VN" sz="2000"/>
                <a:t> </a:t>
              </a:r>
              <a:endParaRPr sz="2000"/>
            </a:p>
          </p:txBody>
        </p:sp>
        <p:pic>
          <p:nvPicPr>
            <p:cNvPr id="9" name="Picture 8" descr="A person in orange jumpsuit and white hard hat&#10;&#10;Description automatically generated"/>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93158" y="1900710"/>
              <a:ext cx="1835150" cy="1223010"/>
            </a:xfrm>
            <a:prstGeom prst="rect">
              <a:avLst/>
            </a:prstGeom>
            <a:noFill/>
            <a:ln>
              <a:noFill/>
            </a:ln>
          </p:spPr>
        </p:pic>
      </p:grpSp>
      <p:grpSp>
        <p:nvGrpSpPr>
          <p:cNvPr id="4" name="Group 3"/>
          <p:cNvGrpSpPr/>
          <p:nvPr/>
        </p:nvGrpSpPr>
        <p:grpSpPr>
          <a:xfrm>
            <a:off x="4709885" y="1771873"/>
            <a:ext cx="4046764" cy="1480684"/>
            <a:chOff x="4709885" y="1771873"/>
            <a:chExt cx="4046764" cy="1480684"/>
          </a:xfrm>
        </p:grpSpPr>
        <p:sp>
          <p:nvSpPr>
            <p:cNvPr id="25" name="Google Shape;104;p3"/>
            <p:cNvSpPr/>
            <p:nvPr/>
          </p:nvSpPr>
          <p:spPr>
            <a:xfrm>
              <a:off x="4709885" y="1771873"/>
              <a:ext cx="4046764" cy="1480684"/>
            </a:xfrm>
            <a:prstGeom prst="roundRect">
              <a:avLst>
                <a:gd name="adj" fmla="val 16667"/>
              </a:avLst>
            </a:prstGeom>
            <a:solidFill>
              <a:schemeClr val="accent6"/>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50000"/>
                </a:lnSpc>
              </a:pPr>
              <a:r>
                <a:rPr lang="en-US" sz="2000"/>
                <a:t> </a:t>
              </a:r>
              <a:r>
                <a:rPr lang="vi-VN" sz="2000"/>
                <a:t>B.</a:t>
              </a:r>
              <a:endParaRPr lang="en-US" sz="2000"/>
            </a:p>
            <a:p>
              <a:pPr algn="just">
                <a:lnSpc>
                  <a:spcPct val="150000"/>
                </a:lnSpc>
              </a:pPr>
              <a:r>
                <a:rPr lang="vi-VN" sz="2000"/>
                <a:t> </a:t>
              </a:r>
              <a:endParaRPr sz="2000"/>
            </a:p>
          </p:txBody>
        </p:sp>
        <p:pic>
          <p:nvPicPr>
            <p:cNvPr id="10" name="Picture 9" descr="Investments in 11,670 Saudi factories reach $410 trillion by January"/>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02023" y="1919716"/>
              <a:ext cx="2060837" cy="1184999"/>
            </a:xfrm>
            <a:prstGeom prst="rect">
              <a:avLst/>
            </a:prstGeom>
            <a:noFill/>
            <a:ln>
              <a:noFill/>
            </a:ln>
          </p:spPr>
        </p:pic>
      </p:grpSp>
      <p:grpSp>
        <p:nvGrpSpPr>
          <p:cNvPr id="6" name="Group 5"/>
          <p:cNvGrpSpPr/>
          <p:nvPr/>
        </p:nvGrpSpPr>
        <p:grpSpPr>
          <a:xfrm>
            <a:off x="387351" y="3468687"/>
            <a:ext cx="4046764" cy="1480684"/>
            <a:chOff x="387351" y="3468687"/>
            <a:chExt cx="4046764" cy="1480684"/>
          </a:xfrm>
        </p:grpSpPr>
        <p:sp>
          <p:nvSpPr>
            <p:cNvPr id="24" name="Google Shape;103;p3"/>
            <p:cNvSpPr/>
            <p:nvPr/>
          </p:nvSpPr>
          <p:spPr>
            <a:xfrm>
              <a:off x="387351" y="3468687"/>
              <a:ext cx="4046764" cy="1480684"/>
            </a:xfrm>
            <a:prstGeom prst="roundRect">
              <a:avLst>
                <a:gd name="adj" fmla="val 16667"/>
              </a:avLst>
            </a:prstGeom>
            <a:solidFill>
              <a:schemeClr val="accent6"/>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50000"/>
                </a:lnSpc>
              </a:pPr>
              <a:r>
                <a:rPr lang="en-US" sz="2000"/>
                <a:t> </a:t>
              </a:r>
              <a:r>
                <a:rPr lang="vi-VN" sz="2000"/>
                <a:t>C.</a:t>
              </a:r>
              <a:endParaRPr lang="en-US" sz="2000"/>
            </a:p>
            <a:p>
              <a:pPr algn="just">
                <a:lnSpc>
                  <a:spcPct val="150000"/>
                </a:lnSpc>
              </a:pPr>
              <a:r>
                <a:rPr lang="vi-VN" sz="2000"/>
                <a:t> </a:t>
              </a:r>
              <a:endParaRPr sz="2000"/>
            </a:p>
          </p:txBody>
        </p:sp>
        <p:pic>
          <p:nvPicPr>
            <p:cNvPr id="11" name="Picture 10" descr="A person on a power pole&#10;&#10;Description automatically generated"/>
            <p:cNvPicPr/>
            <p:nvPr/>
          </p:nvPicPr>
          <p:blipFill>
            <a:blip r:embed="rId7"/>
            <a:stretch>
              <a:fillRect/>
            </a:stretch>
          </p:blipFill>
          <p:spPr>
            <a:xfrm>
              <a:off x="1380382" y="3608637"/>
              <a:ext cx="2053381" cy="1215252"/>
            </a:xfrm>
            <a:prstGeom prst="rect">
              <a:avLst/>
            </a:prstGeom>
          </p:spPr>
        </p:pic>
      </p:grpSp>
      <p:grpSp>
        <p:nvGrpSpPr>
          <p:cNvPr id="5" name="Group 4"/>
          <p:cNvGrpSpPr/>
          <p:nvPr/>
        </p:nvGrpSpPr>
        <p:grpSpPr>
          <a:xfrm>
            <a:off x="4709885" y="3468687"/>
            <a:ext cx="4046764" cy="1480684"/>
            <a:chOff x="4709885" y="3468687"/>
            <a:chExt cx="4046764" cy="1480684"/>
          </a:xfrm>
        </p:grpSpPr>
        <p:sp>
          <p:nvSpPr>
            <p:cNvPr id="26" name="Google Shape;105;p3"/>
            <p:cNvSpPr/>
            <p:nvPr/>
          </p:nvSpPr>
          <p:spPr>
            <a:xfrm>
              <a:off x="4709885" y="3468687"/>
              <a:ext cx="4046764" cy="1480684"/>
            </a:xfrm>
            <a:prstGeom prst="roundRect">
              <a:avLst>
                <a:gd name="adj" fmla="val 16667"/>
              </a:avLst>
            </a:prstGeom>
            <a:solidFill>
              <a:schemeClr val="accent6"/>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50000"/>
                </a:lnSpc>
              </a:pPr>
              <a:r>
                <a:rPr lang="en-US" sz="2000"/>
                <a:t> </a:t>
              </a:r>
              <a:r>
                <a:rPr lang="vi-VN" sz="2000"/>
                <a:t>D.</a:t>
              </a:r>
              <a:endParaRPr lang="en-US" sz="2000"/>
            </a:p>
            <a:p>
              <a:pPr algn="just">
                <a:lnSpc>
                  <a:spcPct val="150000"/>
                </a:lnSpc>
              </a:pPr>
              <a:r>
                <a:rPr lang="vi-VN" sz="2000"/>
                <a:t> </a:t>
              </a:r>
              <a:endParaRPr sz="2000"/>
            </a:p>
          </p:txBody>
        </p:sp>
        <p:pic>
          <p:nvPicPr>
            <p:cNvPr id="12" name="Picture 11" descr="about2"/>
            <p:cNvPicPr/>
            <p:nvPr/>
          </p:nvPicPr>
          <p:blipFill>
            <a:blip r:embed="rId8">
              <a:extLst>
                <a:ext uri="{28A0092B-C50C-407E-A947-70E740481C1C}">
                  <a14:useLocalDpi xmlns:a14="http://schemas.microsoft.com/office/drawing/2010/main" val="0"/>
                </a:ext>
              </a:extLst>
            </a:blip>
            <a:srcRect/>
            <a:stretch>
              <a:fillRect/>
            </a:stretch>
          </p:blipFill>
          <p:spPr bwMode="auto">
            <a:xfrm>
              <a:off x="5829153" y="3608636"/>
              <a:ext cx="1806575" cy="1200785"/>
            </a:xfrm>
            <a:prstGeom prst="rect">
              <a:avLst/>
            </a:prstGeom>
            <a:noFill/>
            <a:ln>
              <a:noFill/>
            </a:ln>
          </p:spPr>
        </p:pic>
      </p:grpSp>
      <p:grpSp>
        <p:nvGrpSpPr>
          <p:cNvPr id="2" name="Group 1"/>
          <p:cNvGrpSpPr/>
          <p:nvPr/>
        </p:nvGrpSpPr>
        <p:grpSpPr>
          <a:xfrm>
            <a:off x="4709058" y="1771873"/>
            <a:ext cx="4046764" cy="1480684"/>
            <a:chOff x="663121" y="5336169"/>
            <a:chExt cx="4046764" cy="1480684"/>
          </a:xfrm>
        </p:grpSpPr>
        <p:sp>
          <p:nvSpPr>
            <p:cNvPr id="27" name="Google Shape;107;p3"/>
            <p:cNvSpPr/>
            <p:nvPr/>
          </p:nvSpPr>
          <p:spPr>
            <a:xfrm>
              <a:off x="663121" y="5336169"/>
              <a:ext cx="4046764" cy="1480684"/>
            </a:xfrm>
            <a:prstGeom prst="roundRect">
              <a:avLst>
                <a:gd name="adj" fmla="val 16667"/>
              </a:avLst>
            </a:prstGeom>
            <a:solidFill>
              <a:schemeClr val="bg2">
                <a:lumMod val="20000"/>
                <a:lumOff val="80000"/>
              </a:schemeClr>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just">
                <a:lnSpc>
                  <a:spcPct val="150000"/>
                </a:lnSpc>
              </a:pPr>
              <a:r>
                <a:rPr lang="en-US" sz="2000"/>
                <a:t> B.</a:t>
              </a:r>
            </a:p>
            <a:p>
              <a:pPr algn="just">
                <a:lnSpc>
                  <a:spcPct val="150000"/>
                </a:lnSpc>
              </a:pPr>
              <a:r>
                <a:rPr lang="en-US" sz="2000"/>
                <a:t> </a:t>
              </a:r>
              <a:endParaRPr lang="vi-VN" sz="2000"/>
            </a:p>
          </p:txBody>
        </p:sp>
        <p:pic>
          <p:nvPicPr>
            <p:cNvPr id="13" name="Picture 12" descr="Investments in 11,670 Saudi factories reach $410 trillion by January"/>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6084" y="5484011"/>
              <a:ext cx="2060837" cy="1184999"/>
            </a:xfrm>
            <a:prstGeom prst="rect">
              <a:avLst/>
            </a:prstGeom>
            <a:noFill/>
            <a:ln>
              <a:noFill/>
            </a:ln>
          </p:spPr>
        </p:pic>
      </p:grpSp>
    </p:spTree>
    <p:extLst>
      <p:ext uri="{BB962C8B-B14F-4D97-AF65-F5344CB8AC3E}">
        <p14:creationId xmlns:p14="http://schemas.microsoft.com/office/powerpoint/2010/main" val="304588867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left)">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101;p3"/>
          <p:cNvSpPr/>
          <p:nvPr/>
        </p:nvSpPr>
        <p:spPr>
          <a:xfrm>
            <a:off x="387351" y="546099"/>
            <a:ext cx="8369298" cy="1498997"/>
          </a:xfrm>
          <a:prstGeom prst="roundRect">
            <a:avLst>
              <a:gd name="adj" fmla="val 9889"/>
            </a:avLst>
          </a:prstGeom>
          <a:solidFill>
            <a:schemeClr val="accent6"/>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solidFill>
                  <a:srgbClr val="C00000"/>
                </a:solidFill>
              </a:rPr>
              <a:t>Câu 5. Công việc kiểm tra tìm nguyên nhân và sửa chữa hoặc thay thế thiết bị điện bị hỏng hóc cần được thực hiện bởi các kĩ sư điện, </a:t>
            </a:r>
            <a:endParaRPr lang="en-US" sz="2000">
              <a:solidFill>
                <a:srgbClr val="C00000"/>
              </a:solidFill>
            </a:endParaRPr>
          </a:p>
          <a:p>
            <a:pPr algn="ctr">
              <a:lnSpc>
                <a:spcPct val="150000"/>
              </a:lnSpc>
            </a:pPr>
            <a:r>
              <a:rPr lang="vi-VN" sz="2000">
                <a:solidFill>
                  <a:srgbClr val="C00000"/>
                </a:solidFill>
              </a:rPr>
              <a:t>thợ điện thuộc ngành nghề nào trong lĩnh vực kĩ thuật điện? </a:t>
            </a:r>
            <a:endParaRPr sz="2000">
              <a:solidFill>
                <a:srgbClr val="C00000"/>
              </a:solidFill>
            </a:endParaRPr>
          </a:p>
        </p:txBody>
      </p:sp>
      <p:sp>
        <p:nvSpPr>
          <p:cNvPr id="23" name="Google Shape;102;p3"/>
          <p:cNvSpPr/>
          <p:nvPr/>
        </p:nvSpPr>
        <p:spPr>
          <a:xfrm>
            <a:off x="387351" y="2395136"/>
            <a:ext cx="4046764" cy="949128"/>
          </a:xfrm>
          <a:prstGeom prst="roundRect">
            <a:avLst>
              <a:gd name="adj" fmla="val 16667"/>
            </a:avLst>
          </a:prstGeom>
          <a:solidFill>
            <a:schemeClr val="accent6"/>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A. Sửa chữa điện. </a:t>
            </a:r>
            <a:endParaRPr sz="2000"/>
          </a:p>
        </p:txBody>
      </p:sp>
      <p:sp>
        <p:nvSpPr>
          <p:cNvPr id="24" name="Google Shape;103;p3"/>
          <p:cNvSpPr/>
          <p:nvPr/>
        </p:nvSpPr>
        <p:spPr>
          <a:xfrm>
            <a:off x="387351" y="3685985"/>
            <a:ext cx="4046764" cy="949128"/>
          </a:xfrm>
          <a:prstGeom prst="roundRect">
            <a:avLst>
              <a:gd name="adj" fmla="val 16667"/>
            </a:avLst>
          </a:prstGeom>
          <a:solidFill>
            <a:schemeClr val="accent6"/>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C. Sản xuất thiết bị điện. </a:t>
            </a:r>
            <a:endParaRPr sz="2000"/>
          </a:p>
        </p:txBody>
      </p:sp>
      <p:sp>
        <p:nvSpPr>
          <p:cNvPr id="25" name="Google Shape;104;p3"/>
          <p:cNvSpPr/>
          <p:nvPr/>
        </p:nvSpPr>
        <p:spPr>
          <a:xfrm>
            <a:off x="4709885" y="2395136"/>
            <a:ext cx="4046764" cy="949128"/>
          </a:xfrm>
          <a:prstGeom prst="roundRect">
            <a:avLst>
              <a:gd name="adj" fmla="val 16667"/>
            </a:avLst>
          </a:prstGeom>
          <a:solidFill>
            <a:schemeClr val="accent6"/>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B. Lắp đặt điện. </a:t>
            </a:r>
            <a:endParaRPr sz="2000"/>
          </a:p>
        </p:txBody>
      </p:sp>
      <p:sp>
        <p:nvSpPr>
          <p:cNvPr id="26" name="Google Shape;105;p3"/>
          <p:cNvSpPr/>
          <p:nvPr/>
        </p:nvSpPr>
        <p:spPr>
          <a:xfrm>
            <a:off x="4709885" y="3685985"/>
            <a:ext cx="4046764" cy="949128"/>
          </a:xfrm>
          <a:prstGeom prst="roundRect">
            <a:avLst>
              <a:gd name="adj" fmla="val 16667"/>
            </a:avLst>
          </a:prstGeom>
          <a:solidFill>
            <a:schemeClr val="accent6"/>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D. Thiết kế điện. </a:t>
            </a:r>
            <a:endParaRPr sz="2000"/>
          </a:p>
        </p:txBody>
      </p:sp>
      <p:sp>
        <p:nvSpPr>
          <p:cNvPr id="27" name="Google Shape;107;p3"/>
          <p:cNvSpPr/>
          <p:nvPr/>
        </p:nvSpPr>
        <p:spPr>
          <a:xfrm>
            <a:off x="387351" y="2395136"/>
            <a:ext cx="4046764" cy="949128"/>
          </a:xfrm>
          <a:prstGeom prst="roundRect">
            <a:avLst>
              <a:gd name="adj" fmla="val 16667"/>
            </a:avLst>
          </a:prstGeom>
          <a:solidFill>
            <a:schemeClr val="bg2">
              <a:lumMod val="20000"/>
              <a:lumOff val="80000"/>
            </a:schemeClr>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A. Sửa chữa điện. </a:t>
            </a:r>
          </a:p>
        </p:txBody>
      </p:sp>
      <p:pic>
        <p:nvPicPr>
          <p:cNvPr id="8" name="Picture 7">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4021" y="138430"/>
            <a:ext cx="1048603" cy="256054"/>
          </a:xfrm>
          <a:prstGeom prst="rect">
            <a:avLst/>
          </a:prstGeom>
        </p:spPr>
      </p:pic>
    </p:spTree>
    <p:extLst>
      <p:ext uri="{BB962C8B-B14F-4D97-AF65-F5344CB8AC3E}">
        <p14:creationId xmlns:p14="http://schemas.microsoft.com/office/powerpoint/2010/main" val="205450439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animBg="1"/>
      <p:bldP spid="24" grpId="0" animBg="1"/>
      <p:bldP spid="25" grpId="0" animBg="1"/>
      <p:bldP spid="26" grpId="0" animBg="1"/>
      <p:bldP spid="2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101;p3"/>
          <p:cNvSpPr/>
          <p:nvPr/>
        </p:nvSpPr>
        <p:spPr>
          <a:xfrm>
            <a:off x="387351" y="546100"/>
            <a:ext cx="8369298" cy="1079500"/>
          </a:xfrm>
          <a:prstGeom prst="roundRect">
            <a:avLst>
              <a:gd name="adj" fmla="val 16667"/>
            </a:avLst>
          </a:prstGeom>
          <a:solidFill>
            <a:schemeClr val="accent6"/>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solidFill>
                  <a:srgbClr val="C00000"/>
                </a:solidFill>
              </a:rPr>
              <a:t>Câu 6. Công việc nào sau đây không phải thực hiện trên </a:t>
            </a:r>
            <a:endParaRPr lang="en-US" sz="2000">
              <a:solidFill>
                <a:srgbClr val="C00000"/>
              </a:solidFill>
            </a:endParaRPr>
          </a:p>
          <a:p>
            <a:pPr algn="ctr">
              <a:lnSpc>
                <a:spcPct val="150000"/>
              </a:lnSpc>
            </a:pPr>
            <a:r>
              <a:rPr lang="vi-VN" sz="2000">
                <a:solidFill>
                  <a:srgbClr val="C00000"/>
                </a:solidFill>
              </a:rPr>
              <a:t>địa hình phức tạp, môi trường khắc nghiệt</a:t>
            </a:r>
            <a:r>
              <a:rPr lang="en-US" sz="2000">
                <a:solidFill>
                  <a:srgbClr val="C00000"/>
                </a:solidFill>
              </a:rPr>
              <a:t>?</a:t>
            </a:r>
            <a:endParaRPr sz="2000">
              <a:solidFill>
                <a:srgbClr val="C00000"/>
              </a:solidFill>
            </a:endParaRPr>
          </a:p>
        </p:txBody>
      </p:sp>
      <p:sp>
        <p:nvSpPr>
          <p:cNvPr id="23" name="Google Shape;102;p3"/>
          <p:cNvSpPr/>
          <p:nvPr/>
        </p:nvSpPr>
        <p:spPr>
          <a:xfrm>
            <a:off x="387351" y="1879600"/>
            <a:ext cx="4046764" cy="1215828"/>
          </a:xfrm>
          <a:prstGeom prst="roundRect">
            <a:avLst>
              <a:gd name="adj" fmla="val 16667"/>
            </a:avLst>
          </a:prstGeom>
          <a:solidFill>
            <a:schemeClr val="accent6"/>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A. Thiết kế điện</a:t>
            </a:r>
            <a:r>
              <a:rPr lang="en-US" sz="2000"/>
              <a:t>.</a:t>
            </a:r>
            <a:r>
              <a:rPr lang="vi-VN" sz="2000"/>
              <a:t> </a:t>
            </a:r>
            <a:endParaRPr sz="2000"/>
          </a:p>
        </p:txBody>
      </p:sp>
      <p:sp>
        <p:nvSpPr>
          <p:cNvPr id="24" name="Google Shape;103;p3"/>
          <p:cNvSpPr/>
          <p:nvPr/>
        </p:nvSpPr>
        <p:spPr>
          <a:xfrm>
            <a:off x="387351" y="3419285"/>
            <a:ext cx="4046764" cy="1215828"/>
          </a:xfrm>
          <a:prstGeom prst="roundRect">
            <a:avLst>
              <a:gd name="adj" fmla="val 16667"/>
            </a:avLst>
          </a:prstGeom>
          <a:solidFill>
            <a:schemeClr val="accent6"/>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C. Lắp đặt điện</a:t>
            </a:r>
            <a:r>
              <a:rPr lang="en-US" sz="2000"/>
              <a:t>.</a:t>
            </a:r>
            <a:endParaRPr sz="2000"/>
          </a:p>
        </p:txBody>
      </p:sp>
      <p:sp>
        <p:nvSpPr>
          <p:cNvPr id="25" name="Google Shape;104;p3"/>
          <p:cNvSpPr/>
          <p:nvPr/>
        </p:nvSpPr>
        <p:spPr>
          <a:xfrm>
            <a:off x="4709885" y="1879600"/>
            <a:ext cx="4046764" cy="1215828"/>
          </a:xfrm>
          <a:prstGeom prst="roundRect">
            <a:avLst>
              <a:gd name="adj" fmla="val 16667"/>
            </a:avLst>
          </a:prstGeom>
          <a:solidFill>
            <a:schemeClr val="accent6"/>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B. Vận hành</a:t>
            </a:r>
            <a:r>
              <a:rPr lang="en-US" sz="2000"/>
              <a:t>.</a:t>
            </a:r>
            <a:endParaRPr sz="2000"/>
          </a:p>
        </p:txBody>
      </p:sp>
      <p:sp>
        <p:nvSpPr>
          <p:cNvPr id="26" name="Google Shape;105;p3"/>
          <p:cNvSpPr/>
          <p:nvPr/>
        </p:nvSpPr>
        <p:spPr>
          <a:xfrm>
            <a:off x="4709885" y="3419285"/>
            <a:ext cx="4046764" cy="1215828"/>
          </a:xfrm>
          <a:prstGeom prst="roundRect">
            <a:avLst>
              <a:gd name="adj" fmla="val 16667"/>
            </a:avLst>
          </a:prstGeom>
          <a:solidFill>
            <a:schemeClr val="accent6"/>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D. Bảo dưỡng, sửa chữa điện</a:t>
            </a:r>
            <a:r>
              <a:rPr lang="en-US" sz="2000"/>
              <a:t>.</a:t>
            </a:r>
            <a:r>
              <a:rPr lang="vi-VN" sz="2000"/>
              <a:t> </a:t>
            </a:r>
            <a:endParaRPr sz="2000"/>
          </a:p>
        </p:txBody>
      </p:sp>
      <p:sp>
        <p:nvSpPr>
          <p:cNvPr id="27" name="Google Shape;107;p3"/>
          <p:cNvSpPr/>
          <p:nvPr/>
        </p:nvSpPr>
        <p:spPr>
          <a:xfrm>
            <a:off x="387351" y="1879600"/>
            <a:ext cx="4046764" cy="1215828"/>
          </a:xfrm>
          <a:prstGeom prst="roundRect">
            <a:avLst>
              <a:gd name="adj" fmla="val 16667"/>
            </a:avLst>
          </a:prstGeom>
          <a:solidFill>
            <a:schemeClr val="bg2">
              <a:lumMod val="20000"/>
              <a:lumOff val="80000"/>
            </a:schemeClr>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A. Thiết kế điện</a:t>
            </a:r>
            <a:r>
              <a:rPr lang="en-US" sz="2000"/>
              <a:t>.</a:t>
            </a:r>
            <a:r>
              <a:rPr lang="vi-VN" sz="2000"/>
              <a:t> </a:t>
            </a:r>
          </a:p>
        </p:txBody>
      </p:sp>
      <p:pic>
        <p:nvPicPr>
          <p:cNvPr id="8" name="Picture 7">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4021" y="138430"/>
            <a:ext cx="1048603" cy="256054"/>
          </a:xfrm>
          <a:prstGeom prst="rect">
            <a:avLst/>
          </a:prstGeom>
        </p:spPr>
      </p:pic>
    </p:spTree>
    <p:extLst>
      <p:ext uri="{BB962C8B-B14F-4D97-AF65-F5344CB8AC3E}">
        <p14:creationId xmlns:p14="http://schemas.microsoft.com/office/powerpoint/2010/main" val="297362204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animBg="1"/>
      <p:bldP spid="24" grpId="0" animBg="1"/>
      <p:bldP spid="25" grpId="0" animBg="1"/>
      <p:bldP spid="26" grpId="0" animBg="1"/>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1"/>
        <p:cNvGrpSpPr/>
        <p:nvPr/>
      </p:nvGrpSpPr>
      <p:grpSpPr>
        <a:xfrm>
          <a:off x="0" y="0"/>
          <a:ext cx="0" cy="0"/>
          <a:chOff x="0" y="0"/>
          <a:chExt cx="0" cy="0"/>
        </a:xfrm>
      </p:grpSpPr>
      <p:cxnSp>
        <p:nvCxnSpPr>
          <p:cNvPr id="1485" name="Google Shape;1485;p42"/>
          <p:cNvCxnSpPr>
            <a:stCxn id="1466" idx="3"/>
            <a:endCxn id="1478" idx="1"/>
          </p:cNvCxnSpPr>
          <p:nvPr/>
        </p:nvCxnSpPr>
        <p:spPr>
          <a:xfrm>
            <a:off x="2264189" y="3312375"/>
            <a:ext cx="4074420" cy="2100"/>
          </a:xfrm>
          <a:prstGeom prst="straightConnector1">
            <a:avLst/>
          </a:prstGeom>
          <a:noFill/>
          <a:ln w="9525" cap="flat" cmpd="sng">
            <a:solidFill>
              <a:schemeClr val="lt2"/>
            </a:solidFill>
            <a:prstDash val="solid"/>
            <a:round/>
            <a:headEnd type="none" w="med" len="med"/>
            <a:tailEnd type="none" w="med" len="med"/>
          </a:ln>
        </p:spPr>
      </p:cxnSp>
      <p:cxnSp>
        <p:nvCxnSpPr>
          <p:cNvPr id="1471" name="Google Shape;1471;p42"/>
          <p:cNvCxnSpPr>
            <a:stCxn id="1463" idx="3"/>
            <a:endCxn id="1464" idx="1"/>
          </p:cNvCxnSpPr>
          <p:nvPr/>
        </p:nvCxnSpPr>
        <p:spPr>
          <a:xfrm>
            <a:off x="1623567" y="1231052"/>
            <a:ext cx="2776200" cy="0"/>
          </a:xfrm>
          <a:prstGeom prst="straightConnector1">
            <a:avLst/>
          </a:prstGeom>
          <a:noFill/>
          <a:ln w="9525" cap="flat" cmpd="sng">
            <a:solidFill>
              <a:schemeClr val="lt2"/>
            </a:solidFill>
            <a:prstDash val="solid"/>
            <a:round/>
            <a:headEnd type="none" w="med" len="med"/>
            <a:tailEnd type="none" w="med" len="med"/>
          </a:ln>
        </p:spPr>
      </p:cxnSp>
      <p:cxnSp>
        <p:nvCxnSpPr>
          <p:cNvPr id="1472" name="Google Shape;1472;p42"/>
          <p:cNvCxnSpPr>
            <a:stCxn id="1464" idx="3"/>
            <a:endCxn id="1465" idx="1"/>
          </p:cNvCxnSpPr>
          <p:nvPr/>
        </p:nvCxnSpPr>
        <p:spPr>
          <a:xfrm>
            <a:off x="4576155" y="1231052"/>
            <a:ext cx="2776200" cy="0"/>
          </a:xfrm>
          <a:prstGeom prst="straightConnector1">
            <a:avLst/>
          </a:prstGeom>
          <a:noFill/>
          <a:ln w="9525" cap="flat" cmpd="sng">
            <a:solidFill>
              <a:schemeClr val="lt2"/>
            </a:solidFill>
            <a:prstDash val="solid"/>
            <a:round/>
            <a:headEnd type="none" w="med" len="med"/>
            <a:tailEnd type="none" w="med" len="med"/>
          </a:ln>
        </p:spPr>
      </p:cxnSp>
      <p:grpSp>
        <p:nvGrpSpPr>
          <p:cNvPr id="13" name="Group 12"/>
          <p:cNvGrpSpPr/>
          <p:nvPr/>
        </p:nvGrpSpPr>
        <p:grpSpPr>
          <a:xfrm>
            <a:off x="1447167" y="1142852"/>
            <a:ext cx="176400" cy="348600"/>
            <a:chOff x="1447167" y="1142852"/>
            <a:chExt cx="176400" cy="348600"/>
          </a:xfrm>
        </p:grpSpPr>
        <p:sp>
          <p:nvSpPr>
            <p:cNvPr id="1463" name="Google Shape;1463;p42"/>
            <p:cNvSpPr/>
            <p:nvPr/>
          </p:nvSpPr>
          <p:spPr>
            <a:xfrm>
              <a:off x="1447167" y="1142852"/>
              <a:ext cx="176400" cy="176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73" name="Google Shape;1473;p42"/>
            <p:cNvCxnSpPr>
              <a:stCxn id="1463" idx="2"/>
            </p:cNvCxnSpPr>
            <p:nvPr/>
          </p:nvCxnSpPr>
          <p:spPr>
            <a:xfrm>
              <a:off x="1535367" y="1319252"/>
              <a:ext cx="0" cy="172200"/>
            </a:xfrm>
            <a:prstGeom prst="straightConnector1">
              <a:avLst/>
            </a:prstGeom>
            <a:noFill/>
            <a:ln w="9525" cap="flat" cmpd="sng">
              <a:solidFill>
                <a:schemeClr val="lt2"/>
              </a:solidFill>
              <a:prstDash val="solid"/>
              <a:round/>
              <a:headEnd type="none" w="med" len="med"/>
              <a:tailEnd type="none" w="med" len="med"/>
            </a:ln>
          </p:spPr>
        </p:cxnSp>
      </p:grpSp>
      <p:grpSp>
        <p:nvGrpSpPr>
          <p:cNvPr id="14" name="Group 13"/>
          <p:cNvGrpSpPr/>
          <p:nvPr/>
        </p:nvGrpSpPr>
        <p:grpSpPr>
          <a:xfrm>
            <a:off x="4399755" y="1142852"/>
            <a:ext cx="176400" cy="348600"/>
            <a:chOff x="4399755" y="1142852"/>
            <a:chExt cx="176400" cy="348600"/>
          </a:xfrm>
        </p:grpSpPr>
        <p:sp>
          <p:nvSpPr>
            <p:cNvPr id="1464" name="Google Shape;1464;p42"/>
            <p:cNvSpPr/>
            <p:nvPr/>
          </p:nvSpPr>
          <p:spPr>
            <a:xfrm>
              <a:off x="4399755" y="1142852"/>
              <a:ext cx="176400" cy="176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74" name="Google Shape;1474;p42"/>
            <p:cNvCxnSpPr>
              <a:stCxn id="1464" idx="2"/>
            </p:cNvCxnSpPr>
            <p:nvPr/>
          </p:nvCxnSpPr>
          <p:spPr>
            <a:xfrm>
              <a:off x="4487955" y="1319252"/>
              <a:ext cx="0" cy="172200"/>
            </a:xfrm>
            <a:prstGeom prst="straightConnector1">
              <a:avLst/>
            </a:prstGeom>
            <a:noFill/>
            <a:ln w="9525" cap="flat" cmpd="sng">
              <a:solidFill>
                <a:schemeClr val="lt2"/>
              </a:solidFill>
              <a:prstDash val="solid"/>
              <a:round/>
              <a:headEnd type="none" w="med" len="med"/>
              <a:tailEnd type="none" w="med" len="med"/>
            </a:ln>
          </p:spPr>
        </p:cxnSp>
      </p:grpSp>
      <p:grpSp>
        <p:nvGrpSpPr>
          <p:cNvPr id="15" name="Group 14"/>
          <p:cNvGrpSpPr/>
          <p:nvPr/>
        </p:nvGrpSpPr>
        <p:grpSpPr>
          <a:xfrm>
            <a:off x="7352342" y="1142852"/>
            <a:ext cx="176400" cy="348600"/>
            <a:chOff x="7352342" y="1142852"/>
            <a:chExt cx="176400" cy="348600"/>
          </a:xfrm>
        </p:grpSpPr>
        <p:sp>
          <p:nvSpPr>
            <p:cNvPr id="1465" name="Google Shape;1465;p42"/>
            <p:cNvSpPr/>
            <p:nvPr/>
          </p:nvSpPr>
          <p:spPr>
            <a:xfrm>
              <a:off x="7352342" y="1142852"/>
              <a:ext cx="176400" cy="176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75" name="Google Shape;1475;p42"/>
            <p:cNvCxnSpPr>
              <a:stCxn id="1465" idx="2"/>
            </p:cNvCxnSpPr>
            <p:nvPr/>
          </p:nvCxnSpPr>
          <p:spPr>
            <a:xfrm>
              <a:off x="7440542" y="1319252"/>
              <a:ext cx="0" cy="172200"/>
            </a:xfrm>
            <a:prstGeom prst="straightConnector1">
              <a:avLst/>
            </a:prstGeom>
            <a:noFill/>
            <a:ln w="9525" cap="flat" cmpd="sng">
              <a:solidFill>
                <a:schemeClr val="lt2"/>
              </a:solidFill>
              <a:prstDash val="solid"/>
              <a:round/>
              <a:headEnd type="none" w="med" len="med"/>
              <a:tailEnd type="none" w="med" len="med"/>
            </a:ln>
          </p:spPr>
        </p:cxnSp>
      </p:grpSp>
      <p:grpSp>
        <p:nvGrpSpPr>
          <p:cNvPr id="5" name="Group 4"/>
          <p:cNvGrpSpPr/>
          <p:nvPr/>
        </p:nvGrpSpPr>
        <p:grpSpPr>
          <a:xfrm>
            <a:off x="2087789" y="3224175"/>
            <a:ext cx="176400" cy="348600"/>
            <a:chOff x="1531250" y="3229550"/>
            <a:chExt cx="176400" cy="348600"/>
          </a:xfrm>
        </p:grpSpPr>
        <p:sp>
          <p:nvSpPr>
            <p:cNvPr id="1466" name="Google Shape;1466;p42"/>
            <p:cNvSpPr/>
            <p:nvPr/>
          </p:nvSpPr>
          <p:spPr>
            <a:xfrm>
              <a:off x="1531250" y="3229550"/>
              <a:ext cx="176400" cy="176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76" name="Google Shape;1476;p42"/>
            <p:cNvCxnSpPr>
              <a:stCxn id="1466" idx="2"/>
              <a:endCxn id="1470" idx="0"/>
            </p:cNvCxnSpPr>
            <p:nvPr/>
          </p:nvCxnSpPr>
          <p:spPr>
            <a:xfrm>
              <a:off x="1619450" y="3405950"/>
              <a:ext cx="0" cy="172200"/>
            </a:xfrm>
            <a:prstGeom prst="straightConnector1">
              <a:avLst/>
            </a:prstGeom>
            <a:noFill/>
            <a:ln w="9525" cap="flat" cmpd="sng">
              <a:solidFill>
                <a:schemeClr val="lt2"/>
              </a:solidFill>
              <a:prstDash val="solid"/>
              <a:round/>
              <a:headEnd type="none" w="med" len="med"/>
              <a:tailEnd type="none" w="med" len="med"/>
            </a:ln>
          </p:spPr>
        </p:cxnSp>
      </p:grpSp>
      <p:grpSp>
        <p:nvGrpSpPr>
          <p:cNvPr id="3" name="Group 2"/>
          <p:cNvGrpSpPr/>
          <p:nvPr/>
        </p:nvGrpSpPr>
        <p:grpSpPr>
          <a:xfrm>
            <a:off x="6338609" y="3226275"/>
            <a:ext cx="176400" cy="348600"/>
            <a:chOff x="7436475" y="3229550"/>
            <a:chExt cx="176400" cy="348600"/>
          </a:xfrm>
        </p:grpSpPr>
        <p:sp>
          <p:nvSpPr>
            <p:cNvPr id="1478" name="Google Shape;1478;p42"/>
            <p:cNvSpPr/>
            <p:nvPr/>
          </p:nvSpPr>
          <p:spPr>
            <a:xfrm>
              <a:off x="7436475" y="3229550"/>
              <a:ext cx="176400" cy="176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83" name="Google Shape;1483;p42"/>
            <p:cNvCxnSpPr>
              <a:stCxn id="1478" idx="2"/>
              <a:endCxn id="1480" idx="0"/>
            </p:cNvCxnSpPr>
            <p:nvPr/>
          </p:nvCxnSpPr>
          <p:spPr>
            <a:xfrm>
              <a:off x="7524675" y="3405950"/>
              <a:ext cx="0" cy="172200"/>
            </a:xfrm>
            <a:prstGeom prst="straightConnector1">
              <a:avLst/>
            </a:prstGeom>
            <a:noFill/>
            <a:ln w="9525" cap="flat" cmpd="sng">
              <a:solidFill>
                <a:schemeClr val="lt2"/>
              </a:solidFill>
              <a:prstDash val="solid"/>
              <a:round/>
              <a:headEnd type="none" w="med" len="med"/>
              <a:tailEnd type="none" w="med" len="med"/>
            </a:ln>
          </p:spPr>
        </p:cxnSp>
      </p:grpSp>
      <p:cxnSp>
        <p:nvCxnSpPr>
          <p:cNvPr id="1484" name="Google Shape;1484;p42"/>
          <p:cNvCxnSpPr>
            <a:stCxn id="1465" idx="3"/>
            <a:endCxn id="1466" idx="1"/>
          </p:cNvCxnSpPr>
          <p:nvPr/>
        </p:nvCxnSpPr>
        <p:spPr>
          <a:xfrm flipH="1">
            <a:off x="2087789" y="1231052"/>
            <a:ext cx="5440953" cy="2081323"/>
          </a:xfrm>
          <a:prstGeom prst="bentConnector5">
            <a:avLst>
              <a:gd name="adj1" fmla="val -19848"/>
              <a:gd name="adj2" fmla="val 73734"/>
              <a:gd name="adj3" fmla="val 125257"/>
            </a:avLst>
          </a:prstGeom>
          <a:noFill/>
          <a:ln w="9525" cap="flat" cmpd="sng">
            <a:solidFill>
              <a:schemeClr val="lt2"/>
            </a:solidFill>
            <a:prstDash val="solid"/>
            <a:round/>
            <a:headEnd type="none" w="med" len="med"/>
            <a:tailEnd type="none" w="med" len="med"/>
          </a:ln>
        </p:spPr>
      </p:cxnSp>
      <p:sp>
        <p:nvSpPr>
          <p:cNvPr id="27" name="TextBox 26"/>
          <p:cNvSpPr txBox="1"/>
          <p:nvPr/>
        </p:nvSpPr>
        <p:spPr>
          <a:xfrm>
            <a:off x="1" y="176454"/>
            <a:ext cx="9143999" cy="630942"/>
          </a:xfrm>
          <a:prstGeom prst="rect">
            <a:avLst/>
          </a:prstGeom>
          <a:noFill/>
        </p:spPr>
        <p:txBody>
          <a:bodyPr wrap="square" rtlCol="0">
            <a:spAutoFit/>
          </a:bodyPr>
          <a:lstStyle/>
          <a:p>
            <a:pPr algn="ctr"/>
            <a:r>
              <a:rPr lang="en-US" sz="3500" b="1"/>
              <a:t>NỘI DUNG BÀI HỌC</a:t>
            </a:r>
          </a:p>
        </p:txBody>
      </p:sp>
      <p:sp>
        <p:nvSpPr>
          <p:cNvPr id="28" name="TextBox 27"/>
          <p:cNvSpPr txBox="1"/>
          <p:nvPr/>
        </p:nvSpPr>
        <p:spPr>
          <a:xfrm>
            <a:off x="529142" y="1486003"/>
            <a:ext cx="2012449" cy="1154162"/>
          </a:xfrm>
          <a:prstGeom prst="rect">
            <a:avLst/>
          </a:prstGeom>
          <a:noFill/>
        </p:spPr>
        <p:txBody>
          <a:bodyPr wrap="square" rtlCol="0">
            <a:spAutoFit/>
          </a:bodyPr>
          <a:lstStyle/>
          <a:p>
            <a:pPr algn="ctr">
              <a:lnSpc>
                <a:spcPct val="150000"/>
              </a:lnSpc>
            </a:pPr>
            <a:r>
              <a:rPr lang="en-US" sz="2300"/>
              <a:t>I. </a:t>
            </a:r>
          </a:p>
          <a:p>
            <a:pPr algn="ctr">
              <a:lnSpc>
                <a:spcPct val="150000"/>
              </a:lnSpc>
            </a:pPr>
            <a:r>
              <a:rPr lang="en-US" sz="2300"/>
              <a:t>Thiết kế điện</a:t>
            </a:r>
          </a:p>
        </p:txBody>
      </p:sp>
      <p:sp>
        <p:nvSpPr>
          <p:cNvPr id="29" name="TextBox 28"/>
          <p:cNvSpPr txBox="1"/>
          <p:nvPr/>
        </p:nvSpPr>
        <p:spPr>
          <a:xfrm>
            <a:off x="3077661" y="1486003"/>
            <a:ext cx="2820511" cy="1154162"/>
          </a:xfrm>
          <a:prstGeom prst="rect">
            <a:avLst/>
          </a:prstGeom>
          <a:noFill/>
        </p:spPr>
        <p:txBody>
          <a:bodyPr wrap="square" rtlCol="0">
            <a:spAutoFit/>
          </a:bodyPr>
          <a:lstStyle/>
          <a:p>
            <a:pPr algn="ctr">
              <a:lnSpc>
                <a:spcPct val="150000"/>
              </a:lnSpc>
            </a:pPr>
            <a:r>
              <a:rPr lang="en-US" sz="2300"/>
              <a:t>II. Sản xuất, chế tạo thiết bị điện</a:t>
            </a:r>
          </a:p>
        </p:txBody>
      </p:sp>
      <p:sp>
        <p:nvSpPr>
          <p:cNvPr id="30" name="TextBox 29"/>
          <p:cNvSpPr txBox="1"/>
          <p:nvPr/>
        </p:nvSpPr>
        <p:spPr>
          <a:xfrm>
            <a:off x="6526028" y="1486003"/>
            <a:ext cx="1817999" cy="1154162"/>
          </a:xfrm>
          <a:prstGeom prst="rect">
            <a:avLst/>
          </a:prstGeom>
          <a:noFill/>
        </p:spPr>
        <p:txBody>
          <a:bodyPr wrap="square" rtlCol="0">
            <a:spAutoFit/>
          </a:bodyPr>
          <a:lstStyle/>
          <a:p>
            <a:pPr algn="ctr">
              <a:lnSpc>
                <a:spcPct val="150000"/>
              </a:lnSpc>
            </a:pPr>
            <a:r>
              <a:rPr lang="en-US" sz="2300"/>
              <a:t>III. </a:t>
            </a:r>
          </a:p>
          <a:p>
            <a:pPr algn="ctr">
              <a:lnSpc>
                <a:spcPct val="150000"/>
              </a:lnSpc>
            </a:pPr>
            <a:r>
              <a:rPr lang="en-US" sz="2300"/>
              <a:t>Lắp đặt điện</a:t>
            </a:r>
          </a:p>
        </p:txBody>
      </p:sp>
      <p:sp>
        <p:nvSpPr>
          <p:cNvPr id="31" name="TextBox 30"/>
          <p:cNvSpPr txBox="1"/>
          <p:nvPr/>
        </p:nvSpPr>
        <p:spPr>
          <a:xfrm>
            <a:off x="888745" y="3535331"/>
            <a:ext cx="2583542" cy="623248"/>
          </a:xfrm>
          <a:prstGeom prst="rect">
            <a:avLst/>
          </a:prstGeom>
          <a:noFill/>
        </p:spPr>
        <p:txBody>
          <a:bodyPr wrap="square" rtlCol="0">
            <a:spAutoFit/>
          </a:bodyPr>
          <a:lstStyle/>
          <a:p>
            <a:pPr algn="ctr">
              <a:lnSpc>
                <a:spcPct val="150000"/>
              </a:lnSpc>
            </a:pPr>
            <a:r>
              <a:rPr lang="en-US" sz="2300"/>
              <a:t>IV. Vận hành điện</a:t>
            </a:r>
          </a:p>
        </p:txBody>
      </p:sp>
      <p:sp>
        <p:nvSpPr>
          <p:cNvPr id="32" name="TextBox 31"/>
          <p:cNvSpPr txBox="1"/>
          <p:nvPr/>
        </p:nvSpPr>
        <p:spPr>
          <a:xfrm>
            <a:off x="5130510" y="3535331"/>
            <a:ext cx="2601651" cy="1154162"/>
          </a:xfrm>
          <a:prstGeom prst="rect">
            <a:avLst/>
          </a:prstGeom>
          <a:noFill/>
        </p:spPr>
        <p:txBody>
          <a:bodyPr wrap="square" rtlCol="0">
            <a:spAutoFit/>
          </a:bodyPr>
          <a:lstStyle/>
          <a:p>
            <a:pPr algn="ctr">
              <a:lnSpc>
                <a:spcPct val="150000"/>
              </a:lnSpc>
            </a:pPr>
            <a:r>
              <a:rPr lang="en-US" sz="2300"/>
              <a:t>V. Bảo dưỡng, sửa chữa điện</a:t>
            </a:r>
          </a:p>
        </p:txBody>
      </p:sp>
    </p:spTree>
    <p:extLst>
      <p:ext uri="{BB962C8B-B14F-4D97-AF65-F5344CB8AC3E}">
        <p14:creationId xmlns:p14="http://schemas.microsoft.com/office/powerpoint/2010/main" val="172754441"/>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anim calcmode="lin" valueType="num">
                                      <p:cBhvr>
                                        <p:cTn id="14" dur="500" fill="hold"/>
                                        <p:tgtEl>
                                          <p:spTgt spid="28"/>
                                        </p:tgtEl>
                                        <p:attrNameLst>
                                          <p:attrName>ppt_x</p:attrName>
                                        </p:attrNameLst>
                                      </p:cBhvr>
                                      <p:tavLst>
                                        <p:tav tm="0">
                                          <p:val>
                                            <p:strVal val="#ppt_x"/>
                                          </p:val>
                                        </p:tav>
                                        <p:tav tm="100000">
                                          <p:val>
                                            <p:strVal val="#ppt_x"/>
                                          </p:val>
                                        </p:tav>
                                      </p:tavLst>
                                    </p:anim>
                                    <p:anim calcmode="lin" valueType="num">
                                      <p:cBhvr>
                                        <p:cTn id="15" dur="500" fill="hold"/>
                                        <p:tgtEl>
                                          <p:spTgt spid="2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1471"/>
                                        </p:tgtEl>
                                        <p:attrNameLst>
                                          <p:attrName>style.visibility</p:attrName>
                                        </p:attrNameLst>
                                      </p:cBhvr>
                                      <p:to>
                                        <p:strVal val="visible"/>
                                      </p:to>
                                    </p:set>
                                    <p:animEffect transition="in" filter="wipe(left)">
                                      <p:cBhvr>
                                        <p:cTn id="19" dur="500"/>
                                        <p:tgtEl>
                                          <p:spTgt spid="1471"/>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par>
                          <p:cTn id="26" fill="hold">
                            <p:stCondLst>
                              <p:cond delay="2000"/>
                            </p:stCondLst>
                            <p:childTnLst>
                              <p:par>
                                <p:cTn id="27" presetID="47" presetClass="entr" presetSubtype="0"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anim calcmode="lin" valueType="num">
                                      <p:cBhvr>
                                        <p:cTn id="30" dur="500" fill="hold"/>
                                        <p:tgtEl>
                                          <p:spTgt spid="29"/>
                                        </p:tgtEl>
                                        <p:attrNameLst>
                                          <p:attrName>ppt_x</p:attrName>
                                        </p:attrNameLst>
                                      </p:cBhvr>
                                      <p:tavLst>
                                        <p:tav tm="0">
                                          <p:val>
                                            <p:strVal val="#ppt_x"/>
                                          </p:val>
                                        </p:tav>
                                        <p:tav tm="100000">
                                          <p:val>
                                            <p:strVal val="#ppt_x"/>
                                          </p:val>
                                        </p:tav>
                                      </p:tavLst>
                                    </p:anim>
                                    <p:anim calcmode="lin" valueType="num">
                                      <p:cBhvr>
                                        <p:cTn id="31" dur="500" fill="hold"/>
                                        <p:tgtEl>
                                          <p:spTgt spid="29"/>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22" presetClass="entr" presetSubtype="8" fill="hold" nodeType="afterEffect">
                                  <p:stCondLst>
                                    <p:cond delay="0"/>
                                  </p:stCondLst>
                                  <p:childTnLst>
                                    <p:set>
                                      <p:cBhvr>
                                        <p:cTn id="34" dur="1" fill="hold">
                                          <p:stCondLst>
                                            <p:cond delay="0"/>
                                          </p:stCondLst>
                                        </p:cTn>
                                        <p:tgtEl>
                                          <p:spTgt spid="1472"/>
                                        </p:tgtEl>
                                        <p:attrNameLst>
                                          <p:attrName>style.visibility</p:attrName>
                                        </p:attrNameLst>
                                      </p:cBhvr>
                                      <p:to>
                                        <p:strVal val="visible"/>
                                      </p:to>
                                    </p:set>
                                    <p:animEffect transition="in" filter="wipe(left)">
                                      <p:cBhvr>
                                        <p:cTn id="35" dur="500"/>
                                        <p:tgtEl>
                                          <p:spTgt spid="1472"/>
                                        </p:tgtEl>
                                      </p:cBhvr>
                                    </p:animEffect>
                                  </p:childTnLst>
                                </p:cTn>
                              </p:par>
                            </p:childTnLst>
                          </p:cTn>
                        </p:par>
                        <p:par>
                          <p:cTn id="36" fill="hold">
                            <p:stCondLst>
                              <p:cond delay="3000"/>
                            </p:stCondLst>
                            <p:childTnLst>
                              <p:par>
                                <p:cTn id="37" presetID="53" presetClass="entr" presetSubtype="16"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childTnLst>
                          </p:cTn>
                        </p:par>
                        <p:par>
                          <p:cTn id="42" fill="hold">
                            <p:stCondLst>
                              <p:cond delay="3500"/>
                            </p:stCondLst>
                            <p:childTnLst>
                              <p:par>
                                <p:cTn id="43" presetID="47" presetClass="entr" presetSubtype="0" fill="hold" grpId="0" nodeType="after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anim calcmode="lin" valueType="num">
                                      <p:cBhvr>
                                        <p:cTn id="46" dur="500" fill="hold"/>
                                        <p:tgtEl>
                                          <p:spTgt spid="30"/>
                                        </p:tgtEl>
                                        <p:attrNameLst>
                                          <p:attrName>ppt_x</p:attrName>
                                        </p:attrNameLst>
                                      </p:cBhvr>
                                      <p:tavLst>
                                        <p:tav tm="0">
                                          <p:val>
                                            <p:strVal val="#ppt_x"/>
                                          </p:val>
                                        </p:tav>
                                        <p:tav tm="100000">
                                          <p:val>
                                            <p:strVal val="#ppt_x"/>
                                          </p:val>
                                        </p:tav>
                                      </p:tavLst>
                                    </p:anim>
                                    <p:anim calcmode="lin" valueType="num">
                                      <p:cBhvr>
                                        <p:cTn id="47" dur="500" fill="hold"/>
                                        <p:tgtEl>
                                          <p:spTgt spid="30"/>
                                        </p:tgtEl>
                                        <p:attrNameLst>
                                          <p:attrName>ppt_y</p:attrName>
                                        </p:attrNameLst>
                                      </p:cBhvr>
                                      <p:tavLst>
                                        <p:tav tm="0">
                                          <p:val>
                                            <p:strVal val="#ppt_y-.1"/>
                                          </p:val>
                                        </p:tav>
                                        <p:tav tm="100000">
                                          <p:val>
                                            <p:strVal val="#ppt_y"/>
                                          </p:val>
                                        </p:tav>
                                      </p:tavLst>
                                    </p:anim>
                                  </p:childTnLst>
                                </p:cTn>
                              </p:par>
                            </p:childTnLst>
                          </p:cTn>
                        </p:par>
                        <p:par>
                          <p:cTn id="48" fill="hold">
                            <p:stCondLst>
                              <p:cond delay="4000"/>
                            </p:stCondLst>
                            <p:childTnLst>
                              <p:par>
                                <p:cTn id="49" presetID="14" presetClass="entr" presetSubtype="10" fill="hold" nodeType="afterEffect">
                                  <p:stCondLst>
                                    <p:cond delay="0"/>
                                  </p:stCondLst>
                                  <p:childTnLst>
                                    <p:set>
                                      <p:cBhvr>
                                        <p:cTn id="50" dur="1" fill="hold">
                                          <p:stCondLst>
                                            <p:cond delay="0"/>
                                          </p:stCondLst>
                                        </p:cTn>
                                        <p:tgtEl>
                                          <p:spTgt spid="1484"/>
                                        </p:tgtEl>
                                        <p:attrNameLst>
                                          <p:attrName>style.visibility</p:attrName>
                                        </p:attrNameLst>
                                      </p:cBhvr>
                                      <p:to>
                                        <p:strVal val="visible"/>
                                      </p:to>
                                    </p:set>
                                    <p:animEffect transition="in" filter="randombar(horizontal)">
                                      <p:cBhvr>
                                        <p:cTn id="51" dur="500"/>
                                        <p:tgtEl>
                                          <p:spTgt spid="1484"/>
                                        </p:tgtEl>
                                      </p:cBhvr>
                                    </p:animEffect>
                                  </p:childTnLst>
                                </p:cTn>
                              </p:par>
                            </p:childTnLst>
                          </p:cTn>
                        </p:par>
                        <p:par>
                          <p:cTn id="52" fill="hold">
                            <p:stCondLst>
                              <p:cond delay="4500"/>
                            </p:stCondLst>
                            <p:childTnLst>
                              <p:par>
                                <p:cTn id="53" presetID="53" presetClass="entr" presetSubtype="16" fill="hold" nodeType="after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p:cTn id="55" dur="500" fill="hold"/>
                                        <p:tgtEl>
                                          <p:spTgt spid="5"/>
                                        </p:tgtEl>
                                        <p:attrNameLst>
                                          <p:attrName>ppt_w</p:attrName>
                                        </p:attrNameLst>
                                      </p:cBhvr>
                                      <p:tavLst>
                                        <p:tav tm="0">
                                          <p:val>
                                            <p:fltVal val="0"/>
                                          </p:val>
                                        </p:tav>
                                        <p:tav tm="100000">
                                          <p:val>
                                            <p:strVal val="#ppt_w"/>
                                          </p:val>
                                        </p:tav>
                                      </p:tavLst>
                                    </p:anim>
                                    <p:anim calcmode="lin" valueType="num">
                                      <p:cBhvr>
                                        <p:cTn id="56" dur="500" fill="hold"/>
                                        <p:tgtEl>
                                          <p:spTgt spid="5"/>
                                        </p:tgtEl>
                                        <p:attrNameLst>
                                          <p:attrName>ppt_h</p:attrName>
                                        </p:attrNameLst>
                                      </p:cBhvr>
                                      <p:tavLst>
                                        <p:tav tm="0">
                                          <p:val>
                                            <p:fltVal val="0"/>
                                          </p:val>
                                        </p:tav>
                                        <p:tav tm="100000">
                                          <p:val>
                                            <p:strVal val="#ppt_h"/>
                                          </p:val>
                                        </p:tav>
                                      </p:tavLst>
                                    </p:anim>
                                    <p:animEffect transition="in" filter="fade">
                                      <p:cBhvr>
                                        <p:cTn id="57" dur="500"/>
                                        <p:tgtEl>
                                          <p:spTgt spid="5"/>
                                        </p:tgtEl>
                                      </p:cBhvr>
                                    </p:animEffect>
                                  </p:childTnLst>
                                </p:cTn>
                              </p:par>
                            </p:childTnLst>
                          </p:cTn>
                        </p:par>
                        <p:par>
                          <p:cTn id="58" fill="hold">
                            <p:stCondLst>
                              <p:cond delay="5000"/>
                            </p:stCondLst>
                            <p:childTnLst>
                              <p:par>
                                <p:cTn id="59" presetID="47" presetClass="entr" presetSubtype="0" fill="hold" grpId="0" nodeType="after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anim calcmode="lin" valueType="num">
                                      <p:cBhvr>
                                        <p:cTn id="62" dur="500" fill="hold"/>
                                        <p:tgtEl>
                                          <p:spTgt spid="31"/>
                                        </p:tgtEl>
                                        <p:attrNameLst>
                                          <p:attrName>ppt_x</p:attrName>
                                        </p:attrNameLst>
                                      </p:cBhvr>
                                      <p:tavLst>
                                        <p:tav tm="0">
                                          <p:val>
                                            <p:strVal val="#ppt_x"/>
                                          </p:val>
                                        </p:tav>
                                        <p:tav tm="100000">
                                          <p:val>
                                            <p:strVal val="#ppt_x"/>
                                          </p:val>
                                        </p:tav>
                                      </p:tavLst>
                                    </p:anim>
                                    <p:anim calcmode="lin" valueType="num">
                                      <p:cBhvr>
                                        <p:cTn id="63" dur="500" fill="hold"/>
                                        <p:tgtEl>
                                          <p:spTgt spid="31"/>
                                        </p:tgtEl>
                                        <p:attrNameLst>
                                          <p:attrName>ppt_y</p:attrName>
                                        </p:attrNameLst>
                                      </p:cBhvr>
                                      <p:tavLst>
                                        <p:tav tm="0">
                                          <p:val>
                                            <p:strVal val="#ppt_y-.1"/>
                                          </p:val>
                                        </p:tav>
                                        <p:tav tm="100000">
                                          <p:val>
                                            <p:strVal val="#ppt_y"/>
                                          </p:val>
                                        </p:tav>
                                      </p:tavLst>
                                    </p:anim>
                                  </p:childTnLst>
                                </p:cTn>
                              </p:par>
                            </p:childTnLst>
                          </p:cTn>
                        </p:par>
                        <p:par>
                          <p:cTn id="64" fill="hold">
                            <p:stCondLst>
                              <p:cond delay="5500"/>
                            </p:stCondLst>
                            <p:childTnLst>
                              <p:par>
                                <p:cTn id="65" presetID="22" presetClass="entr" presetSubtype="8" fill="hold" nodeType="afterEffect">
                                  <p:stCondLst>
                                    <p:cond delay="0"/>
                                  </p:stCondLst>
                                  <p:childTnLst>
                                    <p:set>
                                      <p:cBhvr>
                                        <p:cTn id="66" dur="1" fill="hold">
                                          <p:stCondLst>
                                            <p:cond delay="0"/>
                                          </p:stCondLst>
                                        </p:cTn>
                                        <p:tgtEl>
                                          <p:spTgt spid="1485"/>
                                        </p:tgtEl>
                                        <p:attrNameLst>
                                          <p:attrName>style.visibility</p:attrName>
                                        </p:attrNameLst>
                                      </p:cBhvr>
                                      <p:to>
                                        <p:strVal val="visible"/>
                                      </p:to>
                                    </p:set>
                                    <p:animEffect transition="in" filter="wipe(left)">
                                      <p:cBhvr>
                                        <p:cTn id="67" dur="500"/>
                                        <p:tgtEl>
                                          <p:spTgt spid="1485"/>
                                        </p:tgtEl>
                                      </p:cBhvr>
                                    </p:animEffect>
                                  </p:childTnLst>
                                </p:cTn>
                              </p:par>
                            </p:childTnLst>
                          </p:cTn>
                        </p:par>
                        <p:par>
                          <p:cTn id="68" fill="hold">
                            <p:stCondLst>
                              <p:cond delay="6000"/>
                            </p:stCondLst>
                            <p:childTnLst>
                              <p:par>
                                <p:cTn id="69" presetID="53" presetClass="entr" presetSubtype="16" fill="hold" nodeType="afterEffect">
                                  <p:stCondLst>
                                    <p:cond delay="0"/>
                                  </p:stCondLst>
                                  <p:childTnLst>
                                    <p:set>
                                      <p:cBhvr>
                                        <p:cTn id="70" dur="1" fill="hold">
                                          <p:stCondLst>
                                            <p:cond delay="0"/>
                                          </p:stCondLst>
                                        </p:cTn>
                                        <p:tgtEl>
                                          <p:spTgt spid="3"/>
                                        </p:tgtEl>
                                        <p:attrNameLst>
                                          <p:attrName>style.visibility</p:attrName>
                                        </p:attrNameLst>
                                      </p:cBhvr>
                                      <p:to>
                                        <p:strVal val="visible"/>
                                      </p:to>
                                    </p:set>
                                    <p:anim calcmode="lin" valueType="num">
                                      <p:cBhvr>
                                        <p:cTn id="71" dur="500" fill="hold"/>
                                        <p:tgtEl>
                                          <p:spTgt spid="3"/>
                                        </p:tgtEl>
                                        <p:attrNameLst>
                                          <p:attrName>ppt_w</p:attrName>
                                        </p:attrNameLst>
                                      </p:cBhvr>
                                      <p:tavLst>
                                        <p:tav tm="0">
                                          <p:val>
                                            <p:fltVal val="0"/>
                                          </p:val>
                                        </p:tav>
                                        <p:tav tm="100000">
                                          <p:val>
                                            <p:strVal val="#ppt_w"/>
                                          </p:val>
                                        </p:tav>
                                      </p:tavLst>
                                    </p:anim>
                                    <p:anim calcmode="lin" valueType="num">
                                      <p:cBhvr>
                                        <p:cTn id="72" dur="500" fill="hold"/>
                                        <p:tgtEl>
                                          <p:spTgt spid="3"/>
                                        </p:tgtEl>
                                        <p:attrNameLst>
                                          <p:attrName>ppt_h</p:attrName>
                                        </p:attrNameLst>
                                      </p:cBhvr>
                                      <p:tavLst>
                                        <p:tav tm="0">
                                          <p:val>
                                            <p:fltVal val="0"/>
                                          </p:val>
                                        </p:tav>
                                        <p:tav tm="100000">
                                          <p:val>
                                            <p:strVal val="#ppt_h"/>
                                          </p:val>
                                        </p:tav>
                                      </p:tavLst>
                                    </p:anim>
                                    <p:animEffect transition="in" filter="fade">
                                      <p:cBhvr>
                                        <p:cTn id="73" dur="500"/>
                                        <p:tgtEl>
                                          <p:spTgt spid="3"/>
                                        </p:tgtEl>
                                      </p:cBhvr>
                                    </p:animEffect>
                                  </p:childTnLst>
                                </p:cTn>
                              </p:par>
                            </p:childTnLst>
                          </p:cTn>
                        </p:par>
                        <p:par>
                          <p:cTn id="74" fill="hold">
                            <p:stCondLst>
                              <p:cond delay="6500"/>
                            </p:stCondLst>
                            <p:childTnLst>
                              <p:par>
                                <p:cTn id="75" presetID="47" presetClass="entr" presetSubtype="0" fill="hold" grpId="0" nodeType="after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fade">
                                      <p:cBhvr>
                                        <p:cTn id="77" dur="500"/>
                                        <p:tgtEl>
                                          <p:spTgt spid="32"/>
                                        </p:tgtEl>
                                      </p:cBhvr>
                                    </p:animEffect>
                                    <p:anim calcmode="lin" valueType="num">
                                      <p:cBhvr>
                                        <p:cTn id="78" dur="500" fill="hold"/>
                                        <p:tgtEl>
                                          <p:spTgt spid="32"/>
                                        </p:tgtEl>
                                        <p:attrNameLst>
                                          <p:attrName>ppt_x</p:attrName>
                                        </p:attrNameLst>
                                      </p:cBhvr>
                                      <p:tavLst>
                                        <p:tav tm="0">
                                          <p:val>
                                            <p:strVal val="#ppt_x"/>
                                          </p:val>
                                        </p:tav>
                                        <p:tav tm="100000">
                                          <p:val>
                                            <p:strVal val="#ppt_x"/>
                                          </p:val>
                                        </p:tav>
                                      </p:tavLst>
                                    </p:anim>
                                    <p:anim calcmode="lin" valueType="num">
                                      <p:cBhvr>
                                        <p:cTn id="79"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101;p3"/>
          <p:cNvSpPr/>
          <p:nvPr/>
        </p:nvSpPr>
        <p:spPr>
          <a:xfrm>
            <a:off x="387351" y="546100"/>
            <a:ext cx="8369298" cy="1079500"/>
          </a:xfrm>
          <a:prstGeom prst="roundRect">
            <a:avLst>
              <a:gd name="adj" fmla="val 16667"/>
            </a:avLst>
          </a:prstGeom>
          <a:solidFill>
            <a:schemeClr val="accent6"/>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solidFill>
                  <a:srgbClr val="C00000"/>
                </a:solidFill>
              </a:rPr>
              <a:t>Câu 7. “Kéo dây điện trong khu dân cư, các công tơ điện cho từng </a:t>
            </a:r>
            <a:endParaRPr lang="en-US" sz="2000">
              <a:solidFill>
                <a:srgbClr val="C00000"/>
              </a:solidFill>
            </a:endParaRPr>
          </a:p>
          <a:p>
            <a:pPr algn="ctr">
              <a:lnSpc>
                <a:spcPct val="150000"/>
              </a:lnSpc>
            </a:pPr>
            <a:r>
              <a:rPr lang="vi-VN" sz="2000">
                <a:solidFill>
                  <a:srgbClr val="C00000"/>
                </a:solidFill>
              </a:rPr>
              <a:t>hộ gia đình” là ví dụ về công việc nào trong lắp đặt điện? </a:t>
            </a:r>
            <a:endParaRPr sz="2000">
              <a:solidFill>
                <a:srgbClr val="C00000"/>
              </a:solidFill>
            </a:endParaRPr>
          </a:p>
        </p:txBody>
      </p:sp>
      <p:sp>
        <p:nvSpPr>
          <p:cNvPr id="23" name="Google Shape;102;p3"/>
          <p:cNvSpPr/>
          <p:nvPr/>
        </p:nvSpPr>
        <p:spPr>
          <a:xfrm>
            <a:off x="387350" y="1879600"/>
            <a:ext cx="4679950" cy="1215828"/>
          </a:xfrm>
          <a:prstGeom prst="roundRect">
            <a:avLst>
              <a:gd name="adj" fmla="val 16667"/>
            </a:avLst>
          </a:prstGeom>
          <a:solidFill>
            <a:schemeClr val="accent6"/>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A. Lắp đặt máy phát điện, thiết bị đóng cắt và bảo vệ trong các nhà máy điện</a:t>
            </a:r>
            <a:r>
              <a:rPr lang="en-US" sz="2000"/>
              <a:t>.</a:t>
            </a:r>
            <a:r>
              <a:rPr lang="vi-VN" sz="2000"/>
              <a:t> </a:t>
            </a:r>
            <a:endParaRPr sz="2000"/>
          </a:p>
        </p:txBody>
      </p:sp>
      <p:sp>
        <p:nvSpPr>
          <p:cNvPr id="24" name="Google Shape;103;p3"/>
          <p:cNvSpPr/>
          <p:nvPr/>
        </p:nvSpPr>
        <p:spPr>
          <a:xfrm>
            <a:off x="387350" y="3419285"/>
            <a:ext cx="4679950" cy="1215828"/>
          </a:xfrm>
          <a:prstGeom prst="roundRect">
            <a:avLst>
              <a:gd name="adj" fmla="val 16667"/>
            </a:avLst>
          </a:prstGeom>
          <a:solidFill>
            <a:schemeClr val="accent6"/>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C. Lắp đặt hệ thống cung cấp điện </a:t>
            </a:r>
            <a:endParaRPr lang="en-US" sz="2000"/>
          </a:p>
          <a:p>
            <a:pPr algn="ctr">
              <a:lnSpc>
                <a:spcPct val="150000"/>
              </a:lnSpc>
            </a:pPr>
            <a:r>
              <a:rPr lang="vi-VN" sz="2000"/>
              <a:t>cho nhà máy, xí nghiệp</a:t>
            </a:r>
            <a:r>
              <a:rPr lang="en-US" sz="2000"/>
              <a:t>.</a:t>
            </a:r>
            <a:endParaRPr sz="2000"/>
          </a:p>
        </p:txBody>
      </p:sp>
      <p:sp>
        <p:nvSpPr>
          <p:cNvPr id="25" name="Google Shape;104;p3"/>
          <p:cNvSpPr/>
          <p:nvPr/>
        </p:nvSpPr>
        <p:spPr>
          <a:xfrm>
            <a:off x="5295899" y="1879600"/>
            <a:ext cx="3460749" cy="1215828"/>
          </a:xfrm>
          <a:prstGeom prst="roundRect">
            <a:avLst>
              <a:gd name="adj" fmla="val 16667"/>
            </a:avLst>
          </a:prstGeom>
          <a:solidFill>
            <a:schemeClr val="accent6"/>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B. Lắp đặt điện dân dụng phục vụ đời sống</a:t>
            </a:r>
            <a:r>
              <a:rPr lang="en-US" sz="2000"/>
              <a:t>.</a:t>
            </a:r>
            <a:r>
              <a:rPr lang="vi-VN" sz="2000"/>
              <a:t> </a:t>
            </a:r>
            <a:endParaRPr sz="2000"/>
          </a:p>
        </p:txBody>
      </p:sp>
      <p:sp>
        <p:nvSpPr>
          <p:cNvPr id="26" name="Google Shape;105;p3"/>
          <p:cNvSpPr/>
          <p:nvPr/>
        </p:nvSpPr>
        <p:spPr>
          <a:xfrm>
            <a:off x="5295899" y="3419285"/>
            <a:ext cx="3460749" cy="1215828"/>
          </a:xfrm>
          <a:prstGeom prst="roundRect">
            <a:avLst>
              <a:gd name="adj" fmla="val 16667"/>
            </a:avLst>
          </a:prstGeom>
          <a:solidFill>
            <a:schemeClr val="accent6"/>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D. Lắp đặt máy biến áp trong các trạm biến áp</a:t>
            </a:r>
            <a:r>
              <a:rPr lang="en-US" sz="2000"/>
              <a:t>.</a:t>
            </a:r>
            <a:r>
              <a:rPr lang="vi-VN" sz="2000"/>
              <a:t> </a:t>
            </a:r>
            <a:endParaRPr sz="2000"/>
          </a:p>
        </p:txBody>
      </p:sp>
      <p:sp>
        <p:nvSpPr>
          <p:cNvPr id="27" name="Google Shape;107;p3"/>
          <p:cNvSpPr/>
          <p:nvPr/>
        </p:nvSpPr>
        <p:spPr>
          <a:xfrm>
            <a:off x="5295898" y="1879600"/>
            <a:ext cx="3460749" cy="1215828"/>
          </a:xfrm>
          <a:prstGeom prst="roundRect">
            <a:avLst>
              <a:gd name="adj" fmla="val 16667"/>
            </a:avLst>
          </a:prstGeom>
          <a:solidFill>
            <a:schemeClr val="bg2">
              <a:lumMod val="20000"/>
              <a:lumOff val="80000"/>
            </a:schemeClr>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B. Lắp đặt điện dân dụng phục vụ đời sống </a:t>
            </a:r>
          </a:p>
        </p:txBody>
      </p:sp>
      <p:pic>
        <p:nvPicPr>
          <p:cNvPr id="8" name="Picture 7">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4021" y="138430"/>
            <a:ext cx="1048603" cy="256054"/>
          </a:xfrm>
          <a:prstGeom prst="rect">
            <a:avLst/>
          </a:prstGeom>
        </p:spPr>
      </p:pic>
    </p:spTree>
    <p:extLst>
      <p:ext uri="{BB962C8B-B14F-4D97-AF65-F5344CB8AC3E}">
        <p14:creationId xmlns:p14="http://schemas.microsoft.com/office/powerpoint/2010/main" val="3453406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animBg="1"/>
      <p:bldP spid="24" grpId="0" animBg="1"/>
      <p:bldP spid="25" grpId="0" animBg="1"/>
      <p:bldP spid="26" grpId="0" animBg="1"/>
      <p:bldP spid="2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101;p3"/>
          <p:cNvSpPr/>
          <p:nvPr/>
        </p:nvSpPr>
        <p:spPr>
          <a:xfrm>
            <a:off x="387351" y="546100"/>
            <a:ext cx="8369298" cy="1079500"/>
          </a:xfrm>
          <a:prstGeom prst="roundRect">
            <a:avLst>
              <a:gd name="adj" fmla="val 16667"/>
            </a:avLst>
          </a:prstGeom>
          <a:solidFill>
            <a:schemeClr val="accent6"/>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solidFill>
                  <a:srgbClr val="C00000"/>
                </a:solidFill>
              </a:rPr>
              <a:t>Câu 8. Công việc nào sau đây </a:t>
            </a:r>
            <a:r>
              <a:rPr lang="vi-VN" sz="2000" b="1">
                <a:solidFill>
                  <a:srgbClr val="C00000"/>
                </a:solidFill>
              </a:rPr>
              <a:t>không</a:t>
            </a:r>
            <a:r>
              <a:rPr lang="vi-VN" sz="2000">
                <a:solidFill>
                  <a:srgbClr val="C00000"/>
                </a:solidFill>
              </a:rPr>
              <a:t> thuộc ngành kĩ thuật điện: </a:t>
            </a:r>
            <a:endParaRPr sz="2000">
              <a:solidFill>
                <a:srgbClr val="C00000"/>
              </a:solidFill>
            </a:endParaRPr>
          </a:p>
        </p:txBody>
      </p:sp>
      <p:sp>
        <p:nvSpPr>
          <p:cNvPr id="23" name="Google Shape;102;p3"/>
          <p:cNvSpPr/>
          <p:nvPr/>
        </p:nvSpPr>
        <p:spPr>
          <a:xfrm>
            <a:off x="387351" y="1879600"/>
            <a:ext cx="4046764" cy="1215828"/>
          </a:xfrm>
          <a:prstGeom prst="roundRect">
            <a:avLst>
              <a:gd name="adj" fmla="val 16667"/>
            </a:avLst>
          </a:prstGeom>
          <a:solidFill>
            <a:schemeClr val="accent6"/>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A. Thiết kế điện</a:t>
            </a:r>
            <a:r>
              <a:rPr lang="en-US" sz="2000"/>
              <a:t>.</a:t>
            </a:r>
            <a:endParaRPr sz="2000"/>
          </a:p>
        </p:txBody>
      </p:sp>
      <p:sp>
        <p:nvSpPr>
          <p:cNvPr id="24" name="Google Shape;103;p3"/>
          <p:cNvSpPr/>
          <p:nvPr/>
        </p:nvSpPr>
        <p:spPr>
          <a:xfrm>
            <a:off x="387351" y="3419285"/>
            <a:ext cx="4046764" cy="1215828"/>
          </a:xfrm>
          <a:prstGeom prst="roundRect">
            <a:avLst>
              <a:gd name="adj" fmla="val 16667"/>
            </a:avLst>
          </a:prstGeom>
          <a:solidFill>
            <a:schemeClr val="accent6"/>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C. Sản xuất và chế tạo </a:t>
            </a:r>
            <a:endParaRPr lang="en-US" sz="2000"/>
          </a:p>
          <a:p>
            <a:pPr algn="ctr">
              <a:lnSpc>
                <a:spcPct val="150000"/>
              </a:lnSpc>
            </a:pPr>
            <a:r>
              <a:rPr lang="vi-VN" sz="2000"/>
              <a:t>thiết bị điện</a:t>
            </a:r>
            <a:r>
              <a:rPr lang="en-US" sz="2000"/>
              <a:t>.</a:t>
            </a:r>
            <a:endParaRPr sz="2000"/>
          </a:p>
        </p:txBody>
      </p:sp>
      <p:sp>
        <p:nvSpPr>
          <p:cNvPr id="25" name="Google Shape;104;p3"/>
          <p:cNvSpPr/>
          <p:nvPr/>
        </p:nvSpPr>
        <p:spPr>
          <a:xfrm>
            <a:off x="4709885" y="1879600"/>
            <a:ext cx="4046764" cy="1215828"/>
          </a:xfrm>
          <a:prstGeom prst="roundRect">
            <a:avLst>
              <a:gd name="adj" fmla="val 16667"/>
            </a:avLst>
          </a:prstGeom>
          <a:solidFill>
            <a:schemeClr val="accent6"/>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B. Tiêu thụ điện</a:t>
            </a:r>
            <a:r>
              <a:rPr lang="en-US" sz="2000"/>
              <a:t>.</a:t>
            </a:r>
            <a:r>
              <a:rPr lang="vi-VN" sz="2000"/>
              <a:t> </a:t>
            </a:r>
            <a:endParaRPr sz="2000"/>
          </a:p>
        </p:txBody>
      </p:sp>
      <p:sp>
        <p:nvSpPr>
          <p:cNvPr id="26" name="Google Shape;105;p3"/>
          <p:cNvSpPr/>
          <p:nvPr/>
        </p:nvSpPr>
        <p:spPr>
          <a:xfrm>
            <a:off x="4709885" y="3419285"/>
            <a:ext cx="4046764" cy="1215828"/>
          </a:xfrm>
          <a:prstGeom prst="roundRect">
            <a:avLst>
              <a:gd name="adj" fmla="val 16667"/>
            </a:avLst>
          </a:prstGeom>
          <a:solidFill>
            <a:schemeClr val="accent6"/>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D. Lắp đặt điện, vận hành điện</a:t>
            </a:r>
            <a:r>
              <a:rPr lang="en-US" sz="2000"/>
              <a:t>.</a:t>
            </a:r>
            <a:r>
              <a:rPr lang="vi-VN" sz="2000"/>
              <a:t> </a:t>
            </a:r>
            <a:endParaRPr sz="2000"/>
          </a:p>
        </p:txBody>
      </p:sp>
      <p:sp>
        <p:nvSpPr>
          <p:cNvPr id="27" name="Google Shape;107;p3"/>
          <p:cNvSpPr/>
          <p:nvPr/>
        </p:nvSpPr>
        <p:spPr>
          <a:xfrm>
            <a:off x="4709885" y="1879600"/>
            <a:ext cx="4046764" cy="1215828"/>
          </a:xfrm>
          <a:prstGeom prst="roundRect">
            <a:avLst>
              <a:gd name="adj" fmla="val 16667"/>
            </a:avLst>
          </a:prstGeom>
          <a:solidFill>
            <a:schemeClr val="bg2">
              <a:lumMod val="20000"/>
              <a:lumOff val="80000"/>
            </a:schemeClr>
          </a:solidFill>
          <a:ln w="12700"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lnSpc>
                <a:spcPct val="150000"/>
              </a:lnSpc>
            </a:pPr>
            <a:r>
              <a:rPr lang="vi-VN" sz="2000"/>
              <a:t>B. Tiêu thụ điện</a:t>
            </a:r>
            <a:r>
              <a:rPr lang="en-US" sz="2000"/>
              <a:t>.</a:t>
            </a:r>
            <a:r>
              <a:rPr lang="vi-VN" sz="2000"/>
              <a:t> </a:t>
            </a:r>
          </a:p>
        </p:txBody>
      </p:sp>
      <p:pic>
        <p:nvPicPr>
          <p:cNvPr id="8" name="Picture 7">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4021" y="138430"/>
            <a:ext cx="1048603" cy="256054"/>
          </a:xfrm>
          <a:prstGeom prst="rect">
            <a:avLst/>
          </a:prstGeom>
        </p:spPr>
      </p:pic>
    </p:spTree>
    <p:extLst>
      <p:ext uri="{BB962C8B-B14F-4D97-AF65-F5344CB8AC3E}">
        <p14:creationId xmlns:p14="http://schemas.microsoft.com/office/powerpoint/2010/main" val="414594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animBg="1"/>
      <p:bldP spid="24" grpId="0" animBg="1"/>
      <p:bldP spid="25" grpId="0" animBg="1"/>
      <p:bldP spid="26" grpId="0" animBg="1"/>
      <p:bldP spid="2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151054"/>
            <a:ext cx="9143999" cy="630942"/>
          </a:xfrm>
          <a:prstGeom prst="rect">
            <a:avLst/>
          </a:prstGeom>
          <a:noFill/>
        </p:spPr>
        <p:txBody>
          <a:bodyPr wrap="square" rtlCol="0">
            <a:spAutoFit/>
          </a:bodyPr>
          <a:lstStyle/>
          <a:p>
            <a:pPr algn="ctr"/>
            <a:r>
              <a:rPr lang="en-US" sz="3500" b="1"/>
              <a:t>LUYỆN TẬP</a:t>
            </a:r>
          </a:p>
        </p:txBody>
      </p:sp>
      <p:graphicFrame>
        <p:nvGraphicFramePr>
          <p:cNvPr id="2" name="Table 1"/>
          <p:cNvGraphicFramePr>
            <a:graphicFrameLocks noGrp="1"/>
          </p:cNvGraphicFramePr>
          <p:nvPr>
            <p:extLst>
              <p:ext uri="{D42A27DB-BD31-4B8C-83A1-F6EECF244321}">
                <p14:modId xmlns:p14="http://schemas.microsoft.com/office/powerpoint/2010/main" val="1246381264"/>
              </p:ext>
            </p:extLst>
          </p:nvPr>
        </p:nvGraphicFramePr>
        <p:xfrm>
          <a:off x="361949" y="1667140"/>
          <a:ext cx="8420099" cy="2663560"/>
        </p:xfrm>
        <a:graphic>
          <a:graphicData uri="http://schemas.openxmlformats.org/drawingml/2006/table">
            <a:tbl>
              <a:tblPr firstRow="1" firstCol="1" bandRow="1">
                <a:tableStyleId>{59AA591E-F89C-4075-AE40-0B83431C1758}</a:tableStyleId>
              </a:tblPr>
              <a:tblGrid>
                <a:gridCol w="1377951">
                  <a:extLst>
                    <a:ext uri="{9D8B030D-6E8A-4147-A177-3AD203B41FA5}">
                      <a16:colId xmlns:a16="http://schemas.microsoft.com/office/drawing/2014/main" val="4136173785"/>
                    </a:ext>
                  </a:extLst>
                </a:gridCol>
                <a:gridCol w="1104900">
                  <a:extLst>
                    <a:ext uri="{9D8B030D-6E8A-4147-A177-3AD203B41FA5}">
                      <a16:colId xmlns:a16="http://schemas.microsoft.com/office/drawing/2014/main" val="3912125329"/>
                    </a:ext>
                  </a:extLst>
                </a:gridCol>
                <a:gridCol w="1574800">
                  <a:extLst>
                    <a:ext uri="{9D8B030D-6E8A-4147-A177-3AD203B41FA5}">
                      <a16:colId xmlns:a16="http://schemas.microsoft.com/office/drawing/2014/main" val="1727165568"/>
                    </a:ext>
                  </a:extLst>
                </a:gridCol>
                <a:gridCol w="1117600">
                  <a:extLst>
                    <a:ext uri="{9D8B030D-6E8A-4147-A177-3AD203B41FA5}">
                      <a16:colId xmlns:a16="http://schemas.microsoft.com/office/drawing/2014/main" val="3638768029"/>
                    </a:ext>
                  </a:extLst>
                </a:gridCol>
                <a:gridCol w="1282700">
                  <a:extLst>
                    <a:ext uri="{9D8B030D-6E8A-4147-A177-3AD203B41FA5}">
                      <a16:colId xmlns:a16="http://schemas.microsoft.com/office/drawing/2014/main" val="2844263723"/>
                    </a:ext>
                  </a:extLst>
                </a:gridCol>
                <a:gridCol w="1962148">
                  <a:extLst>
                    <a:ext uri="{9D8B030D-6E8A-4147-A177-3AD203B41FA5}">
                      <a16:colId xmlns:a16="http://schemas.microsoft.com/office/drawing/2014/main" val="1603858707"/>
                    </a:ext>
                  </a:extLst>
                </a:gridCol>
              </a:tblGrid>
              <a:tr h="1997670">
                <a:tc>
                  <a:txBody>
                    <a:bodyPr/>
                    <a:lstStyle/>
                    <a:p>
                      <a:pPr marL="0" marR="0" algn="ctr">
                        <a:lnSpc>
                          <a:spcPct val="150000"/>
                        </a:lnSpc>
                        <a:spcBef>
                          <a:spcPts val="0"/>
                        </a:spcBef>
                        <a:spcAft>
                          <a:spcPts val="0"/>
                        </a:spcAft>
                        <a:tabLst>
                          <a:tab pos="360045" algn="l"/>
                          <a:tab pos="720090" algn="l"/>
                        </a:tabLst>
                      </a:pPr>
                      <a:r>
                        <a:rPr lang="nl-NL" sz="2000" b="1">
                          <a:effectLst/>
                        </a:rPr>
                        <a:t>Ng</a:t>
                      </a:r>
                      <a:r>
                        <a:rPr lang="vi-VN" sz="2000" b="1">
                          <a:effectLst/>
                        </a:rPr>
                        <a:t>ành nghề</a:t>
                      </a:r>
                      <a:endParaRPr lang="en-US" sz="2000" b="1">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3E7"/>
                    </a:solidFill>
                  </a:tcPr>
                </a:tc>
                <a:tc>
                  <a:txBody>
                    <a:bodyPr/>
                    <a:lstStyle/>
                    <a:p>
                      <a:pPr marL="0" marR="0" algn="ctr">
                        <a:lnSpc>
                          <a:spcPct val="150000"/>
                        </a:lnSpc>
                        <a:spcBef>
                          <a:spcPts val="0"/>
                        </a:spcBef>
                        <a:spcAft>
                          <a:spcPts val="0"/>
                        </a:spcAft>
                        <a:tabLst>
                          <a:tab pos="360045" algn="l"/>
                          <a:tab pos="720090" algn="l"/>
                        </a:tabLst>
                      </a:pPr>
                      <a:r>
                        <a:rPr lang="nl-NL" sz="2000" b="1">
                          <a:effectLst/>
                        </a:rPr>
                        <a:t>Thi</a:t>
                      </a:r>
                      <a:r>
                        <a:rPr lang="vi-VN" sz="2000" b="1">
                          <a:effectLst/>
                        </a:rPr>
                        <a:t>ết kế điện</a:t>
                      </a:r>
                      <a:endParaRPr lang="en-US" sz="2000" b="1">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3E7"/>
                    </a:solidFill>
                  </a:tcPr>
                </a:tc>
                <a:tc>
                  <a:txBody>
                    <a:bodyPr/>
                    <a:lstStyle/>
                    <a:p>
                      <a:pPr marL="0" marR="0" algn="ctr">
                        <a:lnSpc>
                          <a:spcPct val="150000"/>
                        </a:lnSpc>
                        <a:spcBef>
                          <a:spcPts val="0"/>
                        </a:spcBef>
                        <a:spcAft>
                          <a:spcPts val="0"/>
                        </a:spcAft>
                        <a:tabLst>
                          <a:tab pos="360045" algn="l"/>
                          <a:tab pos="720090" algn="l"/>
                        </a:tabLst>
                      </a:pPr>
                      <a:r>
                        <a:rPr lang="nl-NL" sz="2000" b="1">
                          <a:effectLst/>
                        </a:rPr>
                        <a:t>S</a:t>
                      </a:r>
                      <a:r>
                        <a:rPr lang="vi-VN" sz="2000" b="1">
                          <a:effectLst/>
                        </a:rPr>
                        <a:t>ản xuất, chế tạo </a:t>
                      </a:r>
                      <a:endParaRPr lang="en-US" sz="2000" b="1">
                        <a:effectLst/>
                      </a:endParaRPr>
                    </a:p>
                    <a:p>
                      <a:pPr marL="0" marR="0" algn="ctr">
                        <a:lnSpc>
                          <a:spcPct val="150000"/>
                        </a:lnSpc>
                        <a:spcBef>
                          <a:spcPts val="0"/>
                        </a:spcBef>
                        <a:spcAft>
                          <a:spcPts val="0"/>
                        </a:spcAft>
                        <a:tabLst>
                          <a:tab pos="360045" algn="l"/>
                          <a:tab pos="720090" algn="l"/>
                        </a:tabLst>
                      </a:pPr>
                      <a:r>
                        <a:rPr lang="vi-VN" sz="2000" b="1">
                          <a:effectLst/>
                        </a:rPr>
                        <a:t>thiết bị điện</a:t>
                      </a:r>
                      <a:endParaRPr lang="en-US" sz="2000" b="1">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3E7"/>
                    </a:solidFill>
                  </a:tcPr>
                </a:tc>
                <a:tc>
                  <a:txBody>
                    <a:bodyPr/>
                    <a:lstStyle/>
                    <a:p>
                      <a:pPr marL="0" marR="0" algn="ctr">
                        <a:lnSpc>
                          <a:spcPct val="150000"/>
                        </a:lnSpc>
                        <a:spcBef>
                          <a:spcPts val="0"/>
                        </a:spcBef>
                        <a:spcAft>
                          <a:spcPts val="0"/>
                        </a:spcAft>
                        <a:tabLst>
                          <a:tab pos="360045" algn="l"/>
                          <a:tab pos="720090" algn="l"/>
                        </a:tabLst>
                      </a:pPr>
                      <a:r>
                        <a:rPr lang="nl-NL" sz="2000" b="1">
                          <a:effectLst/>
                        </a:rPr>
                        <a:t>Lắp</a:t>
                      </a:r>
                      <a:r>
                        <a:rPr lang="vi-VN" sz="2000" b="1">
                          <a:effectLst/>
                        </a:rPr>
                        <a:t> đặt điện</a:t>
                      </a:r>
                      <a:endParaRPr lang="en-US" sz="2000" b="1">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3E7"/>
                    </a:solidFill>
                  </a:tcPr>
                </a:tc>
                <a:tc>
                  <a:txBody>
                    <a:bodyPr/>
                    <a:lstStyle/>
                    <a:p>
                      <a:pPr marL="0" marR="0" algn="ctr">
                        <a:lnSpc>
                          <a:spcPct val="150000"/>
                        </a:lnSpc>
                        <a:spcBef>
                          <a:spcPts val="0"/>
                        </a:spcBef>
                        <a:spcAft>
                          <a:spcPts val="0"/>
                        </a:spcAft>
                        <a:tabLst>
                          <a:tab pos="360045" algn="l"/>
                          <a:tab pos="720090" algn="l"/>
                        </a:tabLst>
                      </a:pPr>
                      <a:r>
                        <a:rPr lang="nl-NL" sz="2000" b="1">
                          <a:effectLst/>
                        </a:rPr>
                        <a:t>V</a:t>
                      </a:r>
                      <a:r>
                        <a:rPr lang="vi-VN" sz="2000" b="1">
                          <a:effectLst/>
                        </a:rPr>
                        <a:t>ận hành điện</a:t>
                      </a:r>
                      <a:endParaRPr lang="en-US" sz="2000" b="1">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3E7"/>
                    </a:solidFill>
                  </a:tcPr>
                </a:tc>
                <a:tc>
                  <a:txBody>
                    <a:bodyPr/>
                    <a:lstStyle/>
                    <a:p>
                      <a:pPr marL="0" marR="0" algn="ctr">
                        <a:lnSpc>
                          <a:spcPct val="150000"/>
                        </a:lnSpc>
                        <a:spcBef>
                          <a:spcPts val="0"/>
                        </a:spcBef>
                        <a:spcAft>
                          <a:spcPts val="0"/>
                        </a:spcAft>
                        <a:tabLst>
                          <a:tab pos="360045" algn="l"/>
                          <a:tab pos="720090" algn="l"/>
                        </a:tabLst>
                      </a:pPr>
                      <a:r>
                        <a:rPr lang="nl-NL" sz="2000" b="1">
                          <a:effectLst/>
                        </a:rPr>
                        <a:t>B</a:t>
                      </a:r>
                      <a:r>
                        <a:rPr lang="vi-VN" sz="2000" b="1">
                          <a:effectLst/>
                        </a:rPr>
                        <a:t>ảo dưỡng, sửa chữa điện</a:t>
                      </a:r>
                      <a:endParaRPr lang="en-US" sz="2000" b="1">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3E7"/>
                    </a:solidFill>
                  </a:tcPr>
                </a:tc>
                <a:extLst>
                  <a:ext uri="{0D108BD9-81ED-4DB2-BD59-A6C34878D82A}">
                    <a16:rowId xmlns:a16="http://schemas.microsoft.com/office/drawing/2014/main" val="1693983831"/>
                  </a:ext>
                </a:extLst>
              </a:tr>
              <a:tr h="665890">
                <a:tc>
                  <a:txBody>
                    <a:bodyPr/>
                    <a:lstStyle/>
                    <a:p>
                      <a:pPr marL="0" marR="0" algn="ctr">
                        <a:lnSpc>
                          <a:spcPct val="150000"/>
                        </a:lnSpc>
                        <a:spcBef>
                          <a:spcPts val="0"/>
                        </a:spcBef>
                        <a:spcAft>
                          <a:spcPts val="0"/>
                        </a:spcAft>
                        <a:tabLst>
                          <a:tab pos="360045" algn="l"/>
                          <a:tab pos="720090" algn="l"/>
                        </a:tabLst>
                      </a:pPr>
                      <a:r>
                        <a:rPr lang="nl-NL" sz="2000" b="1">
                          <a:effectLst/>
                        </a:rPr>
                        <a:t>Công</a:t>
                      </a:r>
                      <a:r>
                        <a:rPr lang="vi-VN" sz="2000" b="1">
                          <a:effectLst/>
                        </a:rPr>
                        <a:t> việc</a:t>
                      </a:r>
                      <a:endParaRPr lang="en-US" sz="2000" b="1">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0"/>
                        </a:spcBef>
                        <a:spcAft>
                          <a:spcPts val="0"/>
                        </a:spcAft>
                        <a:tabLst>
                          <a:tab pos="360045" algn="l"/>
                          <a:tab pos="720090" algn="l"/>
                        </a:tabLst>
                      </a:pP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0"/>
                        </a:spcBef>
                        <a:spcAft>
                          <a:spcPts val="0"/>
                        </a:spcAft>
                        <a:tabLst>
                          <a:tab pos="360045" algn="l"/>
                          <a:tab pos="720090" algn="l"/>
                        </a:tabLst>
                      </a:pP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0"/>
                        </a:spcBef>
                        <a:spcAft>
                          <a:spcPts val="0"/>
                        </a:spcAft>
                        <a:tabLst>
                          <a:tab pos="360045" algn="l"/>
                          <a:tab pos="720090" algn="l"/>
                        </a:tabLst>
                      </a:pP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0"/>
                        </a:spcBef>
                        <a:spcAft>
                          <a:spcPts val="0"/>
                        </a:spcAft>
                        <a:tabLst>
                          <a:tab pos="360045" algn="l"/>
                          <a:tab pos="720090" algn="l"/>
                        </a:tabLst>
                      </a:pP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0"/>
                        </a:spcBef>
                        <a:spcAft>
                          <a:spcPts val="0"/>
                        </a:spcAft>
                        <a:tabLst>
                          <a:tab pos="360045" algn="l"/>
                          <a:tab pos="720090" algn="l"/>
                        </a:tabLst>
                      </a:pP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672920592"/>
                  </a:ext>
                </a:extLst>
              </a:tr>
            </a:tbl>
          </a:graphicData>
        </a:graphic>
      </p:graphicFrame>
      <p:grpSp>
        <p:nvGrpSpPr>
          <p:cNvPr id="13" name="Group 12"/>
          <p:cNvGrpSpPr/>
          <p:nvPr/>
        </p:nvGrpSpPr>
        <p:grpSpPr>
          <a:xfrm>
            <a:off x="935519" y="873938"/>
            <a:ext cx="7272959" cy="600164"/>
            <a:chOff x="702345" y="1030005"/>
            <a:chExt cx="7272959" cy="600164"/>
          </a:xfrm>
        </p:grpSpPr>
        <p:sp>
          <p:nvSpPr>
            <p:cNvPr id="14" name="TextBox 13">
              <a:extLst>
                <a:ext uri="{FF2B5EF4-FFF2-40B4-BE49-F238E27FC236}">
                  <a16:creationId xmlns:a16="http://schemas.microsoft.com/office/drawing/2014/main" id="{0BE89C69-1BA8-2F2F-01BF-6D0FE11A63EB}"/>
                </a:ext>
              </a:extLst>
            </p:cNvPr>
            <p:cNvSpPr txBox="1"/>
            <p:nvPr/>
          </p:nvSpPr>
          <p:spPr>
            <a:xfrm>
              <a:off x="1095241" y="1030005"/>
              <a:ext cx="6880063" cy="600164"/>
            </a:xfrm>
            <a:prstGeom prst="rect">
              <a:avLst/>
            </a:prstGeom>
            <a:noFill/>
          </p:spPr>
          <p:txBody>
            <a:bodyPr wrap="square" rtlCol="0">
              <a:spAutoFit/>
            </a:bodyPr>
            <a:lstStyle/>
            <a:p>
              <a:pPr>
                <a:lnSpc>
                  <a:spcPct val="150000"/>
                </a:lnSpc>
              </a:pPr>
              <a:r>
                <a:rPr lang="en-US" sz="2200" b="1">
                  <a:solidFill>
                    <a:srgbClr val="C00000"/>
                  </a:solidFill>
                  <a:latin typeface="Arial" panose="020B0604020202020204" pitchFamily="34" charset="0"/>
                  <a:cs typeface="Arial" panose="020B0604020202020204" pitchFamily="34" charset="0"/>
                </a:rPr>
                <a:t>Nhiệm vụ 2: trả lời câu hỏi Luyện tập (SGK – tr.13)</a:t>
              </a:r>
            </a:p>
          </p:txBody>
        </p:sp>
        <p:pic>
          <p:nvPicPr>
            <p:cNvPr id="16" name="Picture 2" descr="https://cdn-icons-png.flaticon.com/128/3233/323349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345" y="1131102"/>
              <a:ext cx="392898" cy="3928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76382359"/>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12432472"/>
              </p:ext>
            </p:extLst>
          </p:nvPr>
        </p:nvGraphicFramePr>
        <p:xfrm>
          <a:off x="0" y="0"/>
          <a:ext cx="9144000" cy="5143500"/>
        </p:xfrm>
        <a:graphic>
          <a:graphicData uri="http://schemas.openxmlformats.org/drawingml/2006/table">
            <a:tbl>
              <a:tblPr firstRow="1" firstCol="1" bandRow="1">
                <a:tableStyleId>{59AA591E-F89C-4075-AE40-0B83431C1758}</a:tableStyleId>
              </a:tblPr>
              <a:tblGrid>
                <a:gridCol w="1002890">
                  <a:extLst>
                    <a:ext uri="{9D8B030D-6E8A-4147-A177-3AD203B41FA5}">
                      <a16:colId xmlns:a16="http://schemas.microsoft.com/office/drawing/2014/main" val="4136173785"/>
                    </a:ext>
                  </a:extLst>
                </a:gridCol>
                <a:gridCol w="2476910">
                  <a:extLst>
                    <a:ext uri="{9D8B030D-6E8A-4147-A177-3AD203B41FA5}">
                      <a16:colId xmlns:a16="http://schemas.microsoft.com/office/drawing/2014/main" val="3912125329"/>
                    </a:ext>
                  </a:extLst>
                </a:gridCol>
                <a:gridCol w="3441700">
                  <a:extLst>
                    <a:ext uri="{9D8B030D-6E8A-4147-A177-3AD203B41FA5}">
                      <a16:colId xmlns:a16="http://schemas.microsoft.com/office/drawing/2014/main" val="1727165568"/>
                    </a:ext>
                  </a:extLst>
                </a:gridCol>
                <a:gridCol w="2222500">
                  <a:extLst>
                    <a:ext uri="{9D8B030D-6E8A-4147-A177-3AD203B41FA5}">
                      <a16:colId xmlns:a16="http://schemas.microsoft.com/office/drawing/2014/main" val="3638768029"/>
                    </a:ext>
                  </a:extLst>
                </a:gridCol>
              </a:tblGrid>
              <a:tr h="1103582">
                <a:tc>
                  <a:txBody>
                    <a:bodyPr/>
                    <a:lstStyle/>
                    <a:p>
                      <a:pPr marL="0" marR="0" algn="ctr">
                        <a:lnSpc>
                          <a:spcPct val="150000"/>
                        </a:lnSpc>
                        <a:spcBef>
                          <a:spcPts val="0"/>
                        </a:spcBef>
                        <a:spcAft>
                          <a:spcPts val="0"/>
                        </a:spcAft>
                        <a:tabLst>
                          <a:tab pos="360045" algn="l"/>
                          <a:tab pos="720090" algn="l"/>
                        </a:tabLst>
                      </a:pPr>
                      <a:r>
                        <a:rPr lang="nl-NL" sz="2000" b="1">
                          <a:effectLst/>
                        </a:rPr>
                        <a:t>Ng</a:t>
                      </a:r>
                      <a:r>
                        <a:rPr lang="vi-VN" sz="2000" b="1">
                          <a:effectLst/>
                        </a:rPr>
                        <a:t>ành nghề</a:t>
                      </a:r>
                      <a:endParaRPr lang="en-US" sz="2000" b="1">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3E7"/>
                    </a:solidFill>
                  </a:tcPr>
                </a:tc>
                <a:tc>
                  <a:txBody>
                    <a:bodyPr/>
                    <a:lstStyle/>
                    <a:p>
                      <a:pPr marL="0" marR="0" algn="ctr">
                        <a:lnSpc>
                          <a:spcPct val="150000"/>
                        </a:lnSpc>
                        <a:spcBef>
                          <a:spcPts val="0"/>
                        </a:spcBef>
                        <a:spcAft>
                          <a:spcPts val="0"/>
                        </a:spcAft>
                        <a:tabLst>
                          <a:tab pos="360045" algn="l"/>
                          <a:tab pos="720090" algn="l"/>
                        </a:tabLst>
                      </a:pPr>
                      <a:r>
                        <a:rPr lang="nl-NL" sz="2000" b="1">
                          <a:effectLst/>
                        </a:rPr>
                        <a:t>Thi</a:t>
                      </a:r>
                      <a:r>
                        <a:rPr lang="vi-VN" sz="2000" b="1">
                          <a:effectLst/>
                        </a:rPr>
                        <a:t>ết kế điện</a:t>
                      </a:r>
                      <a:endParaRPr lang="en-US" sz="2000" b="1">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3E7"/>
                    </a:solidFill>
                  </a:tcPr>
                </a:tc>
                <a:tc>
                  <a:txBody>
                    <a:bodyPr/>
                    <a:lstStyle/>
                    <a:p>
                      <a:pPr marL="0" marR="0" algn="ctr">
                        <a:lnSpc>
                          <a:spcPct val="150000"/>
                        </a:lnSpc>
                        <a:spcBef>
                          <a:spcPts val="0"/>
                        </a:spcBef>
                        <a:spcAft>
                          <a:spcPts val="0"/>
                        </a:spcAft>
                        <a:tabLst>
                          <a:tab pos="360045" algn="l"/>
                          <a:tab pos="720090" algn="l"/>
                        </a:tabLst>
                      </a:pPr>
                      <a:r>
                        <a:rPr lang="nl-NL" sz="2000" b="1">
                          <a:effectLst/>
                        </a:rPr>
                        <a:t>S</a:t>
                      </a:r>
                      <a:r>
                        <a:rPr lang="vi-VN" sz="2000" b="1">
                          <a:effectLst/>
                        </a:rPr>
                        <a:t>ản xuất, chế tạo </a:t>
                      </a:r>
                      <a:endParaRPr lang="en-US" sz="2000" b="1">
                        <a:effectLst/>
                      </a:endParaRPr>
                    </a:p>
                    <a:p>
                      <a:pPr marL="0" marR="0" algn="ctr">
                        <a:lnSpc>
                          <a:spcPct val="150000"/>
                        </a:lnSpc>
                        <a:spcBef>
                          <a:spcPts val="0"/>
                        </a:spcBef>
                        <a:spcAft>
                          <a:spcPts val="0"/>
                        </a:spcAft>
                        <a:tabLst>
                          <a:tab pos="360045" algn="l"/>
                          <a:tab pos="720090" algn="l"/>
                        </a:tabLst>
                      </a:pPr>
                      <a:r>
                        <a:rPr lang="vi-VN" sz="2000" b="1">
                          <a:effectLst/>
                        </a:rPr>
                        <a:t>thiết bị điện</a:t>
                      </a:r>
                      <a:endParaRPr lang="en-US" sz="2000" b="1">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3E7"/>
                    </a:solidFill>
                  </a:tcPr>
                </a:tc>
                <a:tc>
                  <a:txBody>
                    <a:bodyPr/>
                    <a:lstStyle/>
                    <a:p>
                      <a:pPr marL="0" marR="0" algn="ctr">
                        <a:lnSpc>
                          <a:spcPct val="150000"/>
                        </a:lnSpc>
                        <a:spcBef>
                          <a:spcPts val="0"/>
                        </a:spcBef>
                        <a:spcAft>
                          <a:spcPts val="0"/>
                        </a:spcAft>
                        <a:tabLst>
                          <a:tab pos="360045" algn="l"/>
                          <a:tab pos="720090" algn="l"/>
                        </a:tabLst>
                      </a:pPr>
                      <a:r>
                        <a:rPr lang="nl-NL" sz="2000" b="1">
                          <a:effectLst/>
                        </a:rPr>
                        <a:t>Lắp</a:t>
                      </a:r>
                      <a:r>
                        <a:rPr lang="vi-VN" sz="2000" b="1">
                          <a:effectLst/>
                        </a:rPr>
                        <a:t> đặt điện</a:t>
                      </a:r>
                      <a:endParaRPr lang="en-US" sz="2000" b="1">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3E7"/>
                    </a:solidFill>
                  </a:tcPr>
                </a:tc>
                <a:extLst>
                  <a:ext uri="{0D108BD9-81ED-4DB2-BD59-A6C34878D82A}">
                    <a16:rowId xmlns:a16="http://schemas.microsoft.com/office/drawing/2014/main" val="1693983831"/>
                  </a:ext>
                </a:extLst>
              </a:tr>
              <a:tr h="4039918">
                <a:tc>
                  <a:txBody>
                    <a:bodyPr/>
                    <a:lstStyle/>
                    <a:p>
                      <a:pPr marL="0" marR="0" algn="ctr">
                        <a:lnSpc>
                          <a:spcPct val="150000"/>
                        </a:lnSpc>
                        <a:spcBef>
                          <a:spcPts val="0"/>
                        </a:spcBef>
                        <a:spcAft>
                          <a:spcPts val="0"/>
                        </a:spcAft>
                        <a:tabLst>
                          <a:tab pos="360045" algn="l"/>
                          <a:tab pos="720090" algn="l"/>
                        </a:tabLst>
                      </a:pPr>
                      <a:r>
                        <a:rPr lang="nl-NL" sz="2000" b="1">
                          <a:effectLst/>
                        </a:rPr>
                        <a:t>Công</a:t>
                      </a:r>
                      <a:r>
                        <a:rPr lang="vi-VN" sz="2000" b="1">
                          <a:effectLst/>
                        </a:rPr>
                        <a:t> việc</a:t>
                      </a:r>
                      <a:endParaRPr lang="en-US" sz="2000" b="1">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0"/>
                        </a:spcBef>
                        <a:spcAft>
                          <a:spcPts val="0"/>
                        </a:spcAft>
                        <a:tabLst>
                          <a:tab pos="360045" algn="l"/>
                          <a:tab pos="720090" algn="l"/>
                        </a:tabLst>
                      </a:pP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0"/>
                        </a:spcBef>
                        <a:spcAft>
                          <a:spcPts val="0"/>
                        </a:spcAft>
                        <a:tabLst>
                          <a:tab pos="360045" algn="l"/>
                          <a:tab pos="720090" algn="l"/>
                        </a:tabLst>
                      </a:pPr>
                      <a:endParaRPr lang="en-US" sz="2000">
                        <a:effectLst/>
                        <a:latin typeface="Times New Roman" panose="02020603050405020304" pitchFamily="18" charset="0"/>
                        <a:ea typeface="Times New Roman" panose="02020603050405020304" pitchFamily="18" charset="0"/>
                      </a:endParaRPr>
                    </a:p>
                    <a:p>
                      <a:pPr marL="0" marR="0" algn="ctr">
                        <a:lnSpc>
                          <a:spcPct val="150000"/>
                        </a:lnSpc>
                        <a:spcBef>
                          <a:spcPts val="0"/>
                        </a:spcBef>
                        <a:spcAft>
                          <a:spcPts val="0"/>
                        </a:spcAft>
                        <a:tabLst>
                          <a:tab pos="360045" algn="l"/>
                          <a:tab pos="720090" algn="l"/>
                        </a:tabLst>
                      </a:pPr>
                      <a:endParaRPr lang="en-US" sz="2000">
                        <a:effectLst/>
                        <a:latin typeface="Times New Roman" panose="02020603050405020304" pitchFamily="18" charset="0"/>
                        <a:ea typeface="Times New Roman" panose="02020603050405020304" pitchFamily="18" charset="0"/>
                      </a:endParaRPr>
                    </a:p>
                    <a:p>
                      <a:pPr marL="0" marR="0" algn="ctr">
                        <a:lnSpc>
                          <a:spcPct val="150000"/>
                        </a:lnSpc>
                        <a:spcBef>
                          <a:spcPts val="0"/>
                        </a:spcBef>
                        <a:spcAft>
                          <a:spcPts val="0"/>
                        </a:spcAft>
                        <a:tabLst>
                          <a:tab pos="360045" algn="l"/>
                          <a:tab pos="720090" algn="l"/>
                        </a:tabLst>
                      </a:pPr>
                      <a:endParaRPr lang="en-US" sz="2000">
                        <a:effectLst/>
                        <a:latin typeface="Times New Roman" panose="02020603050405020304" pitchFamily="18" charset="0"/>
                        <a:ea typeface="Times New Roman" panose="02020603050405020304" pitchFamily="18" charset="0"/>
                      </a:endParaRPr>
                    </a:p>
                    <a:p>
                      <a:pPr marL="0" marR="0" algn="ctr">
                        <a:lnSpc>
                          <a:spcPct val="150000"/>
                        </a:lnSpc>
                        <a:spcBef>
                          <a:spcPts val="0"/>
                        </a:spcBef>
                        <a:spcAft>
                          <a:spcPts val="0"/>
                        </a:spcAft>
                        <a:tabLst>
                          <a:tab pos="360045" algn="l"/>
                          <a:tab pos="720090" algn="l"/>
                        </a:tabLst>
                      </a:pPr>
                      <a:endParaRPr lang="en-US" sz="2000">
                        <a:effectLst/>
                        <a:latin typeface="Times New Roman" panose="02020603050405020304" pitchFamily="18" charset="0"/>
                        <a:ea typeface="Times New Roman" panose="02020603050405020304" pitchFamily="18" charset="0"/>
                      </a:endParaRPr>
                    </a:p>
                    <a:p>
                      <a:pPr marL="0" marR="0" algn="ctr">
                        <a:lnSpc>
                          <a:spcPct val="150000"/>
                        </a:lnSpc>
                        <a:spcBef>
                          <a:spcPts val="0"/>
                        </a:spcBef>
                        <a:spcAft>
                          <a:spcPts val="0"/>
                        </a:spcAft>
                        <a:tabLst>
                          <a:tab pos="360045" algn="l"/>
                          <a:tab pos="720090" algn="l"/>
                        </a:tabLst>
                      </a:pPr>
                      <a:endParaRPr lang="en-US" sz="2000">
                        <a:effectLst/>
                        <a:latin typeface="Times New Roman" panose="02020603050405020304" pitchFamily="18" charset="0"/>
                        <a:ea typeface="Times New Roman" panose="02020603050405020304" pitchFamily="18" charset="0"/>
                      </a:endParaRPr>
                    </a:p>
                    <a:p>
                      <a:pPr marL="0" marR="0" algn="ctr">
                        <a:lnSpc>
                          <a:spcPct val="150000"/>
                        </a:lnSpc>
                        <a:spcBef>
                          <a:spcPts val="0"/>
                        </a:spcBef>
                        <a:spcAft>
                          <a:spcPts val="0"/>
                        </a:spcAft>
                        <a:tabLst>
                          <a:tab pos="360045" algn="l"/>
                          <a:tab pos="720090" algn="l"/>
                        </a:tabLst>
                      </a:pPr>
                      <a:endParaRPr lang="en-US" sz="2000">
                        <a:effectLst/>
                        <a:latin typeface="Times New Roman" panose="02020603050405020304" pitchFamily="18" charset="0"/>
                        <a:ea typeface="Times New Roman" panose="02020603050405020304" pitchFamily="18" charset="0"/>
                      </a:endParaRPr>
                    </a:p>
                    <a:p>
                      <a:pPr marL="0" marR="0" algn="ctr">
                        <a:lnSpc>
                          <a:spcPct val="150000"/>
                        </a:lnSpc>
                        <a:spcBef>
                          <a:spcPts val="0"/>
                        </a:spcBef>
                        <a:spcAft>
                          <a:spcPts val="0"/>
                        </a:spcAft>
                        <a:tabLst>
                          <a:tab pos="360045" algn="l"/>
                          <a:tab pos="720090" algn="l"/>
                        </a:tabLst>
                      </a:pP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0"/>
                        </a:spcBef>
                        <a:spcAft>
                          <a:spcPts val="0"/>
                        </a:spcAft>
                        <a:tabLst>
                          <a:tab pos="360045" algn="l"/>
                          <a:tab pos="720090" algn="l"/>
                        </a:tabLst>
                      </a:pP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672920592"/>
                  </a:ext>
                </a:extLst>
              </a:tr>
            </a:tbl>
          </a:graphicData>
        </a:graphic>
      </p:graphicFrame>
      <p:grpSp>
        <p:nvGrpSpPr>
          <p:cNvPr id="3" name="Group 2"/>
          <p:cNvGrpSpPr/>
          <p:nvPr/>
        </p:nvGrpSpPr>
        <p:grpSpPr>
          <a:xfrm>
            <a:off x="1080289" y="1238247"/>
            <a:ext cx="2307435" cy="3688751"/>
            <a:chOff x="1080289" y="1238247"/>
            <a:chExt cx="2307435" cy="3688751"/>
          </a:xfrm>
        </p:grpSpPr>
        <p:sp>
          <p:nvSpPr>
            <p:cNvPr id="7" name="TextBox 6"/>
            <p:cNvSpPr txBox="1"/>
            <p:nvPr/>
          </p:nvSpPr>
          <p:spPr>
            <a:xfrm>
              <a:off x="1080289" y="1238247"/>
              <a:ext cx="2307435" cy="1938992"/>
            </a:xfrm>
            <a:prstGeom prst="rect">
              <a:avLst/>
            </a:prstGeom>
            <a:noFill/>
          </p:spPr>
          <p:txBody>
            <a:bodyPr wrap="square" rtlCol="0">
              <a:spAutoFit/>
            </a:bodyPr>
            <a:lstStyle/>
            <a:p>
              <a:pPr algn="just">
                <a:lnSpc>
                  <a:spcPct val="150000"/>
                </a:lnSpc>
              </a:pPr>
              <a:r>
                <a:rPr lang="vi-VN" sz="2000"/>
                <a:t>Nghiên cứu, thiết kế, lựa chọn vật liệu, tính toán kích thước, thông số.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3371" y="3297166"/>
              <a:ext cx="1686261" cy="1629832"/>
            </a:xfrm>
            <a:prstGeom prst="rect">
              <a:avLst/>
            </a:prstGeom>
          </p:spPr>
        </p:pic>
      </p:grpSp>
      <p:grpSp>
        <p:nvGrpSpPr>
          <p:cNvPr id="4" name="Group 3"/>
          <p:cNvGrpSpPr/>
          <p:nvPr/>
        </p:nvGrpSpPr>
        <p:grpSpPr>
          <a:xfrm>
            <a:off x="3625848" y="1238247"/>
            <a:ext cx="3175000" cy="3638904"/>
            <a:chOff x="3625848" y="1238247"/>
            <a:chExt cx="3175000" cy="3638904"/>
          </a:xfrm>
        </p:grpSpPr>
        <p:sp>
          <p:nvSpPr>
            <p:cNvPr id="8" name="TextBox 7"/>
            <p:cNvSpPr txBox="1"/>
            <p:nvPr/>
          </p:nvSpPr>
          <p:spPr>
            <a:xfrm>
              <a:off x="3625848" y="1238247"/>
              <a:ext cx="3175000" cy="2400657"/>
            </a:xfrm>
            <a:prstGeom prst="rect">
              <a:avLst/>
            </a:prstGeom>
            <a:noFill/>
          </p:spPr>
          <p:txBody>
            <a:bodyPr wrap="square" rtlCol="0">
              <a:spAutoFit/>
            </a:bodyPr>
            <a:lstStyle/>
            <a:p>
              <a:pPr algn="just">
                <a:lnSpc>
                  <a:spcPct val="150000"/>
                </a:lnSpc>
              </a:pPr>
              <a:r>
                <a:rPr lang="vi-VN" sz="2000"/>
                <a:t>•</a:t>
              </a:r>
              <a:r>
                <a:rPr lang="en-US" sz="2000"/>
                <a:t> </a:t>
              </a:r>
              <a:r>
                <a:rPr lang="vi-VN" sz="2000"/>
                <a:t>Lựa chọn công nghệ, lập kế hoạch, tổ chức và thực hiện sản xuất, chế tạo. </a:t>
              </a:r>
            </a:p>
            <a:p>
              <a:pPr algn="just">
                <a:lnSpc>
                  <a:spcPct val="150000"/>
                </a:lnSpc>
              </a:pPr>
              <a:r>
                <a:rPr lang="vi-VN" sz="2000"/>
                <a:t>•</a:t>
              </a:r>
              <a:r>
                <a:rPr lang="en-US" sz="2000"/>
                <a:t> </a:t>
              </a:r>
              <a:r>
                <a:rPr lang="vi-VN" sz="2000"/>
                <a:t>Kiểm tra chất lượng </a:t>
              </a:r>
              <a:r>
                <a:rPr lang="en-US" sz="2000"/>
                <a:t>của </a:t>
              </a:r>
              <a:r>
                <a:rPr lang="vi-VN" sz="2000"/>
                <a:t>sản phẩm.</a:t>
              </a:r>
            </a:p>
          </p:txBody>
        </p:sp>
        <p:pic>
          <p:nvPicPr>
            <p:cNvPr id="14338" name="Picture 2" descr="https://cdn.pixabay.com/photo/2014/04/03/10/41/light-311120_64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22117">
              <a:off x="5652428" y="3423834"/>
              <a:ext cx="917699" cy="1450191"/>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cdn-icons-png.flaticon.com/128/2695/269527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1100" y="3880202"/>
              <a:ext cx="996948" cy="9969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7005634" y="1238248"/>
            <a:ext cx="2138366" cy="3834529"/>
            <a:chOff x="7005634" y="1238248"/>
            <a:chExt cx="2138366" cy="3834529"/>
          </a:xfrm>
        </p:grpSpPr>
        <p:sp>
          <p:nvSpPr>
            <p:cNvPr id="9" name="TextBox 8"/>
            <p:cNvSpPr txBox="1"/>
            <p:nvPr/>
          </p:nvSpPr>
          <p:spPr>
            <a:xfrm>
              <a:off x="7005634" y="1238248"/>
              <a:ext cx="2055816" cy="2400657"/>
            </a:xfrm>
            <a:prstGeom prst="rect">
              <a:avLst/>
            </a:prstGeom>
            <a:noFill/>
          </p:spPr>
          <p:txBody>
            <a:bodyPr wrap="square" rtlCol="0">
              <a:spAutoFit/>
            </a:bodyPr>
            <a:lstStyle/>
            <a:p>
              <a:pPr algn="just">
                <a:lnSpc>
                  <a:spcPct val="150000"/>
                </a:lnSpc>
              </a:pPr>
              <a:r>
                <a:rPr lang="vi-VN" sz="2000"/>
                <a:t>Lắp đặt các thiết bị điện trong nhà máy điện, trạm biến áp, đường dây,... </a:t>
              </a:r>
            </a:p>
          </p:txBody>
        </p:sp>
        <p:pic>
          <p:nvPicPr>
            <p:cNvPr id="14342" name="Picture 6" descr="https://cdn5.vectorstock.com/i/1000x1000/77/29/electrician-installing-electrical-equipment-vector-1562772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7623" b="13858"/>
            <a:stretch/>
          </p:blipFill>
          <p:spPr bwMode="auto">
            <a:xfrm flipH="1">
              <a:off x="7545388" y="3717154"/>
              <a:ext cx="1598612" cy="135562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5708621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1997128"/>
              </p:ext>
            </p:extLst>
          </p:nvPr>
        </p:nvGraphicFramePr>
        <p:xfrm>
          <a:off x="0" y="0"/>
          <a:ext cx="9144000" cy="5143500"/>
        </p:xfrm>
        <a:graphic>
          <a:graphicData uri="http://schemas.openxmlformats.org/drawingml/2006/table">
            <a:tbl>
              <a:tblPr firstRow="1" firstCol="1" bandRow="1">
                <a:tableStyleId>{59AA591E-F89C-4075-AE40-0B83431C1758}</a:tableStyleId>
              </a:tblPr>
              <a:tblGrid>
                <a:gridCol w="1045029">
                  <a:extLst>
                    <a:ext uri="{9D8B030D-6E8A-4147-A177-3AD203B41FA5}">
                      <a16:colId xmlns:a16="http://schemas.microsoft.com/office/drawing/2014/main" val="4136173785"/>
                    </a:ext>
                  </a:extLst>
                </a:gridCol>
                <a:gridCol w="3552138">
                  <a:extLst>
                    <a:ext uri="{9D8B030D-6E8A-4147-A177-3AD203B41FA5}">
                      <a16:colId xmlns:a16="http://schemas.microsoft.com/office/drawing/2014/main" val="3912125329"/>
                    </a:ext>
                  </a:extLst>
                </a:gridCol>
                <a:gridCol w="4546833">
                  <a:extLst>
                    <a:ext uri="{9D8B030D-6E8A-4147-A177-3AD203B41FA5}">
                      <a16:colId xmlns:a16="http://schemas.microsoft.com/office/drawing/2014/main" val="1727165568"/>
                    </a:ext>
                  </a:extLst>
                </a:gridCol>
              </a:tblGrid>
              <a:tr h="1103582">
                <a:tc>
                  <a:txBody>
                    <a:bodyPr/>
                    <a:lstStyle/>
                    <a:p>
                      <a:pPr marL="0" marR="0" algn="ctr">
                        <a:lnSpc>
                          <a:spcPct val="150000"/>
                        </a:lnSpc>
                        <a:spcBef>
                          <a:spcPts val="0"/>
                        </a:spcBef>
                        <a:spcAft>
                          <a:spcPts val="0"/>
                        </a:spcAft>
                        <a:tabLst>
                          <a:tab pos="360045" algn="l"/>
                          <a:tab pos="720090" algn="l"/>
                        </a:tabLst>
                      </a:pPr>
                      <a:r>
                        <a:rPr lang="nl-NL" sz="2000" b="1">
                          <a:effectLst/>
                        </a:rPr>
                        <a:t>Ng</a:t>
                      </a:r>
                      <a:r>
                        <a:rPr lang="vi-VN" sz="2000" b="1">
                          <a:effectLst/>
                        </a:rPr>
                        <a:t>ành nghề</a:t>
                      </a:r>
                      <a:endParaRPr lang="en-US" sz="2000" b="1">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3E7"/>
                    </a:solidFill>
                  </a:tcPr>
                </a:tc>
                <a:tc>
                  <a:txBody>
                    <a:bodyPr/>
                    <a:lstStyle/>
                    <a:p>
                      <a:pPr marL="0" marR="0" algn="ctr">
                        <a:lnSpc>
                          <a:spcPct val="150000"/>
                        </a:lnSpc>
                        <a:spcBef>
                          <a:spcPts val="0"/>
                        </a:spcBef>
                        <a:spcAft>
                          <a:spcPts val="0"/>
                        </a:spcAft>
                        <a:tabLst>
                          <a:tab pos="360045" algn="l"/>
                          <a:tab pos="720090" algn="l"/>
                        </a:tabLst>
                      </a:pPr>
                      <a:r>
                        <a:rPr lang="nl-NL" sz="2000" b="1">
                          <a:effectLst/>
                        </a:rPr>
                        <a:t>Vận hành điện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3E7"/>
                    </a:solidFill>
                  </a:tcPr>
                </a:tc>
                <a:tc>
                  <a:txBody>
                    <a:bodyPr/>
                    <a:lstStyle/>
                    <a:p>
                      <a:pPr marL="0" marR="0" algn="ctr">
                        <a:lnSpc>
                          <a:spcPct val="150000"/>
                        </a:lnSpc>
                        <a:spcBef>
                          <a:spcPts val="0"/>
                        </a:spcBef>
                        <a:spcAft>
                          <a:spcPts val="0"/>
                        </a:spcAft>
                        <a:tabLst>
                          <a:tab pos="360045" algn="l"/>
                          <a:tab pos="720090" algn="l"/>
                        </a:tabLst>
                      </a:pPr>
                      <a:r>
                        <a:rPr lang="vi-VN" sz="2000" b="1">
                          <a:effectLst/>
                        </a:rPr>
                        <a:t>Bảo dưỡng, sửa chữa điện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3E7"/>
                    </a:solidFill>
                  </a:tcPr>
                </a:tc>
                <a:extLst>
                  <a:ext uri="{0D108BD9-81ED-4DB2-BD59-A6C34878D82A}">
                    <a16:rowId xmlns:a16="http://schemas.microsoft.com/office/drawing/2014/main" val="1693983831"/>
                  </a:ext>
                </a:extLst>
              </a:tr>
              <a:tr h="4039918">
                <a:tc>
                  <a:txBody>
                    <a:bodyPr/>
                    <a:lstStyle/>
                    <a:p>
                      <a:pPr marL="0" marR="0" algn="ctr">
                        <a:lnSpc>
                          <a:spcPct val="150000"/>
                        </a:lnSpc>
                        <a:spcBef>
                          <a:spcPts val="0"/>
                        </a:spcBef>
                        <a:spcAft>
                          <a:spcPts val="0"/>
                        </a:spcAft>
                        <a:tabLst>
                          <a:tab pos="360045" algn="l"/>
                          <a:tab pos="720090" algn="l"/>
                        </a:tabLst>
                      </a:pPr>
                      <a:r>
                        <a:rPr lang="nl-NL" sz="2000" b="1">
                          <a:effectLst/>
                        </a:rPr>
                        <a:t>Công</a:t>
                      </a:r>
                      <a:r>
                        <a:rPr lang="vi-VN" sz="2000" b="1">
                          <a:effectLst/>
                        </a:rPr>
                        <a:t> việc</a:t>
                      </a:r>
                      <a:endParaRPr lang="en-US" sz="2000" b="1">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0"/>
                        </a:spcBef>
                        <a:spcAft>
                          <a:spcPts val="0"/>
                        </a:spcAft>
                        <a:tabLst>
                          <a:tab pos="360045" algn="l"/>
                          <a:tab pos="720090" algn="l"/>
                        </a:tabLst>
                      </a:pP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0"/>
                        </a:spcBef>
                        <a:spcAft>
                          <a:spcPts val="0"/>
                        </a:spcAft>
                        <a:tabLst>
                          <a:tab pos="360045" algn="l"/>
                          <a:tab pos="720090" algn="l"/>
                        </a:tabLst>
                      </a:pPr>
                      <a:endParaRPr lang="en-US" sz="2000">
                        <a:effectLst/>
                        <a:latin typeface="Times New Roman" panose="02020603050405020304" pitchFamily="18" charset="0"/>
                        <a:ea typeface="Times New Roman" panose="02020603050405020304" pitchFamily="18" charset="0"/>
                      </a:endParaRPr>
                    </a:p>
                    <a:p>
                      <a:pPr marL="0" marR="0" algn="ctr">
                        <a:lnSpc>
                          <a:spcPct val="150000"/>
                        </a:lnSpc>
                        <a:spcBef>
                          <a:spcPts val="0"/>
                        </a:spcBef>
                        <a:spcAft>
                          <a:spcPts val="0"/>
                        </a:spcAft>
                        <a:tabLst>
                          <a:tab pos="360045" algn="l"/>
                          <a:tab pos="720090" algn="l"/>
                        </a:tabLst>
                      </a:pPr>
                      <a:endParaRPr lang="en-US" sz="2000">
                        <a:effectLst/>
                        <a:latin typeface="Times New Roman" panose="02020603050405020304" pitchFamily="18" charset="0"/>
                        <a:ea typeface="Times New Roman" panose="02020603050405020304" pitchFamily="18" charset="0"/>
                      </a:endParaRPr>
                    </a:p>
                    <a:p>
                      <a:pPr marL="0" marR="0" algn="ctr">
                        <a:lnSpc>
                          <a:spcPct val="150000"/>
                        </a:lnSpc>
                        <a:spcBef>
                          <a:spcPts val="0"/>
                        </a:spcBef>
                        <a:spcAft>
                          <a:spcPts val="0"/>
                        </a:spcAft>
                        <a:tabLst>
                          <a:tab pos="360045" algn="l"/>
                          <a:tab pos="720090" algn="l"/>
                        </a:tabLst>
                      </a:pPr>
                      <a:endParaRPr lang="en-US" sz="2000">
                        <a:effectLst/>
                        <a:latin typeface="Times New Roman" panose="02020603050405020304" pitchFamily="18" charset="0"/>
                        <a:ea typeface="Times New Roman" panose="02020603050405020304" pitchFamily="18" charset="0"/>
                      </a:endParaRPr>
                    </a:p>
                    <a:p>
                      <a:pPr marL="0" marR="0" algn="ctr">
                        <a:lnSpc>
                          <a:spcPct val="150000"/>
                        </a:lnSpc>
                        <a:spcBef>
                          <a:spcPts val="0"/>
                        </a:spcBef>
                        <a:spcAft>
                          <a:spcPts val="0"/>
                        </a:spcAft>
                        <a:tabLst>
                          <a:tab pos="360045" algn="l"/>
                          <a:tab pos="720090" algn="l"/>
                        </a:tabLst>
                      </a:pPr>
                      <a:endParaRPr lang="en-US" sz="2000">
                        <a:effectLst/>
                        <a:latin typeface="Times New Roman" panose="02020603050405020304" pitchFamily="18" charset="0"/>
                        <a:ea typeface="Times New Roman" panose="02020603050405020304" pitchFamily="18" charset="0"/>
                      </a:endParaRPr>
                    </a:p>
                    <a:p>
                      <a:pPr marL="0" marR="0" algn="ctr">
                        <a:lnSpc>
                          <a:spcPct val="150000"/>
                        </a:lnSpc>
                        <a:spcBef>
                          <a:spcPts val="0"/>
                        </a:spcBef>
                        <a:spcAft>
                          <a:spcPts val="0"/>
                        </a:spcAft>
                        <a:tabLst>
                          <a:tab pos="360045" algn="l"/>
                          <a:tab pos="720090" algn="l"/>
                        </a:tabLst>
                      </a:pPr>
                      <a:endParaRPr lang="en-US" sz="2000">
                        <a:effectLst/>
                        <a:latin typeface="Times New Roman" panose="02020603050405020304" pitchFamily="18" charset="0"/>
                        <a:ea typeface="Times New Roman" panose="02020603050405020304" pitchFamily="18" charset="0"/>
                      </a:endParaRPr>
                    </a:p>
                    <a:p>
                      <a:pPr marL="0" marR="0" algn="ctr">
                        <a:lnSpc>
                          <a:spcPct val="150000"/>
                        </a:lnSpc>
                        <a:spcBef>
                          <a:spcPts val="0"/>
                        </a:spcBef>
                        <a:spcAft>
                          <a:spcPts val="0"/>
                        </a:spcAft>
                        <a:tabLst>
                          <a:tab pos="360045" algn="l"/>
                          <a:tab pos="720090" algn="l"/>
                        </a:tabLst>
                      </a:pPr>
                      <a:endParaRPr lang="en-US" sz="2000">
                        <a:effectLst/>
                        <a:latin typeface="Times New Roman" panose="02020603050405020304" pitchFamily="18" charset="0"/>
                        <a:ea typeface="Times New Roman" panose="02020603050405020304" pitchFamily="18" charset="0"/>
                      </a:endParaRPr>
                    </a:p>
                    <a:p>
                      <a:pPr marL="0" marR="0" algn="ctr">
                        <a:lnSpc>
                          <a:spcPct val="150000"/>
                        </a:lnSpc>
                        <a:spcBef>
                          <a:spcPts val="0"/>
                        </a:spcBef>
                        <a:spcAft>
                          <a:spcPts val="0"/>
                        </a:spcAft>
                        <a:tabLst>
                          <a:tab pos="360045" algn="l"/>
                          <a:tab pos="720090" algn="l"/>
                        </a:tabLst>
                      </a:pP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672920592"/>
                  </a:ext>
                </a:extLst>
              </a:tr>
            </a:tbl>
          </a:graphicData>
        </a:graphic>
      </p:graphicFrame>
      <p:grpSp>
        <p:nvGrpSpPr>
          <p:cNvPr id="4" name="Group 3"/>
          <p:cNvGrpSpPr/>
          <p:nvPr/>
        </p:nvGrpSpPr>
        <p:grpSpPr>
          <a:xfrm>
            <a:off x="4881335" y="1333321"/>
            <a:ext cx="3947886" cy="3650154"/>
            <a:chOff x="4881335" y="1333321"/>
            <a:chExt cx="3947886" cy="3650154"/>
          </a:xfrm>
        </p:grpSpPr>
        <p:sp>
          <p:nvSpPr>
            <p:cNvPr id="8" name="TextBox 7"/>
            <p:cNvSpPr txBox="1"/>
            <p:nvPr/>
          </p:nvSpPr>
          <p:spPr>
            <a:xfrm>
              <a:off x="4881335" y="1333321"/>
              <a:ext cx="3947886" cy="1938992"/>
            </a:xfrm>
            <a:prstGeom prst="rect">
              <a:avLst/>
            </a:prstGeom>
            <a:noFill/>
          </p:spPr>
          <p:txBody>
            <a:bodyPr wrap="square" rtlCol="0">
              <a:spAutoFit/>
            </a:bodyPr>
            <a:lstStyle/>
            <a:p>
              <a:pPr algn="just">
                <a:lnSpc>
                  <a:spcPct val="150000"/>
                </a:lnSpc>
              </a:pPr>
              <a:r>
                <a:rPr lang="vi-VN" sz="2000"/>
                <a:t>•</a:t>
              </a:r>
              <a:r>
                <a:rPr lang="en-US" sz="2000"/>
                <a:t> </a:t>
              </a:r>
              <a:r>
                <a:rPr lang="vi-VN" sz="2000" b="1" i="1"/>
                <a:t>Bảo dưỡng định kì: </a:t>
              </a:r>
              <a:r>
                <a:rPr lang="vi-VN" sz="2000"/>
                <a:t>vệ sinh, kiểm tra thông số, hiệu chỉnh. </a:t>
              </a:r>
            </a:p>
            <a:p>
              <a:pPr algn="just">
                <a:lnSpc>
                  <a:spcPct val="150000"/>
                </a:lnSpc>
              </a:pPr>
              <a:r>
                <a:rPr lang="vi-VN" sz="2000"/>
                <a:t>•</a:t>
              </a:r>
              <a:r>
                <a:rPr lang="en-US" sz="2000"/>
                <a:t> </a:t>
              </a:r>
              <a:r>
                <a:rPr lang="vi-VN" sz="2000" b="1" i="1"/>
                <a:t>Sửa chữa: </a:t>
              </a:r>
              <a:r>
                <a:rPr lang="vi-VN" sz="2000"/>
                <a:t>xác định nguyên nhân, sửa chữa, thay thế thiết bị. </a:t>
              </a:r>
            </a:p>
          </p:txBody>
        </p:sp>
        <p:pic>
          <p:nvPicPr>
            <p:cNvPr id="7170" name="Picture 2" descr="https://vanlangvn.com/upload/images/DOCH_VU_BAO_TRI__BAO_DUONG.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4000" y="3305288"/>
              <a:ext cx="2225221" cy="16781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1242591" y="1333321"/>
            <a:ext cx="3098632" cy="3650154"/>
            <a:chOff x="1242591" y="1333321"/>
            <a:chExt cx="3098632" cy="3650154"/>
          </a:xfrm>
        </p:grpSpPr>
        <p:sp>
          <p:nvSpPr>
            <p:cNvPr id="7" name="TextBox 6"/>
            <p:cNvSpPr txBox="1"/>
            <p:nvPr/>
          </p:nvSpPr>
          <p:spPr>
            <a:xfrm>
              <a:off x="1242591" y="1333321"/>
              <a:ext cx="3098632" cy="1477328"/>
            </a:xfrm>
            <a:prstGeom prst="rect">
              <a:avLst/>
            </a:prstGeom>
            <a:noFill/>
          </p:spPr>
          <p:txBody>
            <a:bodyPr wrap="square" rtlCol="0">
              <a:spAutoFit/>
            </a:bodyPr>
            <a:lstStyle/>
            <a:p>
              <a:pPr algn="just">
                <a:lnSpc>
                  <a:spcPct val="150000"/>
                </a:lnSpc>
              </a:pPr>
              <a:r>
                <a:rPr lang="vi-VN" sz="2000"/>
                <a:t>Thao tác đóng cắt, điều chỉnh thiết bị và hệ thống điện (nguồn và tải điện)</a:t>
              </a:r>
              <a:r>
                <a:rPr lang="en-US" sz="2000"/>
                <a:t>.</a:t>
              </a:r>
              <a:endParaRPr lang="vi-VN" sz="2000"/>
            </a:p>
          </p:txBody>
        </p:sp>
        <p:pic>
          <p:nvPicPr>
            <p:cNvPr id="7172" name="Picture 4" descr="https://img.freepik.com/free-vector/solar-power-plant-maintenance-utility-workers-repairing-electric-installations-boxes-towers-power-lines-electric-network-operation-city-service-renewable-energy-topics_74855-8590.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1278" y="3117462"/>
              <a:ext cx="2801257" cy="18660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939477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0" name="TextBox 19"/>
          <p:cNvSpPr txBox="1"/>
          <p:nvPr/>
        </p:nvSpPr>
        <p:spPr>
          <a:xfrm>
            <a:off x="0" y="167285"/>
            <a:ext cx="9143999" cy="630942"/>
          </a:xfrm>
          <a:prstGeom prst="rect">
            <a:avLst/>
          </a:prstGeom>
          <a:noFill/>
        </p:spPr>
        <p:txBody>
          <a:bodyPr wrap="square" rtlCol="0">
            <a:spAutoFit/>
          </a:bodyPr>
          <a:lstStyle/>
          <a:p>
            <a:pPr algn="ctr"/>
            <a:r>
              <a:rPr lang="en-US" sz="3500" b="1"/>
              <a:t>VẬN DỤNG</a:t>
            </a:r>
            <a:endParaRPr lang="en-US" sz="3500" b="1" i="1"/>
          </a:p>
        </p:txBody>
      </p:sp>
      <p:pic>
        <p:nvPicPr>
          <p:cNvPr id="21" name="Picture 20"/>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6241" b="7526"/>
          <a:stretch/>
        </p:blipFill>
        <p:spPr>
          <a:xfrm>
            <a:off x="5461727" y="1095866"/>
            <a:ext cx="3405046" cy="4047634"/>
          </a:xfrm>
          <a:prstGeom prst="rect">
            <a:avLst/>
          </a:prstGeom>
        </p:spPr>
      </p:pic>
      <p:grpSp>
        <p:nvGrpSpPr>
          <p:cNvPr id="22" name="Group 21">
            <a:extLst>
              <a:ext uri="{FF2B5EF4-FFF2-40B4-BE49-F238E27FC236}">
                <a16:creationId xmlns:a16="http://schemas.microsoft.com/office/drawing/2014/main" id="{5CAFBF2F-35AB-E8EB-1D45-4652D8565869}"/>
              </a:ext>
            </a:extLst>
          </p:cNvPr>
          <p:cNvGrpSpPr/>
          <p:nvPr/>
        </p:nvGrpSpPr>
        <p:grpSpPr>
          <a:xfrm>
            <a:off x="420653" y="1095866"/>
            <a:ext cx="4731919" cy="3371756"/>
            <a:chOff x="1028698" y="2714959"/>
            <a:chExt cx="10574203" cy="7534710"/>
          </a:xfrm>
        </p:grpSpPr>
        <p:sp>
          <p:nvSpPr>
            <p:cNvPr id="23" name="Rectangle: Rounded Corners 4">
              <a:extLst>
                <a:ext uri="{FF2B5EF4-FFF2-40B4-BE49-F238E27FC236}">
                  <a16:creationId xmlns:a16="http://schemas.microsoft.com/office/drawing/2014/main" id="{E7353702-3830-CEB8-9973-D453981C9788}"/>
                </a:ext>
              </a:extLst>
            </p:cNvPr>
            <p:cNvSpPr/>
            <p:nvPr/>
          </p:nvSpPr>
          <p:spPr>
            <a:xfrm>
              <a:off x="1028698" y="3619500"/>
              <a:ext cx="10574203" cy="6630169"/>
            </a:xfrm>
            <a:prstGeom prst="roundRect">
              <a:avLst>
                <a:gd name="adj" fmla="val 10592"/>
              </a:avLst>
            </a:prstGeom>
            <a:solidFill>
              <a:srgbClr val="F8E6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BE89C69-1BA8-2F2F-01BF-6D0FE11A63EB}"/>
                </a:ext>
              </a:extLst>
            </p:cNvPr>
            <p:cNvSpPr txBox="1"/>
            <p:nvPr/>
          </p:nvSpPr>
          <p:spPr>
            <a:xfrm>
              <a:off x="1508163" y="4516529"/>
              <a:ext cx="9615268" cy="5364639"/>
            </a:xfrm>
            <a:prstGeom prst="rect">
              <a:avLst/>
            </a:prstGeom>
            <a:noFill/>
          </p:spPr>
          <p:txBody>
            <a:bodyPr wrap="square" rtlCol="0">
              <a:spAutoFit/>
            </a:bodyPr>
            <a:lstStyle/>
            <a:p>
              <a:pPr algn="just">
                <a:lnSpc>
                  <a:spcPct val="150000"/>
                </a:lnSpc>
              </a:pPr>
              <a:r>
                <a:rPr lang="vi-VN" sz="2000" b="1">
                  <a:solidFill>
                    <a:srgbClr val="C00000"/>
                  </a:solidFill>
                  <a:latin typeface="Arial" panose="020B0604020202020204" pitchFamily="34" charset="0"/>
                  <a:cs typeface="Arial" panose="020B0604020202020204" pitchFamily="34" charset="0"/>
                </a:rPr>
                <a:t>Câu 1. </a:t>
              </a:r>
              <a:r>
                <a:rPr lang="vi-VN" sz="2000">
                  <a:latin typeface="Arial" panose="020B0604020202020204" pitchFamily="34" charset="0"/>
                  <a:cs typeface="Arial" panose="020B0604020202020204" pitchFamily="34" charset="0"/>
                </a:rPr>
                <a:t>Sản xuất, chế tạo các thiết bị điện là quá trình tạo ra sản phẩm từ hồ sơ thiết kế điện. Những đặc điểm nào sau đây là </a:t>
              </a:r>
              <a:r>
                <a:rPr lang="vi-VN" sz="2000" b="1">
                  <a:latin typeface="Arial" panose="020B0604020202020204" pitchFamily="34" charset="0"/>
                  <a:cs typeface="Arial" panose="020B0604020202020204" pitchFamily="34" charset="0"/>
                </a:rPr>
                <a:t>đúng </a:t>
              </a:r>
              <a:r>
                <a:rPr lang="vi-VN" sz="2000">
                  <a:latin typeface="Arial" panose="020B0604020202020204" pitchFamily="34" charset="0"/>
                  <a:cs typeface="Arial" panose="020B0604020202020204" pitchFamily="34" charset="0"/>
                </a:rPr>
                <a:t>với ngành nghề sản xuất, chế tạo thiết bị điện</a:t>
              </a:r>
              <a:r>
                <a:rPr lang="en-US" sz="2000">
                  <a:latin typeface="Arial" panose="020B0604020202020204" pitchFamily="34" charset="0"/>
                  <a:cs typeface="Arial" panose="020B0604020202020204" pitchFamily="34" charset="0"/>
                </a:rPr>
                <a:t>?</a:t>
              </a:r>
            </a:p>
          </p:txBody>
        </p:sp>
        <p:sp>
          <p:nvSpPr>
            <p:cNvPr id="25" name="Freeform 7">
              <a:extLst>
                <a:ext uri="{FF2B5EF4-FFF2-40B4-BE49-F238E27FC236}">
                  <a16:creationId xmlns:a16="http://schemas.microsoft.com/office/drawing/2014/main" id="{1586689A-E0BC-6C90-F818-199DFD9715A8}"/>
                </a:ext>
              </a:extLst>
            </p:cNvPr>
            <p:cNvSpPr/>
            <p:nvPr/>
          </p:nvSpPr>
          <p:spPr>
            <a:xfrm>
              <a:off x="5087693" y="2714959"/>
              <a:ext cx="2469738" cy="1809083"/>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Tree>
    <p:extLst>
      <p:ext uri="{BB962C8B-B14F-4D97-AF65-F5344CB8AC3E}">
        <p14:creationId xmlns:p14="http://schemas.microsoft.com/office/powerpoint/2010/main" val="1554006875"/>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447447360"/>
              </p:ext>
            </p:extLst>
          </p:nvPr>
        </p:nvGraphicFramePr>
        <p:xfrm>
          <a:off x="217714" y="537029"/>
          <a:ext cx="8708572" cy="4107542"/>
        </p:xfrm>
        <a:graphic>
          <a:graphicData uri="http://schemas.openxmlformats.org/drawingml/2006/table">
            <a:tbl>
              <a:tblPr firstRow="1" bandRow="1">
                <a:tableStyleId>{59AA591E-F89C-4075-AE40-0B83431C1758}</a:tableStyleId>
              </a:tblPr>
              <a:tblGrid>
                <a:gridCol w="8066315">
                  <a:extLst>
                    <a:ext uri="{9D8B030D-6E8A-4147-A177-3AD203B41FA5}">
                      <a16:colId xmlns:a16="http://schemas.microsoft.com/office/drawing/2014/main" val="1403211640"/>
                    </a:ext>
                  </a:extLst>
                </a:gridCol>
                <a:gridCol w="642257">
                  <a:extLst>
                    <a:ext uri="{9D8B030D-6E8A-4147-A177-3AD203B41FA5}">
                      <a16:colId xmlns:a16="http://schemas.microsoft.com/office/drawing/2014/main" val="1800154139"/>
                    </a:ext>
                  </a:extLst>
                </a:gridCol>
              </a:tblGrid>
              <a:tr h="917585">
                <a:tc>
                  <a:txBody>
                    <a:bodyPr/>
                    <a:lstStyle/>
                    <a:p>
                      <a:pPr algn="just">
                        <a:lnSpc>
                          <a:spcPct val="150000"/>
                        </a:lnSpc>
                      </a:pPr>
                      <a:r>
                        <a:rPr lang="en-US" sz="1800"/>
                        <a:t>A. Công việc chính trong sản xuất, chế tạo thiết bị điện là lựa chọn công nghệ sản xuất phù hợp đảm bảo đúng yêu cầu kĩ thuật, chi phí sản xuất thấp.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just">
                        <a:lnSpc>
                          <a:spcPct val="150000"/>
                        </a:lnSpc>
                      </a:pPr>
                      <a:endParaRPr lang="en-US" sz="1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285308287"/>
                  </a:ext>
                </a:extLst>
              </a:tr>
              <a:tr h="917585">
                <a:tc>
                  <a:txBody>
                    <a:bodyPr/>
                    <a:lstStyle/>
                    <a:p>
                      <a:pPr algn="just">
                        <a:lnSpc>
                          <a:spcPct val="150000"/>
                        </a:lnSpc>
                      </a:pPr>
                      <a:r>
                        <a:rPr lang="vi-VN" sz="1800"/>
                        <a:t>B. Công việc sản xuất, chế tạo thiết bị điện do các kĩ sư điện, thợ lắp ráp và thợ cơ khí điện thực hiện tại các công ty tư vấn điện, nhà máy phát điện.</a:t>
                      </a:r>
                      <a:endParaRPr lang="en-US" sz="1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just">
                        <a:lnSpc>
                          <a:spcPct val="150000"/>
                        </a:lnSpc>
                      </a:pPr>
                      <a:endParaRPr lang="en-US" sz="1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361518951"/>
                  </a:ext>
                </a:extLst>
              </a:tr>
              <a:tr h="1354787">
                <a:tc>
                  <a:txBody>
                    <a:bodyPr/>
                    <a:lstStyle/>
                    <a:p>
                      <a:pPr algn="just">
                        <a:lnSpc>
                          <a:spcPct val="150000"/>
                        </a:lnSpc>
                      </a:pPr>
                      <a:r>
                        <a:rPr lang="vi-VN" sz="1800"/>
                        <a:t>C. Thiết bị hỗ trợ trong quá trình sản xuất, chế tạo thiết bị điện là các dụng cụ cầm tay, máy móc chuyên dụng như: máy quấn dây, máy dập lá thép, máy cắt gọt kim loại.</a:t>
                      </a:r>
                      <a:endParaRPr lang="en-US" sz="1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just">
                        <a:lnSpc>
                          <a:spcPct val="150000"/>
                        </a:lnSpc>
                      </a:pPr>
                      <a:endParaRPr lang="en-US" sz="1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78479706"/>
                  </a:ext>
                </a:extLst>
              </a:tr>
              <a:tr h="917585">
                <a:tc>
                  <a:txBody>
                    <a:bodyPr/>
                    <a:lstStyle/>
                    <a:p>
                      <a:pPr algn="just">
                        <a:lnSpc>
                          <a:spcPct val="150000"/>
                        </a:lnSpc>
                      </a:pPr>
                      <a:r>
                        <a:rPr lang="en-US" sz="1800"/>
                        <a:t>D. Khi sản xuất, chế tạo thiết bị điện cần đảm bảo cân bằng công suất của nguồn điện và công suất tiêu thụ của tải điện khi nguồn và tải không cân đối.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just">
                        <a:lnSpc>
                          <a:spcPct val="150000"/>
                        </a:lnSpc>
                      </a:pPr>
                      <a:endParaRPr lang="en-US" sz="1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322674574"/>
                  </a:ext>
                </a:extLst>
              </a:tr>
            </a:tbl>
          </a:graphicData>
        </a:graphic>
      </p:graphicFrame>
      <p:pic>
        <p:nvPicPr>
          <p:cNvPr id="6" name="Picture 30"/>
          <p:cNvPicPr>
            <a:picLocks noChangeAspect="1"/>
          </p:cNvPicPr>
          <p:nvPr/>
        </p:nvPicPr>
        <p:blipFill rotWithShape="1">
          <a:blip r:embed="rId2" cstate="print">
            <a:extLst>
              <a:ext uri="{28A0092B-C50C-407E-A947-70E740481C1C}">
                <a14:useLocalDpi xmlns:a14="http://schemas.microsoft.com/office/drawing/2010/main" val="0"/>
              </a:ext>
            </a:extLst>
          </a:blip>
          <a:srcRect l="54041"/>
          <a:stretch/>
        </p:blipFill>
        <p:spPr>
          <a:xfrm rot="220556">
            <a:off x="8362244" y="1685411"/>
            <a:ext cx="494653" cy="499134"/>
          </a:xfrm>
          <a:prstGeom prst="rect">
            <a:avLst/>
          </a:prstGeom>
        </p:spPr>
      </p:pic>
      <p:pic>
        <p:nvPicPr>
          <p:cNvPr id="7" name="Picture 30"/>
          <p:cNvPicPr>
            <a:picLocks noChangeAspect="1"/>
          </p:cNvPicPr>
          <p:nvPr/>
        </p:nvPicPr>
        <p:blipFill rotWithShape="1">
          <a:blip r:embed="rId2" cstate="print">
            <a:extLst>
              <a:ext uri="{28A0092B-C50C-407E-A947-70E740481C1C}">
                <a14:useLocalDpi xmlns:a14="http://schemas.microsoft.com/office/drawing/2010/main" val="0"/>
              </a:ext>
            </a:extLst>
          </a:blip>
          <a:srcRect r="53800"/>
          <a:stretch/>
        </p:blipFill>
        <p:spPr>
          <a:xfrm>
            <a:off x="8346281" y="749377"/>
            <a:ext cx="526108" cy="528104"/>
          </a:xfrm>
          <a:prstGeom prst="rect">
            <a:avLst/>
          </a:prstGeom>
        </p:spPr>
      </p:pic>
      <p:pic>
        <p:nvPicPr>
          <p:cNvPr id="8" name="Picture 30"/>
          <p:cNvPicPr>
            <a:picLocks noChangeAspect="1"/>
          </p:cNvPicPr>
          <p:nvPr/>
        </p:nvPicPr>
        <p:blipFill rotWithShape="1">
          <a:blip r:embed="rId2" cstate="print">
            <a:extLst>
              <a:ext uri="{28A0092B-C50C-407E-A947-70E740481C1C}">
                <a14:useLocalDpi xmlns:a14="http://schemas.microsoft.com/office/drawing/2010/main" val="0"/>
              </a:ext>
            </a:extLst>
          </a:blip>
          <a:srcRect l="54041"/>
          <a:stretch/>
        </p:blipFill>
        <p:spPr>
          <a:xfrm rot="220556">
            <a:off x="8362715" y="3903840"/>
            <a:ext cx="494653" cy="499134"/>
          </a:xfrm>
          <a:prstGeom prst="rect">
            <a:avLst/>
          </a:prstGeom>
        </p:spPr>
      </p:pic>
      <p:pic>
        <p:nvPicPr>
          <p:cNvPr id="9" name="Picture 30"/>
          <p:cNvPicPr>
            <a:picLocks noChangeAspect="1"/>
          </p:cNvPicPr>
          <p:nvPr/>
        </p:nvPicPr>
        <p:blipFill rotWithShape="1">
          <a:blip r:embed="rId2" cstate="print">
            <a:extLst>
              <a:ext uri="{28A0092B-C50C-407E-A947-70E740481C1C}">
                <a14:useLocalDpi xmlns:a14="http://schemas.microsoft.com/office/drawing/2010/main" val="0"/>
              </a:ext>
            </a:extLst>
          </a:blip>
          <a:srcRect r="53800"/>
          <a:stretch/>
        </p:blipFill>
        <p:spPr>
          <a:xfrm>
            <a:off x="8346752" y="2786933"/>
            <a:ext cx="526108" cy="528104"/>
          </a:xfrm>
          <a:prstGeom prst="rect">
            <a:avLst/>
          </a:prstGeom>
        </p:spPr>
      </p:pic>
    </p:spTree>
    <p:extLst>
      <p:ext uri="{BB962C8B-B14F-4D97-AF65-F5344CB8AC3E}">
        <p14:creationId xmlns:p14="http://schemas.microsoft.com/office/powerpoint/2010/main" val="364461316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27617" y="333735"/>
            <a:ext cx="8288763" cy="1063348"/>
            <a:chOff x="1293792" y="1144800"/>
            <a:chExt cx="8288763" cy="1063348"/>
          </a:xfrm>
        </p:grpSpPr>
        <p:sp>
          <p:nvSpPr>
            <p:cNvPr id="11" name="Rounded Rectangle 10"/>
            <p:cNvSpPr/>
            <p:nvPr/>
          </p:nvSpPr>
          <p:spPr>
            <a:xfrm>
              <a:off x="1293792" y="1144800"/>
              <a:ext cx="8288763" cy="1063348"/>
            </a:xfrm>
            <a:prstGeom prst="roundRect">
              <a:avLst>
                <a:gd name="adj" fmla="val 16172"/>
              </a:avLst>
            </a:prstGeom>
            <a:solidFill>
              <a:srgbClr val="FFF7EF"/>
            </a:solidFill>
            <a:ln w="12700">
              <a:solidFill>
                <a:srgbClr val="000000"/>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          </a:t>
              </a:r>
              <a:r>
                <a:rPr lang="vi-VN" sz="2000" b="1">
                  <a:solidFill>
                    <a:srgbClr val="C00000"/>
                  </a:solidFill>
                </a:rPr>
                <a:t>Câu 2. </a:t>
              </a:r>
              <a:r>
                <a:rPr lang="vi-VN" sz="2000">
                  <a:solidFill>
                    <a:srgbClr val="000000"/>
                  </a:solidFill>
                </a:rPr>
                <a:t>Quan sát các đồ dùng điện trong gia đình và cho biết những ngành nghề nào liên quan đến việc chế tạo ra đồ dùng điện đó?</a:t>
              </a:r>
            </a:p>
          </p:txBody>
        </p:sp>
        <p:pic>
          <p:nvPicPr>
            <p:cNvPr id="12" name="Picture 11"/>
            <p:cNvPicPr>
              <a:picLocks noChangeAspect="1"/>
            </p:cNvPicPr>
            <p:nvPr/>
          </p:nvPicPr>
          <p:blipFill>
            <a:blip r:embed="rId2"/>
            <a:stretch>
              <a:fillRect/>
            </a:stretch>
          </p:blipFill>
          <p:spPr>
            <a:xfrm>
              <a:off x="1412744" y="1278741"/>
              <a:ext cx="626011" cy="339698"/>
            </a:xfrm>
            <a:prstGeom prst="rect">
              <a:avLst/>
            </a:prstGeom>
          </p:spPr>
        </p:pic>
      </p:grpSp>
      <p:sp>
        <p:nvSpPr>
          <p:cNvPr id="17" name="TextBox 16"/>
          <p:cNvSpPr txBox="1"/>
          <p:nvPr/>
        </p:nvSpPr>
        <p:spPr>
          <a:xfrm>
            <a:off x="401638" y="1675342"/>
            <a:ext cx="4894593" cy="1015663"/>
          </a:xfrm>
          <a:prstGeom prst="rect">
            <a:avLst/>
          </a:prstGeom>
          <a:noFill/>
        </p:spPr>
        <p:txBody>
          <a:bodyPr wrap="square" rtlCol="0">
            <a:spAutoFit/>
          </a:bodyPr>
          <a:lstStyle/>
          <a:p>
            <a:pPr algn="just">
              <a:lnSpc>
                <a:spcPct val="150000"/>
              </a:lnSpc>
            </a:pPr>
            <a:r>
              <a:rPr lang="en-US" sz="2000" b="1">
                <a:solidFill>
                  <a:srgbClr val="7030A0"/>
                </a:solidFill>
              </a:rPr>
              <a:t>Đèn điện: </a:t>
            </a:r>
            <a:r>
              <a:rPr lang="en-US" sz="2000"/>
              <a:t>T</a:t>
            </a:r>
            <a:r>
              <a:rPr lang="vi-VN" sz="2000"/>
              <a:t>hiết kế → sản xuất, chế tạo → vận hành (sử dụng).</a:t>
            </a:r>
          </a:p>
        </p:txBody>
      </p:sp>
      <p:sp>
        <p:nvSpPr>
          <p:cNvPr id="18" name="TextBox 17"/>
          <p:cNvSpPr txBox="1"/>
          <p:nvPr/>
        </p:nvSpPr>
        <p:spPr>
          <a:xfrm>
            <a:off x="2665532" y="3564301"/>
            <a:ext cx="6110516" cy="1015663"/>
          </a:xfrm>
          <a:prstGeom prst="rect">
            <a:avLst/>
          </a:prstGeom>
          <a:noFill/>
        </p:spPr>
        <p:txBody>
          <a:bodyPr wrap="square" rtlCol="0">
            <a:spAutoFit/>
          </a:bodyPr>
          <a:lstStyle/>
          <a:p>
            <a:pPr algn="just">
              <a:lnSpc>
                <a:spcPct val="150000"/>
              </a:lnSpc>
            </a:pPr>
            <a:r>
              <a:rPr lang="vi-VN" sz="2000" b="1">
                <a:solidFill>
                  <a:srgbClr val="7030A0"/>
                </a:solidFill>
              </a:rPr>
              <a:t>Quạt điện: </a:t>
            </a:r>
            <a:r>
              <a:rPr lang="vi-VN" sz="2000"/>
              <a:t>thiết kế → sản xuất, chế tạo → vận hành (sử dụng) → bảo dưỡng, sửa chữa</a:t>
            </a:r>
            <a:r>
              <a:rPr lang="en-US" sz="2000"/>
              <a:t>.</a:t>
            </a:r>
            <a:endParaRPr lang="vi-VN" sz="2000"/>
          </a:p>
        </p:txBody>
      </p:sp>
      <p:pic>
        <p:nvPicPr>
          <p:cNvPr id="19" name="Picture 4" descr="https://www.mpe.com.vn/Data/Sites/1/Product/2936/lbd3-50w.png"/>
          <p:cNvPicPr>
            <a:picLocks noChangeAspect="1" noChangeArrowheads="1"/>
          </p:cNvPicPr>
          <p:nvPr/>
        </p:nvPicPr>
        <p:blipFill rotWithShape="1">
          <a:blip r:embed="rId3">
            <a:clrChange>
              <a:clrFrom>
                <a:srgbClr val="B3B4B8"/>
              </a:clrFrom>
              <a:clrTo>
                <a:srgbClr val="B3B4B8">
                  <a:alpha val="0"/>
                </a:srgbClr>
              </a:clrTo>
            </a:clrChange>
            <a:extLst>
              <a:ext uri="{28A0092B-C50C-407E-A947-70E740481C1C}">
                <a14:useLocalDpi xmlns:a14="http://schemas.microsoft.com/office/drawing/2010/main" val="0"/>
              </a:ext>
            </a:extLst>
          </a:blip>
          <a:srcRect l="21305" t="12002" r="21029" b="4249"/>
          <a:stretch/>
        </p:blipFill>
        <p:spPr bwMode="auto">
          <a:xfrm rot="2734207">
            <a:off x="5594605" y="1679355"/>
            <a:ext cx="1099057" cy="1596140"/>
          </a:xfrm>
          <a:prstGeom prst="roundRect">
            <a:avLst>
              <a:gd name="adj" fmla="val 32852"/>
            </a:avLst>
          </a:prstGeom>
          <a:noFill/>
          <a:extLst>
            <a:ext uri="{909E8E84-426E-40DD-AFC4-6F175D3DCCD1}">
              <a14:hiddenFill xmlns:a14="http://schemas.microsoft.com/office/drawing/2010/main">
                <a:solidFill>
                  <a:srgbClr val="FFFFFF"/>
                </a:solidFill>
              </a14:hiddenFill>
            </a:ext>
          </a:extLst>
        </p:spPr>
      </p:pic>
      <p:pic>
        <p:nvPicPr>
          <p:cNvPr id="20" name="Picture 6" descr="https://cf.shopee.vn/file/14752a55dfa068a97f0614ce10792bc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000231">
            <a:off x="6618433" y="1385949"/>
            <a:ext cx="2336606" cy="233660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ttps://sanhangre.net/image/cache/catalog/2023-san-pham/quat-tich-dien-hanil/quat-san-tich-dien-hanil-dcf-hk200p-1000x1000.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465" y="2770092"/>
            <a:ext cx="2218241" cy="2218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178573"/>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27617" y="333735"/>
            <a:ext cx="8288763" cy="1063348"/>
            <a:chOff x="1293792" y="1144800"/>
            <a:chExt cx="8288763" cy="1063348"/>
          </a:xfrm>
        </p:grpSpPr>
        <p:sp>
          <p:nvSpPr>
            <p:cNvPr id="11" name="Rounded Rectangle 10"/>
            <p:cNvSpPr/>
            <p:nvPr/>
          </p:nvSpPr>
          <p:spPr>
            <a:xfrm>
              <a:off x="1293792" y="1144800"/>
              <a:ext cx="8288763" cy="1063348"/>
            </a:xfrm>
            <a:prstGeom prst="roundRect">
              <a:avLst>
                <a:gd name="adj" fmla="val 16172"/>
              </a:avLst>
            </a:prstGeom>
            <a:solidFill>
              <a:srgbClr val="FFF7EF"/>
            </a:solidFill>
            <a:ln w="12700">
              <a:solidFill>
                <a:srgbClr val="000000"/>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          </a:t>
              </a:r>
              <a:r>
                <a:rPr lang="vi-VN" sz="2000" b="1">
                  <a:solidFill>
                    <a:srgbClr val="C00000"/>
                  </a:solidFill>
                </a:rPr>
                <a:t>Câu 2. </a:t>
              </a:r>
              <a:r>
                <a:rPr lang="vi-VN" sz="2000">
                  <a:solidFill>
                    <a:srgbClr val="000000"/>
                  </a:solidFill>
                </a:rPr>
                <a:t>Quan sát các đồ dùng điện trong gia đình và cho biết những ngành nghề nào liên quan đến việc chế tạo ra đồ dùng điện đó?</a:t>
              </a:r>
            </a:p>
          </p:txBody>
        </p:sp>
        <p:pic>
          <p:nvPicPr>
            <p:cNvPr id="12" name="Picture 11"/>
            <p:cNvPicPr>
              <a:picLocks noChangeAspect="1"/>
            </p:cNvPicPr>
            <p:nvPr/>
          </p:nvPicPr>
          <p:blipFill>
            <a:blip r:embed="rId2"/>
            <a:stretch>
              <a:fillRect/>
            </a:stretch>
          </p:blipFill>
          <p:spPr>
            <a:xfrm>
              <a:off x="1412744" y="1278741"/>
              <a:ext cx="626011" cy="339698"/>
            </a:xfrm>
            <a:prstGeom prst="rect">
              <a:avLst/>
            </a:prstGeom>
          </p:spPr>
        </p:pic>
      </p:grpSp>
      <p:sp>
        <p:nvSpPr>
          <p:cNvPr id="17" name="TextBox 16"/>
          <p:cNvSpPr txBox="1"/>
          <p:nvPr/>
        </p:nvSpPr>
        <p:spPr>
          <a:xfrm>
            <a:off x="975806" y="3794102"/>
            <a:ext cx="7192383" cy="1015663"/>
          </a:xfrm>
          <a:prstGeom prst="rect">
            <a:avLst/>
          </a:prstGeom>
          <a:noFill/>
        </p:spPr>
        <p:txBody>
          <a:bodyPr wrap="square" rtlCol="0">
            <a:spAutoFit/>
          </a:bodyPr>
          <a:lstStyle/>
          <a:p>
            <a:pPr algn="just">
              <a:lnSpc>
                <a:spcPct val="150000"/>
              </a:lnSpc>
            </a:pPr>
            <a:r>
              <a:rPr lang="vi-VN" sz="2000" b="1">
                <a:solidFill>
                  <a:srgbClr val="7030A0"/>
                </a:solidFill>
              </a:rPr>
              <a:t>Điều hoà không khí: </a:t>
            </a:r>
            <a:r>
              <a:rPr lang="vi-VN" sz="2000"/>
              <a:t>thiết kế → sản xuất, chế tạo → lắp đặt → vận hành (sử dụng) → bảo dưỡng, sửa chữa.</a:t>
            </a:r>
          </a:p>
        </p:txBody>
      </p:sp>
      <p:pic>
        <p:nvPicPr>
          <p:cNvPr id="5122" name="Picture 2" descr="https://www.casper-electric.com/wp-content/uploads/2022/09/dieu-hoa-Inver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2580" y="1637242"/>
            <a:ext cx="2837747" cy="19374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4" name="Picture 4" descr="https://sumikura.com.vn/uploads/images/2023/02/1677219895-single_news27-uunhuocdiemcuadieuhoacaylagi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9066" y="1637242"/>
            <a:ext cx="3148099" cy="19374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3971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24"/>
                                        </p:tgtEl>
                                        <p:attrNameLst>
                                          <p:attrName>style.visibility</p:attrName>
                                        </p:attrNameLst>
                                      </p:cBhvr>
                                      <p:to>
                                        <p:strVal val="visible"/>
                                      </p:to>
                                    </p:set>
                                    <p:anim calcmode="lin" valueType="num">
                                      <p:cBhvr additive="base">
                                        <p:cTn id="11" dur="500" fill="hold"/>
                                        <p:tgtEl>
                                          <p:spTgt spid="5124"/>
                                        </p:tgtEl>
                                        <p:attrNameLst>
                                          <p:attrName>ppt_x</p:attrName>
                                        </p:attrNameLst>
                                      </p:cBhvr>
                                      <p:tavLst>
                                        <p:tav tm="0">
                                          <p:val>
                                            <p:strVal val="#ppt_x"/>
                                          </p:val>
                                        </p:tav>
                                        <p:tav tm="100000">
                                          <p:val>
                                            <p:strVal val="#ppt_x"/>
                                          </p:val>
                                        </p:tav>
                                      </p:tavLst>
                                    </p:anim>
                                    <p:anim calcmode="lin" valueType="num">
                                      <p:cBhvr additive="base">
                                        <p:cTn id="12"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338393"/>
            <a:ext cx="9143999" cy="630942"/>
          </a:xfrm>
          <a:prstGeom prst="rect">
            <a:avLst/>
          </a:prstGeom>
          <a:noFill/>
        </p:spPr>
        <p:txBody>
          <a:bodyPr wrap="square" rtlCol="0">
            <a:spAutoFit/>
          </a:bodyPr>
          <a:lstStyle/>
          <a:p>
            <a:pPr algn="ctr"/>
            <a:r>
              <a:rPr lang="en-US" sz="3500" b="1"/>
              <a:t>HƯỚNG DẪN VỀ NHÀ</a:t>
            </a:r>
          </a:p>
        </p:txBody>
      </p:sp>
      <p:sp>
        <p:nvSpPr>
          <p:cNvPr id="6" name="Rectangle 5"/>
          <p:cNvSpPr/>
          <p:nvPr/>
        </p:nvSpPr>
        <p:spPr>
          <a:xfrm>
            <a:off x="891338" y="1479448"/>
            <a:ext cx="622300" cy="622300"/>
          </a:xfrm>
          <a:prstGeom prst="rect">
            <a:avLst/>
          </a:prstGeom>
          <a:solidFill>
            <a:srgbClr val="3E608E"/>
          </a:solidFill>
          <a:ln>
            <a:solidFill>
              <a:srgbClr val="3E60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accent6"/>
                </a:solidFill>
              </a:rPr>
              <a:t>1</a:t>
            </a:r>
          </a:p>
        </p:txBody>
      </p:sp>
      <p:sp>
        <p:nvSpPr>
          <p:cNvPr id="7" name="TextBox 6"/>
          <p:cNvSpPr txBox="1"/>
          <p:nvPr/>
        </p:nvSpPr>
        <p:spPr>
          <a:xfrm>
            <a:off x="1748966" y="1567460"/>
            <a:ext cx="4880434" cy="446276"/>
          </a:xfrm>
          <a:prstGeom prst="rect">
            <a:avLst/>
          </a:prstGeom>
          <a:noFill/>
        </p:spPr>
        <p:txBody>
          <a:bodyPr wrap="square" rtlCol="0">
            <a:spAutoFit/>
          </a:bodyPr>
          <a:lstStyle/>
          <a:p>
            <a:pPr algn="just"/>
            <a:r>
              <a:rPr lang="vi-VN" sz="2300"/>
              <a:t>Ghi nhớ kiến thức trong bài. </a:t>
            </a:r>
            <a:endParaRPr lang="en-US" sz="2300"/>
          </a:p>
        </p:txBody>
      </p:sp>
      <p:sp>
        <p:nvSpPr>
          <p:cNvPr id="8" name="Rectangle 7"/>
          <p:cNvSpPr/>
          <p:nvPr/>
        </p:nvSpPr>
        <p:spPr>
          <a:xfrm>
            <a:off x="891338" y="2428178"/>
            <a:ext cx="622300" cy="622300"/>
          </a:xfrm>
          <a:prstGeom prst="rect">
            <a:avLst/>
          </a:prstGeom>
          <a:solidFill>
            <a:srgbClr val="3E608E"/>
          </a:solidFill>
          <a:ln>
            <a:solidFill>
              <a:srgbClr val="3E60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accent6"/>
                </a:solidFill>
              </a:rPr>
              <a:t>2</a:t>
            </a:r>
          </a:p>
        </p:txBody>
      </p:sp>
      <p:sp>
        <p:nvSpPr>
          <p:cNvPr id="9" name="TextBox 8"/>
          <p:cNvSpPr txBox="1"/>
          <p:nvPr/>
        </p:nvSpPr>
        <p:spPr>
          <a:xfrm>
            <a:off x="1748966" y="2516190"/>
            <a:ext cx="4880434" cy="446276"/>
          </a:xfrm>
          <a:prstGeom prst="rect">
            <a:avLst/>
          </a:prstGeom>
          <a:noFill/>
        </p:spPr>
        <p:txBody>
          <a:bodyPr wrap="square" rtlCol="0">
            <a:spAutoFit/>
          </a:bodyPr>
          <a:lstStyle/>
          <a:p>
            <a:pPr algn="just"/>
            <a:r>
              <a:rPr lang="vi-VN" sz="2300"/>
              <a:t>Hoàn thành bài tập phần Vận dụng.</a:t>
            </a:r>
            <a:endParaRPr lang="en-US" sz="2300"/>
          </a:p>
        </p:txBody>
      </p:sp>
      <p:sp>
        <p:nvSpPr>
          <p:cNvPr id="10" name="Rectangle 9"/>
          <p:cNvSpPr/>
          <p:nvPr/>
        </p:nvSpPr>
        <p:spPr>
          <a:xfrm>
            <a:off x="891338" y="3560591"/>
            <a:ext cx="622300" cy="622300"/>
          </a:xfrm>
          <a:prstGeom prst="rect">
            <a:avLst/>
          </a:prstGeom>
          <a:solidFill>
            <a:srgbClr val="3E608E"/>
          </a:solidFill>
          <a:ln>
            <a:solidFill>
              <a:srgbClr val="3E60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accent6"/>
                </a:solidFill>
              </a:rPr>
              <a:t>3</a:t>
            </a:r>
          </a:p>
        </p:txBody>
      </p:sp>
      <p:sp>
        <p:nvSpPr>
          <p:cNvPr id="11" name="TextBox 10"/>
          <p:cNvSpPr txBox="1"/>
          <p:nvPr/>
        </p:nvSpPr>
        <p:spPr>
          <a:xfrm>
            <a:off x="1748966" y="3294660"/>
            <a:ext cx="4880434" cy="1154162"/>
          </a:xfrm>
          <a:prstGeom prst="rect">
            <a:avLst/>
          </a:prstGeom>
          <a:noFill/>
        </p:spPr>
        <p:txBody>
          <a:bodyPr wrap="square" rtlCol="0">
            <a:spAutoFit/>
          </a:bodyPr>
          <a:lstStyle/>
          <a:p>
            <a:pPr algn="just">
              <a:lnSpc>
                <a:spcPct val="150000"/>
              </a:lnSpc>
            </a:pPr>
            <a:r>
              <a:rPr lang="vi-VN" sz="2300"/>
              <a:t>Chuẩn bị bài mới </a:t>
            </a:r>
            <a:r>
              <a:rPr lang="vi-VN" sz="2300" i="1"/>
              <a:t>Bài 3. Mạch điện xoay chiều ba pha</a:t>
            </a:r>
            <a:r>
              <a:rPr lang="vi-VN" sz="2300"/>
              <a:t>.</a:t>
            </a:r>
            <a:endParaRPr lang="en-US" sz="2300"/>
          </a:p>
        </p:txBody>
      </p:sp>
      <p:pic>
        <p:nvPicPr>
          <p:cNvPr id="14" name="Picture 13"/>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8611"/>
          <a:stretch/>
        </p:blipFill>
        <p:spPr>
          <a:xfrm>
            <a:off x="6743700" y="1221921"/>
            <a:ext cx="2070099" cy="3709691"/>
          </a:xfrm>
          <a:prstGeom prst="rect">
            <a:avLst/>
          </a:prstGeom>
        </p:spPr>
      </p:pic>
    </p:spTree>
    <p:extLst>
      <p:ext uri="{BB962C8B-B14F-4D97-AF65-F5344CB8AC3E}">
        <p14:creationId xmlns:p14="http://schemas.microsoft.com/office/powerpoint/2010/main" val="3962091607"/>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0" grpId="0" animBg="1"/>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pic>
        <p:nvPicPr>
          <p:cNvPr id="3" name="Picture Placeholder 2"/>
          <p:cNvPicPr>
            <a:picLocks noGrp="1" noChangeAspect="1"/>
          </p:cNvPicPr>
          <p:nvPr>
            <p:ph type="pic" idx="2"/>
          </p:nvPr>
        </p:nvPicPr>
        <p:blipFill rotWithShape="1">
          <a:blip r:embed="rId3">
            <a:extLst>
              <a:ext uri="{28A0092B-C50C-407E-A947-70E740481C1C}">
                <a14:useLocalDpi xmlns:a14="http://schemas.microsoft.com/office/drawing/2010/main" val="0"/>
              </a:ext>
            </a:extLst>
          </a:blip>
          <a:srcRect l="13097" r="6885"/>
          <a:stretch/>
        </p:blipFill>
        <p:spPr>
          <a:xfrm>
            <a:off x="5179567" y="538799"/>
            <a:ext cx="3251201" cy="4064400"/>
          </a:xfrm>
        </p:spPr>
      </p:pic>
      <p:grpSp>
        <p:nvGrpSpPr>
          <p:cNvPr id="1327" name="Google Shape;1327;p33"/>
          <p:cNvGrpSpPr/>
          <p:nvPr/>
        </p:nvGrpSpPr>
        <p:grpSpPr>
          <a:xfrm>
            <a:off x="7918799" y="3939625"/>
            <a:ext cx="1023938" cy="1023938"/>
            <a:chOff x="9247188" y="5834063"/>
            <a:chExt cx="1023938" cy="1023938"/>
          </a:xfrm>
        </p:grpSpPr>
        <p:sp>
          <p:nvSpPr>
            <p:cNvPr id="1328" name="Google Shape;1328;p33"/>
            <p:cNvSpPr/>
            <p:nvPr/>
          </p:nvSpPr>
          <p:spPr>
            <a:xfrm>
              <a:off x="9247188" y="5834063"/>
              <a:ext cx="1023938" cy="1023938"/>
            </a:xfrm>
            <a:custGeom>
              <a:avLst/>
              <a:gdLst/>
              <a:ahLst/>
              <a:cxnLst/>
              <a:rect l="l" t="t" r="r" b="b"/>
              <a:pathLst>
                <a:path w="607" h="607" extrusionOk="0">
                  <a:moveTo>
                    <a:pt x="304" y="607"/>
                  </a:moveTo>
                  <a:cubicBezTo>
                    <a:pt x="136" y="607"/>
                    <a:pt x="0" y="471"/>
                    <a:pt x="0" y="304"/>
                  </a:cubicBezTo>
                  <a:cubicBezTo>
                    <a:pt x="0" y="136"/>
                    <a:pt x="136" y="0"/>
                    <a:pt x="304" y="0"/>
                  </a:cubicBezTo>
                  <a:cubicBezTo>
                    <a:pt x="471" y="0"/>
                    <a:pt x="607" y="136"/>
                    <a:pt x="607" y="304"/>
                  </a:cubicBezTo>
                  <a:cubicBezTo>
                    <a:pt x="607" y="471"/>
                    <a:pt x="471" y="607"/>
                    <a:pt x="304" y="607"/>
                  </a:cubicBezTo>
                  <a:close/>
                  <a:moveTo>
                    <a:pt x="304" y="5"/>
                  </a:moveTo>
                  <a:cubicBezTo>
                    <a:pt x="139" y="5"/>
                    <a:pt x="5" y="139"/>
                    <a:pt x="5" y="304"/>
                  </a:cubicBezTo>
                  <a:cubicBezTo>
                    <a:pt x="5" y="468"/>
                    <a:pt x="139" y="602"/>
                    <a:pt x="304" y="602"/>
                  </a:cubicBezTo>
                  <a:cubicBezTo>
                    <a:pt x="468" y="602"/>
                    <a:pt x="602" y="468"/>
                    <a:pt x="602" y="304"/>
                  </a:cubicBezTo>
                  <a:cubicBezTo>
                    <a:pt x="602" y="139"/>
                    <a:pt x="468" y="5"/>
                    <a:pt x="304" y="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329" name="Google Shape;1329;p33"/>
            <p:cNvSpPr/>
            <p:nvPr/>
          </p:nvSpPr>
          <p:spPr>
            <a:xfrm>
              <a:off x="9274175" y="5861050"/>
              <a:ext cx="969963" cy="969963"/>
            </a:xfrm>
            <a:custGeom>
              <a:avLst/>
              <a:gdLst/>
              <a:ahLst/>
              <a:cxnLst/>
              <a:rect l="l" t="t" r="r" b="b"/>
              <a:pathLst>
                <a:path w="575" h="575" extrusionOk="0">
                  <a:moveTo>
                    <a:pt x="288" y="575"/>
                  </a:moveTo>
                  <a:cubicBezTo>
                    <a:pt x="129" y="575"/>
                    <a:pt x="0" y="446"/>
                    <a:pt x="0" y="288"/>
                  </a:cubicBezTo>
                  <a:cubicBezTo>
                    <a:pt x="0" y="129"/>
                    <a:pt x="129" y="0"/>
                    <a:pt x="288" y="0"/>
                  </a:cubicBezTo>
                  <a:cubicBezTo>
                    <a:pt x="446" y="0"/>
                    <a:pt x="575" y="129"/>
                    <a:pt x="575" y="288"/>
                  </a:cubicBezTo>
                  <a:cubicBezTo>
                    <a:pt x="575" y="446"/>
                    <a:pt x="446" y="575"/>
                    <a:pt x="288" y="575"/>
                  </a:cubicBezTo>
                  <a:close/>
                  <a:moveTo>
                    <a:pt x="288" y="11"/>
                  </a:moveTo>
                  <a:cubicBezTo>
                    <a:pt x="135" y="11"/>
                    <a:pt x="11" y="135"/>
                    <a:pt x="11" y="288"/>
                  </a:cubicBezTo>
                  <a:cubicBezTo>
                    <a:pt x="11" y="440"/>
                    <a:pt x="135" y="565"/>
                    <a:pt x="288" y="565"/>
                  </a:cubicBezTo>
                  <a:cubicBezTo>
                    <a:pt x="440" y="565"/>
                    <a:pt x="565" y="440"/>
                    <a:pt x="565" y="288"/>
                  </a:cubicBezTo>
                  <a:cubicBezTo>
                    <a:pt x="565" y="135"/>
                    <a:pt x="440" y="11"/>
                    <a:pt x="288" y="1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330" name="Google Shape;1330;p33"/>
            <p:cNvSpPr/>
            <p:nvPr/>
          </p:nvSpPr>
          <p:spPr>
            <a:xfrm>
              <a:off x="9377363" y="5962650"/>
              <a:ext cx="763587" cy="765175"/>
            </a:xfrm>
            <a:custGeom>
              <a:avLst/>
              <a:gdLst/>
              <a:ahLst/>
              <a:cxnLst/>
              <a:rect l="l" t="t" r="r" b="b"/>
              <a:pathLst>
                <a:path w="453" h="454" extrusionOk="0">
                  <a:moveTo>
                    <a:pt x="227" y="454"/>
                  </a:moveTo>
                  <a:cubicBezTo>
                    <a:pt x="209" y="454"/>
                    <a:pt x="191" y="452"/>
                    <a:pt x="173" y="448"/>
                  </a:cubicBezTo>
                  <a:cubicBezTo>
                    <a:pt x="184" y="405"/>
                    <a:pt x="184" y="405"/>
                    <a:pt x="184" y="405"/>
                  </a:cubicBezTo>
                  <a:cubicBezTo>
                    <a:pt x="201" y="409"/>
                    <a:pt x="219" y="411"/>
                    <a:pt x="236" y="410"/>
                  </a:cubicBezTo>
                  <a:cubicBezTo>
                    <a:pt x="239" y="454"/>
                    <a:pt x="239" y="454"/>
                    <a:pt x="239" y="454"/>
                  </a:cubicBezTo>
                  <a:cubicBezTo>
                    <a:pt x="235" y="454"/>
                    <a:pt x="231" y="454"/>
                    <a:pt x="227" y="454"/>
                  </a:cubicBezTo>
                  <a:close/>
                  <a:moveTo>
                    <a:pt x="259" y="452"/>
                  </a:moveTo>
                  <a:cubicBezTo>
                    <a:pt x="253" y="408"/>
                    <a:pt x="253" y="408"/>
                    <a:pt x="253" y="408"/>
                  </a:cubicBezTo>
                  <a:cubicBezTo>
                    <a:pt x="270" y="406"/>
                    <a:pt x="287" y="401"/>
                    <a:pt x="303" y="394"/>
                  </a:cubicBezTo>
                  <a:cubicBezTo>
                    <a:pt x="322" y="433"/>
                    <a:pt x="322" y="433"/>
                    <a:pt x="322" y="433"/>
                  </a:cubicBezTo>
                  <a:cubicBezTo>
                    <a:pt x="302" y="443"/>
                    <a:pt x="280" y="449"/>
                    <a:pt x="259" y="452"/>
                  </a:cubicBezTo>
                  <a:close/>
                  <a:moveTo>
                    <a:pt x="154" y="442"/>
                  </a:moveTo>
                  <a:cubicBezTo>
                    <a:pt x="133" y="435"/>
                    <a:pt x="114" y="425"/>
                    <a:pt x="96" y="413"/>
                  </a:cubicBezTo>
                  <a:cubicBezTo>
                    <a:pt x="121" y="377"/>
                    <a:pt x="121" y="377"/>
                    <a:pt x="121" y="377"/>
                  </a:cubicBezTo>
                  <a:cubicBezTo>
                    <a:pt x="136" y="387"/>
                    <a:pt x="151" y="395"/>
                    <a:pt x="168" y="401"/>
                  </a:cubicBezTo>
                  <a:lnTo>
                    <a:pt x="154" y="442"/>
                  </a:lnTo>
                  <a:close/>
                  <a:moveTo>
                    <a:pt x="340" y="424"/>
                  </a:moveTo>
                  <a:cubicBezTo>
                    <a:pt x="318" y="386"/>
                    <a:pt x="318" y="386"/>
                    <a:pt x="318" y="386"/>
                  </a:cubicBezTo>
                  <a:cubicBezTo>
                    <a:pt x="333" y="377"/>
                    <a:pt x="347" y="366"/>
                    <a:pt x="359" y="353"/>
                  </a:cubicBezTo>
                  <a:cubicBezTo>
                    <a:pt x="391" y="384"/>
                    <a:pt x="391" y="384"/>
                    <a:pt x="391" y="384"/>
                  </a:cubicBezTo>
                  <a:cubicBezTo>
                    <a:pt x="376" y="400"/>
                    <a:pt x="359" y="413"/>
                    <a:pt x="340" y="424"/>
                  </a:cubicBezTo>
                  <a:close/>
                  <a:moveTo>
                    <a:pt x="80" y="400"/>
                  </a:moveTo>
                  <a:cubicBezTo>
                    <a:pt x="63" y="386"/>
                    <a:pt x="48" y="369"/>
                    <a:pt x="36" y="351"/>
                  </a:cubicBezTo>
                  <a:cubicBezTo>
                    <a:pt x="73" y="327"/>
                    <a:pt x="73" y="327"/>
                    <a:pt x="73" y="327"/>
                  </a:cubicBezTo>
                  <a:cubicBezTo>
                    <a:pt x="83" y="342"/>
                    <a:pt x="95" y="355"/>
                    <a:pt x="108" y="367"/>
                  </a:cubicBezTo>
                  <a:lnTo>
                    <a:pt x="80" y="400"/>
                  </a:lnTo>
                  <a:close/>
                  <a:moveTo>
                    <a:pt x="404" y="368"/>
                  </a:moveTo>
                  <a:cubicBezTo>
                    <a:pt x="370" y="341"/>
                    <a:pt x="370" y="341"/>
                    <a:pt x="370" y="341"/>
                  </a:cubicBezTo>
                  <a:cubicBezTo>
                    <a:pt x="381" y="327"/>
                    <a:pt x="390" y="312"/>
                    <a:pt x="396" y="295"/>
                  </a:cubicBezTo>
                  <a:cubicBezTo>
                    <a:pt x="437" y="312"/>
                    <a:pt x="437" y="312"/>
                    <a:pt x="437" y="312"/>
                  </a:cubicBezTo>
                  <a:cubicBezTo>
                    <a:pt x="429" y="332"/>
                    <a:pt x="418" y="351"/>
                    <a:pt x="404" y="368"/>
                  </a:cubicBezTo>
                  <a:close/>
                  <a:moveTo>
                    <a:pt x="26" y="334"/>
                  </a:moveTo>
                  <a:cubicBezTo>
                    <a:pt x="16" y="314"/>
                    <a:pt x="9" y="293"/>
                    <a:pt x="4" y="272"/>
                  </a:cubicBezTo>
                  <a:cubicBezTo>
                    <a:pt x="47" y="263"/>
                    <a:pt x="47" y="263"/>
                    <a:pt x="47" y="263"/>
                  </a:cubicBezTo>
                  <a:cubicBezTo>
                    <a:pt x="51" y="281"/>
                    <a:pt x="57" y="297"/>
                    <a:pt x="65" y="313"/>
                  </a:cubicBezTo>
                  <a:lnTo>
                    <a:pt x="26" y="334"/>
                  </a:lnTo>
                  <a:close/>
                  <a:moveTo>
                    <a:pt x="444" y="293"/>
                  </a:moveTo>
                  <a:cubicBezTo>
                    <a:pt x="402" y="280"/>
                    <a:pt x="402" y="280"/>
                    <a:pt x="402" y="280"/>
                  </a:cubicBezTo>
                  <a:cubicBezTo>
                    <a:pt x="407" y="263"/>
                    <a:pt x="409" y="246"/>
                    <a:pt x="409" y="228"/>
                  </a:cubicBezTo>
                  <a:cubicBezTo>
                    <a:pt x="409" y="215"/>
                    <a:pt x="408" y="202"/>
                    <a:pt x="405" y="189"/>
                  </a:cubicBezTo>
                  <a:cubicBezTo>
                    <a:pt x="448" y="180"/>
                    <a:pt x="448" y="180"/>
                    <a:pt x="448" y="180"/>
                  </a:cubicBezTo>
                  <a:cubicBezTo>
                    <a:pt x="452" y="195"/>
                    <a:pt x="453" y="212"/>
                    <a:pt x="453" y="228"/>
                  </a:cubicBezTo>
                  <a:cubicBezTo>
                    <a:pt x="453" y="250"/>
                    <a:pt x="450" y="272"/>
                    <a:pt x="444" y="293"/>
                  </a:cubicBezTo>
                  <a:close/>
                  <a:moveTo>
                    <a:pt x="1" y="252"/>
                  </a:moveTo>
                  <a:cubicBezTo>
                    <a:pt x="0" y="244"/>
                    <a:pt x="0" y="236"/>
                    <a:pt x="0" y="228"/>
                  </a:cubicBezTo>
                  <a:cubicBezTo>
                    <a:pt x="0" y="214"/>
                    <a:pt x="1" y="200"/>
                    <a:pt x="4" y="186"/>
                  </a:cubicBezTo>
                  <a:cubicBezTo>
                    <a:pt x="47" y="194"/>
                    <a:pt x="47" y="194"/>
                    <a:pt x="47" y="194"/>
                  </a:cubicBezTo>
                  <a:cubicBezTo>
                    <a:pt x="45" y="205"/>
                    <a:pt x="44" y="216"/>
                    <a:pt x="44" y="228"/>
                  </a:cubicBezTo>
                  <a:cubicBezTo>
                    <a:pt x="44" y="234"/>
                    <a:pt x="44" y="241"/>
                    <a:pt x="45" y="247"/>
                  </a:cubicBezTo>
                  <a:lnTo>
                    <a:pt x="1" y="252"/>
                  </a:lnTo>
                  <a:close/>
                  <a:moveTo>
                    <a:pt x="51" y="178"/>
                  </a:moveTo>
                  <a:cubicBezTo>
                    <a:pt x="8" y="167"/>
                    <a:pt x="8" y="167"/>
                    <a:pt x="8" y="167"/>
                  </a:cubicBezTo>
                  <a:cubicBezTo>
                    <a:pt x="14" y="145"/>
                    <a:pt x="23" y="125"/>
                    <a:pt x="35" y="107"/>
                  </a:cubicBezTo>
                  <a:cubicBezTo>
                    <a:pt x="72" y="130"/>
                    <a:pt x="72" y="130"/>
                    <a:pt x="72" y="130"/>
                  </a:cubicBezTo>
                  <a:cubicBezTo>
                    <a:pt x="63" y="145"/>
                    <a:pt x="56" y="161"/>
                    <a:pt x="51" y="178"/>
                  </a:cubicBezTo>
                  <a:close/>
                  <a:moveTo>
                    <a:pt x="401" y="173"/>
                  </a:moveTo>
                  <a:cubicBezTo>
                    <a:pt x="396" y="157"/>
                    <a:pt x="388" y="140"/>
                    <a:pt x="378" y="126"/>
                  </a:cubicBezTo>
                  <a:cubicBezTo>
                    <a:pt x="415" y="101"/>
                    <a:pt x="415" y="101"/>
                    <a:pt x="415" y="101"/>
                  </a:cubicBezTo>
                  <a:cubicBezTo>
                    <a:pt x="427" y="119"/>
                    <a:pt x="437" y="139"/>
                    <a:pt x="443" y="160"/>
                  </a:cubicBezTo>
                  <a:lnTo>
                    <a:pt x="401" y="173"/>
                  </a:lnTo>
                  <a:close/>
                  <a:moveTo>
                    <a:pt x="82" y="117"/>
                  </a:moveTo>
                  <a:cubicBezTo>
                    <a:pt x="47" y="90"/>
                    <a:pt x="47" y="90"/>
                    <a:pt x="47" y="90"/>
                  </a:cubicBezTo>
                  <a:cubicBezTo>
                    <a:pt x="60" y="73"/>
                    <a:pt x="76" y="57"/>
                    <a:pt x="94" y="44"/>
                  </a:cubicBezTo>
                  <a:cubicBezTo>
                    <a:pt x="119" y="80"/>
                    <a:pt x="119" y="80"/>
                    <a:pt x="119" y="80"/>
                  </a:cubicBezTo>
                  <a:cubicBezTo>
                    <a:pt x="105" y="90"/>
                    <a:pt x="92" y="103"/>
                    <a:pt x="82" y="117"/>
                  </a:cubicBezTo>
                  <a:close/>
                  <a:moveTo>
                    <a:pt x="369" y="113"/>
                  </a:moveTo>
                  <a:cubicBezTo>
                    <a:pt x="357" y="99"/>
                    <a:pt x="344" y="87"/>
                    <a:pt x="330" y="77"/>
                  </a:cubicBezTo>
                  <a:cubicBezTo>
                    <a:pt x="354" y="41"/>
                    <a:pt x="354" y="41"/>
                    <a:pt x="354" y="41"/>
                  </a:cubicBezTo>
                  <a:cubicBezTo>
                    <a:pt x="373" y="53"/>
                    <a:pt x="389" y="68"/>
                    <a:pt x="403" y="85"/>
                  </a:cubicBezTo>
                  <a:lnTo>
                    <a:pt x="369" y="113"/>
                  </a:lnTo>
                  <a:close/>
                  <a:moveTo>
                    <a:pt x="133" y="71"/>
                  </a:moveTo>
                  <a:cubicBezTo>
                    <a:pt x="110" y="33"/>
                    <a:pt x="110" y="33"/>
                    <a:pt x="110" y="33"/>
                  </a:cubicBezTo>
                  <a:cubicBezTo>
                    <a:pt x="129" y="22"/>
                    <a:pt x="150" y="13"/>
                    <a:pt x="171" y="8"/>
                  </a:cubicBezTo>
                  <a:cubicBezTo>
                    <a:pt x="182" y="51"/>
                    <a:pt x="182" y="51"/>
                    <a:pt x="182" y="51"/>
                  </a:cubicBezTo>
                  <a:cubicBezTo>
                    <a:pt x="165" y="55"/>
                    <a:pt x="148" y="62"/>
                    <a:pt x="133" y="71"/>
                  </a:cubicBezTo>
                  <a:close/>
                  <a:moveTo>
                    <a:pt x="316" y="68"/>
                  </a:moveTo>
                  <a:cubicBezTo>
                    <a:pt x="300" y="60"/>
                    <a:pt x="284" y="53"/>
                    <a:pt x="266" y="49"/>
                  </a:cubicBezTo>
                  <a:cubicBezTo>
                    <a:pt x="276" y="6"/>
                    <a:pt x="276" y="6"/>
                    <a:pt x="276" y="6"/>
                  </a:cubicBezTo>
                  <a:cubicBezTo>
                    <a:pt x="297" y="11"/>
                    <a:pt x="318" y="19"/>
                    <a:pt x="337" y="30"/>
                  </a:cubicBezTo>
                  <a:lnTo>
                    <a:pt x="316" y="68"/>
                  </a:lnTo>
                  <a:close/>
                  <a:moveTo>
                    <a:pt x="198" y="47"/>
                  </a:moveTo>
                  <a:cubicBezTo>
                    <a:pt x="191" y="4"/>
                    <a:pt x="191" y="4"/>
                    <a:pt x="191" y="4"/>
                  </a:cubicBezTo>
                  <a:cubicBezTo>
                    <a:pt x="212" y="0"/>
                    <a:pt x="235" y="0"/>
                    <a:pt x="256" y="3"/>
                  </a:cubicBezTo>
                  <a:cubicBezTo>
                    <a:pt x="251" y="47"/>
                    <a:pt x="251" y="47"/>
                    <a:pt x="251" y="47"/>
                  </a:cubicBezTo>
                  <a:cubicBezTo>
                    <a:pt x="233" y="44"/>
                    <a:pt x="215" y="45"/>
                    <a:pt x="198" y="4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331" name="Google Shape;1331;p33"/>
            <p:cNvSpPr/>
            <p:nvPr/>
          </p:nvSpPr>
          <p:spPr>
            <a:xfrm>
              <a:off x="9324975" y="5911850"/>
              <a:ext cx="868362" cy="868362"/>
            </a:xfrm>
            <a:custGeom>
              <a:avLst/>
              <a:gdLst/>
              <a:ahLst/>
              <a:cxnLst/>
              <a:rect l="l" t="t" r="r" b="b"/>
              <a:pathLst>
                <a:path w="515" h="515" extrusionOk="0">
                  <a:moveTo>
                    <a:pt x="255" y="515"/>
                  </a:moveTo>
                  <a:cubicBezTo>
                    <a:pt x="248" y="515"/>
                    <a:pt x="241" y="515"/>
                    <a:pt x="234" y="514"/>
                  </a:cubicBezTo>
                  <a:cubicBezTo>
                    <a:pt x="234" y="509"/>
                    <a:pt x="234" y="509"/>
                    <a:pt x="234" y="509"/>
                  </a:cubicBezTo>
                  <a:cubicBezTo>
                    <a:pt x="241" y="510"/>
                    <a:pt x="248" y="510"/>
                    <a:pt x="255" y="510"/>
                  </a:cubicBezTo>
                  <a:lnTo>
                    <a:pt x="255" y="515"/>
                  </a:lnTo>
                  <a:close/>
                  <a:moveTo>
                    <a:pt x="265" y="515"/>
                  </a:moveTo>
                  <a:cubicBezTo>
                    <a:pt x="265" y="510"/>
                    <a:pt x="265" y="510"/>
                    <a:pt x="265" y="510"/>
                  </a:cubicBezTo>
                  <a:cubicBezTo>
                    <a:pt x="272" y="510"/>
                    <a:pt x="279" y="509"/>
                    <a:pt x="285" y="509"/>
                  </a:cubicBezTo>
                  <a:cubicBezTo>
                    <a:pt x="286" y="514"/>
                    <a:pt x="286" y="514"/>
                    <a:pt x="286" y="514"/>
                  </a:cubicBezTo>
                  <a:cubicBezTo>
                    <a:pt x="279" y="515"/>
                    <a:pt x="272" y="515"/>
                    <a:pt x="265" y="515"/>
                  </a:cubicBezTo>
                  <a:close/>
                  <a:moveTo>
                    <a:pt x="223" y="513"/>
                  </a:moveTo>
                  <a:cubicBezTo>
                    <a:pt x="217" y="512"/>
                    <a:pt x="210" y="511"/>
                    <a:pt x="203" y="510"/>
                  </a:cubicBezTo>
                  <a:cubicBezTo>
                    <a:pt x="204" y="504"/>
                    <a:pt x="204" y="504"/>
                    <a:pt x="204" y="504"/>
                  </a:cubicBezTo>
                  <a:cubicBezTo>
                    <a:pt x="211" y="506"/>
                    <a:pt x="217" y="507"/>
                    <a:pt x="224" y="508"/>
                  </a:cubicBezTo>
                  <a:lnTo>
                    <a:pt x="223" y="513"/>
                  </a:lnTo>
                  <a:close/>
                  <a:moveTo>
                    <a:pt x="296" y="512"/>
                  </a:moveTo>
                  <a:cubicBezTo>
                    <a:pt x="296" y="507"/>
                    <a:pt x="296" y="507"/>
                    <a:pt x="296" y="507"/>
                  </a:cubicBezTo>
                  <a:cubicBezTo>
                    <a:pt x="302" y="506"/>
                    <a:pt x="309" y="505"/>
                    <a:pt x="316" y="503"/>
                  </a:cubicBezTo>
                  <a:cubicBezTo>
                    <a:pt x="317" y="509"/>
                    <a:pt x="317" y="509"/>
                    <a:pt x="317" y="509"/>
                  </a:cubicBezTo>
                  <a:cubicBezTo>
                    <a:pt x="310" y="510"/>
                    <a:pt x="303" y="511"/>
                    <a:pt x="296" y="512"/>
                  </a:cubicBezTo>
                  <a:close/>
                  <a:moveTo>
                    <a:pt x="193" y="507"/>
                  </a:moveTo>
                  <a:cubicBezTo>
                    <a:pt x="186" y="505"/>
                    <a:pt x="179" y="503"/>
                    <a:pt x="173" y="501"/>
                  </a:cubicBezTo>
                  <a:cubicBezTo>
                    <a:pt x="174" y="496"/>
                    <a:pt x="174" y="496"/>
                    <a:pt x="174" y="496"/>
                  </a:cubicBezTo>
                  <a:cubicBezTo>
                    <a:pt x="181" y="498"/>
                    <a:pt x="187" y="500"/>
                    <a:pt x="194" y="502"/>
                  </a:cubicBezTo>
                  <a:lnTo>
                    <a:pt x="193" y="507"/>
                  </a:lnTo>
                  <a:close/>
                  <a:moveTo>
                    <a:pt x="327" y="506"/>
                  </a:moveTo>
                  <a:cubicBezTo>
                    <a:pt x="326" y="501"/>
                    <a:pt x="326" y="501"/>
                    <a:pt x="326" y="501"/>
                  </a:cubicBezTo>
                  <a:cubicBezTo>
                    <a:pt x="332" y="499"/>
                    <a:pt x="339" y="497"/>
                    <a:pt x="345" y="495"/>
                  </a:cubicBezTo>
                  <a:cubicBezTo>
                    <a:pt x="347" y="499"/>
                    <a:pt x="347" y="499"/>
                    <a:pt x="347" y="499"/>
                  </a:cubicBezTo>
                  <a:cubicBezTo>
                    <a:pt x="340" y="502"/>
                    <a:pt x="334" y="504"/>
                    <a:pt x="327" y="506"/>
                  </a:cubicBezTo>
                  <a:close/>
                  <a:moveTo>
                    <a:pt x="163" y="497"/>
                  </a:moveTo>
                  <a:cubicBezTo>
                    <a:pt x="156" y="495"/>
                    <a:pt x="150" y="492"/>
                    <a:pt x="144" y="489"/>
                  </a:cubicBezTo>
                  <a:cubicBezTo>
                    <a:pt x="146" y="484"/>
                    <a:pt x="146" y="484"/>
                    <a:pt x="146" y="484"/>
                  </a:cubicBezTo>
                  <a:cubicBezTo>
                    <a:pt x="152" y="487"/>
                    <a:pt x="158" y="490"/>
                    <a:pt x="165" y="493"/>
                  </a:cubicBezTo>
                  <a:lnTo>
                    <a:pt x="163" y="497"/>
                  </a:lnTo>
                  <a:close/>
                  <a:moveTo>
                    <a:pt x="357" y="496"/>
                  </a:moveTo>
                  <a:cubicBezTo>
                    <a:pt x="355" y="491"/>
                    <a:pt x="355" y="491"/>
                    <a:pt x="355" y="491"/>
                  </a:cubicBezTo>
                  <a:cubicBezTo>
                    <a:pt x="361" y="488"/>
                    <a:pt x="367" y="485"/>
                    <a:pt x="373" y="482"/>
                  </a:cubicBezTo>
                  <a:cubicBezTo>
                    <a:pt x="376" y="487"/>
                    <a:pt x="376" y="487"/>
                    <a:pt x="376" y="487"/>
                  </a:cubicBezTo>
                  <a:cubicBezTo>
                    <a:pt x="369" y="490"/>
                    <a:pt x="363" y="493"/>
                    <a:pt x="357" y="496"/>
                  </a:cubicBezTo>
                  <a:close/>
                  <a:moveTo>
                    <a:pt x="134" y="484"/>
                  </a:moveTo>
                  <a:cubicBezTo>
                    <a:pt x="128" y="481"/>
                    <a:pt x="122" y="477"/>
                    <a:pt x="116" y="473"/>
                  </a:cubicBezTo>
                  <a:cubicBezTo>
                    <a:pt x="119" y="469"/>
                    <a:pt x="119" y="469"/>
                    <a:pt x="119" y="469"/>
                  </a:cubicBezTo>
                  <a:cubicBezTo>
                    <a:pt x="125" y="473"/>
                    <a:pt x="131" y="476"/>
                    <a:pt x="137" y="479"/>
                  </a:cubicBezTo>
                  <a:lnTo>
                    <a:pt x="134" y="484"/>
                  </a:lnTo>
                  <a:close/>
                  <a:moveTo>
                    <a:pt x="385" y="482"/>
                  </a:moveTo>
                  <a:cubicBezTo>
                    <a:pt x="382" y="477"/>
                    <a:pt x="382" y="477"/>
                    <a:pt x="382" y="477"/>
                  </a:cubicBezTo>
                  <a:cubicBezTo>
                    <a:pt x="388" y="474"/>
                    <a:pt x="394" y="470"/>
                    <a:pt x="400" y="467"/>
                  </a:cubicBezTo>
                  <a:cubicBezTo>
                    <a:pt x="402" y="471"/>
                    <a:pt x="402" y="471"/>
                    <a:pt x="402" y="471"/>
                  </a:cubicBezTo>
                  <a:cubicBezTo>
                    <a:pt x="397" y="475"/>
                    <a:pt x="391" y="478"/>
                    <a:pt x="385" y="482"/>
                  </a:cubicBezTo>
                  <a:close/>
                  <a:moveTo>
                    <a:pt x="108" y="467"/>
                  </a:moveTo>
                  <a:cubicBezTo>
                    <a:pt x="102" y="463"/>
                    <a:pt x="97" y="459"/>
                    <a:pt x="91" y="454"/>
                  </a:cubicBezTo>
                  <a:cubicBezTo>
                    <a:pt x="95" y="451"/>
                    <a:pt x="95" y="451"/>
                    <a:pt x="95" y="451"/>
                  </a:cubicBezTo>
                  <a:cubicBezTo>
                    <a:pt x="100" y="455"/>
                    <a:pt x="105" y="459"/>
                    <a:pt x="111" y="463"/>
                  </a:cubicBezTo>
                  <a:lnTo>
                    <a:pt x="108" y="467"/>
                  </a:lnTo>
                  <a:close/>
                  <a:moveTo>
                    <a:pt x="411" y="465"/>
                  </a:moveTo>
                  <a:cubicBezTo>
                    <a:pt x="408" y="461"/>
                    <a:pt x="408" y="461"/>
                    <a:pt x="408" y="461"/>
                  </a:cubicBezTo>
                  <a:cubicBezTo>
                    <a:pt x="413" y="457"/>
                    <a:pt x="419" y="452"/>
                    <a:pt x="424" y="448"/>
                  </a:cubicBezTo>
                  <a:cubicBezTo>
                    <a:pt x="427" y="452"/>
                    <a:pt x="427" y="452"/>
                    <a:pt x="427" y="452"/>
                  </a:cubicBezTo>
                  <a:cubicBezTo>
                    <a:pt x="422" y="456"/>
                    <a:pt x="417" y="461"/>
                    <a:pt x="411" y="465"/>
                  </a:cubicBezTo>
                  <a:close/>
                  <a:moveTo>
                    <a:pt x="83" y="448"/>
                  </a:moveTo>
                  <a:cubicBezTo>
                    <a:pt x="78" y="443"/>
                    <a:pt x="73" y="438"/>
                    <a:pt x="69" y="433"/>
                  </a:cubicBezTo>
                  <a:cubicBezTo>
                    <a:pt x="72" y="429"/>
                    <a:pt x="72" y="429"/>
                    <a:pt x="72" y="429"/>
                  </a:cubicBezTo>
                  <a:cubicBezTo>
                    <a:pt x="77" y="434"/>
                    <a:pt x="82" y="439"/>
                    <a:pt x="87" y="444"/>
                  </a:cubicBezTo>
                  <a:lnTo>
                    <a:pt x="83" y="448"/>
                  </a:lnTo>
                  <a:close/>
                  <a:moveTo>
                    <a:pt x="435" y="445"/>
                  </a:moveTo>
                  <a:cubicBezTo>
                    <a:pt x="431" y="441"/>
                    <a:pt x="431" y="441"/>
                    <a:pt x="431" y="441"/>
                  </a:cubicBezTo>
                  <a:cubicBezTo>
                    <a:pt x="436" y="436"/>
                    <a:pt x="441" y="431"/>
                    <a:pt x="446" y="426"/>
                  </a:cubicBezTo>
                  <a:cubicBezTo>
                    <a:pt x="450" y="430"/>
                    <a:pt x="450" y="430"/>
                    <a:pt x="450" y="430"/>
                  </a:cubicBezTo>
                  <a:cubicBezTo>
                    <a:pt x="445" y="435"/>
                    <a:pt x="440" y="440"/>
                    <a:pt x="435" y="445"/>
                  </a:cubicBezTo>
                  <a:close/>
                  <a:moveTo>
                    <a:pt x="62" y="425"/>
                  </a:moveTo>
                  <a:cubicBezTo>
                    <a:pt x="57" y="420"/>
                    <a:pt x="53" y="414"/>
                    <a:pt x="49" y="409"/>
                  </a:cubicBezTo>
                  <a:cubicBezTo>
                    <a:pt x="53" y="406"/>
                    <a:pt x="53" y="406"/>
                    <a:pt x="53" y="406"/>
                  </a:cubicBezTo>
                  <a:cubicBezTo>
                    <a:pt x="57" y="411"/>
                    <a:pt x="61" y="416"/>
                    <a:pt x="66" y="422"/>
                  </a:cubicBezTo>
                  <a:lnTo>
                    <a:pt x="62" y="425"/>
                  </a:lnTo>
                  <a:close/>
                  <a:moveTo>
                    <a:pt x="456" y="422"/>
                  </a:moveTo>
                  <a:cubicBezTo>
                    <a:pt x="452" y="418"/>
                    <a:pt x="452" y="418"/>
                    <a:pt x="452" y="418"/>
                  </a:cubicBezTo>
                  <a:cubicBezTo>
                    <a:pt x="457" y="413"/>
                    <a:pt x="461" y="408"/>
                    <a:pt x="465" y="402"/>
                  </a:cubicBezTo>
                  <a:cubicBezTo>
                    <a:pt x="469" y="405"/>
                    <a:pt x="469" y="405"/>
                    <a:pt x="469" y="405"/>
                  </a:cubicBezTo>
                  <a:cubicBezTo>
                    <a:pt x="465" y="411"/>
                    <a:pt x="461" y="416"/>
                    <a:pt x="456" y="422"/>
                  </a:cubicBezTo>
                  <a:close/>
                  <a:moveTo>
                    <a:pt x="43" y="400"/>
                  </a:moveTo>
                  <a:cubicBezTo>
                    <a:pt x="39" y="394"/>
                    <a:pt x="35" y="388"/>
                    <a:pt x="32" y="382"/>
                  </a:cubicBezTo>
                  <a:cubicBezTo>
                    <a:pt x="37" y="380"/>
                    <a:pt x="37" y="380"/>
                    <a:pt x="37" y="380"/>
                  </a:cubicBezTo>
                  <a:cubicBezTo>
                    <a:pt x="40" y="386"/>
                    <a:pt x="43" y="391"/>
                    <a:pt x="47" y="397"/>
                  </a:cubicBezTo>
                  <a:lnTo>
                    <a:pt x="43" y="400"/>
                  </a:lnTo>
                  <a:close/>
                  <a:moveTo>
                    <a:pt x="475" y="396"/>
                  </a:moveTo>
                  <a:cubicBezTo>
                    <a:pt x="471" y="394"/>
                    <a:pt x="471" y="394"/>
                    <a:pt x="471" y="394"/>
                  </a:cubicBezTo>
                  <a:cubicBezTo>
                    <a:pt x="474" y="388"/>
                    <a:pt x="478" y="382"/>
                    <a:pt x="481" y="376"/>
                  </a:cubicBezTo>
                  <a:cubicBezTo>
                    <a:pt x="485" y="378"/>
                    <a:pt x="485" y="378"/>
                    <a:pt x="485" y="378"/>
                  </a:cubicBezTo>
                  <a:cubicBezTo>
                    <a:pt x="482" y="384"/>
                    <a:pt x="479" y="391"/>
                    <a:pt x="475" y="396"/>
                  </a:cubicBezTo>
                  <a:close/>
                  <a:moveTo>
                    <a:pt x="27" y="373"/>
                  </a:moveTo>
                  <a:cubicBezTo>
                    <a:pt x="24" y="367"/>
                    <a:pt x="21" y="360"/>
                    <a:pt x="19" y="354"/>
                  </a:cubicBezTo>
                  <a:cubicBezTo>
                    <a:pt x="23" y="352"/>
                    <a:pt x="23" y="352"/>
                    <a:pt x="23" y="352"/>
                  </a:cubicBezTo>
                  <a:cubicBezTo>
                    <a:pt x="26" y="358"/>
                    <a:pt x="29" y="365"/>
                    <a:pt x="32" y="371"/>
                  </a:cubicBezTo>
                  <a:lnTo>
                    <a:pt x="27" y="373"/>
                  </a:lnTo>
                  <a:close/>
                  <a:moveTo>
                    <a:pt x="490" y="369"/>
                  </a:moveTo>
                  <a:cubicBezTo>
                    <a:pt x="485" y="367"/>
                    <a:pt x="485" y="367"/>
                    <a:pt x="485" y="367"/>
                  </a:cubicBezTo>
                  <a:cubicBezTo>
                    <a:pt x="488" y="361"/>
                    <a:pt x="491" y="354"/>
                    <a:pt x="494" y="348"/>
                  </a:cubicBezTo>
                  <a:cubicBezTo>
                    <a:pt x="498" y="350"/>
                    <a:pt x="498" y="350"/>
                    <a:pt x="498" y="350"/>
                  </a:cubicBezTo>
                  <a:cubicBezTo>
                    <a:pt x="496" y="356"/>
                    <a:pt x="493" y="363"/>
                    <a:pt x="490" y="369"/>
                  </a:cubicBezTo>
                  <a:close/>
                  <a:moveTo>
                    <a:pt x="15" y="344"/>
                  </a:moveTo>
                  <a:cubicBezTo>
                    <a:pt x="12" y="338"/>
                    <a:pt x="10" y="331"/>
                    <a:pt x="9" y="324"/>
                  </a:cubicBezTo>
                  <a:cubicBezTo>
                    <a:pt x="14" y="323"/>
                    <a:pt x="14" y="323"/>
                    <a:pt x="14" y="323"/>
                  </a:cubicBezTo>
                  <a:cubicBezTo>
                    <a:pt x="15" y="329"/>
                    <a:pt x="17" y="336"/>
                    <a:pt x="20" y="342"/>
                  </a:cubicBezTo>
                  <a:lnTo>
                    <a:pt x="15" y="344"/>
                  </a:lnTo>
                  <a:close/>
                  <a:moveTo>
                    <a:pt x="502" y="340"/>
                  </a:moveTo>
                  <a:cubicBezTo>
                    <a:pt x="497" y="338"/>
                    <a:pt x="497" y="338"/>
                    <a:pt x="497" y="338"/>
                  </a:cubicBezTo>
                  <a:cubicBezTo>
                    <a:pt x="499" y="332"/>
                    <a:pt x="501" y="325"/>
                    <a:pt x="503" y="319"/>
                  </a:cubicBezTo>
                  <a:cubicBezTo>
                    <a:pt x="508" y="320"/>
                    <a:pt x="508" y="320"/>
                    <a:pt x="508" y="320"/>
                  </a:cubicBezTo>
                  <a:cubicBezTo>
                    <a:pt x="506" y="327"/>
                    <a:pt x="504" y="333"/>
                    <a:pt x="502" y="340"/>
                  </a:cubicBezTo>
                  <a:close/>
                  <a:moveTo>
                    <a:pt x="6" y="314"/>
                  </a:moveTo>
                  <a:cubicBezTo>
                    <a:pt x="5" y="307"/>
                    <a:pt x="3" y="300"/>
                    <a:pt x="2" y="293"/>
                  </a:cubicBezTo>
                  <a:cubicBezTo>
                    <a:pt x="8" y="293"/>
                    <a:pt x="8" y="293"/>
                    <a:pt x="8" y="293"/>
                  </a:cubicBezTo>
                  <a:cubicBezTo>
                    <a:pt x="9" y="299"/>
                    <a:pt x="10" y="306"/>
                    <a:pt x="11" y="313"/>
                  </a:cubicBezTo>
                  <a:lnTo>
                    <a:pt x="6" y="314"/>
                  </a:lnTo>
                  <a:close/>
                  <a:moveTo>
                    <a:pt x="510" y="310"/>
                  </a:moveTo>
                  <a:cubicBezTo>
                    <a:pt x="505" y="309"/>
                    <a:pt x="505" y="309"/>
                    <a:pt x="505" y="309"/>
                  </a:cubicBezTo>
                  <a:cubicBezTo>
                    <a:pt x="506" y="302"/>
                    <a:pt x="507" y="295"/>
                    <a:pt x="508" y="288"/>
                  </a:cubicBezTo>
                  <a:cubicBezTo>
                    <a:pt x="513" y="289"/>
                    <a:pt x="513" y="289"/>
                    <a:pt x="513" y="289"/>
                  </a:cubicBezTo>
                  <a:cubicBezTo>
                    <a:pt x="513" y="296"/>
                    <a:pt x="511" y="303"/>
                    <a:pt x="510" y="310"/>
                  </a:cubicBezTo>
                  <a:close/>
                  <a:moveTo>
                    <a:pt x="1" y="283"/>
                  </a:moveTo>
                  <a:cubicBezTo>
                    <a:pt x="1" y="276"/>
                    <a:pt x="0" y="269"/>
                    <a:pt x="0" y="262"/>
                  </a:cubicBezTo>
                  <a:cubicBezTo>
                    <a:pt x="5" y="262"/>
                    <a:pt x="5" y="262"/>
                    <a:pt x="5" y="262"/>
                  </a:cubicBezTo>
                  <a:cubicBezTo>
                    <a:pt x="5" y="269"/>
                    <a:pt x="6" y="276"/>
                    <a:pt x="6" y="283"/>
                  </a:cubicBezTo>
                  <a:lnTo>
                    <a:pt x="1" y="283"/>
                  </a:lnTo>
                  <a:close/>
                  <a:moveTo>
                    <a:pt x="515" y="279"/>
                  </a:moveTo>
                  <a:cubicBezTo>
                    <a:pt x="509" y="278"/>
                    <a:pt x="509" y="278"/>
                    <a:pt x="509" y="278"/>
                  </a:cubicBezTo>
                  <a:cubicBezTo>
                    <a:pt x="510" y="271"/>
                    <a:pt x="510" y="265"/>
                    <a:pt x="510" y="258"/>
                  </a:cubicBezTo>
                  <a:cubicBezTo>
                    <a:pt x="510" y="251"/>
                    <a:pt x="510" y="245"/>
                    <a:pt x="509" y="239"/>
                  </a:cubicBezTo>
                  <a:cubicBezTo>
                    <a:pt x="515" y="238"/>
                    <a:pt x="515" y="238"/>
                    <a:pt x="515" y="238"/>
                  </a:cubicBezTo>
                  <a:cubicBezTo>
                    <a:pt x="515" y="245"/>
                    <a:pt x="515" y="251"/>
                    <a:pt x="515" y="258"/>
                  </a:cubicBezTo>
                  <a:cubicBezTo>
                    <a:pt x="515" y="265"/>
                    <a:pt x="515" y="272"/>
                    <a:pt x="515" y="279"/>
                  </a:cubicBezTo>
                  <a:close/>
                  <a:moveTo>
                    <a:pt x="5" y="252"/>
                  </a:moveTo>
                  <a:cubicBezTo>
                    <a:pt x="0" y="252"/>
                    <a:pt x="0" y="252"/>
                    <a:pt x="0" y="252"/>
                  </a:cubicBezTo>
                  <a:cubicBezTo>
                    <a:pt x="0" y="245"/>
                    <a:pt x="1" y="238"/>
                    <a:pt x="1" y="231"/>
                  </a:cubicBezTo>
                  <a:cubicBezTo>
                    <a:pt x="7" y="231"/>
                    <a:pt x="7" y="231"/>
                    <a:pt x="7" y="231"/>
                  </a:cubicBezTo>
                  <a:cubicBezTo>
                    <a:pt x="6" y="238"/>
                    <a:pt x="5" y="245"/>
                    <a:pt x="5" y="252"/>
                  </a:cubicBezTo>
                  <a:close/>
                  <a:moveTo>
                    <a:pt x="508" y="229"/>
                  </a:moveTo>
                  <a:cubicBezTo>
                    <a:pt x="508" y="222"/>
                    <a:pt x="507" y="215"/>
                    <a:pt x="505" y="208"/>
                  </a:cubicBezTo>
                  <a:cubicBezTo>
                    <a:pt x="510" y="207"/>
                    <a:pt x="510" y="207"/>
                    <a:pt x="510" y="207"/>
                  </a:cubicBezTo>
                  <a:cubicBezTo>
                    <a:pt x="512" y="214"/>
                    <a:pt x="513" y="221"/>
                    <a:pt x="514" y="228"/>
                  </a:cubicBezTo>
                  <a:lnTo>
                    <a:pt x="508" y="229"/>
                  </a:lnTo>
                  <a:close/>
                  <a:moveTo>
                    <a:pt x="8" y="221"/>
                  </a:moveTo>
                  <a:cubicBezTo>
                    <a:pt x="3" y="220"/>
                    <a:pt x="3" y="220"/>
                    <a:pt x="3" y="220"/>
                  </a:cubicBezTo>
                  <a:cubicBezTo>
                    <a:pt x="4" y="214"/>
                    <a:pt x="5" y="207"/>
                    <a:pt x="6" y="200"/>
                  </a:cubicBezTo>
                  <a:cubicBezTo>
                    <a:pt x="12" y="201"/>
                    <a:pt x="12" y="201"/>
                    <a:pt x="12" y="201"/>
                  </a:cubicBezTo>
                  <a:cubicBezTo>
                    <a:pt x="10" y="208"/>
                    <a:pt x="9" y="214"/>
                    <a:pt x="8" y="221"/>
                  </a:cubicBezTo>
                  <a:close/>
                  <a:moveTo>
                    <a:pt x="503" y="198"/>
                  </a:moveTo>
                  <a:cubicBezTo>
                    <a:pt x="502" y="192"/>
                    <a:pt x="500" y="185"/>
                    <a:pt x="498" y="179"/>
                  </a:cubicBezTo>
                  <a:cubicBezTo>
                    <a:pt x="502" y="177"/>
                    <a:pt x="502" y="177"/>
                    <a:pt x="502" y="177"/>
                  </a:cubicBezTo>
                  <a:cubicBezTo>
                    <a:pt x="505" y="184"/>
                    <a:pt x="507" y="190"/>
                    <a:pt x="508" y="197"/>
                  </a:cubicBezTo>
                  <a:lnTo>
                    <a:pt x="503" y="198"/>
                  </a:lnTo>
                  <a:close/>
                  <a:moveTo>
                    <a:pt x="14" y="191"/>
                  </a:moveTo>
                  <a:cubicBezTo>
                    <a:pt x="9" y="190"/>
                    <a:pt x="9" y="190"/>
                    <a:pt x="9" y="190"/>
                  </a:cubicBezTo>
                  <a:cubicBezTo>
                    <a:pt x="11" y="183"/>
                    <a:pt x="13" y="176"/>
                    <a:pt x="15" y="170"/>
                  </a:cubicBezTo>
                  <a:cubicBezTo>
                    <a:pt x="20" y="172"/>
                    <a:pt x="20" y="172"/>
                    <a:pt x="20" y="172"/>
                  </a:cubicBezTo>
                  <a:cubicBezTo>
                    <a:pt x="18" y="178"/>
                    <a:pt x="16" y="185"/>
                    <a:pt x="14" y="191"/>
                  </a:cubicBezTo>
                  <a:close/>
                  <a:moveTo>
                    <a:pt x="494" y="169"/>
                  </a:moveTo>
                  <a:cubicBezTo>
                    <a:pt x="492" y="163"/>
                    <a:pt x="489" y="156"/>
                    <a:pt x="486" y="150"/>
                  </a:cubicBezTo>
                  <a:cubicBezTo>
                    <a:pt x="491" y="148"/>
                    <a:pt x="491" y="148"/>
                    <a:pt x="491" y="148"/>
                  </a:cubicBezTo>
                  <a:cubicBezTo>
                    <a:pt x="494" y="154"/>
                    <a:pt x="497" y="161"/>
                    <a:pt x="499" y="167"/>
                  </a:cubicBezTo>
                  <a:lnTo>
                    <a:pt x="494" y="169"/>
                  </a:lnTo>
                  <a:close/>
                  <a:moveTo>
                    <a:pt x="24" y="162"/>
                  </a:moveTo>
                  <a:cubicBezTo>
                    <a:pt x="19" y="160"/>
                    <a:pt x="19" y="160"/>
                    <a:pt x="19" y="160"/>
                  </a:cubicBezTo>
                  <a:cubicBezTo>
                    <a:pt x="22" y="154"/>
                    <a:pt x="25" y="147"/>
                    <a:pt x="28" y="141"/>
                  </a:cubicBezTo>
                  <a:cubicBezTo>
                    <a:pt x="32" y="143"/>
                    <a:pt x="32" y="143"/>
                    <a:pt x="32" y="143"/>
                  </a:cubicBezTo>
                  <a:cubicBezTo>
                    <a:pt x="29" y="149"/>
                    <a:pt x="26" y="156"/>
                    <a:pt x="24" y="162"/>
                  </a:cubicBezTo>
                  <a:close/>
                  <a:moveTo>
                    <a:pt x="482" y="141"/>
                  </a:moveTo>
                  <a:cubicBezTo>
                    <a:pt x="478" y="135"/>
                    <a:pt x="475" y="129"/>
                    <a:pt x="471" y="123"/>
                  </a:cubicBezTo>
                  <a:cubicBezTo>
                    <a:pt x="476" y="120"/>
                    <a:pt x="476" y="120"/>
                    <a:pt x="476" y="120"/>
                  </a:cubicBezTo>
                  <a:cubicBezTo>
                    <a:pt x="479" y="126"/>
                    <a:pt x="483" y="132"/>
                    <a:pt x="486" y="138"/>
                  </a:cubicBezTo>
                  <a:lnTo>
                    <a:pt x="482" y="141"/>
                  </a:lnTo>
                  <a:close/>
                  <a:moveTo>
                    <a:pt x="37" y="134"/>
                  </a:moveTo>
                  <a:cubicBezTo>
                    <a:pt x="33" y="132"/>
                    <a:pt x="33" y="132"/>
                    <a:pt x="33" y="132"/>
                  </a:cubicBezTo>
                  <a:cubicBezTo>
                    <a:pt x="36" y="126"/>
                    <a:pt x="40" y="120"/>
                    <a:pt x="44" y="114"/>
                  </a:cubicBezTo>
                  <a:cubicBezTo>
                    <a:pt x="48" y="117"/>
                    <a:pt x="48" y="117"/>
                    <a:pt x="48" y="117"/>
                  </a:cubicBezTo>
                  <a:cubicBezTo>
                    <a:pt x="44" y="123"/>
                    <a:pt x="41" y="128"/>
                    <a:pt x="37" y="134"/>
                  </a:cubicBezTo>
                  <a:close/>
                  <a:moveTo>
                    <a:pt x="466" y="115"/>
                  </a:moveTo>
                  <a:cubicBezTo>
                    <a:pt x="462" y="109"/>
                    <a:pt x="458" y="104"/>
                    <a:pt x="453" y="98"/>
                  </a:cubicBezTo>
                  <a:cubicBezTo>
                    <a:pt x="457" y="95"/>
                    <a:pt x="457" y="95"/>
                    <a:pt x="457" y="95"/>
                  </a:cubicBezTo>
                  <a:cubicBezTo>
                    <a:pt x="462" y="100"/>
                    <a:pt x="466" y="106"/>
                    <a:pt x="470" y="112"/>
                  </a:cubicBezTo>
                  <a:lnTo>
                    <a:pt x="466" y="115"/>
                  </a:lnTo>
                  <a:close/>
                  <a:moveTo>
                    <a:pt x="54" y="108"/>
                  </a:moveTo>
                  <a:cubicBezTo>
                    <a:pt x="50" y="105"/>
                    <a:pt x="50" y="105"/>
                    <a:pt x="50" y="105"/>
                  </a:cubicBezTo>
                  <a:cubicBezTo>
                    <a:pt x="54" y="100"/>
                    <a:pt x="58" y="94"/>
                    <a:pt x="63" y="89"/>
                  </a:cubicBezTo>
                  <a:cubicBezTo>
                    <a:pt x="67" y="92"/>
                    <a:pt x="67" y="92"/>
                    <a:pt x="67" y="92"/>
                  </a:cubicBezTo>
                  <a:cubicBezTo>
                    <a:pt x="62" y="98"/>
                    <a:pt x="58" y="103"/>
                    <a:pt x="54" y="108"/>
                  </a:cubicBezTo>
                  <a:close/>
                  <a:moveTo>
                    <a:pt x="447" y="90"/>
                  </a:moveTo>
                  <a:cubicBezTo>
                    <a:pt x="442" y="85"/>
                    <a:pt x="438" y="80"/>
                    <a:pt x="433" y="76"/>
                  </a:cubicBezTo>
                  <a:cubicBezTo>
                    <a:pt x="436" y="72"/>
                    <a:pt x="436" y="72"/>
                    <a:pt x="436" y="72"/>
                  </a:cubicBezTo>
                  <a:cubicBezTo>
                    <a:pt x="441" y="77"/>
                    <a:pt x="446" y="82"/>
                    <a:pt x="451" y="87"/>
                  </a:cubicBezTo>
                  <a:lnTo>
                    <a:pt x="447" y="90"/>
                  </a:lnTo>
                  <a:close/>
                  <a:moveTo>
                    <a:pt x="74" y="85"/>
                  </a:moveTo>
                  <a:cubicBezTo>
                    <a:pt x="70" y="81"/>
                    <a:pt x="70" y="81"/>
                    <a:pt x="70" y="81"/>
                  </a:cubicBezTo>
                  <a:cubicBezTo>
                    <a:pt x="75" y="76"/>
                    <a:pt x="80" y="71"/>
                    <a:pt x="85" y="67"/>
                  </a:cubicBezTo>
                  <a:cubicBezTo>
                    <a:pt x="88" y="70"/>
                    <a:pt x="88" y="70"/>
                    <a:pt x="88" y="70"/>
                  </a:cubicBezTo>
                  <a:cubicBezTo>
                    <a:pt x="83" y="75"/>
                    <a:pt x="78" y="80"/>
                    <a:pt x="74" y="85"/>
                  </a:cubicBezTo>
                  <a:close/>
                  <a:moveTo>
                    <a:pt x="425" y="69"/>
                  </a:moveTo>
                  <a:cubicBezTo>
                    <a:pt x="420" y="64"/>
                    <a:pt x="415" y="60"/>
                    <a:pt x="409" y="56"/>
                  </a:cubicBezTo>
                  <a:cubicBezTo>
                    <a:pt x="412" y="52"/>
                    <a:pt x="412" y="52"/>
                    <a:pt x="412" y="52"/>
                  </a:cubicBezTo>
                  <a:cubicBezTo>
                    <a:pt x="418" y="56"/>
                    <a:pt x="423" y="60"/>
                    <a:pt x="429" y="65"/>
                  </a:cubicBezTo>
                  <a:lnTo>
                    <a:pt x="425" y="69"/>
                  </a:lnTo>
                  <a:close/>
                  <a:moveTo>
                    <a:pt x="96" y="64"/>
                  </a:moveTo>
                  <a:cubicBezTo>
                    <a:pt x="93" y="60"/>
                    <a:pt x="93" y="60"/>
                    <a:pt x="93" y="60"/>
                  </a:cubicBezTo>
                  <a:cubicBezTo>
                    <a:pt x="98" y="55"/>
                    <a:pt x="104" y="51"/>
                    <a:pt x="109" y="47"/>
                  </a:cubicBezTo>
                  <a:cubicBezTo>
                    <a:pt x="112" y="51"/>
                    <a:pt x="112" y="51"/>
                    <a:pt x="112" y="51"/>
                  </a:cubicBezTo>
                  <a:cubicBezTo>
                    <a:pt x="107" y="55"/>
                    <a:pt x="101" y="59"/>
                    <a:pt x="96" y="64"/>
                  </a:cubicBezTo>
                  <a:close/>
                  <a:moveTo>
                    <a:pt x="401" y="50"/>
                  </a:moveTo>
                  <a:cubicBezTo>
                    <a:pt x="395" y="46"/>
                    <a:pt x="389" y="42"/>
                    <a:pt x="384" y="39"/>
                  </a:cubicBezTo>
                  <a:cubicBezTo>
                    <a:pt x="386" y="34"/>
                    <a:pt x="386" y="34"/>
                    <a:pt x="386" y="34"/>
                  </a:cubicBezTo>
                  <a:cubicBezTo>
                    <a:pt x="392" y="38"/>
                    <a:pt x="398" y="42"/>
                    <a:pt x="404" y="45"/>
                  </a:cubicBezTo>
                  <a:lnTo>
                    <a:pt x="401" y="50"/>
                  </a:lnTo>
                  <a:close/>
                  <a:moveTo>
                    <a:pt x="121" y="46"/>
                  </a:moveTo>
                  <a:cubicBezTo>
                    <a:pt x="118" y="41"/>
                    <a:pt x="118" y="41"/>
                    <a:pt x="118" y="41"/>
                  </a:cubicBezTo>
                  <a:cubicBezTo>
                    <a:pt x="124" y="37"/>
                    <a:pt x="130" y="34"/>
                    <a:pt x="136" y="31"/>
                  </a:cubicBezTo>
                  <a:cubicBezTo>
                    <a:pt x="138" y="35"/>
                    <a:pt x="138" y="35"/>
                    <a:pt x="138" y="35"/>
                  </a:cubicBezTo>
                  <a:cubicBezTo>
                    <a:pt x="132" y="38"/>
                    <a:pt x="126" y="42"/>
                    <a:pt x="121" y="46"/>
                  </a:cubicBezTo>
                  <a:close/>
                  <a:moveTo>
                    <a:pt x="375" y="34"/>
                  </a:moveTo>
                  <a:cubicBezTo>
                    <a:pt x="369" y="31"/>
                    <a:pt x="362" y="28"/>
                    <a:pt x="356" y="25"/>
                  </a:cubicBezTo>
                  <a:cubicBezTo>
                    <a:pt x="358" y="20"/>
                    <a:pt x="358" y="20"/>
                    <a:pt x="358" y="20"/>
                  </a:cubicBezTo>
                  <a:cubicBezTo>
                    <a:pt x="364" y="23"/>
                    <a:pt x="371" y="26"/>
                    <a:pt x="377" y="29"/>
                  </a:cubicBezTo>
                  <a:lnTo>
                    <a:pt x="375" y="34"/>
                  </a:lnTo>
                  <a:close/>
                  <a:moveTo>
                    <a:pt x="147" y="30"/>
                  </a:moveTo>
                  <a:cubicBezTo>
                    <a:pt x="145" y="26"/>
                    <a:pt x="145" y="26"/>
                    <a:pt x="145" y="26"/>
                  </a:cubicBezTo>
                  <a:cubicBezTo>
                    <a:pt x="151" y="23"/>
                    <a:pt x="158" y="20"/>
                    <a:pt x="164" y="17"/>
                  </a:cubicBezTo>
                  <a:cubicBezTo>
                    <a:pt x="166" y="22"/>
                    <a:pt x="166" y="22"/>
                    <a:pt x="166" y="22"/>
                  </a:cubicBezTo>
                  <a:cubicBezTo>
                    <a:pt x="160" y="25"/>
                    <a:pt x="153" y="28"/>
                    <a:pt x="147" y="30"/>
                  </a:cubicBezTo>
                  <a:close/>
                  <a:moveTo>
                    <a:pt x="347" y="21"/>
                  </a:moveTo>
                  <a:cubicBezTo>
                    <a:pt x="340" y="19"/>
                    <a:pt x="334" y="17"/>
                    <a:pt x="327" y="15"/>
                  </a:cubicBezTo>
                  <a:cubicBezTo>
                    <a:pt x="328" y="10"/>
                    <a:pt x="328" y="10"/>
                    <a:pt x="328" y="10"/>
                  </a:cubicBezTo>
                  <a:cubicBezTo>
                    <a:pt x="335" y="12"/>
                    <a:pt x="342" y="14"/>
                    <a:pt x="348" y="16"/>
                  </a:cubicBezTo>
                  <a:lnTo>
                    <a:pt x="347" y="21"/>
                  </a:lnTo>
                  <a:close/>
                  <a:moveTo>
                    <a:pt x="176" y="19"/>
                  </a:moveTo>
                  <a:cubicBezTo>
                    <a:pt x="174" y="14"/>
                    <a:pt x="174" y="14"/>
                    <a:pt x="174" y="14"/>
                  </a:cubicBezTo>
                  <a:cubicBezTo>
                    <a:pt x="181" y="12"/>
                    <a:pt x="187" y="10"/>
                    <a:pt x="194" y="8"/>
                  </a:cubicBezTo>
                  <a:cubicBezTo>
                    <a:pt x="195" y="13"/>
                    <a:pt x="195" y="13"/>
                    <a:pt x="195" y="13"/>
                  </a:cubicBezTo>
                  <a:cubicBezTo>
                    <a:pt x="189" y="15"/>
                    <a:pt x="182" y="17"/>
                    <a:pt x="176" y="19"/>
                  </a:cubicBezTo>
                  <a:close/>
                  <a:moveTo>
                    <a:pt x="317" y="12"/>
                  </a:moveTo>
                  <a:cubicBezTo>
                    <a:pt x="311" y="11"/>
                    <a:pt x="304" y="9"/>
                    <a:pt x="297" y="8"/>
                  </a:cubicBezTo>
                  <a:cubicBezTo>
                    <a:pt x="298" y="3"/>
                    <a:pt x="298" y="3"/>
                    <a:pt x="298" y="3"/>
                  </a:cubicBezTo>
                  <a:cubicBezTo>
                    <a:pt x="305" y="4"/>
                    <a:pt x="312" y="6"/>
                    <a:pt x="318" y="7"/>
                  </a:cubicBezTo>
                  <a:lnTo>
                    <a:pt x="317" y="12"/>
                  </a:lnTo>
                  <a:close/>
                  <a:moveTo>
                    <a:pt x="205" y="11"/>
                  </a:moveTo>
                  <a:cubicBezTo>
                    <a:pt x="204" y="6"/>
                    <a:pt x="204" y="6"/>
                    <a:pt x="204" y="6"/>
                  </a:cubicBezTo>
                  <a:cubicBezTo>
                    <a:pt x="211" y="4"/>
                    <a:pt x="218" y="3"/>
                    <a:pt x="225" y="2"/>
                  </a:cubicBezTo>
                  <a:cubicBezTo>
                    <a:pt x="226" y="7"/>
                    <a:pt x="226" y="7"/>
                    <a:pt x="226" y="7"/>
                  </a:cubicBezTo>
                  <a:cubicBezTo>
                    <a:pt x="219" y="8"/>
                    <a:pt x="212" y="9"/>
                    <a:pt x="205" y="11"/>
                  </a:cubicBezTo>
                  <a:close/>
                  <a:moveTo>
                    <a:pt x="287" y="7"/>
                  </a:moveTo>
                  <a:cubicBezTo>
                    <a:pt x="280" y="6"/>
                    <a:pt x="273" y="6"/>
                    <a:pt x="266" y="5"/>
                  </a:cubicBezTo>
                  <a:cubicBezTo>
                    <a:pt x="267" y="0"/>
                    <a:pt x="267" y="0"/>
                    <a:pt x="267" y="0"/>
                  </a:cubicBezTo>
                  <a:cubicBezTo>
                    <a:pt x="274" y="0"/>
                    <a:pt x="281" y="1"/>
                    <a:pt x="288" y="2"/>
                  </a:cubicBezTo>
                  <a:lnTo>
                    <a:pt x="287" y="7"/>
                  </a:lnTo>
                  <a:close/>
                  <a:moveTo>
                    <a:pt x="236" y="6"/>
                  </a:moveTo>
                  <a:cubicBezTo>
                    <a:pt x="235" y="1"/>
                    <a:pt x="235" y="1"/>
                    <a:pt x="235" y="1"/>
                  </a:cubicBezTo>
                  <a:cubicBezTo>
                    <a:pt x="242" y="0"/>
                    <a:pt x="249" y="0"/>
                    <a:pt x="256" y="0"/>
                  </a:cubicBezTo>
                  <a:cubicBezTo>
                    <a:pt x="256" y="5"/>
                    <a:pt x="256" y="5"/>
                    <a:pt x="256" y="5"/>
                  </a:cubicBezTo>
                  <a:cubicBezTo>
                    <a:pt x="249" y="5"/>
                    <a:pt x="243" y="6"/>
                    <a:pt x="236" y="6"/>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332" name="Google Shape;1332;p33"/>
            <p:cNvSpPr/>
            <p:nvPr/>
          </p:nvSpPr>
          <p:spPr>
            <a:xfrm>
              <a:off x="9486900" y="6073775"/>
              <a:ext cx="546100" cy="546100"/>
            </a:xfrm>
            <a:custGeom>
              <a:avLst/>
              <a:gdLst/>
              <a:ahLst/>
              <a:cxnLst/>
              <a:rect l="l" t="t" r="r" b="b"/>
              <a:pathLst>
                <a:path w="324" h="324" extrusionOk="0">
                  <a:moveTo>
                    <a:pt x="162" y="324"/>
                  </a:moveTo>
                  <a:cubicBezTo>
                    <a:pt x="72" y="324"/>
                    <a:pt x="0" y="251"/>
                    <a:pt x="0" y="162"/>
                  </a:cubicBezTo>
                  <a:cubicBezTo>
                    <a:pt x="0" y="72"/>
                    <a:pt x="72" y="0"/>
                    <a:pt x="162" y="0"/>
                  </a:cubicBezTo>
                  <a:cubicBezTo>
                    <a:pt x="251" y="0"/>
                    <a:pt x="324" y="72"/>
                    <a:pt x="324" y="162"/>
                  </a:cubicBezTo>
                  <a:cubicBezTo>
                    <a:pt x="324" y="251"/>
                    <a:pt x="251" y="324"/>
                    <a:pt x="162" y="324"/>
                  </a:cubicBezTo>
                  <a:close/>
                  <a:moveTo>
                    <a:pt x="162" y="31"/>
                  </a:moveTo>
                  <a:cubicBezTo>
                    <a:pt x="90" y="31"/>
                    <a:pt x="31" y="90"/>
                    <a:pt x="31" y="162"/>
                  </a:cubicBezTo>
                  <a:cubicBezTo>
                    <a:pt x="31" y="234"/>
                    <a:pt x="90" y="292"/>
                    <a:pt x="162" y="292"/>
                  </a:cubicBezTo>
                  <a:cubicBezTo>
                    <a:pt x="234" y="292"/>
                    <a:pt x="292" y="234"/>
                    <a:pt x="292" y="162"/>
                  </a:cubicBezTo>
                  <a:cubicBezTo>
                    <a:pt x="292" y="90"/>
                    <a:pt x="234" y="31"/>
                    <a:pt x="162" y="3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333" name="Google Shape;1333;p33"/>
            <p:cNvSpPr/>
            <p:nvPr/>
          </p:nvSpPr>
          <p:spPr>
            <a:xfrm>
              <a:off x="9564688" y="6151563"/>
              <a:ext cx="390525" cy="390525"/>
            </a:xfrm>
            <a:custGeom>
              <a:avLst/>
              <a:gdLst/>
              <a:ahLst/>
              <a:cxnLst/>
              <a:rect l="l" t="t" r="r" b="b"/>
              <a:pathLst>
                <a:path w="231" h="232" extrusionOk="0">
                  <a:moveTo>
                    <a:pt x="116" y="232"/>
                  </a:moveTo>
                  <a:cubicBezTo>
                    <a:pt x="52" y="232"/>
                    <a:pt x="0" y="180"/>
                    <a:pt x="0" y="116"/>
                  </a:cubicBezTo>
                  <a:cubicBezTo>
                    <a:pt x="0" y="52"/>
                    <a:pt x="52" y="0"/>
                    <a:pt x="116" y="0"/>
                  </a:cubicBezTo>
                  <a:cubicBezTo>
                    <a:pt x="180" y="0"/>
                    <a:pt x="231" y="52"/>
                    <a:pt x="231" y="116"/>
                  </a:cubicBezTo>
                  <a:cubicBezTo>
                    <a:pt x="231" y="180"/>
                    <a:pt x="180" y="232"/>
                    <a:pt x="116" y="232"/>
                  </a:cubicBezTo>
                  <a:close/>
                  <a:moveTo>
                    <a:pt x="116" y="9"/>
                  </a:moveTo>
                  <a:cubicBezTo>
                    <a:pt x="57" y="9"/>
                    <a:pt x="9" y="57"/>
                    <a:pt x="9" y="116"/>
                  </a:cubicBezTo>
                  <a:cubicBezTo>
                    <a:pt x="9" y="175"/>
                    <a:pt x="57" y="223"/>
                    <a:pt x="116" y="223"/>
                  </a:cubicBezTo>
                  <a:cubicBezTo>
                    <a:pt x="175" y="223"/>
                    <a:pt x="223" y="175"/>
                    <a:pt x="223" y="116"/>
                  </a:cubicBezTo>
                  <a:cubicBezTo>
                    <a:pt x="223" y="57"/>
                    <a:pt x="175" y="9"/>
                    <a:pt x="116" y="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10" name="TextBox 9"/>
          <p:cNvSpPr txBox="1"/>
          <p:nvPr/>
        </p:nvSpPr>
        <p:spPr>
          <a:xfrm>
            <a:off x="926275" y="1716919"/>
            <a:ext cx="3594537" cy="1708160"/>
          </a:xfrm>
          <a:prstGeom prst="rect">
            <a:avLst/>
          </a:prstGeom>
          <a:noFill/>
        </p:spPr>
        <p:txBody>
          <a:bodyPr wrap="square" rtlCol="0">
            <a:spAutoFit/>
          </a:bodyPr>
          <a:lstStyle/>
          <a:p>
            <a:pPr algn="just">
              <a:lnSpc>
                <a:spcPct val="150000"/>
              </a:lnSpc>
            </a:pPr>
            <a:r>
              <a:rPr lang="en-US" sz="3500" b="1"/>
              <a:t>I. </a:t>
            </a:r>
          </a:p>
          <a:p>
            <a:pPr algn="just">
              <a:lnSpc>
                <a:spcPct val="150000"/>
              </a:lnSpc>
            </a:pPr>
            <a:r>
              <a:rPr lang="en-US" sz="3500" b="1"/>
              <a:t>THIẾT KẾ ĐIỆN</a:t>
            </a:r>
          </a:p>
        </p:txBody>
      </p:sp>
    </p:spTree>
    <p:extLst>
      <p:ext uri="{BB962C8B-B14F-4D97-AF65-F5344CB8AC3E}">
        <p14:creationId xmlns:p14="http://schemas.microsoft.com/office/powerpoint/2010/main" val="1296702992"/>
      </p:ext>
    </p:extLst>
  </p:cSld>
  <p:clrMapOvr>
    <a:masterClrMapping/>
  </p:clrMapOvr>
  <p:transition spd="med">
    <p:blinds dir="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pic>
        <p:nvPicPr>
          <p:cNvPr id="1240" name="Google Shape;1240;p31"/>
          <p:cNvPicPr preferRelativeResize="0">
            <a:picLocks noGrp="1"/>
          </p:cNvPicPr>
          <p:nvPr>
            <p:ph type="pic" idx="2"/>
          </p:nvPr>
        </p:nvPicPr>
        <p:blipFill rotWithShape="1">
          <a:blip r:embed="rId3">
            <a:extLst>
              <a:ext uri="{28A0092B-C50C-407E-A947-70E740481C1C}">
                <a14:useLocalDpi xmlns:a14="http://schemas.microsoft.com/office/drawing/2010/main" val="0"/>
              </a:ext>
            </a:extLst>
          </a:blip>
          <a:srcRect l="31565" r="12675"/>
          <a:stretch/>
        </p:blipFill>
        <p:spPr>
          <a:xfrm>
            <a:off x="647225" y="681422"/>
            <a:ext cx="3166558" cy="3780555"/>
          </a:xfrm>
          <a:prstGeom prst="snip2DiagRect">
            <a:avLst>
              <a:gd name="adj1" fmla="val 0"/>
              <a:gd name="adj2" fmla="val 17677"/>
            </a:avLst>
          </a:prstGeom>
        </p:spPr>
      </p:pic>
      <p:grpSp>
        <p:nvGrpSpPr>
          <p:cNvPr id="1241" name="Google Shape;1241;p31"/>
          <p:cNvGrpSpPr/>
          <p:nvPr/>
        </p:nvGrpSpPr>
        <p:grpSpPr>
          <a:xfrm>
            <a:off x="280974" y="287120"/>
            <a:ext cx="951612" cy="950150"/>
            <a:chOff x="422275" y="2508250"/>
            <a:chExt cx="1033462" cy="1031875"/>
          </a:xfrm>
        </p:grpSpPr>
        <p:sp>
          <p:nvSpPr>
            <p:cNvPr id="1242" name="Google Shape;1242;p31"/>
            <p:cNvSpPr/>
            <p:nvPr/>
          </p:nvSpPr>
          <p:spPr>
            <a:xfrm>
              <a:off x="422275" y="3025775"/>
              <a:ext cx="84138" cy="217488"/>
            </a:xfrm>
            <a:custGeom>
              <a:avLst/>
              <a:gdLst/>
              <a:ahLst/>
              <a:cxnLst/>
              <a:rect l="l" t="t" r="r" b="b"/>
              <a:pathLst>
                <a:path w="49" h="129" extrusionOk="0">
                  <a:moveTo>
                    <a:pt x="29" y="129"/>
                  </a:moveTo>
                  <a:cubicBezTo>
                    <a:pt x="10" y="88"/>
                    <a:pt x="0" y="45"/>
                    <a:pt x="0" y="0"/>
                  </a:cubicBezTo>
                  <a:cubicBezTo>
                    <a:pt x="23" y="0"/>
                    <a:pt x="23" y="0"/>
                    <a:pt x="23" y="0"/>
                  </a:cubicBezTo>
                  <a:cubicBezTo>
                    <a:pt x="23" y="41"/>
                    <a:pt x="32" y="82"/>
                    <a:pt x="49" y="119"/>
                  </a:cubicBezTo>
                  <a:lnTo>
                    <a:pt x="29" y="129"/>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43" name="Google Shape;1243;p31"/>
            <p:cNvSpPr/>
            <p:nvPr/>
          </p:nvSpPr>
          <p:spPr>
            <a:xfrm>
              <a:off x="509588" y="3287713"/>
              <a:ext cx="176213" cy="174625"/>
            </a:xfrm>
            <a:custGeom>
              <a:avLst/>
              <a:gdLst/>
              <a:ahLst/>
              <a:cxnLst/>
              <a:rect l="l" t="t" r="r" b="b"/>
              <a:pathLst>
                <a:path w="105" h="103" extrusionOk="0">
                  <a:moveTo>
                    <a:pt x="93" y="103"/>
                  </a:moveTo>
                  <a:cubicBezTo>
                    <a:pt x="56" y="80"/>
                    <a:pt x="24" y="49"/>
                    <a:pt x="0" y="13"/>
                  </a:cubicBezTo>
                  <a:cubicBezTo>
                    <a:pt x="19" y="0"/>
                    <a:pt x="19" y="0"/>
                    <a:pt x="19" y="0"/>
                  </a:cubicBezTo>
                  <a:cubicBezTo>
                    <a:pt x="41" y="34"/>
                    <a:pt x="71" y="63"/>
                    <a:pt x="105" y="84"/>
                  </a:cubicBezTo>
                  <a:lnTo>
                    <a:pt x="93" y="103"/>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44" name="Google Shape;1244;p31"/>
            <p:cNvSpPr/>
            <p:nvPr/>
          </p:nvSpPr>
          <p:spPr>
            <a:xfrm>
              <a:off x="728663" y="3460750"/>
              <a:ext cx="96838" cy="65087"/>
            </a:xfrm>
            <a:custGeom>
              <a:avLst/>
              <a:gdLst/>
              <a:ahLst/>
              <a:cxnLst/>
              <a:rect l="l" t="t" r="r" b="b"/>
              <a:pathLst>
                <a:path w="58" h="39" extrusionOk="0">
                  <a:moveTo>
                    <a:pt x="52" y="39"/>
                  </a:moveTo>
                  <a:cubicBezTo>
                    <a:pt x="34" y="34"/>
                    <a:pt x="17" y="28"/>
                    <a:pt x="0" y="21"/>
                  </a:cubicBezTo>
                  <a:cubicBezTo>
                    <a:pt x="9" y="0"/>
                    <a:pt x="9" y="0"/>
                    <a:pt x="9" y="0"/>
                  </a:cubicBezTo>
                  <a:cubicBezTo>
                    <a:pt x="25" y="7"/>
                    <a:pt x="41" y="12"/>
                    <a:pt x="58" y="16"/>
                  </a:cubicBezTo>
                  <a:lnTo>
                    <a:pt x="52" y="39"/>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45" name="Google Shape;1245;p31"/>
            <p:cNvSpPr/>
            <p:nvPr/>
          </p:nvSpPr>
          <p:spPr>
            <a:xfrm>
              <a:off x="874713" y="3465513"/>
              <a:ext cx="260350" cy="74612"/>
            </a:xfrm>
            <a:custGeom>
              <a:avLst/>
              <a:gdLst/>
              <a:ahLst/>
              <a:cxnLst/>
              <a:rect l="l" t="t" r="r" b="b"/>
              <a:pathLst>
                <a:path w="154" h="44" extrusionOk="0">
                  <a:moveTo>
                    <a:pt x="38" y="44"/>
                  </a:moveTo>
                  <a:cubicBezTo>
                    <a:pt x="25" y="44"/>
                    <a:pt x="13" y="44"/>
                    <a:pt x="0" y="42"/>
                  </a:cubicBezTo>
                  <a:cubicBezTo>
                    <a:pt x="3" y="19"/>
                    <a:pt x="3" y="19"/>
                    <a:pt x="3" y="19"/>
                  </a:cubicBezTo>
                  <a:cubicBezTo>
                    <a:pt x="15" y="21"/>
                    <a:pt x="26" y="22"/>
                    <a:pt x="38" y="22"/>
                  </a:cubicBezTo>
                  <a:cubicBezTo>
                    <a:pt x="75" y="22"/>
                    <a:pt x="111" y="14"/>
                    <a:pt x="145" y="0"/>
                  </a:cubicBezTo>
                  <a:cubicBezTo>
                    <a:pt x="154" y="22"/>
                    <a:pt x="154" y="22"/>
                    <a:pt x="154" y="22"/>
                  </a:cubicBezTo>
                  <a:cubicBezTo>
                    <a:pt x="117" y="37"/>
                    <a:pt x="78" y="44"/>
                    <a:pt x="38" y="44"/>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46" name="Google Shape;1246;p31"/>
            <p:cNvSpPr/>
            <p:nvPr/>
          </p:nvSpPr>
          <p:spPr>
            <a:xfrm>
              <a:off x="1198563" y="3281363"/>
              <a:ext cx="174625" cy="176212"/>
            </a:xfrm>
            <a:custGeom>
              <a:avLst/>
              <a:gdLst/>
              <a:ahLst/>
              <a:cxnLst/>
              <a:rect l="l" t="t" r="r" b="b"/>
              <a:pathLst>
                <a:path w="103" h="104" extrusionOk="0">
                  <a:moveTo>
                    <a:pt x="12" y="104"/>
                  </a:moveTo>
                  <a:cubicBezTo>
                    <a:pt x="0" y="85"/>
                    <a:pt x="0" y="85"/>
                    <a:pt x="0" y="85"/>
                  </a:cubicBezTo>
                  <a:cubicBezTo>
                    <a:pt x="33" y="63"/>
                    <a:pt x="63" y="34"/>
                    <a:pt x="84" y="0"/>
                  </a:cubicBezTo>
                  <a:cubicBezTo>
                    <a:pt x="103" y="12"/>
                    <a:pt x="103" y="12"/>
                    <a:pt x="103" y="12"/>
                  </a:cubicBezTo>
                  <a:cubicBezTo>
                    <a:pt x="80" y="49"/>
                    <a:pt x="49" y="81"/>
                    <a:pt x="12" y="104"/>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47" name="Google Shape;1247;p31"/>
            <p:cNvSpPr/>
            <p:nvPr/>
          </p:nvSpPr>
          <p:spPr>
            <a:xfrm>
              <a:off x="1406525" y="2925763"/>
              <a:ext cx="49212" cy="198437"/>
            </a:xfrm>
            <a:custGeom>
              <a:avLst/>
              <a:gdLst/>
              <a:ahLst/>
              <a:cxnLst/>
              <a:rect l="l" t="t" r="r" b="b"/>
              <a:pathLst>
                <a:path w="29" h="118" extrusionOk="0">
                  <a:moveTo>
                    <a:pt x="23" y="118"/>
                  </a:moveTo>
                  <a:cubicBezTo>
                    <a:pt x="0" y="113"/>
                    <a:pt x="0" y="113"/>
                    <a:pt x="0" y="113"/>
                  </a:cubicBezTo>
                  <a:cubicBezTo>
                    <a:pt x="4" y="95"/>
                    <a:pt x="6" y="77"/>
                    <a:pt x="6" y="59"/>
                  </a:cubicBezTo>
                  <a:cubicBezTo>
                    <a:pt x="6" y="40"/>
                    <a:pt x="4" y="22"/>
                    <a:pt x="0" y="4"/>
                  </a:cubicBezTo>
                  <a:cubicBezTo>
                    <a:pt x="23" y="0"/>
                    <a:pt x="23" y="0"/>
                    <a:pt x="23" y="0"/>
                  </a:cubicBezTo>
                  <a:cubicBezTo>
                    <a:pt x="27" y="19"/>
                    <a:pt x="29" y="39"/>
                    <a:pt x="29" y="59"/>
                  </a:cubicBezTo>
                  <a:cubicBezTo>
                    <a:pt x="29" y="78"/>
                    <a:pt x="27" y="98"/>
                    <a:pt x="23" y="118"/>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48" name="Google Shape;1248;p31"/>
            <p:cNvSpPr/>
            <p:nvPr/>
          </p:nvSpPr>
          <p:spPr>
            <a:xfrm>
              <a:off x="1219200" y="2606675"/>
              <a:ext cx="198437" cy="242888"/>
            </a:xfrm>
            <a:custGeom>
              <a:avLst/>
              <a:gdLst/>
              <a:ahLst/>
              <a:cxnLst/>
              <a:rect l="l" t="t" r="r" b="b"/>
              <a:pathLst>
                <a:path w="118" h="144" extrusionOk="0">
                  <a:moveTo>
                    <a:pt x="97" y="144"/>
                  </a:moveTo>
                  <a:cubicBezTo>
                    <a:pt x="77" y="94"/>
                    <a:pt x="44" y="51"/>
                    <a:pt x="0" y="19"/>
                  </a:cubicBezTo>
                  <a:cubicBezTo>
                    <a:pt x="14" y="0"/>
                    <a:pt x="14" y="0"/>
                    <a:pt x="14" y="0"/>
                  </a:cubicBezTo>
                  <a:cubicBezTo>
                    <a:pt x="61" y="35"/>
                    <a:pt x="97" y="81"/>
                    <a:pt x="118" y="135"/>
                  </a:cubicBezTo>
                  <a:lnTo>
                    <a:pt x="97" y="144"/>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49" name="Google Shape;1249;p31"/>
            <p:cNvSpPr/>
            <p:nvPr/>
          </p:nvSpPr>
          <p:spPr>
            <a:xfrm>
              <a:off x="877888" y="2508250"/>
              <a:ext cx="315913" cy="101600"/>
            </a:xfrm>
            <a:custGeom>
              <a:avLst/>
              <a:gdLst/>
              <a:ahLst/>
              <a:cxnLst/>
              <a:rect l="l" t="t" r="r" b="b"/>
              <a:pathLst>
                <a:path w="187" h="60" extrusionOk="0">
                  <a:moveTo>
                    <a:pt x="176" y="60"/>
                  </a:moveTo>
                  <a:cubicBezTo>
                    <a:pt x="134" y="36"/>
                    <a:pt x="85" y="23"/>
                    <a:pt x="36" y="23"/>
                  </a:cubicBezTo>
                  <a:cubicBezTo>
                    <a:pt x="25" y="23"/>
                    <a:pt x="14" y="23"/>
                    <a:pt x="3" y="25"/>
                  </a:cubicBezTo>
                  <a:cubicBezTo>
                    <a:pt x="0" y="2"/>
                    <a:pt x="0" y="2"/>
                    <a:pt x="0" y="2"/>
                  </a:cubicBezTo>
                  <a:cubicBezTo>
                    <a:pt x="12" y="0"/>
                    <a:pt x="24" y="0"/>
                    <a:pt x="36" y="0"/>
                  </a:cubicBezTo>
                  <a:cubicBezTo>
                    <a:pt x="89" y="0"/>
                    <a:pt x="142" y="14"/>
                    <a:pt x="187" y="40"/>
                  </a:cubicBezTo>
                  <a:lnTo>
                    <a:pt x="176" y="60"/>
                  </a:ln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50" name="Google Shape;1250;p31"/>
            <p:cNvSpPr/>
            <p:nvPr/>
          </p:nvSpPr>
          <p:spPr>
            <a:xfrm>
              <a:off x="665163" y="2522538"/>
              <a:ext cx="160337" cy="95250"/>
            </a:xfrm>
            <a:custGeom>
              <a:avLst/>
              <a:gdLst/>
              <a:ahLst/>
              <a:cxnLst/>
              <a:rect l="l" t="t" r="r" b="b"/>
              <a:pathLst>
                <a:path w="95" h="57" extrusionOk="0">
                  <a:moveTo>
                    <a:pt x="12" y="57"/>
                  </a:moveTo>
                  <a:cubicBezTo>
                    <a:pt x="0" y="38"/>
                    <a:pt x="0" y="38"/>
                    <a:pt x="0" y="38"/>
                  </a:cubicBezTo>
                  <a:cubicBezTo>
                    <a:pt x="28" y="21"/>
                    <a:pt x="58" y="8"/>
                    <a:pt x="89" y="0"/>
                  </a:cubicBezTo>
                  <a:cubicBezTo>
                    <a:pt x="95" y="23"/>
                    <a:pt x="95" y="23"/>
                    <a:pt x="95" y="23"/>
                  </a:cubicBezTo>
                  <a:cubicBezTo>
                    <a:pt x="65" y="30"/>
                    <a:pt x="38" y="41"/>
                    <a:pt x="12" y="57"/>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51" name="Google Shape;1251;p31"/>
            <p:cNvSpPr/>
            <p:nvPr/>
          </p:nvSpPr>
          <p:spPr>
            <a:xfrm>
              <a:off x="431800" y="2651125"/>
              <a:ext cx="177800" cy="284163"/>
            </a:xfrm>
            <a:custGeom>
              <a:avLst/>
              <a:gdLst/>
              <a:ahLst/>
              <a:cxnLst/>
              <a:rect l="l" t="t" r="r" b="b"/>
              <a:pathLst>
                <a:path w="106" h="169" extrusionOk="0">
                  <a:moveTo>
                    <a:pt x="23" y="169"/>
                  </a:moveTo>
                  <a:cubicBezTo>
                    <a:pt x="0" y="165"/>
                    <a:pt x="0" y="165"/>
                    <a:pt x="0" y="165"/>
                  </a:cubicBezTo>
                  <a:cubicBezTo>
                    <a:pt x="12" y="101"/>
                    <a:pt x="43" y="44"/>
                    <a:pt x="90" y="0"/>
                  </a:cubicBezTo>
                  <a:cubicBezTo>
                    <a:pt x="106" y="16"/>
                    <a:pt x="106" y="16"/>
                    <a:pt x="106" y="16"/>
                  </a:cubicBezTo>
                  <a:cubicBezTo>
                    <a:pt x="63" y="57"/>
                    <a:pt x="34" y="110"/>
                    <a:pt x="23" y="169"/>
                  </a:cubicBezTo>
                  <a:close/>
                </a:path>
              </a:pathLst>
            </a:custGeom>
            <a:solidFill>
              <a:srgbClr val="746C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52" name="Google Shape;1252;p31"/>
            <p:cNvSpPr/>
            <p:nvPr/>
          </p:nvSpPr>
          <p:spPr>
            <a:xfrm>
              <a:off x="520700" y="3173413"/>
              <a:ext cx="111125" cy="152400"/>
            </a:xfrm>
            <a:custGeom>
              <a:avLst/>
              <a:gdLst/>
              <a:ahLst/>
              <a:cxnLst/>
              <a:rect l="l" t="t" r="r" b="b"/>
              <a:pathLst>
                <a:path w="66" h="90" extrusionOk="0">
                  <a:moveTo>
                    <a:pt x="52" y="90"/>
                  </a:moveTo>
                  <a:cubicBezTo>
                    <a:pt x="29" y="66"/>
                    <a:pt x="12" y="38"/>
                    <a:pt x="0" y="7"/>
                  </a:cubicBezTo>
                  <a:cubicBezTo>
                    <a:pt x="18" y="0"/>
                    <a:pt x="18" y="0"/>
                    <a:pt x="18" y="0"/>
                  </a:cubicBezTo>
                  <a:cubicBezTo>
                    <a:pt x="29" y="28"/>
                    <a:pt x="45" y="55"/>
                    <a:pt x="66" y="77"/>
                  </a:cubicBezTo>
                  <a:lnTo>
                    <a:pt x="52" y="90"/>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53" name="Google Shape;1253;p31"/>
            <p:cNvSpPr/>
            <p:nvPr/>
          </p:nvSpPr>
          <p:spPr>
            <a:xfrm>
              <a:off x="649288" y="3340100"/>
              <a:ext cx="290512" cy="131762"/>
            </a:xfrm>
            <a:custGeom>
              <a:avLst/>
              <a:gdLst/>
              <a:ahLst/>
              <a:cxnLst/>
              <a:rect l="l" t="t" r="r" b="b"/>
              <a:pathLst>
                <a:path w="172" h="78" extrusionOk="0">
                  <a:moveTo>
                    <a:pt x="172" y="78"/>
                  </a:moveTo>
                  <a:cubicBezTo>
                    <a:pt x="109" y="78"/>
                    <a:pt x="48" y="55"/>
                    <a:pt x="0" y="15"/>
                  </a:cubicBezTo>
                  <a:cubicBezTo>
                    <a:pt x="12" y="0"/>
                    <a:pt x="12" y="0"/>
                    <a:pt x="12" y="0"/>
                  </a:cubicBezTo>
                  <a:cubicBezTo>
                    <a:pt x="57" y="38"/>
                    <a:pt x="113" y="59"/>
                    <a:pt x="172" y="59"/>
                  </a:cubicBezTo>
                  <a:lnTo>
                    <a:pt x="172" y="78"/>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54" name="Google Shape;1254;p31"/>
            <p:cNvSpPr/>
            <p:nvPr/>
          </p:nvSpPr>
          <p:spPr>
            <a:xfrm>
              <a:off x="1025525" y="3335338"/>
              <a:ext cx="207963" cy="127000"/>
            </a:xfrm>
            <a:custGeom>
              <a:avLst/>
              <a:gdLst/>
              <a:ahLst/>
              <a:cxnLst/>
              <a:rect l="l" t="t" r="r" b="b"/>
              <a:pathLst>
                <a:path w="124" h="75" extrusionOk="0">
                  <a:moveTo>
                    <a:pt x="4" y="75"/>
                  </a:moveTo>
                  <a:cubicBezTo>
                    <a:pt x="0" y="56"/>
                    <a:pt x="0" y="56"/>
                    <a:pt x="0" y="56"/>
                  </a:cubicBezTo>
                  <a:cubicBezTo>
                    <a:pt x="41" y="48"/>
                    <a:pt x="80" y="28"/>
                    <a:pt x="112" y="0"/>
                  </a:cubicBezTo>
                  <a:cubicBezTo>
                    <a:pt x="124" y="14"/>
                    <a:pt x="124" y="14"/>
                    <a:pt x="124" y="14"/>
                  </a:cubicBezTo>
                  <a:cubicBezTo>
                    <a:pt x="90" y="45"/>
                    <a:pt x="49" y="66"/>
                    <a:pt x="4" y="7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55" name="Google Shape;1255;p31"/>
            <p:cNvSpPr/>
            <p:nvPr/>
          </p:nvSpPr>
          <p:spPr>
            <a:xfrm>
              <a:off x="1246188" y="3165475"/>
              <a:ext cx="112712" cy="160337"/>
            </a:xfrm>
            <a:custGeom>
              <a:avLst/>
              <a:gdLst/>
              <a:ahLst/>
              <a:cxnLst/>
              <a:rect l="l" t="t" r="r" b="b"/>
              <a:pathLst>
                <a:path w="67" h="95" extrusionOk="0">
                  <a:moveTo>
                    <a:pt x="14" y="95"/>
                  </a:moveTo>
                  <a:cubicBezTo>
                    <a:pt x="0" y="82"/>
                    <a:pt x="0" y="82"/>
                    <a:pt x="0" y="82"/>
                  </a:cubicBezTo>
                  <a:cubicBezTo>
                    <a:pt x="22" y="58"/>
                    <a:pt x="38" y="30"/>
                    <a:pt x="49" y="0"/>
                  </a:cubicBezTo>
                  <a:cubicBezTo>
                    <a:pt x="67" y="6"/>
                    <a:pt x="67" y="6"/>
                    <a:pt x="67" y="6"/>
                  </a:cubicBezTo>
                  <a:cubicBezTo>
                    <a:pt x="56" y="39"/>
                    <a:pt x="37" y="69"/>
                    <a:pt x="14" y="9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56" name="Google Shape;1256;p31"/>
            <p:cNvSpPr/>
            <p:nvPr/>
          </p:nvSpPr>
          <p:spPr>
            <a:xfrm>
              <a:off x="1341438" y="2919413"/>
              <a:ext cx="44450" cy="182562"/>
            </a:xfrm>
            <a:custGeom>
              <a:avLst/>
              <a:gdLst/>
              <a:ahLst/>
              <a:cxnLst/>
              <a:rect l="l" t="t" r="r" b="b"/>
              <a:pathLst>
                <a:path w="26" h="109" extrusionOk="0">
                  <a:moveTo>
                    <a:pt x="22" y="109"/>
                  </a:moveTo>
                  <a:cubicBezTo>
                    <a:pt x="3" y="106"/>
                    <a:pt x="3" y="106"/>
                    <a:pt x="3" y="106"/>
                  </a:cubicBezTo>
                  <a:cubicBezTo>
                    <a:pt x="6" y="92"/>
                    <a:pt x="7" y="77"/>
                    <a:pt x="7" y="63"/>
                  </a:cubicBezTo>
                  <a:cubicBezTo>
                    <a:pt x="7" y="43"/>
                    <a:pt x="5" y="23"/>
                    <a:pt x="0" y="4"/>
                  </a:cubicBezTo>
                  <a:cubicBezTo>
                    <a:pt x="18" y="0"/>
                    <a:pt x="18" y="0"/>
                    <a:pt x="18" y="0"/>
                  </a:cubicBezTo>
                  <a:cubicBezTo>
                    <a:pt x="23" y="20"/>
                    <a:pt x="26" y="41"/>
                    <a:pt x="26" y="63"/>
                  </a:cubicBezTo>
                  <a:cubicBezTo>
                    <a:pt x="26" y="78"/>
                    <a:pt x="25" y="94"/>
                    <a:pt x="22" y="109"/>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57" name="Google Shape;1257;p31"/>
            <p:cNvSpPr/>
            <p:nvPr/>
          </p:nvSpPr>
          <p:spPr>
            <a:xfrm>
              <a:off x="1244600" y="2720975"/>
              <a:ext cx="112712" cy="155575"/>
            </a:xfrm>
            <a:custGeom>
              <a:avLst/>
              <a:gdLst/>
              <a:ahLst/>
              <a:cxnLst/>
              <a:rect l="l" t="t" r="r" b="b"/>
              <a:pathLst>
                <a:path w="67" h="92" extrusionOk="0">
                  <a:moveTo>
                    <a:pt x="49" y="92"/>
                  </a:moveTo>
                  <a:cubicBezTo>
                    <a:pt x="38" y="63"/>
                    <a:pt x="21" y="36"/>
                    <a:pt x="0" y="13"/>
                  </a:cubicBezTo>
                  <a:cubicBezTo>
                    <a:pt x="14" y="0"/>
                    <a:pt x="14" y="0"/>
                    <a:pt x="14" y="0"/>
                  </a:cubicBezTo>
                  <a:cubicBezTo>
                    <a:pt x="37" y="25"/>
                    <a:pt x="55" y="54"/>
                    <a:pt x="67" y="85"/>
                  </a:cubicBezTo>
                  <a:lnTo>
                    <a:pt x="49" y="92"/>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58" name="Google Shape;1258;p31"/>
            <p:cNvSpPr/>
            <p:nvPr/>
          </p:nvSpPr>
          <p:spPr>
            <a:xfrm>
              <a:off x="1030288" y="2587625"/>
              <a:ext cx="192087" cy="115887"/>
            </a:xfrm>
            <a:custGeom>
              <a:avLst/>
              <a:gdLst/>
              <a:ahLst/>
              <a:cxnLst/>
              <a:rect l="l" t="t" r="r" b="b"/>
              <a:pathLst>
                <a:path w="114" h="68" extrusionOk="0">
                  <a:moveTo>
                    <a:pt x="102" y="68"/>
                  </a:moveTo>
                  <a:cubicBezTo>
                    <a:pt x="72" y="44"/>
                    <a:pt x="37" y="27"/>
                    <a:pt x="0" y="19"/>
                  </a:cubicBezTo>
                  <a:cubicBezTo>
                    <a:pt x="5" y="0"/>
                    <a:pt x="5" y="0"/>
                    <a:pt x="5" y="0"/>
                  </a:cubicBezTo>
                  <a:cubicBezTo>
                    <a:pt x="44" y="9"/>
                    <a:pt x="82" y="27"/>
                    <a:pt x="114" y="53"/>
                  </a:cubicBezTo>
                  <a:lnTo>
                    <a:pt x="102" y="68"/>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59" name="Google Shape;1259;p31"/>
            <p:cNvSpPr/>
            <p:nvPr/>
          </p:nvSpPr>
          <p:spPr>
            <a:xfrm>
              <a:off x="706438" y="2576513"/>
              <a:ext cx="276225" cy="92075"/>
            </a:xfrm>
            <a:custGeom>
              <a:avLst/>
              <a:gdLst/>
              <a:ahLst/>
              <a:cxnLst/>
              <a:rect l="l" t="t" r="r" b="b"/>
              <a:pathLst>
                <a:path w="164" h="55" extrusionOk="0">
                  <a:moveTo>
                    <a:pt x="10" y="55"/>
                  </a:moveTo>
                  <a:cubicBezTo>
                    <a:pt x="0" y="39"/>
                    <a:pt x="0" y="39"/>
                    <a:pt x="0" y="39"/>
                  </a:cubicBezTo>
                  <a:cubicBezTo>
                    <a:pt x="42" y="14"/>
                    <a:pt x="89" y="0"/>
                    <a:pt x="138" y="0"/>
                  </a:cubicBezTo>
                  <a:cubicBezTo>
                    <a:pt x="146" y="0"/>
                    <a:pt x="155" y="1"/>
                    <a:pt x="164" y="2"/>
                  </a:cubicBezTo>
                  <a:cubicBezTo>
                    <a:pt x="162" y="21"/>
                    <a:pt x="162" y="21"/>
                    <a:pt x="162" y="21"/>
                  </a:cubicBezTo>
                  <a:cubicBezTo>
                    <a:pt x="154" y="20"/>
                    <a:pt x="146" y="20"/>
                    <a:pt x="138" y="20"/>
                  </a:cubicBezTo>
                  <a:cubicBezTo>
                    <a:pt x="93" y="20"/>
                    <a:pt x="49" y="32"/>
                    <a:pt x="10" y="5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60" name="Google Shape;1260;p31"/>
            <p:cNvSpPr/>
            <p:nvPr/>
          </p:nvSpPr>
          <p:spPr>
            <a:xfrm>
              <a:off x="523875" y="2673350"/>
              <a:ext cx="155575" cy="195263"/>
            </a:xfrm>
            <a:custGeom>
              <a:avLst/>
              <a:gdLst/>
              <a:ahLst/>
              <a:cxnLst/>
              <a:rect l="l" t="t" r="r" b="b"/>
              <a:pathLst>
                <a:path w="92" h="115" extrusionOk="0">
                  <a:moveTo>
                    <a:pt x="18" y="115"/>
                  </a:moveTo>
                  <a:cubicBezTo>
                    <a:pt x="0" y="108"/>
                    <a:pt x="0" y="108"/>
                    <a:pt x="0" y="108"/>
                  </a:cubicBezTo>
                  <a:cubicBezTo>
                    <a:pt x="17" y="66"/>
                    <a:pt x="45" y="29"/>
                    <a:pt x="81" y="0"/>
                  </a:cubicBezTo>
                  <a:cubicBezTo>
                    <a:pt x="92" y="15"/>
                    <a:pt x="92" y="15"/>
                    <a:pt x="92" y="15"/>
                  </a:cubicBezTo>
                  <a:cubicBezTo>
                    <a:pt x="59" y="41"/>
                    <a:pt x="34" y="76"/>
                    <a:pt x="18" y="115"/>
                  </a:cubicBez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61" name="Google Shape;1261;p31"/>
            <p:cNvSpPr/>
            <p:nvPr/>
          </p:nvSpPr>
          <p:spPr>
            <a:xfrm>
              <a:off x="492125" y="2916238"/>
              <a:ext cx="44450" cy="211138"/>
            </a:xfrm>
            <a:custGeom>
              <a:avLst/>
              <a:gdLst/>
              <a:ahLst/>
              <a:cxnLst/>
              <a:rect l="l" t="t" r="r" b="b"/>
              <a:pathLst>
                <a:path w="26" h="125" extrusionOk="0">
                  <a:moveTo>
                    <a:pt x="7" y="125"/>
                  </a:moveTo>
                  <a:cubicBezTo>
                    <a:pt x="2" y="105"/>
                    <a:pt x="0" y="84"/>
                    <a:pt x="0" y="64"/>
                  </a:cubicBezTo>
                  <a:cubicBezTo>
                    <a:pt x="0" y="42"/>
                    <a:pt x="2" y="21"/>
                    <a:pt x="7" y="0"/>
                  </a:cubicBezTo>
                  <a:cubicBezTo>
                    <a:pt x="26" y="4"/>
                    <a:pt x="26" y="4"/>
                    <a:pt x="26" y="4"/>
                  </a:cubicBezTo>
                  <a:cubicBezTo>
                    <a:pt x="21" y="24"/>
                    <a:pt x="19" y="44"/>
                    <a:pt x="19" y="64"/>
                  </a:cubicBezTo>
                  <a:cubicBezTo>
                    <a:pt x="19" y="83"/>
                    <a:pt x="21" y="102"/>
                    <a:pt x="25" y="121"/>
                  </a:cubicBezTo>
                  <a:lnTo>
                    <a:pt x="7" y="125"/>
                  </a:lnTo>
                  <a:close/>
                </a:path>
              </a:pathLst>
            </a:custGeom>
            <a:solidFill>
              <a:srgbClr val="324E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62" name="Google Shape;1262;p31"/>
            <p:cNvSpPr/>
            <p:nvPr/>
          </p:nvSpPr>
          <p:spPr>
            <a:xfrm>
              <a:off x="939800" y="3117850"/>
              <a:ext cx="366713" cy="287337"/>
            </a:xfrm>
            <a:custGeom>
              <a:avLst/>
              <a:gdLst/>
              <a:ahLst/>
              <a:cxnLst/>
              <a:rect l="l" t="t" r="r" b="b"/>
              <a:pathLst>
                <a:path w="218" h="170" extrusionOk="0">
                  <a:moveTo>
                    <a:pt x="0" y="170"/>
                  </a:moveTo>
                  <a:cubicBezTo>
                    <a:pt x="0" y="161"/>
                    <a:pt x="0" y="161"/>
                    <a:pt x="0" y="161"/>
                  </a:cubicBezTo>
                  <a:cubicBezTo>
                    <a:pt x="98" y="161"/>
                    <a:pt x="183" y="95"/>
                    <a:pt x="209" y="0"/>
                  </a:cubicBezTo>
                  <a:cubicBezTo>
                    <a:pt x="218" y="3"/>
                    <a:pt x="218" y="3"/>
                    <a:pt x="218" y="3"/>
                  </a:cubicBezTo>
                  <a:cubicBezTo>
                    <a:pt x="192" y="101"/>
                    <a:pt x="102" y="170"/>
                    <a:pt x="0" y="17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63" name="Google Shape;1263;p31"/>
            <p:cNvSpPr/>
            <p:nvPr/>
          </p:nvSpPr>
          <p:spPr>
            <a:xfrm>
              <a:off x="1298575" y="2960688"/>
              <a:ext cx="20638" cy="65088"/>
            </a:xfrm>
            <a:custGeom>
              <a:avLst/>
              <a:gdLst/>
              <a:ahLst/>
              <a:cxnLst/>
              <a:rect l="l" t="t" r="r" b="b"/>
              <a:pathLst>
                <a:path w="12" h="38" extrusionOk="0">
                  <a:moveTo>
                    <a:pt x="12" y="38"/>
                  </a:moveTo>
                  <a:cubicBezTo>
                    <a:pt x="3" y="38"/>
                    <a:pt x="3" y="38"/>
                    <a:pt x="3" y="38"/>
                  </a:cubicBezTo>
                  <a:cubicBezTo>
                    <a:pt x="3" y="26"/>
                    <a:pt x="2" y="13"/>
                    <a:pt x="0" y="2"/>
                  </a:cubicBezTo>
                  <a:cubicBezTo>
                    <a:pt x="9" y="0"/>
                    <a:pt x="9" y="0"/>
                    <a:pt x="9" y="0"/>
                  </a:cubicBezTo>
                  <a:cubicBezTo>
                    <a:pt x="11" y="12"/>
                    <a:pt x="12" y="25"/>
                    <a:pt x="12" y="3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64" name="Google Shape;1264;p31"/>
            <p:cNvSpPr/>
            <p:nvPr/>
          </p:nvSpPr>
          <p:spPr>
            <a:xfrm>
              <a:off x="1169988" y="2730500"/>
              <a:ext cx="60325" cy="60325"/>
            </a:xfrm>
            <a:custGeom>
              <a:avLst/>
              <a:gdLst/>
              <a:ahLst/>
              <a:cxnLst/>
              <a:rect l="l" t="t" r="r" b="b"/>
              <a:pathLst>
                <a:path w="36" h="36" extrusionOk="0">
                  <a:moveTo>
                    <a:pt x="29" y="36"/>
                  </a:moveTo>
                  <a:cubicBezTo>
                    <a:pt x="20" y="26"/>
                    <a:pt x="10" y="16"/>
                    <a:pt x="0" y="7"/>
                  </a:cubicBezTo>
                  <a:cubicBezTo>
                    <a:pt x="6" y="0"/>
                    <a:pt x="6" y="0"/>
                    <a:pt x="6" y="0"/>
                  </a:cubicBezTo>
                  <a:cubicBezTo>
                    <a:pt x="17" y="9"/>
                    <a:pt x="27" y="19"/>
                    <a:pt x="36" y="30"/>
                  </a:cubicBezTo>
                  <a:lnTo>
                    <a:pt x="29" y="3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65" name="Google Shape;1265;p31"/>
            <p:cNvSpPr/>
            <p:nvPr/>
          </p:nvSpPr>
          <p:spPr>
            <a:xfrm>
              <a:off x="979488" y="2646363"/>
              <a:ext cx="173037" cy="76200"/>
            </a:xfrm>
            <a:custGeom>
              <a:avLst/>
              <a:gdLst/>
              <a:ahLst/>
              <a:cxnLst/>
              <a:rect l="l" t="t" r="r" b="b"/>
              <a:pathLst>
                <a:path w="103" h="45" extrusionOk="0">
                  <a:moveTo>
                    <a:pt x="97" y="45"/>
                  </a:moveTo>
                  <a:cubicBezTo>
                    <a:pt x="69" y="25"/>
                    <a:pt x="35" y="13"/>
                    <a:pt x="0" y="9"/>
                  </a:cubicBezTo>
                  <a:cubicBezTo>
                    <a:pt x="1" y="0"/>
                    <a:pt x="1" y="0"/>
                    <a:pt x="1" y="0"/>
                  </a:cubicBezTo>
                  <a:cubicBezTo>
                    <a:pt x="38" y="4"/>
                    <a:pt x="73" y="17"/>
                    <a:pt x="103" y="37"/>
                  </a:cubicBezTo>
                  <a:lnTo>
                    <a:pt x="97" y="4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66" name="Google Shape;1266;p31"/>
            <p:cNvSpPr/>
            <p:nvPr/>
          </p:nvSpPr>
          <p:spPr>
            <a:xfrm>
              <a:off x="860425" y="2643188"/>
              <a:ext cx="79375" cy="23812"/>
            </a:xfrm>
            <a:custGeom>
              <a:avLst/>
              <a:gdLst/>
              <a:ahLst/>
              <a:cxnLst/>
              <a:rect l="l" t="t" r="r" b="b"/>
              <a:pathLst>
                <a:path w="47" h="14" extrusionOk="0">
                  <a:moveTo>
                    <a:pt x="2" y="14"/>
                  </a:moveTo>
                  <a:cubicBezTo>
                    <a:pt x="0" y="5"/>
                    <a:pt x="0" y="5"/>
                    <a:pt x="0" y="5"/>
                  </a:cubicBezTo>
                  <a:cubicBezTo>
                    <a:pt x="15" y="2"/>
                    <a:pt x="31" y="0"/>
                    <a:pt x="47" y="0"/>
                  </a:cubicBezTo>
                  <a:cubicBezTo>
                    <a:pt x="47" y="10"/>
                    <a:pt x="47" y="10"/>
                    <a:pt x="47" y="10"/>
                  </a:cubicBezTo>
                  <a:cubicBezTo>
                    <a:pt x="32" y="10"/>
                    <a:pt x="16" y="11"/>
                    <a:pt x="2" y="1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67" name="Google Shape;1267;p31"/>
            <p:cNvSpPr/>
            <p:nvPr/>
          </p:nvSpPr>
          <p:spPr>
            <a:xfrm>
              <a:off x="576263" y="2673350"/>
              <a:ext cx="219075" cy="239712"/>
            </a:xfrm>
            <a:custGeom>
              <a:avLst/>
              <a:gdLst/>
              <a:ahLst/>
              <a:cxnLst/>
              <a:rect l="l" t="t" r="r" b="b"/>
              <a:pathLst>
                <a:path w="130" h="142" extrusionOk="0">
                  <a:moveTo>
                    <a:pt x="9" y="142"/>
                  </a:moveTo>
                  <a:cubicBezTo>
                    <a:pt x="0" y="139"/>
                    <a:pt x="0" y="139"/>
                    <a:pt x="0" y="139"/>
                  </a:cubicBezTo>
                  <a:cubicBezTo>
                    <a:pt x="20" y="77"/>
                    <a:pt x="66" y="26"/>
                    <a:pt x="126" y="0"/>
                  </a:cubicBezTo>
                  <a:cubicBezTo>
                    <a:pt x="130" y="9"/>
                    <a:pt x="130" y="9"/>
                    <a:pt x="130" y="9"/>
                  </a:cubicBezTo>
                  <a:cubicBezTo>
                    <a:pt x="72" y="34"/>
                    <a:pt x="28" y="82"/>
                    <a:pt x="9" y="14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68" name="Google Shape;1268;p31"/>
            <p:cNvSpPr/>
            <p:nvPr/>
          </p:nvSpPr>
          <p:spPr>
            <a:xfrm>
              <a:off x="557213" y="2947988"/>
              <a:ext cx="23812" cy="77787"/>
            </a:xfrm>
            <a:custGeom>
              <a:avLst/>
              <a:gdLst/>
              <a:ahLst/>
              <a:cxnLst/>
              <a:rect l="l" t="t" r="r" b="b"/>
              <a:pathLst>
                <a:path w="14" h="46" extrusionOk="0">
                  <a:moveTo>
                    <a:pt x="10" y="46"/>
                  </a:moveTo>
                  <a:cubicBezTo>
                    <a:pt x="0" y="46"/>
                    <a:pt x="0" y="46"/>
                    <a:pt x="0" y="46"/>
                  </a:cubicBezTo>
                  <a:cubicBezTo>
                    <a:pt x="0" y="30"/>
                    <a:pt x="2" y="15"/>
                    <a:pt x="5" y="0"/>
                  </a:cubicBezTo>
                  <a:cubicBezTo>
                    <a:pt x="14" y="2"/>
                    <a:pt x="14" y="2"/>
                    <a:pt x="14" y="2"/>
                  </a:cubicBezTo>
                  <a:cubicBezTo>
                    <a:pt x="11" y="16"/>
                    <a:pt x="10" y="31"/>
                    <a:pt x="10" y="46"/>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69" name="Google Shape;1269;p31"/>
            <p:cNvSpPr/>
            <p:nvPr/>
          </p:nvSpPr>
          <p:spPr>
            <a:xfrm>
              <a:off x="576263" y="3135313"/>
              <a:ext cx="155575" cy="201613"/>
            </a:xfrm>
            <a:custGeom>
              <a:avLst/>
              <a:gdLst/>
              <a:ahLst/>
              <a:cxnLst/>
              <a:rect l="l" t="t" r="r" b="b"/>
              <a:pathLst>
                <a:path w="92" h="120" extrusionOk="0">
                  <a:moveTo>
                    <a:pt x="87" y="120"/>
                  </a:moveTo>
                  <a:cubicBezTo>
                    <a:pt x="46" y="92"/>
                    <a:pt x="15" y="50"/>
                    <a:pt x="0" y="3"/>
                  </a:cubicBezTo>
                  <a:cubicBezTo>
                    <a:pt x="9" y="0"/>
                    <a:pt x="9" y="0"/>
                    <a:pt x="9" y="0"/>
                  </a:cubicBezTo>
                  <a:cubicBezTo>
                    <a:pt x="23" y="46"/>
                    <a:pt x="53" y="85"/>
                    <a:pt x="92" y="112"/>
                  </a:cubicBezTo>
                  <a:lnTo>
                    <a:pt x="87" y="1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1270" name="Google Shape;1270;p31"/>
            <p:cNvSpPr/>
            <p:nvPr/>
          </p:nvSpPr>
          <p:spPr>
            <a:xfrm>
              <a:off x="777875" y="3354388"/>
              <a:ext cx="53975" cy="33338"/>
            </a:xfrm>
            <a:custGeom>
              <a:avLst/>
              <a:gdLst/>
              <a:ahLst/>
              <a:cxnLst/>
              <a:rect l="l" t="t" r="r" b="b"/>
              <a:pathLst>
                <a:path w="32" h="20" extrusionOk="0">
                  <a:moveTo>
                    <a:pt x="29" y="20"/>
                  </a:moveTo>
                  <a:cubicBezTo>
                    <a:pt x="19" y="17"/>
                    <a:pt x="9" y="13"/>
                    <a:pt x="0" y="9"/>
                  </a:cubicBezTo>
                  <a:cubicBezTo>
                    <a:pt x="4" y="0"/>
                    <a:pt x="4" y="0"/>
                    <a:pt x="4" y="0"/>
                  </a:cubicBezTo>
                  <a:cubicBezTo>
                    <a:pt x="13" y="4"/>
                    <a:pt x="22" y="8"/>
                    <a:pt x="32" y="11"/>
                  </a:cubicBezTo>
                  <a:lnTo>
                    <a:pt x="29" y="2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37" name="Google Shape;2095;p35"/>
          <p:cNvSpPr txBox="1">
            <a:spLocks/>
          </p:cNvSpPr>
          <p:nvPr/>
        </p:nvSpPr>
        <p:spPr>
          <a:xfrm>
            <a:off x="3937379" y="1677772"/>
            <a:ext cx="4979152" cy="178785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Londrina Solid"/>
              <a:buNone/>
              <a:defRPr sz="6000" b="0" i="0" u="none" strike="noStrike" cap="none">
                <a:solidFill>
                  <a:schemeClr val="dk1"/>
                </a:solidFill>
                <a:latin typeface="Arial" panose="020B0604020202020204" pitchFamily="34" charset="0"/>
                <a:ea typeface="Londrina Solid"/>
                <a:cs typeface="Arial" panose="020B0604020202020204" pitchFamily="34" charset="0"/>
                <a:sym typeface="Londrina Solid"/>
              </a:defRPr>
            </a:lvl1pPr>
            <a:lvl2pPr marR="0" lvl="1" algn="ctr" rtl="0">
              <a:lnSpc>
                <a:spcPct val="100000"/>
              </a:lnSpc>
              <a:spcBef>
                <a:spcPts val="0"/>
              </a:spcBef>
              <a:spcAft>
                <a:spcPts val="0"/>
              </a:spcAft>
              <a:buClr>
                <a:schemeClr val="dk1"/>
              </a:buClr>
              <a:buSzPts val="6000"/>
              <a:buFont typeface="Raleway"/>
              <a:buNone/>
              <a:defRPr sz="6000" b="1"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6000"/>
              <a:buFont typeface="Raleway"/>
              <a:buNone/>
              <a:defRPr sz="6000" b="1"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6000"/>
              <a:buFont typeface="Raleway"/>
              <a:buNone/>
              <a:defRPr sz="6000" b="1"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6000"/>
              <a:buFont typeface="Raleway"/>
              <a:buNone/>
              <a:defRPr sz="6000" b="1"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6000"/>
              <a:buFont typeface="Raleway"/>
              <a:buNone/>
              <a:defRPr sz="6000" b="1"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6000"/>
              <a:buFont typeface="Raleway"/>
              <a:buNone/>
              <a:defRPr sz="6000" b="1"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6000"/>
              <a:buFont typeface="Raleway"/>
              <a:buNone/>
              <a:defRPr sz="6000" b="1"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6000"/>
              <a:buFont typeface="Raleway"/>
              <a:buNone/>
              <a:defRPr sz="6000" b="1" i="0" u="none" strike="noStrike" cap="none">
                <a:solidFill>
                  <a:schemeClr val="dk1"/>
                </a:solidFill>
                <a:latin typeface="Raleway"/>
                <a:ea typeface="Raleway"/>
                <a:cs typeface="Raleway"/>
                <a:sym typeface="Raleway"/>
              </a:defRPr>
            </a:lvl9pPr>
          </a:lstStyle>
          <a:p>
            <a:pPr>
              <a:lnSpc>
                <a:spcPct val="150000"/>
              </a:lnSpc>
            </a:pPr>
            <a:r>
              <a:rPr lang="vi-VN" sz="3500" b="1">
                <a:solidFill>
                  <a:srgbClr val="000000"/>
                </a:solidFill>
              </a:rPr>
              <a:t>CẢM ƠN CÁC EM ĐÃ CHÚ Ý LẮNG NGHE!</a:t>
            </a:r>
          </a:p>
        </p:txBody>
      </p:sp>
    </p:spTree>
    <p:extLst>
      <p:ext uri="{BB962C8B-B14F-4D97-AF65-F5344CB8AC3E}">
        <p14:creationId xmlns:p14="http://schemas.microsoft.com/office/powerpoint/2010/main" val="1015261486"/>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sp>
        <p:nvSpPr>
          <p:cNvPr id="2" name="TextBox 1"/>
          <p:cNvSpPr txBox="1"/>
          <p:nvPr/>
        </p:nvSpPr>
        <p:spPr>
          <a:xfrm>
            <a:off x="0" y="176454"/>
            <a:ext cx="9143999" cy="507831"/>
          </a:xfrm>
          <a:prstGeom prst="rect">
            <a:avLst/>
          </a:prstGeom>
          <a:noFill/>
        </p:spPr>
        <p:txBody>
          <a:bodyPr wrap="square" rtlCol="0">
            <a:spAutoFit/>
          </a:bodyPr>
          <a:lstStyle/>
          <a:p>
            <a:pPr algn="ctr"/>
            <a:r>
              <a:rPr lang="en-US" sz="2700" b="1">
                <a:solidFill>
                  <a:srgbClr val="C00000"/>
                </a:solidFill>
              </a:rPr>
              <a:t>I. THIẾT KẾ ĐIỆN</a:t>
            </a:r>
          </a:p>
        </p:txBody>
      </p:sp>
      <p:sp>
        <p:nvSpPr>
          <p:cNvPr id="10" name="TextBox 9"/>
          <p:cNvSpPr txBox="1"/>
          <p:nvPr/>
        </p:nvSpPr>
        <p:spPr>
          <a:xfrm>
            <a:off x="-1" y="748652"/>
            <a:ext cx="9144000" cy="553998"/>
          </a:xfrm>
          <a:prstGeom prst="rect">
            <a:avLst/>
          </a:prstGeom>
          <a:noFill/>
        </p:spPr>
        <p:txBody>
          <a:bodyPr wrap="square" rtlCol="0">
            <a:spAutoFit/>
          </a:bodyPr>
          <a:lstStyle/>
          <a:p>
            <a:pPr algn="ctr">
              <a:lnSpc>
                <a:spcPct val="150000"/>
              </a:lnSpc>
            </a:pPr>
            <a:r>
              <a:rPr lang="en-US" sz="2000"/>
              <a:t>Quan sát Hình 2.2, đọc nội dung mục I SGK tr.10, 11 và trả lời các câu hỏi:</a:t>
            </a:r>
            <a:endParaRPr lang="vi-VN" sz="2000"/>
          </a:p>
        </p:txBody>
      </p:sp>
      <p:grpSp>
        <p:nvGrpSpPr>
          <p:cNvPr id="11" name="Group 10">
            <a:extLst>
              <a:ext uri="{FF2B5EF4-FFF2-40B4-BE49-F238E27FC236}">
                <a16:creationId xmlns:a16="http://schemas.microsoft.com/office/drawing/2014/main" id="{5CAFBF2F-35AB-E8EB-1D45-4652D8565869}"/>
              </a:ext>
            </a:extLst>
          </p:cNvPr>
          <p:cNvGrpSpPr/>
          <p:nvPr/>
        </p:nvGrpSpPr>
        <p:grpSpPr>
          <a:xfrm>
            <a:off x="5336796" y="1430011"/>
            <a:ext cx="3426204" cy="3129197"/>
            <a:chOff x="1028700" y="2997153"/>
            <a:chExt cx="7656381" cy="6992675"/>
          </a:xfrm>
        </p:grpSpPr>
        <p:sp>
          <p:nvSpPr>
            <p:cNvPr id="12" name="Rectangle: Rounded Corners 4">
              <a:extLst>
                <a:ext uri="{FF2B5EF4-FFF2-40B4-BE49-F238E27FC236}">
                  <a16:creationId xmlns:a16="http://schemas.microsoft.com/office/drawing/2014/main" id="{E7353702-3830-CEB8-9973-D453981C9788}"/>
                </a:ext>
              </a:extLst>
            </p:cNvPr>
            <p:cNvSpPr/>
            <p:nvPr/>
          </p:nvSpPr>
          <p:spPr>
            <a:xfrm>
              <a:off x="1028700" y="3619500"/>
              <a:ext cx="7656381" cy="6370328"/>
            </a:xfrm>
            <a:prstGeom prst="roundRect">
              <a:avLst>
                <a:gd name="adj" fmla="val 10592"/>
              </a:avLst>
            </a:prstGeom>
            <a:solidFill>
              <a:srgbClr val="F8E6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BE89C69-1BA8-2F2F-01BF-6D0FE11A63EB}"/>
                </a:ext>
              </a:extLst>
            </p:cNvPr>
            <p:cNvSpPr txBox="1"/>
            <p:nvPr/>
          </p:nvSpPr>
          <p:spPr>
            <a:xfrm>
              <a:off x="1435070" y="4340580"/>
              <a:ext cx="6819081" cy="5364640"/>
            </a:xfrm>
            <a:prstGeom prst="rect">
              <a:avLst/>
            </a:prstGeom>
            <a:noFill/>
          </p:spPr>
          <p:txBody>
            <a:bodyPr wrap="square" rtlCol="0">
              <a:spAutoFit/>
            </a:bodyPr>
            <a:lstStyle/>
            <a:p>
              <a:pPr algn="just">
                <a:lnSpc>
                  <a:spcPct val="150000"/>
                </a:lnSpc>
              </a:pPr>
              <a:r>
                <a:rPr lang="en-US" sz="2000">
                  <a:latin typeface="Arial" panose="020B0604020202020204" pitchFamily="34" charset="0"/>
                  <a:cs typeface="Arial" panose="020B0604020202020204" pitchFamily="34" charset="0"/>
                </a:rPr>
                <a:t>1. Nêu một số đặc điểm ngành nghề thiết kế điện.</a:t>
              </a:r>
            </a:p>
            <a:p>
              <a:pPr algn="just">
                <a:lnSpc>
                  <a:spcPct val="150000"/>
                </a:lnSpc>
              </a:pPr>
              <a:r>
                <a:rPr lang="en-US" sz="2000">
                  <a:latin typeface="Arial" panose="020B0604020202020204" pitchFamily="34" charset="0"/>
                  <a:cs typeface="Arial" panose="020B0604020202020204" pitchFamily="34" charset="0"/>
                </a:rPr>
                <a:t>2. Kể tên một số công việc khi thiết kế sản phẩm ở Hình 2.2.</a:t>
              </a:r>
            </a:p>
          </p:txBody>
        </p:sp>
        <p:sp>
          <p:nvSpPr>
            <p:cNvPr id="14" name="Freeform 7">
              <a:extLst>
                <a:ext uri="{FF2B5EF4-FFF2-40B4-BE49-F238E27FC236}">
                  <a16:creationId xmlns:a16="http://schemas.microsoft.com/office/drawing/2014/main" id="{1586689A-E0BC-6C90-F818-199DFD9715A8}"/>
                </a:ext>
              </a:extLst>
            </p:cNvPr>
            <p:cNvSpPr/>
            <p:nvPr/>
          </p:nvSpPr>
          <p:spPr>
            <a:xfrm>
              <a:off x="3917221" y="2997153"/>
              <a:ext cx="1854776" cy="1358625"/>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pic>
        <p:nvPicPr>
          <p:cNvPr id="15" name="Picture 14"/>
          <p:cNvPicPr/>
          <p:nvPr/>
        </p:nvPicPr>
        <p:blipFill rotWithShape="1">
          <a:blip r:embed="rId5">
            <a:biLevel thresh="75000"/>
          </a:blip>
          <a:srcRect b="14660"/>
          <a:stretch/>
        </p:blipFill>
        <p:spPr>
          <a:xfrm>
            <a:off x="356372" y="1708509"/>
            <a:ext cx="4634728" cy="1878745"/>
          </a:xfrm>
          <a:prstGeom prst="rect">
            <a:avLst/>
          </a:prstGeom>
        </p:spPr>
      </p:pic>
      <p:sp>
        <p:nvSpPr>
          <p:cNvPr id="17" name="TextBox 16"/>
          <p:cNvSpPr txBox="1"/>
          <p:nvPr/>
        </p:nvSpPr>
        <p:spPr>
          <a:xfrm>
            <a:off x="1568836" y="3678694"/>
            <a:ext cx="2209800" cy="958660"/>
          </a:xfrm>
          <a:prstGeom prst="rect">
            <a:avLst/>
          </a:prstGeom>
          <a:noFill/>
        </p:spPr>
        <p:txBody>
          <a:bodyPr wrap="square" rtlCol="0">
            <a:spAutoFit/>
          </a:bodyPr>
          <a:lstStyle/>
          <a:p>
            <a:pPr algn="ctr">
              <a:lnSpc>
                <a:spcPct val="150000"/>
              </a:lnSpc>
            </a:pPr>
            <a:r>
              <a:rPr lang="en-US" sz="2000" i="1"/>
              <a:t>Hình 2.2. Thiết kế động cơ điện</a:t>
            </a:r>
            <a:endParaRPr lang="vi-VN" sz="2000" i="1"/>
          </a:p>
        </p:txBody>
      </p:sp>
    </p:spTree>
    <p:extLst>
      <p:ext uri="{BB962C8B-B14F-4D97-AF65-F5344CB8AC3E}">
        <p14:creationId xmlns:p14="http://schemas.microsoft.com/office/powerpoint/2010/main" val="334654242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anim calcmode="lin" valueType="num">
                                      <p:cBhvr>
                                        <p:cTn id="25" dur="500" fill="hold"/>
                                        <p:tgtEl>
                                          <p:spTgt spid="11"/>
                                        </p:tgtEl>
                                        <p:attrNameLst>
                                          <p:attrName>ppt_x</p:attrName>
                                        </p:attrNameLst>
                                      </p:cBhvr>
                                      <p:tavLst>
                                        <p:tav tm="0">
                                          <p:val>
                                            <p:strVal val="#ppt_x"/>
                                          </p:val>
                                        </p:tav>
                                        <p:tav tm="100000">
                                          <p:val>
                                            <p:strVal val="#ppt_x"/>
                                          </p:val>
                                        </p:tav>
                                      </p:tavLst>
                                    </p:anim>
                                    <p:anim calcmode="lin" valueType="num">
                                      <p:cBhvr>
                                        <p:cTn id="26" dur="450" decel="100000" fill="hold"/>
                                        <p:tgtEl>
                                          <p:spTgt spid="11"/>
                                        </p:tgtEl>
                                        <p:attrNameLst>
                                          <p:attrName>ppt_y</p:attrName>
                                        </p:attrNameLst>
                                      </p:cBhvr>
                                      <p:tavLst>
                                        <p:tav tm="0">
                                          <p:val>
                                            <p:strVal val="#ppt_y+1"/>
                                          </p:val>
                                        </p:tav>
                                        <p:tav tm="100000">
                                          <p:val>
                                            <p:strVal val="#ppt_y-.03"/>
                                          </p:val>
                                        </p:tav>
                                      </p:tavLst>
                                    </p:anim>
                                    <p:anim calcmode="lin" valueType="num">
                                      <p:cBhvr>
                                        <p:cTn id="27"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sp>
        <p:nvSpPr>
          <p:cNvPr id="2" name="TextBox 1"/>
          <p:cNvSpPr txBox="1"/>
          <p:nvPr/>
        </p:nvSpPr>
        <p:spPr>
          <a:xfrm>
            <a:off x="0" y="176454"/>
            <a:ext cx="9143999" cy="507831"/>
          </a:xfrm>
          <a:prstGeom prst="rect">
            <a:avLst/>
          </a:prstGeom>
          <a:noFill/>
        </p:spPr>
        <p:txBody>
          <a:bodyPr wrap="square" rtlCol="0">
            <a:spAutoFit/>
          </a:bodyPr>
          <a:lstStyle/>
          <a:p>
            <a:pPr algn="ctr"/>
            <a:r>
              <a:rPr lang="en-US" sz="2700" b="1">
                <a:solidFill>
                  <a:srgbClr val="C00000"/>
                </a:solidFill>
              </a:rPr>
              <a:t>I. THIẾT KẾ ĐIỆN</a:t>
            </a:r>
          </a:p>
        </p:txBody>
      </p:sp>
      <p:sp>
        <p:nvSpPr>
          <p:cNvPr id="6" name="TextBox 5"/>
          <p:cNvSpPr txBox="1"/>
          <p:nvPr/>
        </p:nvSpPr>
        <p:spPr>
          <a:xfrm>
            <a:off x="340876" y="1065862"/>
            <a:ext cx="5209024" cy="1938992"/>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ü"/>
            </a:pPr>
            <a:r>
              <a:rPr lang="en-US" sz="2000"/>
              <a:t>C</a:t>
            </a:r>
            <a:r>
              <a:rPr lang="vi-VN" sz="2000"/>
              <a:t>ông việc</a:t>
            </a:r>
            <a:r>
              <a:rPr lang="en-US" sz="2000"/>
              <a:t>:</a:t>
            </a:r>
            <a:r>
              <a:rPr lang="vi-VN" sz="2000"/>
              <a:t> nghiên cứu, ứng dụng kiến thức để lựa chọn vật liệu, thiết kế tính toán kích thước, thông số thiết bị điện,... đảm bảo yêu cầu kinh tế – kĩ thuật đặt ra. </a:t>
            </a:r>
          </a:p>
        </p:txBody>
      </p:sp>
      <p:sp>
        <p:nvSpPr>
          <p:cNvPr id="7" name="TextBox 6"/>
          <p:cNvSpPr txBox="1"/>
          <p:nvPr/>
        </p:nvSpPr>
        <p:spPr>
          <a:xfrm>
            <a:off x="340876" y="3244417"/>
            <a:ext cx="5209024" cy="958660"/>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ü"/>
            </a:pPr>
            <a:r>
              <a:rPr lang="vi-VN" sz="2000"/>
              <a:t>Sản phẩm: bản vẽ thiết kế và các tài liệu có liên quan. </a:t>
            </a:r>
          </a:p>
        </p:txBody>
      </p:sp>
      <p:pic>
        <p:nvPicPr>
          <p:cNvPr id="1026" name="Picture 2" descr="https://plctech.com.vn/wp-content/uploads/2020/07/Ph%E1%BA%A7n-m%E1%BB%81m-Epl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2631" y="2780415"/>
            <a:ext cx="2654944" cy="16081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s://thaiha.me/wp-content/uploads/2021/04/thi%E1%BA%BFt-k%E1%BA%BF-h%E1%BB%87-th%E1%BB%91ng-c%C6%A1-%C4%91i%E1%BB%87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2631" y="934941"/>
            <a:ext cx="2654944" cy="14873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3264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wheel(1)">
                                      <p:cBhvr>
                                        <p:cTn id="11" dur="500"/>
                                        <p:tgtEl>
                                          <p:spTgt spid="102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childTnLst>
                          </p:cTn>
                        </p:par>
                        <p:par>
                          <p:cTn id="17" fill="hold">
                            <p:stCondLst>
                              <p:cond delay="500"/>
                            </p:stCondLst>
                            <p:childTnLst>
                              <p:par>
                                <p:cTn id="18" presetID="21" presetClass="entr" presetSubtype="1" fill="hold" nodeType="after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wheel(1)">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sp>
        <p:nvSpPr>
          <p:cNvPr id="2" name="TextBox 1"/>
          <p:cNvSpPr txBox="1"/>
          <p:nvPr/>
        </p:nvSpPr>
        <p:spPr>
          <a:xfrm>
            <a:off x="0" y="176454"/>
            <a:ext cx="9143999" cy="507831"/>
          </a:xfrm>
          <a:prstGeom prst="rect">
            <a:avLst/>
          </a:prstGeom>
          <a:noFill/>
        </p:spPr>
        <p:txBody>
          <a:bodyPr wrap="square" rtlCol="0">
            <a:spAutoFit/>
          </a:bodyPr>
          <a:lstStyle/>
          <a:p>
            <a:pPr algn="ctr"/>
            <a:r>
              <a:rPr lang="en-US" sz="2700" b="1">
                <a:solidFill>
                  <a:srgbClr val="C00000"/>
                </a:solidFill>
              </a:rPr>
              <a:t>I. THIẾT KẾ ĐIỆN</a:t>
            </a:r>
          </a:p>
        </p:txBody>
      </p:sp>
      <p:sp>
        <p:nvSpPr>
          <p:cNvPr id="8" name="TextBox 7"/>
          <p:cNvSpPr txBox="1"/>
          <p:nvPr/>
        </p:nvSpPr>
        <p:spPr>
          <a:xfrm>
            <a:off x="378976" y="1026824"/>
            <a:ext cx="3050024" cy="2400657"/>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ü"/>
            </a:pPr>
            <a:r>
              <a:rPr lang="en-US" sz="2000"/>
              <a:t>Đ</a:t>
            </a:r>
            <a:r>
              <a:rPr lang="vi-VN" sz="2000"/>
              <a:t>ược thực hiện tại các viện nghiên cứu, trường đại học, công ty tư vấn </a:t>
            </a:r>
            <a:r>
              <a:rPr lang="en-US" sz="2000"/>
              <a:t>và </a:t>
            </a:r>
            <a:r>
              <a:rPr lang="vi-VN" sz="2000"/>
              <a:t>chế tạo thiết bị điện,... </a:t>
            </a:r>
          </a:p>
        </p:txBody>
      </p:sp>
      <p:pic>
        <p:nvPicPr>
          <p:cNvPr id="11" name="Picture 4" descr="https://xdcs.cdnchinhphu.vn/446259493575335936/2024/7/10/gt1-1720610920454798297957.jpg"/>
          <p:cNvPicPr>
            <a:picLocks noChangeAspect="1" noChangeArrowheads="1"/>
          </p:cNvPicPr>
          <p:nvPr/>
        </p:nvPicPr>
        <p:blipFill rotWithShape="1">
          <a:blip r:embed="rId3">
            <a:extLst>
              <a:ext uri="{28A0092B-C50C-407E-A947-70E740481C1C}">
                <a14:useLocalDpi xmlns:a14="http://schemas.microsoft.com/office/drawing/2010/main" val="0"/>
              </a:ext>
            </a:extLst>
          </a:blip>
          <a:srcRect t="15629" r="18786"/>
          <a:stretch/>
        </p:blipFill>
        <p:spPr bwMode="auto">
          <a:xfrm>
            <a:off x="5284646" y="976962"/>
            <a:ext cx="3275154" cy="2269471"/>
          </a:xfrm>
          <a:prstGeom prst="roundRect">
            <a:avLst/>
          </a:prstGeom>
          <a:noFill/>
          <a:extLst>
            <a:ext uri="{909E8E84-426E-40DD-AFC4-6F175D3DCCD1}">
              <a14:hiddenFill xmlns:a14="http://schemas.microsoft.com/office/drawing/2010/main">
                <a:solidFill>
                  <a:srgbClr val="FFFFFF"/>
                </a:solidFill>
              </a14:hiddenFill>
            </a:ext>
          </a:extLst>
        </p:spPr>
      </p:pic>
      <p:pic>
        <p:nvPicPr>
          <p:cNvPr id="12" name="Picture 6" descr="https://xettuyenonline.edu.vn/wp-content/uploads/2022/05/dien-luc-mien-bac.jpg"/>
          <p:cNvPicPr>
            <a:picLocks noChangeAspect="1" noChangeArrowheads="1"/>
          </p:cNvPicPr>
          <p:nvPr/>
        </p:nvPicPr>
        <p:blipFill rotWithShape="1">
          <a:blip r:embed="rId4">
            <a:extLst>
              <a:ext uri="{28A0092B-C50C-407E-A947-70E740481C1C}">
                <a14:useLocalDpi xmlns:a14="http://schemas.microsoft.com/office/drawing/2010/main" val="0"/>
              </a:ext>
            </a:extLst>
          </a:blip>
          <a:srcRect l="12479" t="7694" r="21496" b="10397"/>
          <a:stretch/>
        </p:blipFill>
        <p:spPr bwMode="auto">
          <a:xfrm>
            <a:off x="3716129" y="2521260"/>
            <a:ext cx="3052971" cy="198365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7657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sp>
        <p:nvSpPr>
          <p:cNvPr id="2" name="TextBox 1"/>
          <p:cNvSpPr txBox="1"/>
          <p:nvPr/>
        </p:nvSpPr>
        <p:spPr>
          <a:xfrm>
            <a:off x="0" y="176454"/>
            <a:ext cx="9143999" cy="507831"/>
          </a:xfrm>
          <a:prstGeom prst="rect">
            <a:avLst/>
          </a:prstGeom>
          <a:noFill/>
        </p:spPr>
        <p:txBody>
          <a:bodyPr wrap="square" rtlCol="0">
            <a:spAutoFit/>
          </a:bodyPr>
          <a:lstStyle/>
          <a:p>
            <a:pPr algn="ctr"/>
            <a:r>
              <a:rPr lang="en-US" sz="2700" b="1">
                <a:solidFill>
                  <a:srgbClr val="C00000"/>
                </a:solidFill>
              </a:rPr>
              <a:t>I. THIẾT KẾ ĐIỆN</a:t>
            </a:r>
          </a:p>
        </p:txBody>
      </p:sp>
      <p:sp>
        <p:nvSpPr>
          <p:cNvPr id="9" name="TextBox 8"/>
          <p:cNvSpPr txBox="1"/>
          <p:nvPr/>
        </p:nvSpPr>
        <p:spPr>
          <a:xfrm>
            <a:off x="914399" y="906809"/>
            <a:ext cx="3657600" cy="1477328"/>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ü"/>
            </a:pPr>
            <a:r>
              <a:rPr lang="vi-VN" sz="2000"/>
              <a:t>Người thực hiện: kĩ sư điện với sự hỗ trợ của kĩ thuật viên kĩ thuật điện. </a:t>
            </a:r>
          </a:p>
        </p:txBody>
      </p:sp>
      <p:sp>
        <p:nvSpPr>
          <p:cNvPr id="10" name="TextBox 9"/>
          <p:cNvSpPr txBox="1"/>
          <p:nvPr/>
        </p:nvSpPr>
        <p:spPr>
          <a:xfrm>
            <a:off x="4463037" y="3095450"/>
            <a:ext cx="3850124" cy="1477328"/>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ü"/>
            </a:pPr>
            <a:r>
              <a:rPr lang="vi-VN" sz="2000"/>
              <a:t>Được tiến hành trên máy tính với các phần mềm hỗ trợ chuyên dụng.</a:t>
            </a:r>
          </a:p>
        </p:txBody>
      </p:sp>
      <p:pic>
        <p:nvPicPr>
          <p:cNvPr id="7170" name="Picture 2" descr="https://img.timviecdientu.com/2021/07/ky-su-thiet-ke-dien-1-min-e16276174906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4899" y="897537"/>
            <a:ext cx="2946401" cy="16598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027244" y="2606661"/>
            <a:ext cx="3300864" cy="2334248"/>
            <a:chOff x="1027244" y="2606661"/>
            <a:chExt cx="3300864" cy="2334248"/>
          </a:xfrm>
        </p:grpSpPr>
        <p:pic>
          <p:nvPicPr>
            <p:cNvPr id="7174" name="Picture 6" descr="https://damassets.autodesk.net/content/dam/autodesk/www/products/autocad/fy21/toolsets/autocad-electrical/images/customer-supplier-collaboration-large-1920x10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553" y="2606661"/>
              <a:ext cx="3164246" cy="17798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027244" y="4433078"/>
              <a:ext cx="3300864" cy="507831"/>
            </a:xfrm>
            <a:prstGeom prst="rect">
              <a:avLst/>
            </a:prstGeom>
            <a:noFill/>
          </p:spPr>
          <p:txBody>
            <a:bodyPr wrap="square" rtlCol="0">
              <a:spAutoFit/>
            </a:bodyPr>
            <a:lstStyle/>
            <a:p>
              <a:pPr algn="ctr">
                <a:lnSpc>
                  <a:spcPct val="150000"/>
                </a:lnSpc>
              </a:pPr>
              <a:r>
                <a:rPr lang="en-US" sz="1800" i="1"/>
                <a:t>Phần mềm AutoCAD Electrical</a:t>
              </a:r>
              <a:endParaRPr lang="vi-VN" sz="1800" i="1"/>
            </a:p>
          </p:txBody>
        </p:sp>
      </p:grpSp>
    </p:spTree>
    <p:extLst>
      <p:ext uri="{BB962C8B-B14F-4D97-AF65-F5344CB8AC3E}">
        <p14:creationId xmlns:p14="http://schemas.microsoft.com/office/powerpoint/2010/main" val="25887964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170"/>
                                        </p:tgtEl>
                                        <p:attrNameLst>
                                          <p:attrName>style.visibility</p:attrName>
                                        </p:attrNameLst>
                                      </p:cBhvr>
                                      <p:to>
                                        <p:strVal val="visible"/>
                                      </p:to>
                                    </p:set>
                                    <p:anim calcmode="lin" valueType="num">
                                      <p:cBhvr additive="base">
                                        <p:cTn id="11" dur="500" fill="hold"/>
                                        <p:tgtEl>
                                          <p:spTgt spid="7170"/>
                                        </p:tgtEl>
                                        <p:attrNameLst>
                                          <p:attrName>ppt_x</p:attrName>
                                        </p:attrNameLst>
                                      </p:cBhvr>
                                      <p:tavLst>
                                        <p:tav tm="0">
                                          <p:val>
                                            <p:strVal val="#ppt_x"/>
                                          </p:val>
                                        </p:tav>
                                        <p:tav tm="100000">
                                          <p:val>
                                            <p:strVal val="#ppt_x"/>
                                          </p:val>
                                        </p:tav>
                                      </p:tavLst>
                                    </p:anim>
                                    <p:anim calcmode="lin" valueType="num">
                                      <p:cBhvr additive="base">
                                        <p:cTn id="12"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heme/theme1.xml><?xml version="1.0" encoding="utf-8"?>
<a:theme xmlns:a="http://schemas.openxmlformats.org/drawingml/2006/main" name="Innovation in Electric Motors Project Proposal by Slidesgo">
  <a:themeElements>
    <a:clrScheme name="Simple Light">
      <a:dk1>
        <a:srgbClr val="2B3F58"/>
      </a:dk1>
      <a:lt1>
        <a:srgbClr val="F2F2F2"/>
      </a:lt1>
      <a:dk2>
        <a:srgbClr val="324E73"/>
      </a:dk2>
      <a:lt2>
        <a:srgbClr val="746C69"/>
      </a:lt2>
      <a:accent1>
        <a:srgbClr val="A6A6A6"/>
      </a:accent1>
      <a:accent2>
        <a:srgbClr val="86DBEE"/>
      </a:accent2>
      <a:accent3>
        <a:srgbClr val="FFFFFF"/>
      </a:accent3>
      <a:accent4>
        <a:srgbClr val="FFFFFF"/>
      </a:accent4>
      <a:accent5>
        <a:srgbClr val="FFFFFF"/>
      </a:accent5>
      <a:accent6>
        <a:srgbClr val="FFFFFF"/>
      </a:accent6>
      <a:hlink>
        <a:srgbClr val="2B3F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759</TotalTime>
  <Words>2690</Words>
  <Application>Microsoft Office PowerPoint</Application>
  <PresentationFormat>On-screen Show (16:9)</PresentationFormat>
  <Paragraphs>255</Paragraphs>
  <Slides>50</Slides>
  <Notes>29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Nunito Light</vt:lpstr>
      <vt:lpstr>Raleway</vt:lpstr>
      <vt:lpstr>Arial</vt:lpstr>
      <vt:lpstr>Londrina Solid</vt:lpstr>
      <vt:lpstr>Wingdings</vt:lpstr>
      <vt:lpstr>Times New Roman</vt:lpstr>
      <vt:lpstr>Impact</vt:lpstr>
      <vt:lpstr>Actor</vt:lpstr>
      <vt:lpstr>Innovation in Electric Motors Project Proposal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Hồ Thị Thu Thảo Hồ Thị Thu Thảo</cp:lastModifiedBy>
  <cp:revision>83</cp:revision>
  <dcterms:modified xsi:type="dcterms:W3CDTF">2024-11-23T08:46:06Z</dcterms:modified>
</cp:coreProperties>
</file>