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40"/>
  </p:notesMasterIdLst>
  <p:sldIdLst>
    <p:sldId id="280" r:id="rId2"/>
    <p:sldId id="260" r:id="rId3"/>
    <p:sldId id="256" r:id="rId4"/>
    <p:sldId id="281" r:id="rId5"/>
    <p:sldId id="284" r:id="rId6"/>
    <p:sldId id="283" r:id="rId7"/>
    <p:sldId id="285" r:id="rId8"/>
    <p:sldId id="286" r:id="rId9"/>
    <p:sldId id="287" r:id="rId10"/>
    <p:sldId id="288" r:id="rId11"/>
    <p:sldId id="289" r:id="rId12"/>
    <p:sldId id="290" r:id="rId13"/>
    <p:sldId id="291" r:id="rId14"/>
    <p:sldId id="292" r:id="rId15"/>
    <p:sldId id="295" r:id="rId16"/>
    <p:sldId id="297" r:id="rId17"/>
    <p:sldId id="298" r:id="rId18"/>
    <p:sldId id="294" r:id="rId19"/>
    <p:sldId id="293" r:id="rId20"/>
    <p:sldId id="300" r:id="rId21"/>
    <p:sldId id="301" r:id="rId22"/>
    <p:sldId id="299" r:id="rId23"/>
    <p:sldId id="302" r:id="rId24"/>
    <p:sldId id="303" r:id="rId25"/>
    <p:sldId id="304" r:id="rId26"/>
    <p:sldId id="306" r:id="rId27"/>
    <p:sldId id="307" r:id="rId28"/>
    <p:sldId id="305" r:id="rId29"/>
    <p:sldId id="310" r:id="rId30"/>
    <p:sldId id="311" r:id="rId31"/>
    <p:sldId id="312" r:id="rId32"/>
    <p:sldId id="313" r:id="rId33"/>
    <p:sldId id="314" r:id="rId34"/>
    <p:sldId id="315" r:id="rId35"/>
    <p:sldId id="316" r:id="rId36"/>
    <p:sldId id="317" r:id="rId37"/>
    <p:sldId id="318" r:id="rId38"/>
    <p:sldId id="319" r:id="rId39"/>
  </p:sldIdLst>
  <p:sldSz cx="9144000" cy="5143500" type="screen16x9"/>
  <p:notesSz cx="6858000" cy="9144000"/>
  <p:embeddedFontLst>
    <p:embeddedFont>
      <p:font typeface="Anaheim" panose="020B0604020202020204" charset="0"/>
      <p:regular r:id="rId41"/>
      <p:bold r:id="rId42"/>
    </p:embeddedFont>
    <p:embeddedFont>
      <p:font typeface="Arimo" panose="020B0604020202020204" charset="0"/>
      <p:regular r:id="rId43"/>
    </p:embeddedFont>
    <p:embeddedFont>
      <p:font typeface="Goldman" panose="020B0604020202020204" charset="0"/>
      <p:regular r:id="rId44"/>
      <p:bold r:id="rId45"/>
    </p:embeddedFont>
    <p:embeddedFont>
      <p:font typeface="Mulish" panose="020B0604020202020204" charset="0"/>
      <p:regular r:id="rId46"/>
      <p:bold r:id="rId47"/>
      <p:italic r:id="rId48"/>
      <p:boldItalic r:id="rId49"/>
    </p:embeddedFont>
    <p:embeddedFont>
      <p:font typeface="Nunito Light" panose="00000400000000000000" pitchFamily="2" charset="0"/>
      <p:regular r:id="rId50"/>
      <p: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91F17B7-45C4-493A-88A3-C98770783697}">
          <p14:sldIdLst>
            <p14:sldId id="280"/>
            <p14:sldId id="260"/>
            <p14:sldId id="256"/>
            <p14:sldId id="281"/>
            <p14:sldId id="284"/>
            <p14:sldId id="283"/>
            <p14:sldId id="285"/>
            <p14:sldId id="286"/>
            <p14:sldId id="287"/>
            <p14:sldId id="288"/>
            <p14:sldId id="289"/>
            <p14:sldId id="290"/>
            <p14:sldId id="291"/>
            <p14:sldId id="292"/>
            <p14:sldId id="295"/>
            <p14:sldId id="297"/>
            <p14:sldId id="298"/>
            <p14:sldId id="294"/>
            <p14:sldId id="293"/>
            <p14:sldId id="300"/>
            <p14:sldId id="301"/>
            <p14:sldId id="299"/>
            <p14:sldId id="302"/>
            <p14:sldId id="303"/>
            <p14:sldId id="304"/>
            <p14:sldId id="306"/>
            <p14:sldId id="307"/>
            <p14:sldId id="305"/>
            <p14:sldId id="310"/>
            <p14:sldId id="311"/>
            <p14:sldId id="312"/>
            <p14:sldId id="313"/>
            <p14:sldId id="314"/>
            <p14:sldId id="315"/>
            <p14:sldId id="316"/>
            <p14:sldId id="317"/>
            <p14:sldId id="318"/>
            <p14:sldId id="319"/>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630F"/>
    <a:srgbClr val="FFFFFF"/>
    <a:srgbClr val="000000"/>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40966B-08AC-4BB3-BC20-83B7E1A4FCD5}" v="571" dt="2024-02-20T08:53:48.402"/>
  </p1510:revLst>
</p1510:revInfo>
</file>

<file path=ppt/tableStyles.xml><?xml version="1.0" encoding="utf-8"?>
<a:tblStyleLst xmlns:a="http://schemas.openxmlformats.org/drawingml/2006/main" def="{47387A03-E7FE-4A09-9493-18FB04F149AF}">
  <a:tblStyle styleId="{47387A03-E7FE-4A09-9493-18FB04F149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FF4B763-8830-4A34-B31E-7853770F395F}"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94660"/>
  </p:normalViewPr>
  <p:slideViewPr>
    <p:cSldViewPr snapToGrid="0">
      <p:cViewPr varScale="1">
        <p:scale>
          <a:sx n="80" d="100"/>
          <a:sy n="80" d="100"/>
        </p:scale>
        <p:origin x="108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Đào" userId="2aacd304fb7097e3" providerId="LiveId" clId="{D940966B-08AC-4BB3-BC20-83B7E1A4FCD5}"/>
    <pc:docChg chg="undo custSel addSld delSld modSld sldOrd addSection delSection modSection">
      <pc:chgData name="Thảo Đào" userId="2aacd304fb7097e3" providerId="LiveId" clId="{D940966B-08AC-4BB3-BC20-83B7E1A4FCD5}" dt="2024-02-20T08:53:48.401" v="3593"/>
      <pc:docMkLst>
        <pc:docMk/>
      </pc:docMkLst>
      <pc:sldChg chg="modTransition modAnim">
        <pc:chgData name="Thảo Đào" userId="2aacd304fb7097e3" providerId="LiveId" clId="{D940966B-08AC-4BB3-BC20-83B7E1A4FCD5}" dt="2024-02-20T08:46:36.289" v="3482"/>
        <pc:sldMkLst>
          <pc:docMk/>
          <pc:sldMk cId="0" sldId="256"/>
        </pc:sldMkLst>
      </pc:sldChg>
      <pc:sldChg chg="del">
        <pc:chgData name="Thảo Đào" userId="2aacd304fb7097e3" providerId="LiveId" clId="{D940966B-08AC-4BB3-BC20-83B7E1A4FCD5}" dt="2024-02-20T08:45:10.744" v="3471" actId="2696"/>
        <pc:sldMkLst>
          <pc:docMk/>
          <pc:sldMk cId="0" sldId="257"/>
        </pc:sldMkLst>
      </pc:sldChg>
      <pc:sldChg chg="del">
        <pc:chgData name="Thảo Đào" userId="2aacd304fb7097e3" providerId="LiveId" clId="{D940966B-08AC-4BB3-BC20-83B7E1A4FCD5}" dt="2024-02-20T08:45:10.744" v="3471" actId="2696"/>
        <pc:sldMkLst>
          <pc:docMk/>
          <pc:sldMk cId="0" sldId="258"/>
        </pc:sldMkLst>
      </pc:sldChg>
      <pc:sldChg chg="del">
        <pc:chgData name="Thảo Đào" userId="2aacd304fb7097e3" providerId="LiveId" clId="{D940966B-08AC-4BB3-BC20-83B7E1A4FCD5}" dt="2024-02-20T08:45:10.744" v="3471" actId="2696"/>
        <pc:sldMkLst>
          <pc:docMk/>
          <pc:sldMk cId="0" sldId="259"/>
        </pc:sldMkLst>
      </pc:sldChg>
      <pc:sldChg chg="modTransition modAnim">
        <pc:chgData name="Thảo Đào" userId="2aacd304fb7097e3" providerId="LiveId" clId="{D940966B-08AC-4BB3-BC20-83B7E1A4FCD5}" dt="2024-02-20T08:46:22.233" v="3477"/>
        <pc:sldMkLst>
          <pc:docMk/>
          <pc:sldMk cId="0" sldId="260"/>
        </pc:sldMkLst>
      </pc:sldChg>
      <pc:sldChg chg="del">
        <pc:chgData name="Thảo Đào" userId="2aacd304fb7097e3" providerId="LiveId" clId="{D940966B-08AC-4BB3-BC20-83B7E1A4FCD5}" dt="2024-02-20T08:45:10.744" v="3471" actId="2696"/>
        <pc:sldMkLst>
          <pc:docMk/>
          <pc:sldMk cId="0" sldId="261"/>
        </pc:sldMkLst>
      </pc:sldChg>
      <pc:sldChg chg="del">
        <pc:chgData name="Thảo Đào" userId="2aacd304fb7097e3" providerId="LiveId" clId="{D940966B-08AC-4BB3-BC20-83B7E1A4FCD5}" dt="2024-02-20T08:45:10.744" v="3471" actId="2696"/>
        <pc:sldMkLst>
          <pc:docMk/>
          <pc:sldMk cId="0" sldId="262"/>
        </pc:sldMkLst>
      </pc:sldChg>
      <pc:sldChg chg="del">
        <pc:chgData name="Thảo Đào" userId="2aacd304fb7097e3" providerId="LiveId" clId="{D940966B-08AC-4BB3-BC20-83B7E1A4FCD5}" dt="2024-02-20T08:45:10.744" v="3471" actId="2696"/>
        <pc:sldMkLst>
          <pc:docMk/>
          <pc:sldMk cId="0" sldId="263"/>
        </pc:sldMkLst>
      </pc:sldChg>
      <pc:sldChg chg="del">
        <pc:chgData name="Thảo Đào" userId="2aacd304fb7097e3" providerId="LiveId" clId="{D940966B-08AC-4BB3-BC20-83B7E1A4FCD5}" dt="2024-02-20T08:45:10.744" v="3471" actId="2696"/>
        <pc:sldMkLst>
          <pc:docMk/>
          <pc:sldMk cId="0" sldId="264"/>
        </pc:sldMkLst>
      </pc:sldChg>
      <pc:sldChg chg="del">
        <pc:chgData name="Thảo Đào" userId="2aacd304fb7097e3" providerId="LiveId" clId="{D940966B-08AC-4BB3-BC20-83B7E1A4FCD5}" dt="2024-02-20T08:45:10.744" v="3471" actId="2696"/>
        <pc:sldMkLst>
          <pc:docMk/>
          <pc:sldMk cId="0" sldId="265"/>
        </pc:sldMkLst>
      </pc:sldChg>
      <pc:sldChg chg="del">
        <pc:chgData name="Thảo Đào" userId="2aacd304fb7097e3" providerId="LiveId" clId="{D940966B-08AC-4BB3-BC20-83B7E1A4FCD5}" dt="2024-02-20T08:45:10.744" v="3471" actId="2696"/>
        <pc:sldMkLst>
          <pc:docMk/>
          <pc:sldMk cId="0" sldId="266"/>
        </pc:sldMkLst>
      </pc:sldChg>
      <pc:sldChg chg="del">
        <pc:chgData name="Thảo Đào" userId="2aacd304fb7097e3" providerId="LiveId" clId="{D940966B-08AC-4BB3-BC20-83B7E1A4FCD5}" dt="2024-02-20T08:45:10.744" v="3471" actId="2696"/>
        <pc:sldMkLst>
          <pc:docMk/>
          <pc:sldMk cId="0" sldId="267"/>
        </pc:sldMkLst>
      </pc:sldChg>
      <pc:sldChg chg="del">
        <pc:chgData name="Thảo Đào" userId="2aacd304fb7097e3" providerId="LiveId" clId="{D940966B-08AC-4BB3-BC20-83B7E1A4FCD5}" dt="2024-02-20T08:45:10.744" v="3471" actId="2696"/>
        <pc:sldMkLst>
          <pc:docMk/>
          <pc:sldMk cId="0" sldId="268"/>
        </pc:sldMkLst>
      </pc:sldChg>
      <pc:sldChg chg="del">
        <pc:chgData name="Thảo Đào" userId="2aacd304fb7097e3" providerId="LiveId" clId="{D940966B-08AC-4BB3-BC20-83B7E1A4FCD5}" dt="2024-02-20T08:45:10.744" v="3471" actId="2696"/>
        <pc:sldMkLst>
          <pc:docMk/>
          <pc:sldMk cId="0" sldId="269"/>
        </pc:sldMkLst>
      </pc:sldChg>
      <pc:sldChg chg="del">
        <pc:chgData name="Thảo Đào" userId="2aacd304fb7097e3" providerId="LiveId" clId="{D940966B-08AC-4BB3-BC20-83B7E1A4FCD5}" dt="2024-02-20T08:45:10.744" v="3471" actId="2696"/>
        <pc:sldMkLst>
          <pc:docMk/>
          <pc:sldMk cId="0" sldId="270"/>
        </pc:sldMkLst>
      </pc:sldChg>
      <pc:sldChg chg="del">
        <pc:chgData name="Thảo Đào" userId="2aacd304fb7097e3" providerId="LiveId" clId="{D940966B-08AC-4BB3-BC20-83B7E1A4FCD5}" dt="2024-02-20T08:45:10.744" v="3471" actId="2696"/>
        <pc:sldMkLst>
          <pc:docMk/>
          <pc:sldMk cId="0" sldId="271"/>
        </pc:sldMkLst>
      </pc:sldChg>
      <pc:sldChg chg="del">
        <pc:chgData name="Thảo Đào" userId="2aacd304fb7097e3" providerId="LiveId" clId="{D940966B-08AC-4BB3-BC20-83B7E1A4FCD5}" dt="2024-02-20T08:45:10.744" v="3471" actId="2696"/>
        <pc:sldMkLst>
          <pc:docMk/>
          <pc:sldMk cId="0" sldId="272"/>
        </pc:sldMkLst>
      </pc:sldChg>
      <pc:sldChg chg="del">
        <pc:chgData name="Thảo Đào" userId="2aacd304fb7097e3" providerId="LiveId" clId="{D940966B-08AC-4BB3-BC20-83B7E1A4FCD5}" dt="2024-02-20T08:45:10.744" v="3471" actId="2696"/>
        <pc:sldMkLst>
          <pc:docMk/>
          <pc:sldMk cId="0" sldId="273"/>
        </pc:sldMkLst>
      </pc:sldChg>
      <pc:sldChg chg="del">
        <pc:chgData name="Thảo Đào" userId="2aacd304fb7097e3" providerId="LiveId" clId="{D940966B-08AC-4BB3-BC20-83B7E1A4FCD5}" dt="2024-02-20T08:45:10.744" v="3471" actId="2696"/>
        <pc:sldMkLst>
          <pc:docMk/>
          <pc:sldMk cId="0" sldId="274"/>
        </pc:sldMkLst>
      </pc:sldChg>
      <pc:sldChg chg="del">
        <pc:chgData name="Thảo Đào" userId="2aacd304fb7097e3" providerId="LiveId" clId="{D940966B-08AC-4BB3-BC20-83B7E1A4FCD5}" dt="2024-02-20T08:45:10.744" v="3471" actId="2696"/>
        <pc:sldMkLst>
          <pc:docMk/>
          <pc:sldMk cId="0" sldId="275"/>
        </pc:sldMkLst>
      </pc:sldChg>
      <pc:sldChg chg="del">
        <pc:chgData name="Thảo Đào" userId="2aacd304fb7097e3" providerId="LiveId" clId="{D940966B-08AC-4BB3-BC20-83B7E1A4FCD5}" dt="2024-02-20T08:45:10.744" v="3471" actId="2696"/>
        <pc:sldMkLst>
          <pc:docMk/>
          <pc:sldMk cId="0" sldId="276"/>
        </pc:sldMkLst>
      </pc:sldChg>
      <pc:sldChg chg="del">
        <pc:chgData name="Thảo Đào" userId="2aacd304fb7097e3" providerId="LiveId" clId="{D940966B-08AC-4BB3-BC20-83B7E1A4FCD5}" dt="2024-02-20T08:45:10.744" v="3471" actId="2696"/>
        <pc:sldMkLst>
          <pc:docMk/>
          <pc:sldMk cId="0" sldId="277"/>
        </pc:sldMkLst>
      </pc:sldChg>
      <pc:sldChg chg="del">
        <pc:chgData name="Thảo Đào" userId="2aacd304fb7097e3" providerId="LiveId" clId="{D940966B-08AC-4BB3-BC20-83B7E1A4FCD5}" dt="2024-02-20T08:45:10.744" v="3471" actId="2696"/>
        <pc:sldMkLst>
          <pc:docMk/>
          <pc:sldMk cId="0" sldId="278"/>
        </pc:sldMkLst>
      </pc:sldChg>
      <pc:sldChg chg="del">
        <pc:chgData name="Thảo Đào" userId="2aacd304fb7097e3" providerId="LiveId" clId="{D940966B-08AC-4BB3-BC20-83B7E1A4FCD5}" dt="2024-02-20T08:45:10.744" v="3471" actId="2696"/>
        <pc:sldMkLst>
          <pc:docMk/>
          <pc:sldMk cId="0" sldId="279"/>
        </pc:sldMkLst>
      </pc:sldChg>
      <pc:sldChg chg="modTransition modAnim">
        <pc:chgData name="Thảo Đào" userId="2aacd304fb7097e3" providerId="LiveId" clId="{D940966B-08AC-4BB3-BC20-83B7E1A4FCD5}" dt="2024-02-20T08:46:12.940" v="3474"/>
        <pc:sldMkLst>
          <pc:docMk/>
          <pc:sldMk cId="3664410127" sldId="280"/>
        </pc:sldMkLst>
      </pc:sldChg>
      <pc:sldChg chg="modTransition modAnim">
        <pc:chgData name="Thảo Đào" userId="2aacd304fb7097e3" providerId="LiveId" clId="{D940966B-08AC-4BB3-BC20-83B7E1A4FCD5}" dt="2024-02-20T08:46:43.925" v="3485"/>
        <pc:sldMkLst>
          <pc:docMk/>
          <pc:sldMk cId="1015723303" sldId="281"/>
        </pc:sldMkLst>
      </pc:sldChg>
      <pc:sldChg chg="del">
        <pc:chgData name="Thảo Đào" userId="2aacd304fb7097e3" providerId="LiveId" clId="{D940966B-08AC-4BB3-BC20-83B7E1A4FCD5}" dt="2024-02-20T08:45:10.744" v="3471" actId="2696"/>
        <pc:sldMkLst>
          <pc:docMk/>
          <pc:sldMk cId="1055610343" sldId="282"/>
        </pc:sldMkLst>
      </pc:sldChg>
      <pc:sldChg chg="addSp modSp modTransition modAnim">
        <pc:chgData name="Thảo Đào" userId="2aacd304fb7097e3" providerId="LiveId" clId="{D940966B-08AC-4BB3-BC20-83B7E1A4FCD5}" dt="2024-02-20T08:47:39.138" v="3501"/>
        <pc:sldMkLst>
          <pc:docMk/>
          <pc:sldMk cId="290159940" sldId="283"/>
        </pc:sldMkLst>
        <pc:spChg chg="mod">
          <ac:chgData name="Thảo Đào" userId="2aacd304fb7097e3" providerId="LiveId" clId="{D940966B-08AC-4BB3-BC20-83B7E1A4FCD5}" dt="2024-02-20T08:46:52.976" v="3487" actId="164"/>
          <ac:spMkLst>
            <pc:docMk/>
            <pc:sldMk cId="290159940" sldId="283"/>
            <ac:spMk id="3" creationId="{78FD812A-9352-3C56-D453-C38070071A8B}"/>
          </ac:spMkLst>
        </pc:spChg>
        <pc:spChg chg="mod">
          <ac:chgData name="Thảo Đào" userId="2aacd304fb7097e3" providerId="LiveId" clId="{D940966B-08AC-4BB3-BC20-83B7E1A4FCD5}" dt="2024-02-20T08:46:52.976" v="3487" actId="164"/>
          <ac:spMkLst>
            <pc:docMk/>
            <pc:sldMk cId="290159940" sldId="283"/>
            <ac:spMk id="4" creationId="{B03882DA-FAA4-0E24-3842-8E48ACC78E31}"/>
          </ac:spMkLst>
        </pc:spChg>
        <pc:spChg chg="mod">
          <ac:chgData name="Thảo Đào" userId="2aacd304fb7097e3" providerId="LiveId" clId="{D940966B-08AC-4BB3-BC20-83B7E1A4FCD5}" dt="2024-02-20T08:46:52.976" v="3487" actId="164"/>
          <ac:spMkLst>
            <pc:docMk/>
            <pc:sldMk cId="290159940" sldId="283"/>
            <ac:spMk id="5" creationId="{14EAA64F-C7C1-E06B-3C96-28DF1257DA0B}"/>
          </ac:spMkLst>
        </pc:spChg>
        <pc:grpChg chg="add mod">
          <ac:chgData name="Thảo Đào" userId="2aacd304fb7097e3" providerId="LiveId" clId="{D940966B-08AC-4BB3-BC20-83B7E1A4FCD5}" dt="2024-02-20T08:46:52.976" v="3487" actId="164"/>
          <ac:grpSpMkLst>
            <pc:docMk/>
            <pc:sldMk cId="290159940" sldId="283"/>
            <ac:grpSpMk id="2" creationId="{3B98B994-94D2-0AB8-FB46-CBDBB6CAF285}"/>
          </ac:grpSpMkLst>
        </pc:grpChg>
      </pc:sldChg>
      <pc:sldChg chg="modTransition">
        <pc:chgData name="Thảo Đào" userId="2aacd304fb7097e3" providerId="LiveId" clId="{D940966B-08AC-4BB3-BC20-83B7E1A4FCD5}" dt="2024-02-20T08:45:56.694" v="3472"/>
        <pc:sldMkLst>
          <pc:docMk/>
          <pc:sldMk cId="2522038010" sldId="284"/>
        </pc:sldMkLst>
      </pc:sldChg>
      <pc:sldChg chg="modTransition modAnim">
        <pc:chgData name="Thảo Đào" userId="2aacd304fb7097e3" providerId="LiveId" clId="{D940966B-08AC-4BB3-BC20-83B7E1A4FCD5}" dt="2024-02-20T08:47:47.595" v="3502"/>
        <pc:sldMkLst>
          <pc:docMk/>
          <pc:sldMk cId="2817473760" sldId="285"/>
        </pc:sldMkLst>
      </pc:sldChg>
      <pc:sldChg chg="modTransition modAnim">
        <pc:chgData name="Thảo Đào" userId="2aacd304fb7097e3" providerId="LiveId" clId="{D940966B-08AC-4BB3-BC20-83B7E1A4FCD5}" dt="2024-02-20T08:48:01.053" v="3506"/>
        <pc:sldMkLst>
          <pc:docMk/>
          <pc:sldMk cId="3875329271" sldId="286"/>
        </pc:sldMkLst>
      </pc:sldChg>
      <pc:sldChg chg="modTransition">
        <pc:chgData name="Thảo Đào" userId="2aacd304fb7097e3" providerId="LiveId" clId="{D940966B-08AC-4BB3-BC20-83B7E1A4FCD5}" dt="2024-02-20T08:45:56.694" v="3472"/>
        <pc:sldMkLst>
          <pc:docMk/>
          <pc:sldMk cId="2231562069" sldId="287"/>
        </pc:sldMkLst>
      </pc:sldChg>
      <pc:sldChg chg="modTransition modAnim">
        <pc:chgData name="Thảo Đào" userId="2aacd304fb7097e3" providerId="LiveId" clId="{D940966B-08AC-4BB3-BC20-83B7E1A4FCD5}" dt="2024-02-20T08:48:21.824" v="3511"/>
        <pc:sldMkLst>
          <pc:docMk/>
          <pc:sldMk cId="393719437" sldId="288"/>
        </pc:sldMkLst>
      </pc:sldChg>
      <pc:sldChg chg="modSp modTransition modAnim">
        <pc:chgData name="Thảo Đào" userId="2aacd304fb7097e3" providerId="LiveId" clId="{D940966B-08AC-4BB3-BC20-83B7E1A4FCD5}" dt="2024-02-20T08:48:34.541" v="3516"/>
        <pc:sldMkLst>
          <pc:docMk/>
          <pc:sldMk cId="3269998820" sldId="289"/>
        </pc:sldMkLst>
        <pc:spChg chg="mod">
          <ac:chgData name="Thảo Đào" userId="2aacd304fb7097e3" providerId="LiveId" clId="{D940966B-08AC-4BB3-BC20-83B7E1A4FCD5}" dt="2024-02-20T08:48:32.303" v="3515" actId="1076"/>
          <ac:spMkLst>
            <pc:docMk/>
            <pc:sldMk cId="3269998820" sldId="289"/>
            <ac:spMk id="45" creationId="{479BCDF2-7BF4-EDA9-03AF-244B5D11127B}"/>
          </ac:spMkLst>
        </pc:spChg>
        <pc:spChg chg="mod">
          <ac:chgData name="Thảo Đào" userId="2aacd304fb7097e3" providerId="LiveId" clId="{D940966B-08AC-4BB3-BC20-83B7E1A4FCD5}" dt="2024-02-20T08:48:32.303" v="3515" actId="1076"/>
          <ac:spMkLst>
            <pc:docMk/>
            <pc:sldMk cId="3269998820" sldId="289"/>
            <ac:spMk id="48" creationId="{06E240DF-A761-A55D-7260-85FFB68951BD}"/>
          </ac:spMkLst>
        </pc:spChg>
        <pc:spChg chg="mod">
          <ac:chgData name="Thảo Đào" userId="2aacd304fb7097e3" providerId="LiveId" clId="{D940966B-08AC-4BB3-BC20-83B7E1A4FCD5}" dt="2024-02-20T08:48:32.303" v="3515" actId="1076"/>
          <ac:spMkLst>
            <pc:docMk/>
            <pc:sldMk cId="3269998820" sldId="289"/>
            <ac:spMk id="52" creationId="{5F0A4B14-87B8-61D2-E034-F77325BB166C}"/>
          </ac:spMkLst>
        </pc:spChg>
        <pc:spChg chg="mod">
          <ac:chgData name="Thảo Đào" userId="2aacd304fb7097e3" providerId="LiveId" clId="{D940966B-08AC-4BB3-BC20-83B7E1A4FCD5}" dt="2024-02-20T08:48:32.303" v="3515" actId="1076"/>
          <ac:spMkLst>
            <pc:docMk/>
            <pc:sldMk cId="3269998820" sldId="289"/>
            <ac:spMk id="54" creationId="{78D15B1C-A1FC-1BB1-AF30-2CFE938C8E76}"/>
          </ac:spMkLst>
        </pc:spChg>
        <pc:grpChg chg="mod">
          <ac:chgData name="Thảo Đào" userId="2aacd304fb7097e3" providerId="LiveId" clId="{D940966B-08AC-4BB3-BC20-83B7E1A4FCD5}" dt="2024-02-20T08:48:32.303" v="3515" actId="1076"/>
          <ac:grpSpMkLst>
            <pc:docMk/>
            <pc:sldMk cId="3269998820" sldId="289"/>
            <ac:grpSpMk id="46" creationId="{4EE09DC5-F3F1-890E-3576-A4955DBBE2BA}"/>
          </ac:grpSpMkLst>
        </pc:grpChg>
        <pc:grpChg chg="mod">
          <ac:chgData name="Thảo Đào" userId="2aacd304fb7097e3" providerId="LiveId" clId="{D940966B-08AC-4BB3-BC20-83B7E1A4FCD5}" dt="2024-02-20T08:48:32.303" v="3515" actId="1076"/>
          <ac:grpSpMkLst>
            <pc:docMk/>
            <pc:sldMk cId="3269998820" sldId="289"/>
            <ac:grpSpMk id="49" creationId="{3B636D63-DF4C-4C59-F749-3473A8942DEC}"/>
          </ac:grpSpMkLst>
        </pc:grpChg>
        <pc:grpChg chg="mod">
          <ac:chgData name="Thảo Đào" userId="2aacd304fb7097e3" providerId="LiveId" clId="{D940966B-08AC-4BB3-BC20-83B7E1A4FCD5}" dt="2024-02-20T08:48:32.303" v="3515" actId="1076"/>
          <ac:grpSpMkLst>
            <pc:docMk/>
            <pc:sldMk cId="3269998820" sldId="289"/>
            <ac:grpSpMk id="50" creationId="{EF0B54B0-7694-D17E-BBC8-D691C0256707}"/>
          </ac:grpSpMkLst>
        </pc:grpChg>
        <pc:grpChg chg="mod">
          <ac:chgData name="Thảo Đào" userId="2aacd304fb7097e3" providerId="LiveId" clId="{D940966B-08AC-4BB3-BC20-83B7E1A4FCD5}" dt="2024-02-20T08:48:32.303" v="3515" actId="1076"/>
          <ac:grpSpMkLst>
            <pc:docMk/>
            <pc:sldMk cId="3269998820" sldId="289"/>
            <ac:grpSpMk id="61" creationId="{3ED240D5-7F99-E032-25A7-F310BC90DDFF}"/>
          </ac:grpSpMkLst>
        </pc:grpChg>
        <pc:picChg chg="mod">
          <ac:chgData name="Thảo Đào" userId="2aacd304fb7097e3" providerId="LiveId" clId="{D940966B-08AC-4BB3-BC20-83B7E1A4FCD5}" dt="2024-02-20T08:48:32.303" v="3515" actId="1076"/>
          <ac:picMkLst>
            <pc:docMk/>
            <pc:sldMk cId="3269998820" sldId="289"/>
            <ac:picMk id="3074" creationId="{5D509168-915A-582C-8952-2999AD177411}"/>
          </ac:picMkLst>
        </pc:picChg>
        <pc:picChg chg="mod">
          <ac:chgData name="Thảo Đào" userId="2aacd304fb7097e3" providerId="LiveId" clId="{D940966B-08AC-4BB3-BC20-83B7E1A4FCD5}" dt="2024-02-20T08:48:32.303" v="3515" actId="1076"/>
          <ac:picMkLst>
            <pc:docMk/>
            <pc:sldMk cId="3269998820" sldId="289"/>
            <ac:picMk id="3078" creationId="{1177BB87-4B56-2D8B-3DD2-C06E72798895}"/>
          </ac:picMkLst>
        </pc:picChg>
      </pc:sldChg>
      <pc:sldChg chg="modTransition">
        <pc:chgData name="Thảo Đào" userId="2aacd304fb7097e3" providerId="LiveId" clId="{D940966B-08AC-4BB3-BC20-83B7E1A4FCD5}" dt="2024-02-20T08:45:56.694" v="3472"/>
        <pc:sldMkLst>
          <pc:docMk/>
          <pc:sldMk cId="2101843820" sldId="290"/>
        </pc:sldMkLst>
      </pc:sldChg>
      <pc:sldChg chg="modTransition modAnim">
        <pc:chgData name="Thảo Đào" userId="2aacd304fb7097e3" providerId="LiveId" clId="{D940966B-08AC-4BB3-BC20-83B7E1A4FCD5}" dt="2024-02-20T08:48:52.102" v="3520"/>
        <pc:sldMkLst>
          <pc:docMk/>
          <pc:sldMk cId="2574126646" sldId="291"/>
        </pc:sldMkLst>
      </pc:sldChg>
      <pc:sldChg chg="addSp delSp modSp mod modTransition modAnim">
        <pc:chgData name="Thảo Đào" userId="2aacd304fb7097e3" providerId="LiveId" clId="{D940966B-08AC-4BB3-BC20-83B7E1A4FCD5}" dt="2024-02-20T08:49:02.478" v="3526"/>
        <pc:sldMkLst>
          <pc:docMk/>
          <pc:sldMk cId="718961918" sldId="292"/>
        </pc:sldMkLst>
        <pc:spChg chg="add mod">
          <ac:chgData name="Thảo Đào" userId="2aacd304fb7097e3" providerId="LiveId" clId="{D940966B-08AC-4BB3-BC20-83B7E1A4FCD5}" dt="2024-02-20T06:34:40.005" v="48" actId="14100"/>
          <ac:spMkLst>
            <pc:docMk/>
            <pc:sldMk cId="718961918" sldId="292"/>
            <ac:spMk id="2" creationId="{8B6FF104-CC87-D022-2433-D524AEDCCCF2}"/>
          </ac:spMkLst>
        </pc:spChg>
        <pc:spChg chg="add mod">
          <ac:chgData name="Thảo Đào" userId="2aacd304fb7097e3" providerId="LiveId" clId="{D940966B-08AC-4BB3-BC20-83B7E1A4FCD5}" dt="2024-02-20T06:33:29.852" v="34" actId="164"/>
          <ac:spMkLst>
            <pc:docMk/>
            <pc:sldMk cId="718961918" sldId="292"/>
            <ac:spMk id="33" creationId="{056C9C53-AD27-7530-E26D-470839E261DD}"/>
          </ac:spMkLst>
        </pc:spChg>
        <pc:spChg chg="add mod">
          <ac:chgData name="Thảo Đào" userId="2aacd304fb7097e3" providerId="LiveId" clId="{D940966B-08AC-4BB3-BC20-83B7E1A4FCD5}" dt="2024-02-20T06:34:49.992" v="50" actId="164"/>
          <ac:spMkLst>
            <pc:docMk/>
            <pc:sldMk cId="718961918" sldId="292"/>
            <ac:spMk id="36" creationId="{EB504AD8-6718-314B-D1F5-D368304344B3}"/>
          </ac:spMkLst>
        </pc:spChg>
        <pc:spChg chg="mod">
          <ac:chgData name="Thảo Đào" userId="2aacd304fb7097e3" providerId="LiveId" clId="{D940966B-08AC-4BB3-BC20-83B7E1A4FCD5}" dt="2024-02-20T06:35:41.890" v="60"/>
          <ac:spMkLst>
            <pc:docMk/>
            <pc:sldMk cId="718961918" sldId="292"/>
            <ac:spMk id="40" creationId="{A85A96F2-2501-2F2F-C957-54C0DDA0302B}"/>
          </ac:spMkLst>
        </pc:spChg>
        <pc:spChg chg="mod">
          <ac:chgData name="Thảo Đào" userId="2aacd304fb7097e3" providerId="LiveId" clId="{D940966B-08AC-4BB3-BC20-83B7E1A4FCD5}" dt="2024-02-20T06:34:53.422" v="52"/>
          <ac:spMkLst>
            <pc:docMk/>
            <pc:sldMk cId="718961918" sldId="292"/>
            <ac:spMk id="41" creationId="{97B270AF-D620-EE20-3321-A2531DC50E8B}"/>
          </ac:spMkLst>
        </pc:spChg>
        <pc:spChg chg="del mod">
          <ac:chgData name="Thảo Đào" userId="2aacd304fb7097e3" providerId="LiveId" clId="{D940966B-08AC-4BB3-BC20-83B7E1A4FCD5}" dt="2024-02-20T06:35:07.697" v="54" actId="478"/>
          <ac:spMkLst>
            <pc:docMk/>
            <pc:sldMk cId="718961918" sldId="292"/>
            <ac:spMk id="42" creationId="{3C10119E-FC94-200D-2D98-5D2DA6F76C3F}"/>
          </ac:spMkLst>
        </pc:spChg>
        <pc:spChg chg="add mod">
          <ac:chgData name="Thảo Đào" userId="2aacd304fb7097e3" providerId="LiveId" clId="{D940966B-08AC-4BB3-BC20-83B7E1A4FCD5}" dt="2024-02-20T06:35:50.550" v="62" actId="164"/>
          <ac:spMkLst>
            <pc:docMk/>
            <pc:sldMk cId="718961918" sldId="292"/>
            <ac:spMk id="43" creationId="{54AA675F-3239-1B64-1831-6CD8C80BB1FE}"/>
          </ac:spMkLst>
        </pc:spChg>
        <pc:spChg chg="del mod topLvl">
          <ac:chgData name="Thảo Đào" userId="2aacd304fb7097e3" providerId="LiveId" clId="{D940966B-08AC-4BB3-BC20-83B7E1A4FCD5}" dt="2024-02-20T06:36:26.925" v="70" actId="478"/>
          <ac:spMkLst>
            <pc:docMk/>
            <pc:sldMk cId="718961918" sldId="292"/>
            <ac:spMk id="47" creationId="{9B55DA02-7D5C-355E-A695-A91BC9C240B8}"/>
          </ac:spMkLst>
        </pc:spChg>
        <pc:spChg chg="mod">
          <ac:chgData name="Thảo Đào" userId="2aacd304fb7097e3" providerId="LiveId" clId="{D940966B-08AC-4BB3-BC20-83B7E1A4FCD5}" dt="2024-02-20T06:36:01.035" v="67"/>
          <ac:spMkLst>
            <pc:docMk/>
            <pc:sldMk cId="718961918" sldId="292"/>
            <ac:spMk id="48" creationId="{E6F766F0-F467-F862-A972-AB96728B8CC3}"/>
          </ac:spMkLst>
        </pc:spChg>
        <pc:spChg chg="mod">
          <ac:chgData name="Thảo Đào" userId="2aacd304fb7097e3" providerId="LiveId" clId="{D940966B-08AC-4BB3-BC20-83B7E1A4FCD5}" dt="2024-02-20T06:36:24.634" v="69"/>
          <ac:spMkLst>
            <pc:docMk/>
            <pc:sldMk cId="718961918" sldId="292"/>
            <ac:spMk id="49" creationId="{F85C5DDB-53B5-CE6F-0C79-633A48D111F4}"/>
          </ac:spMkLst>
        </pc:spChg>
        <pc:spChg chg="add mod">
          <ac:chgData name="Thảo Đào" userId="2aacd304fb7097e3" providerId="LiveId" clId="{D940966B-08AC-4BB3-BC20-83B7E1A4FCD5}" dt="2024-02-20T06:36:45.527" v="76" actId="164"/>
          <ac:spMkLst>
            <pc:docMk/>
            <pc:sldMk cId="718961918" sldId="292"/>
            <ac:spMk id="50" creationId="{A9C24D17-6D16-08EC-D0B8-DD4B5A968BED}"/>
          </ac:spMkLst>
        </pc:spChg>
        <pc:grpChg chg="add mod">
          <ac:chgData name="Thảo Đào" userId="2aacd304fb7097e3" providerId="LiveId" clId="{D940966B-08AC-4BB3-BC20-83B7E1A4FCD5}" dt="2024-02-20T06:34:49.992" v="50" actId="164"/>
          <ac:grpSpMkLst>
            <pc:docMk/>
            <pc:sldMk cId="718961918" sldId="292"/>
            <ac:grpSpMk id="34" creationId="{15AB6813-894F-C3A1-042C-C7331F86A990}"/>
          </ac:grpSpMkLst>
        </pc:grpChg>
        <pc:grpChg chg="add mod">
          <ac:chgData name="Thảo Đào" userId="2aacd304fb7097e3" providerId="LiveId" clId="{D940966B-08AC-4BB3-BC20-83B7E1A4FCD5}" dt="2024-02-20T06:36:48.342" v="77" actId="1076"/>
          <ac:grpSpMkLst>
            <pc:docMk/>
            <pc:sldMk cId="718961918" sldId="292"/>
            <ac:grpSpMk id="37" creationId="{D3B6ED36-569F-644D-F8D4-4B0D6DDDB068}"/>
          </ac:grpSpMkLst>
        </pc:grpChg>
        <pc:grpChg chg="add mod">
          <ac:chgData name="Thảo Đào" userId="2aacd304fb7097e3" providerId="LiveId" clId="{D940966B-08AC-4BB3-BC20-83B7E1A4FCD5}" dt="2024-02-20T06:35:50.550" v="62" actId="164"/>
          <ac:grpSpMkLst>
            <pc:docMk/>
            <pc:sldMk cId="718961918" sldId="292"/>
            <ac:grpSpMk id="38" creationId="{371B1932-B9FD-316C-3567-6C4830F6EEAD}"/>
          </ac:grpSpMkLst>
        </pc:grpChg>
        <pc:grpChg chg="del mod">
          <ac:chgData name="Thảo Đào" userId="2aacd304fb7097e3" providerId="LiveId" clId="{D940966B-08AC-4BB3-BC20-83B7E1A4FCD5}" dt="2024-02-20T06:35:07.697" v="54" actId="478"/>
          <ac:grpSpMkLst>
            <pc:docMk/>
            <pc:sldMk cId="718961918" sldId="292"/>
            <ac:grpSpMk id="39" creationId="{334110A1-335B-21C2-51E3-706BBD72F7E9}"/>
          </ac:grpSpMkLst>
        </pc:grpChg>
        <pc:grpChg chg="add mod">
          <ac:chgData name="Thảo Đào" userId="2aacd304fb7097e3" providerId="LiveId" clId="{D940966B-08AC-4BB3-BC20-83B7E1A4FCD5}" dt="2024-02-20T06:36:56.779" v="80" actId="1076"/>
          <ac:grpSpMkLst>
            <pc:docMk/>
            <pc:sldMk cId="718961918" sldId="292"/>
            <ac:grpSpMk id="44" creationId="{2D0790CB-99C6-F542-3D52-7CBE4E2C7E4D}"/>
          </ac:grpSpMkLst>
        </pc:grpChg>
        <pc:grpChg chg="add del mod">
          <ac:chgData name="Thảo Đào" userId="2aacd304fb7097e3" providerId="LiveId" clId="{D940966B-08AC-4BB3-BC20-83B7E1A4FCD5}" dt="2024-02-20T06:36:26.925" v="70" actId="478"/>
          <ac:grpSpMkLst>
            <pc:docMk/>
            <pc:sldMk cId="718961918" sldId="292"/>
            <ac:grpSpMk id="45" creationId="{A5EA3279-986F-C6E6-2101-461A4E97BFAA}"/>
          </ac:grpSpMkLst>
        </pc:grpChg>
        <pc:grpChg chg="mod topLvl">
          <ac:chgData name="Thảo Đào" userId="2aacd304fb7097e3" providerId="LiveId" clId="{D940966B-08AC-4BB3-BC20-83B7E1A4FCD5}" dt="2024-02-20T06:36:45.527" v="76" actId="164"/>
          <ac:grpSpMkLst>
            <pc:docMk/>
            <pc:sldMk cId="718961918" sldId="292"/>
            <ac:grpSpMk id="46" creationId="{0D1055C3-EBC2-3EE1-7ED7-A60688F7FC38}"/>
          </ac:grpSpMkLst>
        </pc:grpChg>
        <pc:grpChg chg="add mod">
          <ac:chgData name="Thảo Đào" userId="2aacd304fb7097e3" providerId="LiveId" clId="{D940966B-08AC-4BB3-BC20-83B7E1A4FCD5}" dt="2024-02-20T06:36:54.232" v="79" actId="1076"/>
          <ac:grpSpMkLst>
            <pc:docMk/>
            <pc:sldMk cId="718961918" sldId="292"/>
            <ac:grpSpMk id="51" creationId="{B0AD8CC2-5258-CED6-6F87-956D8CC6A778}"/>
          </ac:grpSpMkLst>
        </pc:grpChg>
        <pc:picChg chg="add del mod">
          <ac:chgData name="Thảo Đào" userId="2aacd304fb7097e3" providerId="LiveId" clId="{D940966B-08AC-4BB3-BC20-83B7E1A4FCD5}" dt="2024-02-20T06:32:12.071" v="14" actId="478"/>
          <ac:picMkLst>
            <pc:docMk/>
            <pc:sldMk cId="718961918" sldId="292"/>
            <ac:picMk id="1026" creationId="{1C0E058B-627A-AD09-AA53-C348C6F51913}"/>
          </ac:picMkLst>
        </pc:picChg>
      </pc:sldChg>
      <pc:sldChg chg="addSp delSp modSp add mod ord modTransition modAnim">
        <pc:chgData name="Thảo Đào" userId="2aacd304fb7097e3" providerId="LiveId" clId="{D940966B-08AC-4BB3-BC20-83B7E1A4FCD5}" dt="2024-02-20T08:50:03.020" v="3546"/>
        <pc:sldMkLst>
          <pc:docMk/>
          <pc:sldMk cId="1126147626" sldId="293"/>
        </pc:sldMkLst>
        <pc:spChg chg="del">
          <ac:chgData name="Thảo Đào" userId="2aacd304fb7097e3" providerId="LiveId" clId="{D940966B-08AC-4BB3-BC20-83B7E1A4FCD5}" dt="2024-02-20T06:37:18.294" v="82" actId="478"/>
          <ac:spMkLst>
            <pc:docMk/>
            <pc:sldMk cId="1126147626" sldId="293"/>
            <ac:spMk id="3" creationId="{CA86D2DA-434D-A313-A5D5-E7B25B6D0BEE}"/>
          </ac:spMkLst>
        </pc:spChg>
        <pc:spChg chg="del mod topLvl">
          <ac:chgData name="Thảo Đào" userId="2aacd304fb7097e3" providerId="LiveId" clId="{D940966B-08AC-4BB3-BC20-83B7E1A4FCD5}" dt="2024-02-20T07:17:32.087" v="786" actId="478"/>
          <ac:spMkLst>
            <pc:docMk/>
            <pc:sldMk cId="1126147626" sldId="293"/>
            <ac:spMk id="45" creationId="{8C350FE0-389C-B0B2-8299-87D791B84E06}"/>
          </ac:spMkLst>
        </pc:spChg>
        <pc:spChg chg="del mod topLvl">
          <ac:chgData name="Thảo Đào" userId="2aacd304fb7097e3" providerId="LiveId" clId="{D940966B-08AC-4BB3-BC20-83B7E1A4FCD5}" dt="2024-02-20T07:17:32.087" v="786" actId="478"/>
          <ac:spMkLst>
            <pc:docMk/>
            <pc:sldMk cId="1126147626" sldId="293"/>
            <ac:spMk id="47" creationId="{51410CE3-7623-2CAB-53FC-8DD3E5D013B8}"/>
          </ac:spMkLst>
        </pc:spChg>
        <pc:spChg chg="del mod topLvl">
          <ac:chgData name="Thảo Đào" userId="2aacd304fb7097e3" providerId="LiveId" clId="{D940966B-08AC-4BB3-BC20-83B7E1A4FCD5}" dt="2024-02-20T06:37:51.237" v="94" actId="478"/>
          <ac:spMkLst>
            <pc:docMk/>
            <pc:sldMk cId="1126147626" sldId="293"/>
            <ac:spMk id="52" creationId="{6DC92DBD-8BC1-BDCC-0AB3-984D2F4F9D78}"/>
          </ac:spMkLst>
        </pc:spChg>
        <pc:spChg chg="add mod">
          <ac:chgData name="Thảo Đào" userId="2aacd304fb7097e3" providerId="LiveId" clId="{D940966B-08AC-4BB3-BC20-83B7E1A4FCD5}" dt="2024-02-20T07:19:23.112" v="810" actId="1076"/>
          <ac:spMkLst>
            <pc:docMk/>
            <pc:sldMk cId="1126147626" sldId="293"/>
            <ac:spMk id="53" creationId="{93492B19-723A-2D76-4150-A878564D86C9}"/>
          </ac:spMkLst>
        </pc:spChg>
        <pc:spChg chg="add mod ord">
          <ac:chgData name="Thảo Đào" userId="2aacd304fb7097e3" providerId="LiveId" clId="{D940966B-08AC-4BB3-BC20-83B7E1A4FCD5}" dt="2024-02-20T07:19:25.636" v="811" actId="14100"/>
          <ac:spMkLst>
            <pc:docMk/>
            <pc:sldMk cId="1126147626" sldId="293"/>
            <ac:spMk id="54" creationId="{101AA506-7B84-5E73-39A0-7D87389040CE}"/>
          </ac:spMkLst>
        </pc:spChg>
        <pc:spChg chg="add mod">
          <ac:chgData name="Thảo Đào" userId="2aacd304fb7097e3" providerId="LiveId" clId="{D940966B-08AC-4BB3-BC20-83B7E1A4FCD5}" dt="2024-02-20T07:20:01.547" v="819" actId="1076"/>
          <ac:spMkLst>
            <pc:docMk/>
            <pc:sldMk cId="1126147626" sldId="293"/>
            <ac:spMk id="56" creationId="{EC72977D-D97B-BBCF-720E-2098F24E73E8}"/>
          </ac:spMkLst>
        </pc:spChg>
        <pc:spChg chg="add mod">
          <ac:chgData name="Thảo Đào" userId="2aacd304fb7097e3" providerId="LiveId" clId="{D940966B-08AC-4BB3-BC20-83B7E1A4FCD5}" dt="2024-02-20T07:20:42.397" v="855" actId="164"/>
          <ac:spMkLst>
            <pc:docMk/>
            <pc:sldMk cId="1126147626" sldId="293"/>
            <ac:spMk id="57" creationId="{531B4901-CBF8-4F21-882F-1BA839D6A68D}"/>
          </ac:spMkLst>
        </pc:spChg>
        <pc:spChg chg="add mod">
          <ac:chgData name="Thảo Đào" userId="2aacd304fb7097e3" providerId="LiveId" clId="{D940966B-08AC-4BB3-BC20-83B7E1A4FCD5}" dt="2024-02-20T07:20:42.397" v="855" actId="164"/>
          <ac:spMkLst>
            <pc:docMk/>
            <pc:sldMk cId="1126147626" sldId="293"/>
            <ac:spMk id="58" creationId="{07F68E72-B5D2-E504-E997-A950A839A9AA}"/>
          </ac:spMkLst>
        </pc:spChg>
        <pc:spChg chg="add del mod">
          <ac:chgData name="Thảo Đào" userId="2aacd304fb7097e3" providerId="LiveId" clId="{D940966B-08AC-4BB3-BC20-83B7E1A4FCD5}" dt="2024-02-20T07:25:15.150" v="1063" actId="478"/>
          <ac:spMkLst>
            <pc:docMk/>
            <pc:sldMk cId="1126147626" sldId="293"/>
            <ac:spMk id="62" creationId="{FA0ABEB7-AB08-64FF-7514-D34A668B21FA}"/>
          </ac:spMkLst>
        </pc:spChg>
        <pc:spChg chg="add mod">
          <ac:chgData name="Thảo Đào" userId="2aacd304fb7097e3" providerId="LiveId" clId="{D940966B-08AC-4BB3-BC20-83B7E1A4FCD5}" dt="2024-02-20T07:27:21.284" v="1089" actId="1076"/>
          <ac:spMkLst>
            <pc:docMk/>
            <pc:sldMk cId="1126147626" sldId="293"/>
            <ac:spMk id="63" creationId="{CB486724-CE49-C25C-461F-C44531581DBA}"/>
          </ac:spMkLst>
        </pc:spChg>
        <pc:spChg chg="add mod">
          <ac:chgData name="Thảo Đào" userId="2aacd304fb7097e3" providerId="LiveId" clId="{D940966B-08AC-4BB3-BC20-83B7E1A4FCD5}" dt="2024-02-20T07:27:21.284" v="1089" actId="1076"/>
          <ac:spMkLst>
            <pc:docMk/>
            <pc:sldMk cId="1126147626" sldId="293"/>
            <ac:spMk id="64" creationId="{867DE301-CF70-6A14-6CF4-62CA2F0E9F14}"/>
          </ac:spMkLst>
        </pc:spChg>
        <pc:spChg chg="add mod">
          <ac:chgData name="Thảo Đào" userId="2aacd304fb7097e3" providerId="LiveId" clId="{D940966B-08AC-4BB3-BC20-83B7E1A4FCD5}" dt="2024-02-20T07:27:21.284" v="1089" actId="1076"/>
          <ac:spMkLst>
            <pc:docMk/>
            <pc:sldMk cId="1126147626" sldId="293"/>
            <ac:spMk id="65" creationId="{9C9ECA19-BA88-0D57-C25B-C28928BF5DB2}"/>
          </ac:spMkLst>
        </pc:spChg>
        <pc:spChg chg="add mod">
          <ac:chgData name="Thảo Đào" userId="2aacd304fb7097e3" providerId="LiveId" clId="{D940966B-08AC-4BB3-BC20-83B7E1A4FCD5}" dt="2024-02-20T07:27:21.284" v="1089" actId="1076"/>
          <ac:spMkLst>
            <pc:docMk/>
            <pc:sldMk cId="1126147626" sldId="293"/>
            <ac:spMk id="66" creationId="{C65022F5-B506-A5CC-7DCF-B66E92F4E190}"/>
          </ac:spMkLst>
        </pc:spChg>
        <pc:spChg chg="add mod">
          <ac:chgData name="Thảo Đào" userId="2aacd304fb7097e3" providerId="LiveId" clId="{D940966B-08AC-4BB3-BC20-83B7E1A4FCD5}" dt="2024-02-20T07:25:36.701" v="1070" actId="164"/>
          <ac:spMkLst>
            <pc:docMk/>
            <pc:sldMk cId="1126147626" sldId="293"/>
            <ac:spMk id="68" creationId="{59CCBB8C-04FA-258B-7563-8606BF256EE0}"/>
          </ac:spMkLst>
        </pc:spChg>
        <pc:spChg chg="add mod">
          <ac:chgData name="Thảo Đào" userId="2aacd304fb7097e3" providerId="LiveId" clId="{D940966B-08AC-4BB3-BC20-83B7E1A4FCD5}" dt="2024-02-20T07:27:21.284" v="1089" actId="1076"/>
          <ac:spMkLst>
            <pc:docMk/>
            <pc:sldMk cId="1126147626" sldId="293"/>
            <ac:spMk id="70" creationId="{F9BA3582-F2D3-F377-5054-68BFD887A20C}"/>
          </ac:spMkLst>
        </pc:spChg>
        <pc:spChg chg="add mod">
          <ac:chgData name="Thảo Đào" userId="2aacd304fb7097e3" providerId="LiveId" clId="{D940966B-08AC-4BB3-BC20-83B7E1A4FCD5}" dt="2024-02-20T07:28:24.497" v="1111" actId="164"/>
          <ac:spMkLst>
            <pc:docMk/>
            <pc:sldMk cId="1126147626" sldId="293"/>
            <ac:spMk id="72" creationId="{A8D2299B-9B81-B41E-6E14-DDDAA3DD6DF9}"/>
          </ac:spMkLst>
        </pc:spChg>
        <pc:grpChg chg="del">
          <ac:chgData name="Thảo Đào" userId="2aacd304fb7097e3" providerId="LiveId" clId="{D940966B-08AC-4BB3-BC20-83B7E1A4FCD5}" dt="2024-02-20T06:37:18.294" v="82" actId="478"/>
          <ac:grpSpMkLst>
            <pc:docMk/>
            <pc:sldMk cId="1126147626" sldId="293"/>
            <ac:grpSpMk id="4" creationId="{993B0632-D878-0137-FF08-B235B6888484}"/>
          </ac:grpSpMkLst>
        </pc:grpChg>
        <pc:grpChg chg="add del mod">
          <ac:chgData name="Thảo Đào" userId="2aacd304fb7097e3" providerId="LiveId" clId="{D940966B-08AC-4BB3-BC20-83B7E1A4FCD5}" dt="2024-02-20T06:37:38.532" v="84" actId="165"/>
          <ac:grpSpMkLst>
            <pc:docMk/>
            <pc:sldMk cId="1126147626" sldId="293"/>
            <ac:grpSpMk id="35" creationId="{2EB66E05-85B2-E977-E025-146EF19D816D}"/>
          </ac:grpSpMkLst>
        </pc:grpChg>
        <pc:grpChg chg="del">
          <ac:chgData name="Thảo Đào" userId="2aacd304fb7097e3" providerId="LiveId" clId="{D940966B-08AC-4BB3-BC20-83B7E1A4FCD5}" dt="2024-02-20T06:37:18.294" v="82" actId="478"/>
          <ac:grpSpMkLst>
            <pc:docMk/>
            <pc:sldMk cId="1126147626" sldId="293"/>
            <ac:grpSpMk id="37" creationId="{DEADBB24-80DF-4D0B-6119-04F321181C94}"/>
          </ac:grpSpMkLst>
        </pc:grpChg>
        <pc:grpChg chg="del">
          <ac:chgData name="Thảo Đào" userId="2aacd304fb7097e3" providerId="LiveId" clId="{D940966B-08AC-4BB3-BC20-83B7E1A4FCD5}" dt="2024-02-20T06:37:18.294" v="82" actId="478"/>
          <ac:grpSpMkLst>
            <pc:docMk/>
            <pc:sldMk cId="1126147626" sldId="293"/>
            <ac:grpSpMk id="44" creationId="{030E9467-22CB-B515-E40F-028A36F2B48F}"/>
          </ac:grpSpMkLst>
        </pc:grpChg>
        <pc:grpChg chg="del">
          <ac:chgData name="Thảo Đào" userId="2aacd304fb7097e3" providerId="LiveId" clId="{D940966B-08AC-4BB3-BC20-83B7E1A4FCD5}" dt="2024-02-20T06:37:18.294" v="82" actId="478"/>
          <ac:grpSpMkLst>
            <pc:docMk/>
            <pc:sldMk cId="1126147626" sldId="293"/>
            <ac:grpSpMk id="51" creationId="{CC6E50E1-D2A6-BE01-8276-A83B7EBA2A32}"/>
          </ac:grpSpMkLst>
        </pc:grpChg>
        <pc:grpChg chg="add mod">
          <ac:chgData name="Thảo Đào" userId="2aacd304fb7097e3" providerId="LiveId" clId="{D940966B-08AC-4BB3-BC20-83B7E1A4FCD5}" dt="2024-02-20T07:20:48.371" v="856" actId="1076"/>
          <ac:grpSpMkLst>
            <pc:docMk/>
            <pc:sldMk cId="1126147626" sldId="293"/>
            <ac:grpSpMk id="59" creationId="{54BAB9E0-2253-BEC9-E4F2-04E6AF452B16}"/>
          </ac:grpSpMkLst>
        </pc:grpChg>
        <pc:grpChg chg="add mod">
          <ac:chgData name="Thảo Đào" userId="2aacd304fb7097e3" providerId="LiveId" clId="{D940966B-08AC-4BB3-BC20-83B7E1A4FCD5}" dt="2024-02-20T07:27:21.284" v="1089" actId="1076"/>
          <ac:grpSpMkLst>
            <pc:docMk/>
            <pc:sldMk cId="1126147626" sldId="293"/>
            <ac:grpSpMk id="69" creationId="{2FB378FA-4643-B2C3-ED72-B0DA57721C5E}"/>
          </ac:grpSpMkLst>
        </pc:grpChg>
        <pc:grpChg chg="add mod">
          <ac:chgData name="Thảo Đào" userId="2aacd304fb7097e3" providerId="LiveId" clId="{D940966B-08AC-4BB3-BC20-83B7E1A4FCD5}" dt="2024-02-20T07:28:24.497" v="1111" actId="164"/>
          <ac:grpSpMkLst>
            <pc:docMk/>
            <pc:sldMk cId="1126147626" sldId="293"/>
            <ac:grpSpMk id="73" creationId="{1AD7BCBC-9CAD-33E3-84CB-942ECCCFD3D3}"/>
          </ac:grpSpMkLst>
        </pc:grpChg>
        <pc:picChg chg="del mod topLvl">
          <ac:chgData name="Thảo Đào" userId="2aacd304fb7097e3" providerId="LiveId" clId="{D940966B-08AC-4BB3-BC20-83B7E1A4FCD5}" dt="2024-02-20T07:17:32.087" v="786" actId="478"/>
          <ac:picMkLst>
            <pc:docMk/>
            <pc:sldMk cId="1126147626" sldId="293"/>
            <ac:picMk id="39" creationId="{A1053238-43C8-1794-6BE9-03732D76A983}"/>
          </ac:picMkLst>
        </pc:picChg>
        <pc:picChg chg="del mod topLvl">
          <ac:chgData name="Thảo Đào" userId="2aacd304fb7097e3" providerId="LiveId" clId="{D940966B-08AC-4BB3-BC20-83B7E1A4FCD5}" dt="2024-02-20T07:17:32.087" v="786" actId="478"/>
          <ac:picMkLst>
            <pc:docMk/>
            <pc:sldMk cId="1126147626" sldId="293"/>
            <ac:picMk id="42" creationId="{AEB83CD5-EB4A-5E33-11F6-76DB5EAD4F14}"/>
          </ac:picMkLst>
        </pc:picChg>
        <pc:picChg chg="add mod modCrop">
          <ac:chgData name="Thảo Đào" userId="2aacd304fb7097e3" providerId="LiveId" clId="{D940966B-08AC-4BB3-BC20-83B7E1A4FCD5}" dt="2024-02-20T07:25:36.701" v="1070" actId="164"/>
          <ac:picMkLst>
            <pc:docMk/>
            <pc:sldMk cId="1126147626" sldId="293"/>
            <ac:picMk id="60" creationId="{F74E7176-4A53-E951-5246-FD2964F16397}"/>
          </ac:picMkLst>
        </pc:picChg>
        <pc:picChg chg="add mod">
          <ac:chgData name="Thảo Đào" userId="2aacd304fb7097e3" providerId="LiveId" clId="{D940966B-08AC-4BB3-BC20-83B7E1A4FCD5}" dt="2024-02-20T07:28:24.497" v="1111" actId="164"/>
          <ac:picMkLst>
            <pc:docMk/>
            <pc:sldMk cId="1126147626" sldId="293"/>
            <ac:picMk id="3074" creationId="{ACD490A5-BB68-9CE9-3247-AB79F52C3449}"/>
          </ac:picMkLst>
        </pc:picChg>
        <pc:picChg chg="add mod">
          <ac:chgData name="Thảo Đào" userId="2aacd304fb7097e3" providerId="LiveId" clId="{D940966B-08AC-4BB3-BC20-83B7E1A4FCD5}" dt="2024-02-20T07:28:24.497" v="1111" actId="164"/>
          <ac:picMkLst>
            <pc:docMk/>
            <pc:sldMk cId="1126147626" sldId="293"/>
            <ac:picMk id="3076" creationId="{A13FF991-1243-00F3-023E-404C87F7E8E4}"/>
          </ac:picMkLst>
        </pc:picChg>
      </pc:sldChg>
      <pc:sldChg chg="addSp delSp modSp mod ord modTransition modClrScheme modAnim chgLayout">
        <pc:chgData name="Thảo Đào" userId="2aacd304fb7097e3" providerId="LiveId" clId="{D940966B-08AC-4BB3-BC20-83B7E1A4FCD5}" dt="2024-02-20T08:49:32.570" v="3538"/>
        <pc:sldMkLst>
          <pc:docMk/>
          <pc:sldMk cId="2038456542" sldId="294"/>
        </pc:sldMkLst>
        <pc:spChg chg="add del mod">
          <ac:chgData name="Thảo Đào" userId="2aacd304fb7097e3" providerId="LiveId" clId="{D940966B-08AC-4BB3-BC20-83B7E1A4FCD5}" dt="2024-02-20T06:38:12.559" v="97" actId="478"/>
          <ac:spMkLst>
            <pc:docMk/>
            <pc:sldMk cId="2038456542" sldId="294"/>
            <ac:spMk id="3" creationId="{272F73BC-2A8D-03DB-A745-4AC3889E6F5C}"/>
          </ac:spMkLst>
        </pc:spChg>
        <pc:spChg chg="add del mod">
          <ac:chgData name="Thảo Đào" userId="2aacd304fb7097e3" providerId="LiveId" clId="{D940966B-08AC-4BB3-BC20-83B7E1A4FCD5}" dt="2024-02-20T06:38:12.559" v="97" actId="478"/>
          <ac:spMkLst>
            <pc:docMk/>
            <pc:sldMk cId="2038456542" sldId="294"/>
            <ac:spMk id="5" creationId="{6C94CE1C-51EE-3D35-5D76-9F5A6AB353DE}"/>
          </ac:spMkLst>
        </pc:spChg>
        <pc:spChg chg="add del mod">
          <ac:chgData name="Thảo Đào" userId="2aacd304fb7097e3" providerId="LiveId" clId="{D940966B-08AC-4BB3-BC20-83B7E1A4FCD5}" dt="2024-02-20T06:38:12.559" v="97" actId="478"/>
          <ac:spMkLst>
            <pc:docMk/>
            <pc:sldMk cId="2038456542" sldId="294"/>
            <ac:spMk id="7" creationId="{F68481F6-A37A-DFC3-1BC3-4E45CB349AB8}"/>
          </ac:spMkLst>
        </pc:spChg>
        <pc:spChg chg="add del mod">
          <ac:chgData name="Thảo Đào" userId="2aacd304fb7097e3" providerId="LiveId" clId="{D940966B-08AC-4BB3-BC20-83B7E1A4FCD5}" dt="2024-02-20T06:38:12.559" v="97" actId="478"/>
          <ac:spMkLst>
            <pc:docMk/>
            <pc:sldMk cId="2038456542" sldId="294"/>
            <ac:spMk id="9" creationId="{904E29D7-4C94-6F8C-F89F-20451F6CD5FD}"/>
          </ac:spMkLst>
        </pc:spChg>
        <pc:spChg chg="add del mod">
          <ac:chgData name="Thảo Đào" userId="2aacd304fb7097e3" providerId="LiveId" clId="{D940966B-08AC-4BB3-BC20-83B7E1A4FCD5}" dt="2024-02-20T06:38:12.559" v="97" actId="478"/>
          <ac:spMkLst>
            <pc:docMk/>
            <pc:sldMk cId="2038456542" sldId="294"/>
            <ac:spMk id="11" creationId="{3E6DDC79-CC5A-BF0B-898A-D277E43AFB5E}"/>
          </ac:spMkLst>
        </pc:spChg>
        <pc:spChg chg="add del mod">
          <ac:chgData name="Thảo Đào" userId="2aacd304fb7097e3" providerId="LiveId" clId="{D940966B-08AC-4BB3-BC20-83B7E1A4FCD5}" dt="2024-02-20T06:38:12.559" v="97" actId="478"/>
          <ac:spMkLst>
            <pc:docMk/>
            <pc:sldMk cId="2038456542" sldId="294"/>
            <ac:spMk id="13" creationId="{9E1EFF15-0010-D916-26AE-E4262483F557}"/>
          </ac:spMkLst>
        </pc:spChg>
        <pc:spChg chg="add del mod">
          <ac:chgData name="Thảo Đào" userId="2aacd304fb7097e3" providerId="LiveId" clId="{D940966B-08AC-4BB3-BC20-83B7E1A4FCD5}" dt="2024-02-20T06:38:12.559" v="97" actId="478"/>
          <ac:spMkLst>
            <pc:docMk/>
            <pc:sldMk cId="2038456542" sldId="294"/>
            <ac:spMk id="15" creationId="{F00AEE28-A8D4-A37D-70A2-16B18DDAE751}"/>
          </ac:spMkLst>
        </pc:spChg>
        <pc:spChg chg="add del mod">
          <ac:chgData name="Thảo Đào" userId="2aacd304fb7097e3" providerId="LiveId" clId="{D940966B-08AC-4BB3-BC20-83B7E1A4FCD5}" dt="2024-02-20T06:38:12.559" v="97" actId="478"/>
          <ac:spMkLst>
            <pc:docMk/>
            <pc:sldMk cId="2038456542" sldId="294"/>
            <ac:spMk id="17" creationId="{7BCE82B1-7909-3356-F819-69505EF7AFB0}"/>
          </ac:spMkLst>
        </pc:spChg>
        <pc:spChg chg="add del mod">
          <ac:chgData name="Thảo Đào" userId="2aacd304fb7097e3" providerId="LiveId" clId="{D940966B-08AC-4BB3-BC20-83B7E1A4FCD5}" dt="2024-02-20T06:38:16.251" v="99" actId="478"/>
          <ac:spMkLst>
            <pc:docMk/>
            <pc:sldMk cId="2038456542" sldId="294"/>
            <ac:spMk id="19" creationId="{BC762D09-8368-553C-3484-52C0ED0CA486}"/>
          </ac:spMkLst>
        </pc:spChg>
        <pc:spChg chg="add del mod">
          <ac:chgData name="Thảo Đào" userId="2aacd304fb7097e3" providerId="LiveId" clId="{D940966B-08AC-4BB3-BC20-83B7E1A4FCD5}" dt="2024-02-20T06:38:27.807" v="102" actId="478"/>
          <ac:spMkLst>
            <pc:docMk/>
            <pc:sldMk cId="2038456542" sldId="294"/>
            <ac:spMk id="22" creationId="{80BFB0FE-D437-C1ED-AEAF-73C8010DE41E}"/>
          </ac:spMkLst>
        </pc:spChg>
        <pc:spChg chg="add del mod">
          <ac:chgData name="Thảo Đào" userId="2aacd304fb7097e3" providerId="LiveId" clId="{D940966B-08AC-4BB3-BC20-83B7E1A4FCD5}" dt="2024-02-20T06:38:27.807" v="102" actId="478"/>
          <ac:spMkLst>
            <pc:docMk/>
            <pc:sldMk cId="2038456542" sldId="294"/>
            <ac:spMk id="23" creationId="{29B1B686-FB03-157B-1362-F3292BDD5729}"/>
          </ac:spMkLst>
        </pc:spChg>
        <pc:spChg chg="add del mod">
          <ac:chgData name="Thảo Đào" userId="2aacd304fb7097e3" providerId="LiveId" clId="{D940966B-08AC-4BB3-BC20-83B7E1A4FCD5}" dt="2024-02-20T06:52:22.048" v="458" actId="478"/>
          <ac:spMkLst>
            <pc:docMk/>
            <pc:sldMk cId="2038456542" sldId="294"/>
            <ac:spMk id="24" creationId="{32C722E2-F29A-AD73-D0E2-30D00A6DD33C}"/>
          </ac:spMkLst>
        </pc:spChg>
        <pc:spChg chg="add del mod ord">
          <ac:chgData name="Thảo Đào" userId="2aacd304fb7097e3" providerId="LiveId" clId="{D940966B-08AC-4BB3-BC20-83B7E1A4FCD5}" dt="2024-02-20T06:41:11.962" v="281" actId="478"/>
          <ac:spMkLst>
            <pc:docMk/>
            <pc:sldMk cId="2038456542" sldId="294"/>
            <ac:spMk id="25" creationId="{4F24831C-D49F-9A6D-0130-744B96646683}"/>
          </ac:spMkLst>
        </pc:spChg>
        <pc:spChg chg="add del mod ord">
          <ac:chgData name="Thảo Đào" userId="2aacd304fb7097e3" providerId="LiveId" clId="{D940966B-08AC-4BB3-BC20-83B7E1A4FCD5}" dt="2024-02-20T06:41:11.962" v="281" actId="478"/>
          <ac:spMkLst>
            <pc:docMk/>
            <pc:sldMk cId="2038456542" sldId="294"/>
            <ac:spMk id="26" creationId="{D7B68647-80D9-B1DA-8006-D279F317A3EA}"/>
          </ac:spMkLst>
        </pc:spChg>
        <pc:spChg chg="add del mod">
          <ac:chgData name="Thảo Đào" userId="2aacd304fb7097e3" providerId="LiveId" clId="{D940966B-08AC-4BB3-BC20-83B7E1A4FCD5}" dt="2024-02-20T06:52:22.048" v="458" actId="478"/>
          <ac:spMkLst>
            <pc:docMk/>
            <pc:sldMk cId="2038456542" sldId="294"/>
            <ac:spMk id="28" creationId="{8579E1E0-88C8-0EC6-D578-BDB7CE4F47F0}"/>
          </ac:spMkLst>
        </pc:spChg>
        <pc:spChg chg="add del mod ord">
          <ac:chgData name="Thảo Đào" userId="2aacd304fb7097e3" providerId="LiveId" clId="{D940966B-08AC-4BB3-BC20-83B7E1A4FCD5}" dt="2024-02-20T07:04:47.822" v="565" actId="478"/>
          <ac:spMkLst>
            <pc:docMk/>
            <pc:sldMk cId="2038456542" sldId="294"/>
            <ac:spMk id="29" creationId="{660993B6-4607-E699-0118-0184A289D23D}"/>
          </ac:spMkLst>
        </pc:spChg>
        <pc:spChg chg="add del mod ord">
          <ac:chgData name="Thảo Đào" userId="2aacd304fb7097e3" providerId="LiveId" clId="{D940966B-08AC-4BB3-BC20-83B7E1A4FCD5}" dt="2024-02-20T07:04:47.822" v="565" actId="478"/>
          <ac:spMkLst>
            <pc:docMk/>
            <pc:sldMk cId="2038456542" sldId="294"/>
            <ac:spMk id="30" creationId="{4448F339-F22C-4D42-2CB1-2AC533BF6774}"/>
          </ac:spMkLst>
        </pc:spChg>
        <pc:spChg chg="add mod ord">
          <ac:chgData name="Thảo Đào" userId="2aacd304fb7097e3" providerId="LiveId" clId="{D940966B-08AC-4BB3-BC20-83B7E1A4FCD5}" dt="2024-02-20T07:09:21.398" v="583" actId="693"/>
          <ac:spMkLst>
            <pc:docMk/>
            <pc:sldMk cId="2038456542" sldId="294"/>
            <ac:spMk id="31" creationId="{6243DFC0-C64E-3AF0-DCEB-ABB9BBFFED75}"/>
          </ac:spMkLst>
        </pc:spChg>
        <pc:spChg chg="add del mod">
          <ac:chgData name="Thảo Đào" userId="2aacd304fb7097e3" providerId="LiveId" clId="{D940966B-08AC-4BB3-BC20-83B7E1A4FCD5}" dt="2024-02-20T07:11:52.250" v="604" actId="478"/>
          <ac:spMkLst>
            <pc:docMk/>
            <pc:sldMk cId="2038456542" sldId="294"/>
            <ac:spMk id="32" creationId="{26E702AB-37A2-ED26-96DD-EAFC17536C1D}"/>
          </ac:spMkLst>
        </pc:spChg>
        <pc:spChg chg="add mod">
          <ac:chgData name="Thảo Đào" userId="2aacd304fb7097e3" providerId="LiveId" clId="{D940966B-08AC-4BB3-BC20-83B7E1A4FCD5}" dt="2024-02-20T07:13:56.028" v="719" actId="164"/>
          <ac:spMkLst>
            <pc:docMk/>
            <pc:sldMk cId="2038456542" sldId="294"/>
            <ac:spMk id="33" creationId="{574726DA-3614-2EEB-A557-B46411CE5DE7}"/>
          </ac:spMkLst>
        </pc:spChg>
        <pc:spChg chg="add mod">
          <ac:chgData name="Thảo Đào" userId="2aacd304fb7097e3" providerId="LiveId" clId="{D940966B-08AC-4BB3-BC20-83B7E1A4FCD5}" dt="2024-02-20T07:14:03.422" v="721" actId="164"/>
          <ac:spMkLst>
            <pc:docMk/>
            <pc:sldMk cId="2038456542" sldId="294"/>
            <ac:spMk id="34" creationId="{54986E90-427E-DBFC-8372-C61D9750F7E4}"/>
          </ac:spMkLst>
        </pc:spChg>
        <pc:spChg chg="add mod">
          <ac:chgData name="Thảo Đào" userId="2aacd304fb7097e3" providerId="LiveId" clId="{D940966B-08AC-4BB3-BC20-83B7E1A4FCD5}" dt="2024-02-20T07:14:00.110" v="720" actId="164"/>
          <ac:spMkLst>
            <pc:docMk/>
            <pc:sldMk cId="2038456542" sldId="294"/>
            <ac:spMk id="35" creationId="{E1523CD7-E314-DB3B-8173-E63E171E28BA}"/>
          </ac:spMkLst>
        </pc:spChg>
        <pc:spChg chg="add mod">
          <ac:chgData name="Thảo Đào" userId="2aacd304fb7097e3" providerId="LiveId" clId="{D940966B-08AC-4BB3-BC20-83B7E1A4FCD5}" dt="2024-02-20T07:13:56.028" v="719" actId="164"/>
          <ac:spMkLst>
            <pc:docMk/>
            <pc:sldMk cId="2038456542" sldId="294"/>
            <ac:spMk id="36" creationId="{8DADB2D3-4F61-78C7-78F8-35FCBA360280}"/>
          </ac:spMkLst>
        </pc:spChg>
        <pc:spChg chg="add mod">
          <ac:chgData name="Thảo Đào" userId="2aacd304fb7097e3" providerId="LiveId" clId="{D940966B-08AC-4BB3-BC20-83B7E1A4FCD5}" dt="2024-02-20T07:14:00.110" v="720" actId="164"/>
          <ac:spMkLst>
            <pc:docMk/>
            <pc:sldMk cId="2038456542" sldId="294"/>
            <ac:spMk id="37" creationId="{5F74D29E-7467-33C2-6B3D-EB7C94F2C312}"/>
          </ac:spMkLst>
        </pc:spChg>
        <pc:spChg chg="add mod">
          <ac:chgData name="Thảo Đào" userId="2aacd304fb7097e3" providerId="LiveId" clId="{D940966B-08AC-4BB3-BC20-83B7E1A4FCD5}" dt="2024-02-20T07:14:03.422" v="721" actId="164"/>
          <ac:spMkLst>
            <pc:docMk/>
            <pc:sldMk cId="2038456542" sldId="294"/>
            <ac:spMk id="38" creationId="{B57F7810-B6F5-092A-D8E1-A4365C7928B5}"/>
          </ac:spMkLst>
        </pc:spChg>
        <pc:spChg chg="add mod">
          <ac:chgData name="Thảo Đào" userId="2aacd304fb7097e3" providerId="LiveId" clId="{D940966B-08AC-4BB3-BC20-83B7E1A4FCD5}" dt="2024-02-20T07:15:42.890" v="762" actId="164"/>
          <ac:spMkLst>
            <pc:docMk/>
            <pc:sldMk cId="2038456542" sldId="294"/>
            <ac:spMk id="42" creationId="{4E94D860-57F8-384E-5B46-441FE8F15BE5}"/>
          </ac:spMkLst>
        </pc:spChg>
        <pc:spChg chg="add mod ord">
          <ac:chgData name="Thảo Đào" userId="2aacd304fb7097e3" providerId="LiveId" clId="{D940966B-08AC-4BB3-BC20-83B7E1A4FCD5}" dt="2024-02-20T07:15:42.890" v="762" actId="164"/>
          <ac:spMkLst>
            <pc:docMk/>
            <pc:sldMk cId="2038456542" sldId="294"/>
            <ac:spMk id="43" creationId="{6CC4B38B-6501-CF15-5228-9C2DBB53DFA2}"/>
          </ac:spMkLst>
        </pc:spChg>
        <pc:spChg chg="add mod">
          <ac:chgData name="Thảo Đào" userId="2aacd304fb7097e3" providerId="LiveId" clId="{D940966B-08AC-4BB3-BC20-83B7E1A4FCD5}" dt="2024-02-20T07:15:42.890" v="762" actId="164"/>
          <ac:spMkLst>
            <pc:docMk/>
            <pc:sldMk cId="2038456542" sldId="294"/>
            <ac:spMk id="45" creationId="{69099E0B-0AE1-9100-D352-1634205A0C33}"/>
          </ac:spMkLst>
        </pc:spChg>
        <pc:spChg chg="mod">
          <ac:chgData name="Thảo Đào" userId="2aacd304fb7097e3" providerId="LiveId" clId="{D940966B-08AC-4BB3-BC20-83B7E1A4FCD5}" dt="2024-02-20T07:15:55.070" v="763"/>
          <ac:spMkLst>
            <pc:docMk/>
            <pc:sldMk cId="2038456542" sldId="294"/>
            <ac:spMk id="48" creationId="{14DA8FD0-EF66-33F0-A1F7-E4A48E10D61C}"/>
          </ac:spMkLst>
        </pc:spChg>
        <pc:spChg chg="mod">
          <ac:chgData name="Thảo Đào" userId="2aacd304fb7097e3" providerId="LiveId" clId="{D940966B-08AC-4BB3-BC20-83B7E1A4FCD5}" dt="2024-02-20T07:15:55.070" v="763"/>
          <ac:spMkLst>
            <pc:docMk/>
            <pc:sldMk cId="2038456542" sldId="294"/>
            <ac:spMk id="49" creationId="{3F7A5C3F-BADF-1456-B822-C87C69C0D861}"/>
          </ac:spMkLst>
        </pc:spChg>
        <pc:spChg chg="mod">
          <ac:chgData name="Thảo Đào" userId="2aacd304fb7097e3" providerId="LiveId" clId="{D940966B-08AC-4BB3-BC20-83B7E1A4FCD5}" dt="2024-02-20T07:16:28.195" v="768"/>
          <ac:spMkLst>
            <pc:docMk/>
            <pc:sldMk cId="2038456542" sldId="294"/>
            <ac:spMk id="50" creationId="{D7A045CF-D216-5C5E-2707-496378F5420C}"/>
          </ac:spMkLst>
        </pc:spChg>
        <pc:spChg chg="mod">
          <ac:chgData name="Thảo Đào" userId="2aacd304fb7097e3" providerId="LiveId" clId="{D940966B-08AC-4BB3-BC20-83B7E1A4FCD5}" dt="2024-02-20T07:16:09.235" v="766"/>
          <ac:spMkLst>
            <pc:docMk/>
            <pc:sldMk cId="2038456542" sldId="294"/>
            <ac:spMk id="52" creationId="{6B838EAF-EB44-6846-2C71-7ED4111AAA0D}"/>
          </ac:spMkLst>
        </pc:spChg>
        <pc:spChg chg="mod">
          <ac:chgData name="Thảo Đào" userId="2aacd304fb7097e3" providerId="LiveId" clId="{D940966B-08AC-4BB3-BC20-83B7E1A4FCD5}" dt="2024-02-20T07:16:09.235" v="766"/>
          <ac:spMkLst>
            <pc:docMk/>
            <pc:sldMk cId="2038456542" sldId="294"/>
            <ac:spMk id="53" creationId="{3060B037-E19A-19D4-884F-52FDB989449F}"/>
          </ac:spMkLst>
        </pc:spChg>
        <pc:spChg chg="mod">
          <ac:chgData name="Thảo Đào" userId="2aacd304fb7097e3" providerId="LiveId" clId="{D940966B-08AC-4BB3-BC20-83B7E1A4FCD5}" dt="2024-02-20T07:16:48.393" v="770" actId="1076"/>
          <ac:spMkLst>
            <pc:docMk/>
            <pc:sldMk cId="2038456542" sldId="294"/>
            <ac:spMk id="54" creationId="{02D93C57-783D-D10C-AAE8-5EDFF496D196}"/>
          </ac:spMkLst>
        </pc:spChg>
        <pc:spChg chg="mod">
          <ac:chgData name="Thảo Đào" userId="2aacd304fb7097e3" providerId="LiveId" clId="{D940966B-08AC-4BB3-BC20-83B7E1A4FCD5}" dt="2024-02-20T07:16:09.235" v="766"/>
          <ac:spMkLst>
            <pc:docMk/>
            <pc:sldMk cId="2038456542" sldId="294"/>
            <ac:spMk id="56" creationId="{B74B27DF-18DF-4889-124E-2011CC53CBBE}"/>
          </ac:spMkLst>
        </pc:spChg>
        <pc:spChg chg="mod">
          <ac:chgData name="Thảo Đào" userId="2aacd304fb7097e3" providerId="LiveId" clId="{D940966B-08AC-4BB3-BC20-83B7E1A4FCD5}" dt="2024-02-20T07:16:09.235" v="766"/>
          <ac:spMkLst>
            <pc:docMk/>
            <pc:sldMk cId="2038456542" sldId="294"/>
            <ac:spMk id="57" creationId="{864803B2-F4CC-604E-59AD-74671F06B93C}"/>
          </ac:spMkLst>
        </pc:spChg>
        <pc:spChg chg="mod">
          <ac:chgData name="Thảo Đào" userId="2aacd304fb7097e3" providerId="LiveId" clId="{D940966B-08AC-4BB3-BC20-83B7E1A4FCD5}" dt="2024-02-20T07:17:07.920" v="783" actId="1035"/>
          <ac:spMkLst>
            <pc:docMk/>
            <pc:sldMk cId="2038456542" sldId="294"/>
            <ac:spMk id="58" creationId="{D55EA6FB-5527-031B-8210-0B4EACFAC102}"/>
          </ac:spMkLst>
        </pc:spChg>
        <pc:spChg chg="del">
          <ac:chgData name="Thảo Đào" userId="2aacd304fb7097e3" providerId="LiveId" clId="{D940966B-08AC-4BB3-BC20-83B7E1A4FCD5}" dt="2024-02-20T06:38:09.299" v="96" actId="478"/>
          <ac:spMkLst>
            <pc:docMk/>
            <pc:sldMk cId="2038456542" sldId="294"/>
            <ac:spMk id="665" creationId="{9EA586A6-3ACA-EEBC-29DD-3D8B0846F615}"/>
          </ac:spMkLst>
        </pc:spChg>
        <pc:spChg chg="del">
          <ac:chgData name="Thảo Đào" userId="2aacd304fb7097e3" providerId="LiveId" clId="{D940966B-08AC-4BB3-BC20-83B7E1A4FCD5}" dt="2024-02-20T06:38:15.053" v="98" actId="478"/>
          <ac:spMkLst>
            <pc:docMk/>
            <pc:sldMk cId="2038456542" sldId="294"/>
            <ac:spMk id="666" creationId="{BAFEE012-1E76-2A51-06D9-417A36C82797}"/>
          </ac:spMkLst>
        </pc:spChg>
        <pc:spChg chg="del">
          <ac:chgData name="Thảo Đào" userId="2aacd304fb7097e3" providerId="LiveId" clId="{D940966B-08AC-4BB3-BC20-83B7E1A4FCD5}" dt="2024-02-20T06:38:09.299" v="96" actId="478"/>
          <ac:spMkLst>
            <pc:docMk/>
            <pc:sldMk cId="2038456542" sldId="294"/>
            <ac:spMk id="667" creationId="{D1465BF6-55BA-679E-6635-03FF9DCA8B51}"/>
          </ac:spMkLst>
        </pc:spChg>
        <pc:spChg chg="del">
          <ac:chgData name="Thảo Đào" userId="2aacd304fb7097e3" providerId="LiveId" clId="{D940966B-08AC-4BB3-BC20-83B7E1A4FCD5}" dt="2024-02-20T06:38:09.299" v="96" actId="478"/>
          <ac:spMkLst>
            <pc:docMk/>
            <pc:sldMk cId="2038456542" sldId="294"/>
            <ac:spMk id="668" creationId="{7465CE3D-823C-2B2D-FB8F-7F42CAFBA509}"/>
          </ac:spMkLst>
        </pc:spChg>
        <pc:spChg chg="del">
          <ac:chgData name="Thảo Đào" userId="2aacd304fb7097e3" providerId="LiveId" clId="{D940966B-08AC-4BB3-BC20-83B7E1A4FCD5}" dt="2024-02-20T06:38:09.299" v="96" actId="478"/>
          <ac:spMkLst>
            <pc:docMk/>
            <pc:sldMk cId="2038456542" sldId="294"/>
            <ac:spMk id="669" creationId="{658D35B3-9C05-8997-5D92-55A0A6A94FD7}"/>
          </ac:spMkLst>
        </pc:spChg>
        <pc:spChg chg="del">
          <ac:chgData name="Thảo Đào" userId="2aacd304fb7097e3" providerId="LiveId" clId="{D940966B-08AC-4BB3-BC20-83B7E1A4FCD5}" dt="2024-02-20T06:38:09.299" v="96" actId="478"/>
          <ac:spMkLst>
            <pc:docMk/>
            <pc:sldMk cId="2038456542" sldId="294"/>
            <ac:spMk id="670" creationId="{F7BA0727-9BBB-C41E-BD44-0718B74CAE1A}"/>
          </ac:spMkLst>
        </pc:spChg>
        <pc:spChg chg="del">
          <ac:chgData name="Thảo Đào" userId="2aacd304fb7097e3" providerId="LiveId" clId="{D940966B-08AC-4BB3-BC20-83B7E1A4FCD5}" dt="2024-02-20T06:38:09.299" v="96" actId="478"/>
          <ac:spMkLst>
            <pc:docMk/>
            <pc:sldMk cId="2038456542" sldId="294"/>
            <ac:spMk id="671" creationId="{360845CC-A3DB-5F57-006E-84241AA404F0}"/>
          </ac:spMkLst>
        </pc:spChg>
        <pc:spChg chg="del">
          <ac:chgData name="Thảo Đào" userId="2aacd304fb7097e3" providerId="LiveId" clId="{D940966B-08AC-4BB3-BC20-83B7E1A4FCD5}" dt="2024-02-20T06:38:09.299" v="96" actId="478"/>
          <ac:spMkLst>
            <pc:docMk/>
            <pc:sldMk cId="2038456542" sldId="294"/>
            <ac:spMk id="672" creationId="{B52D9466-8078-1FA5-7E82-768AC64AB25C}"/>
          </ac:spMkLst>
        </pc:spChg>
        <pc:spChg chg="del">
          <ac:chgData name="Thảo Đào" userId="2aacd304fb7097e3" providerId="LiveId" clId="{D940966B-08AC-4BB3-BC20-83B7E1A4FCD5}" dt="2024-02-20T06:38:09.299" v="96" actId="478"/>
          <ac:spMkLst>
            <pc:docMk/>
            <pc:sldMk cId="2038456542" sldId="294"/>
            <ac:spMk id="673" creationId="{2D3B5BAB-7AC5-261E-232F-02A5B3F38F15}"/>
          </ac:spMkLst>
        </pc:spChg>
        <pc:spChg chg="del">
          <ac:chgData name="Thảo Đào" userId="2aacd304fb7097e3" providerId="LiveId" clId="{D940966B-08AC-4BB3-BC20-83B7E1A4FCD5}" dt="2024-02-20T06:38:12.559" v="97" actId="478"/>
          <ac:spMkLst>
            <pc:docMk/>
            <pc:sldMk cId="2038456542" sldId="294"/>
            <ac:spMk id="674" creationId="{A5F7F4C1-005E-4718-74E8-C8CC62496ABB}"/>
          </ac:spMkLst>
        </pc:spChg>
        <pc:spChg chg="del">
          <ac:chgData name="Thảo Đào" userId="2aacd304fb7097e3" providerId="LiveId" clId="{D940966B-08AC-4BB3-BC20-83B7E1A4FCD5}" dt="2024-02-20T06:38:09.299" v="96" actId="478"/>
          <ac:spMkLst>
            <pc:docMk/>
            <pc:sldMk cId="2038456542" sldId="294"/>
            <ac:spMk id="675" creationId="{9504B8ED-1426-0ED6-842E-1D9187171C39}"/>
          </ac:spMkLst>
        </pc:spChg>
        <pc:spChg chg="del">
          <ac:chgData name="Thảo Đào" userId="2aacd304fb7097e3" providerId="LiveId" clId="{D940966B-08AC-4BB3-BC20-83B7E1A4FCD5}" dt="2024-02-20T06:38:12.559" v="97" actId="478"/>
          <ac:spMkLst>
            <pc:docMk/>
            <pc:sldMk cId="2038456542" sldId="294"/>
            <ac:spMk id="676" creationId="{20E7F906-07F1-452F-66BF-E5C28F6A1B95}"/>
          </ac:spMkLst>
        </pc:spChg>
        <pc:spChg chg="del">
          <ac:chgData name="Thảo Đào" userId="2aacd304fb7097e3" providerId="LiveId" clId="{D940966B-08AC-4BB3-BC20-83B7E1A4FCD5}" dt="2024-02-20T06:38:09.299" v="96" actId="478"/>
          <ac:spMkLst>
            <pc:docMk/>
            <pc:sldMk cId="2038456542" sldId="294"/>
            <ac:spMk id="677" creationId="{639E6555-2128-3C1D-B5E5-1ABB96627928}"/>
          </ac:spMkLst>
        </pc:spChg>
        <pc:spChg chg="del">
          <ac:chgData name="Thảo Đào" userId="2aacd304fb7097e3" providerId="LiveId" clId="{D940966B-08AC-4BB3-BC20-83B7E1A4FCD5}" dt="2024-02-20T06:38:09.299" v="96" actId="478"/>
          <ac:spMkLst>
            <pc:docMk/>
            <pc:sldMk cId="2038456542" sldId="294"/>
            <ac:spMk id="678" creationId="{F8929694-1000-1D37-51AE-D52C3C9670AC}"/>
          </ac:spMkLst>
        </pc:spChg>
        <pc:grpChg chg="add mod">
          <ac:chgData name="Thảo Đào" userId="2aacd304fb7097e3" providerId="LiveId" clId="{D940966B-08AC-4BB3-BC20-83B7E1A4FCD5}" dt="2024-02-20T07:14:29.220" v="736" actId="1035"/>
          <ac:grpSpMkLst>
            <pc:docMk/>
            <pc:sldMk cId="2038456542" sldId="294"/>
            <ac:grpSpMk id="39" creationId="{4CB7E2B8-1053-FB55-8BEC-3DD8180354FD}"/>
          </ac:grpSpMkLst>
        </pc:grpChg>
        <pc:grpChg chg="add mod">
          <ac:chgData name="Thảo Đào" userId="2aacd304fb7097e3" providerId="LiveId" clId="{D940966B-08AC-4BB3-BC20-83B7E1A4FCD5}" dt="2024-02-20T07:14:29.220" v="736" actId="1035"/>
          <ac:grpSpMkLst>
            <pc:docMk/>
            <pc:sldMk cId="2038456542" sldId="294"/>
            <ac:grpSpMk id="40" creationId="{37C9000C-6042-C75C-A7CC-A1B13D7CF0EE}"/>
          </ac:grpSpMkLst>
        </pc:grpChg>
        <pc:grpChg chg="add mod">
          <ac:chgData name="Thảo Đào" userId="2aacd304fb7097e3" providerId="LiveId" clId="{D940966B-08AC-4BB3-BC20-83B7E1A4FCD5}" dt="2024-02-20T07:16:03.150" v="765" actId="1076"/>
          <ac:grpSpMkLst>
            <pc:docMk/>
            <pc:sldMk cId="2038456542" sldId="294"/>
            <ac:grpSpMk id="41" creationId="{A31C60C2-4DE1-0235-E6C1-7D2E66213677}"/>
          </ac:grpSpMkLst>
        </pc:grpChg>
        <pc:grpChg chg="add mod">
          <ac:chgData name="Thảo Đào" userId="2aacd304fb7097e3" providerId="LiveId" clId="{D940966B-08AC-4BB3-BC20-83B7E1A4FCD5}" dt="2024-02-20T07:15:42.890" v="762" actId="164"/>
          <ac:grpSpMkLst>
            <pc:docMk/>
            <pc:sldMk cId="2038456542" sldId="294"/>
            <ac:grpSpMk id="46" creationId="{3B4D4C1B-A75B-8A12-DF55-597CACBEBF88}"/>
          </ac:grpSpMkLst>
        </pc:grpChg>
        <pc:grpChg chg="add mod">
          <ac:chgData name="Thảo Đào" userId="2aacd304fb7097e3" providerId="LiveId" clId="{D940966B-08AC-4BB3-BC20-83B7E1A4FCD5}" dt="2024-02-20T07:15:59.205" v="764" actId="1076"/>
          <ac:grpSpMkLst>
            <pc:docMk/>
            <pc:sldMk cId="2038456542" sldId="294"/>
            <ac:grpSpMk id="47" creationId="{868BA7AE-E36E-7307-C22F-FF6A75DF6819}"/>
          </ac:grpSpMkLst>
        </pc:grpChg>
        <pc:grpChg chg="add mod">
          <ac:chgData name="Thảo Đào" userId="2aacd304fb7097e3" providerId="LiveId" clId="{D940966B-08AC-4BB3-BC20-83B7E1A4FCD5}" dt="2024-02-20T07:16:18.200" v="767" actId="1076"/>
          <ac:grpSpMkLst>
            <pc:docMk/>
            <pc:sldMk cId="2038456542" sldId="294"/>
            <ac:grpSpMk id="51" creationId="{D914C3B8-3B07-997E-F275-32E28A05B2F6}"/>
          </ac:grpSpMkLst>
        </pc:grpChg>
        <pc:grpChg chg="add mod">
          <ac:chgData name="Thảo Đào" userId="2aacd304fb7097e3" providerId="LiveId" clId="{D940966B-08AC-4BB3-BC20-83B7E1A4FCD5}" dt="2024-02-20T07:16:18.200" v="767" actId="1076"/>
          <ac:grpSpMkLst>
            <pc:docMk/>
            <pc:sldMk cId="2038456542" sldId="294"/>
            <ac:grpSpMk id="55" creationId="{B1FD508E-0B75-1C1D-2C7D-F535EAF8B53A}"/>
          </ac:grpSpMkLst>
        </pc:grpChg>
        <pc:grpChg chg="del">
          <ac:chgData name="Thảo Đào" userId="2aacd304fb7097e3" providerId="LiveId" clId="{D940966B-08AC-4BB3-BC20-83B7E1A4FCD5}" dt="2024-02-20T06:38:09.299" v="96" actId="478"/>
          <ac:grpSpMkLst>
            <pc:docMk/>
            <pc:sldMk cId="2038456542" sldId="294"/>
            <ac:grpSpMk id="679" creationId="{36E390F5-2FF8-303C-C5AB-177369BA97F6}"/>
          </ac:grpSpMkLst>
        </pc:grpChg>
        <pc:grpChg chg="del">
          <ac:chgData name="Thảo Đào" userId="2aacd304fb7097e3" providerId="LiveId" clId="{D940966B-08AC-4BB3-BC20-83B7E1A4FCD5}" dt="2024-02-20T06:38:09.299" v="96" actId="478"/>
          <ac:grpSpMkLst>
            <pc:docMk/>
            <pc:sldMk cId="2038456542" sldId="294"/>
            <ac:grpSpMk id="684" creationId="{F0A53EF4-82DD-6B2E-1E6B-5A1EA25873FA}"/>
          </ac:grpSpMkLst>
        </pc:grpChg>
        <pc:grpChg chg="del">
          <ac:chgData name="Thảo Đào" userId="2aacd304fb7097e3" providerId="LiveId" clId="{D940966B-08AC-4BB3-BC20-83B7E1A4FCD5}" dt="2024-02-20T06:38:09.299" v="96" actId="478"/>
          <ac:grpSpMkLst>
            <pc:docMk/>
            <pc:sldMk cId="2038456542" sldId="294"/>
            <ac:grpSpMk id="690" creationId="{A9FCD0CB-F031-849C-432D-36738F41BC50}"/>
          </ac:grpSpMkLst>
        </pc:grpChg>
        <pc:picChg chg="add del mod">
          <ac:chgData name="Thảo Đào" userId="2aacd304fb7097e3" providerId="LiveId" clId="{D940966B-08AC-4BB3-BC20-83B7E1A4FCD5}" dt="2024-02-20T06:52:22.048" v="458" actId="478"/>
          <ac:picMkLst>
            <pc:docMk/>
            <pc:sldMk cId="2038456542" sldId="294"/>
            <ac:picMk id="20" creationId="{4A06D0EA-61C6-BA2A-A667-3852A0124E92}"/>
          </ac:picMkLst>
        </pc:picChg>
        <pc:picChg chg="add del mod">
          <ac:chgData name="Thảo Đào" userId="2aacd304fb7097e3" providerId="LiveId" clId="{D940966B-08AC-4BB3-BC20-83B7E1A4FCD5}" dt="2024-02-20T06:52:22.048" v="458" actId="478"/>
          <ac:picMkLst>
            <pc:docMk/>
            <pc:sldMk cId="2038456542" sldId="294"/>
            <ac:picMk id="21" creationId="{86D552CA-F546-4A01-5AC3-E97ECED1F042}"/>
          </ac:picMkLst>
        </pc:picChg>
        <pc:picChg chg="add mod">
          <ac:chgData name="Thảo Đào" userId="2aacd304fb7097e3" providerId="LiveId" clId="{D940966B-08AC-4BB3-BC20-83B7E1A4FCD5}" dt="2024-02-20T07:04:58.495" v="571" actId="1076"/>
          <ac:picMkLst>
            <pc:docMk/>
            <pc:sldMk cId="2038456542" sldId="294"/>
            <ac:picMk id="2050" creationId="{313F93D8-B0C0-12D7-3847-F9E8F46CA971}"/>
          </ac:picMkLst>
        </pc:picChg>
      </pc:sldChg>
      <pc:sldChg chg="addSp delSp modSp add mod modTransition modAnim">
        <pc:chgData name="Thảo Đào" userId="2aacd304fb7097e3" providerId="LiveId" clId="{D940966B-08AC-4BB3-BC20-83B7E1A4FCD5}" dt="2024-02-20T08:45:56.694" v="3472"/>
        <pc:sldMkLst>
          <pc:docMk/>
          <pc:sldMk cId="3219276597" sldId="295"/>
        </pc:sldMkLst>
        <pc:spChg chg="add mod ord">
          <ac:chgData name="Thảo Đào" userId="2aacd304fb7097e3" providerId="LiveId" clId="{D940966B-08AC-4BB3-BC20-83B7E1A4FCD5}" dt="2024-02-20T06:44:57.062" v="356" actId="14100"/>
          <ac:spMkLst>
            <pc:docMk/>
            <pc:sldMk cId="3219276597" sldId="295"/>
            <ac:spMk id="2" creationId="{9D385C3D-4179-C53C-DC65-22891E1ECED5}"/>
          </ac:spMkLst>
        </pc:spChg>
        <pc:spChg chg="add mod ord">
          <ac:chgData name="Thảo Đào" userId="2aacd304fb7097e3" providerId="LiveId" clId="{D940966B-08AC-4BB3-BC20-83B7E1A4FCD5}" dt="2024-02-20T06:44:59.905" v="357" actId="14100"/>
          <ac:spMkLst>
            <pc:docMk/>
            <pc:sldMk cId="3219276597" sldId="295"/>
            <ac:spMk id="3" creationId="{6431DD1E-95A6-014C-0DB4-72BF14916200}"/>
          </ac:spMkLst>
        </pc:spChg>
        <pc:spChg chg="add mod">
          <ac:chgData name="Thảo Đào" userId="2aacd304fb7097e3" providerId="LiveId" clId="{D940966B-08AC-4BB3-BC20-83B7E1A4FCD5}" dt="2024-02-20T06:45:19.201" v="364" actId="1076"/>
          <ac:spMkLst>
            <pc:docMk/>
            <pc:sldMk cId="3219276597" sldId="295"/>
            <ac:spMk id="6" creationId="{EC444AD2-DC7A-4B46-35A7-CD1BF777B19B}"/>
          </ac:spMkLst>
        </pc:spChg>
        <pc:spChg chg="add mod">
          <ac:chgData name="Thảo Đào" userId="2aacd304fb7097e3" providerId="LiveId" clId="{D940966B-08AC-4BB3-BC20-83B7E1A4FCD5}" dt="2024-02-20T06:46:01.220" v="375" actId="1038"/>
          <ac:spMkLst>
            <pc:docMk/>
            <pc:sldMk cId="3219276597" sldId="295"/>
            <ac:spMk id="7" creationId="{33BB9B45-CACE-46D5-54BA-DA56268F2680}"/>
          </ac:spMkLst>
        </pc:spChg>
        <pc:spChg chg="mod">
          <ac:chgData name="Thảo Đào" userId="2aacd304fb7097e3" providerId="LiveId" clId="{D940966B-08AC-4BB3-BC20-83B7E1A4FCD5}" dt="2024-02-20T06:46:22.997" v="380"/>
          <ac:spMkLst>
            <pc:docMk/>
            <pc:sldMk cId="3219276597" sldId="295"/>
            <ac:spMk id="9" creationId="{63FF657F-3DFA-D2DE-AE0F-D761C0DF46D9}"/>
          </ac:spMkLst>
        </pc:spChg>
        <pc:spChg chg="mod">
          <ac:chgData name="Thảo Đào" userId="2aacd304fb7097e3" providerId="LiveId" clId="{D940966B-08AC-4BB3-BC20-83B7E1A4FCD5}" dt="2024-02-20T06:46:22.997" v="380"/>
          <ac:spMkLst>
            <pc:docMk/>
            <pc:sldMk cId="3219276597" sldId="295"/>
            <ac:spMk id="10" creationId="{AD46751E-CD59-AB98-A65B-055FAE6BE4E8}"/>
          </ac:spMkLst>
        </pc:spChg>
        <pc:spChg chg="mod">
          <ac:chgData name="Thảo Đào" userId="2aacd304fb7097e3" providerId="LiveId" clId="{D940966B-08AC-4BB3-BC20-83B7E1A4FCD5}" dt="2024-02-20T06:46:22.997" v="380"/>
          <ac:spMkLst>
            <pc:docMk/>
            <pc:sldMk cId="3219276597" sldId="295"/>
            <ac:spMk id="11" creationId="{03EAB727-B90A-B0C7-0FDD-B9BDAAD0F4AF}"/>
          </ac:spMkLst>
        </pc:spChg>
        <pc:spChg chg="mod">
          <ac:chgData name="Thảo Đào" userId="2aacd304fb7097e3" providerId="LiveId" clId="{D940966B-08AC-4BB3-BC20-83B7E1A4FCD5}" dt="2024-02-20T06:46:22.997" v="380"/>
          <ac:spMkLst>
            <pc:docMk/>
            <pc:sldMk cId="3219276597" sldId="295"/>
            <ac:spMk id="12" creationId="{D7DE9F5E-4153-17D0-B423-052A373A985F}"/>
          </ac:spMkLst>
        </pc:spChg>
        <pc:spChg chg="mod">
          <ac:chgData name="Thảo Đào" userId="2aacd304fb7097e3" providerId="LiveId" clId="{D940966B-08AC-4BB3-BC20-83B7E1A4FCD5}" dt="2024-02-20T06:46:22.997" v="380"/>
          <ac:spMkLst>
            <pc:docMk/>
            <pc:sldMk cId="3219276597" sldId="295"/>
            <ac:spMk id="13" creationId="{9AD048EF-C382-03C0-8B1C-C438DF599B50}"/>
          </ac:spMkLst>
        </pc:spChg>
        <pc:spChg chg="mod">
          <ac:chgData name="Thảo Đào" userId="2aacd304fb7097e3" providerId="LiveId" clId="{D940966B-08AC-4BB3-BC20-83B7E1A4FCD5}" dt="2024-02-20T06:46:22.997" v="380"/>
          <ac:spMkLst>
            <pc:docMk/>
            <pc:sldMk cId="3219276597" sldId="295"/>
            <ac:spMk id="14" creationId="{4CFAF798-CB8C-A340-AD33-0D475C8CA216}"/>
          </ac:spMkLst>
        </pc:spChg>
        <pc:spChg chg="mod">
          <ac:chgData name="Thảo Đào" userId="2aacd304fb7097e3" providerId="LiveId" clId="{D940966B-08AC-4BB3-BC20-83B7E1A4FCD5}" dt="2024-02-20T06:46:22.997" v="380"/>
          <ac:spMkLst>
            <pc:docMk/>
            <pc:sldMk cId="3219276597" sldId="295"/>
            <ac:spMk id="15" creationId="{A56B581B-00BC-34B0-98D3-CF106D88D709}"/>
          </ac:spMkLst>
        </pc:spChg>
        <pc:spChg chg="mod">
          <ac:chgData name="Thảo Đào" userId="2aacd304fb7097e3" providerId="LiveId" clId="{D940966B-08AC-4BB3-BC20-83B7E1A4FCD5}" dt="2024-02-20T06:46:22.997" v="380"/>
          <ac:spMkLst>
            <pc:docMk/>
            <pc:sldMk cId="3219276597" sldId="295"/>
            <ac:spMk id="16" creationId="{78B109EF-E30E-496F-908B-2795E36A282D}"/>
          </ac:spMkLst>
        </pc:spChg>
        <pc:spChg chg="mod">
          <ac:chgData name="Thảo Đào" userId="2aacd304fb7097e3" providerId="LiveId" clId="{D940966B-08AC-4BB3-BC20-83B7E1A4FCD5}" dt="2024-02-20T06:46:22.997" v="380"/>
          <ac:spMkLst>
            <pc:docMk/>
            <pc:sldMk cId="3219276597" sldId="295"/>
            <ac:spMk id="17" creationId="{E1CCCDC9-7261-8C05-0145-1A001AA3D52B}"/>
          </ac:spMkLst>
        </pc:spChg>
        <pc:spChg chg="mod">
          <ac:chgData name="Thảo Đào" userId="2aacd304fb7097e3" providerId="LiveId" clId="{D940966B-08AC-4BB3-BC20-83B7E1A4FCD5}" dt="2024-02-20T06:46:59.404" v="383"/>
          <ac:spMkLst>
            <pc:docMk/>
            <pc:sldMk cId="3219276597" sldId="295"/>
            <ac:spMk id="19" creationId="{934422EF-936D-2252-EE65-397AD943E32E}"/>
          </ac:spMkLst>
        </pc:spChg>
        <pc:spChg chg="mod">
          <ac:chgData name="Thảo Đào" userId="2aacd304fb7097e3" providerId="LiveId" clId="{D940966B-08AC-4BB3-BC20-83B7E1A4FCD5}" dt="2024-02-20T06:46:59.404" v="383"/>
          <ac:spMkLst>
            <pc:docMk/>
            <pc:sldMk cId="3219276597" sldId="295"/>
            <ac:spMk id="22" creationId="{2A5BF6C2-B00A-B94E-CA29-F5CD70014AC6}"/>
          </ac:spMkLst>
        </pc:spChg>
        <pc:spChg chg="mod">
          <ac:chgData name="Thảo Đào" userId="2aacd304fb7097e3" providerId="LiveId" clId="{D940966B-08AC-4BB3-BC20-83B7E1A4FCD5}" dt="2024-02-20T06:46:59.404" v="383"/>
          <ac:spMkLst>
            <pc:docMk/>
            <pc:sldMk cId="3219276597" sldId="295"/>
            <ac:spMk id="23" creationId="{342AF3F7-B276-297B-3954-57D314631B28}"/>
          </ac:spMkLst>
        </pc:spChg>
        <pc:spChg chg="del">
          <ac:chgData name="Thảo Đào" userId="2aacd304fb7097e3" providerId="LiveId" clId="{D940966B-08AC-4BB3-BC20-83B7E1A4FCD5}" dt="2024-02-20T06:43:25.695" v="324" actId="478"/>
          <ac:spMkLst>
            <pc:docMk/>
            <pc:sldMk cId="3219276597" sldId="295"/>
            <ac:spMk id="24" creationId="{D2928BCA-2C4A-E4E1-1CE6-98C49A88537E}"/>
          </ac:spMkLst>
        </pc:spChg>
        <pc:spChg chg="mod">
          <ac:chgData name="Thảo Đào" userId="2aacd304fb7097e3" providerId="LiveId" clId="{D940966B-08AC-4BB3-BC20-83B7E1A4FCD5}" dt="2024-02-20T06:46:59.404" v="383"/>
          <ac:spMkLst>
            <pc:docMk/>
            <pc:sldMk cId="3219276597" sldId="295"/>
            <ac:spMk id="25" creationId="{1FD3F4E3-4BBC-0B6E-D9DF-24F6FFF8BE45}"/>
          </ac:spMkLst>
        </pc:spChg>
        <pc:spChg chg="mod">
          <ac:chgData name="Thảo Đào" userId="2aacd304fb7097e3" providerId="LiveId" clId="{D940966B-08AC-4BB3-BC20-83B7E1A4FCD5}" dt="2024-02-20T06:46:59.404" v="383"/>
          <ac:spMkLst>
            <pc:docMk/>
            <pc:sldMk cId="3219276597" sldId="295"/>
            <ac:spMk id="26" creationId="{04C69CC7-E522-16D8-09A3-DB360CEE58BB}"/>
          </ac:spMkLst>
        </pc:spChg>
        <pc:spChg chg="mod">
          <ac:chgData name="Thảo Đào" userId="2aacd304fb7097e3" providerId="LiveId" clId="{D940966B-08AC-4BB3-BC20-83B7E1A4FCD5}" dt="2024-02-20T06:46:59.404" v="383"/>
          <ac:spMkLst>
            <pc:docMk/>
            <pc:sldMk cId="3219276597" sldId="295"/>
            <ac:spMk id="27" creationId="{FC443F0E-613A-6354-DE88-B2D20C7698B8}"/>
          </ac:spMkLst>
        </pc:spChg>
        <pc:spChg chg="del">
          <ac:chgData name="Thảo Đào" userId="2aacd304fb7097e3" providerId="LiveId" clId="{D940966B-08AC-4BB3-BC20-83B7E1A4FCD5}" dt="2024-02-20T06:43:25.695" v="324" actId="478"/>
          <ac:spMkLst>
            <pc:docMk/>
            <pc:sldMk cId="3219276597" sldId="295"/>
            <ac:spMk id="28" creationId="{FE47E0CD-10EC-50C4-C987-48D8515B7319}"/>
          </ac:spMkLst>
        </pc:spChg>
        <pc:spChg chg="mod">
          <ac:chgData name="Thảo Đào" userId="2aacd304fb7097e3" providerId="LiveId" clId="{D940966B-08AC-4BB3-BC20-83B7E1A4FCD5}" dt="2024-02-20T06:46:59.404" v="383"/>
          <ac:spMkLst>
            <pc:docMk/>
            <pc:sldMk cId="3219276597" sldId="295"/>
            <ac:spMk id="29" creationId="{0D94718C-E9E0-5348-AB86-509673685174}"/>
          </ac:spMkLst>
        </pc:spChg>
        <pc:spChg chg="mod">
          <ac:chgData name="Thảo Đào" userId="2aacd304fb7097e3" providerId="LiveId" clId="{D940966B-08AC-4BB3-BC20-83B7E1A4FCD5}" dt="2024-02-20T06:46:59.404" v="383"/>
          <ac:spMkLst>
            <pc:docMk/>
            <pc:sldMk cId="3219276597" sldId="295"/>
            <ac:spMk id="30" creationId="{D6FD2364-8A0E-9C64-7020-762116E736AA}"/>
          </ac:spMkLst>
        </pc:spChg>
        <pc:spChg chg="mod">
          <ac:chgData name="Thảo Đào" userId="2aacd304fb7097e3" providerId="LiveId" clId="{D940966B-08AC-4BB3-BC20-83B7E1A4FCD5}" dt="2024-02-20T06:46:59.404" v="383"/>
          <ac:spMkLst>
            <pc:docMk/>
            <pc:sldMk cId="3219276597" sldId="295"/>
            <ac:spMk id="31" creationId="{7258FAB8-3348-1C16-E3FC-F0E67633D07E}"/>
          </ac:spMkLst>
        </pc:spChg>
        <pc:spChg chg="add mod">
          <ac:chgData name="Thảo Đào" userId="2aacd304fb7097e3" providerId="LiveId" clId="{D940966B-08AC-4BB3-BC20-83B7E1A4FCD5}" dt="2024-02-20T06:48:38.493" v="407" actId="1076"/>
          <ac:spMkLst>
            <pc:docMk/>
            <pc:sldMk cId="3219276597" sldId="295"/>
            <ac:spMk id="33" creationId="{267BEEF2-373A-7E26-EEEB-3B36D985B919}"/>
          </ac:spMkLst>
        </pc:spChg>
        <pc:grpChg chg="add mod">
          <ac:chgData name="Thảo Đào" userId="2aacd304fb7097e3" providerId="LiveId" clId="{D940966B-08AC-4BB3-BC20-83B7E1A4FCD5}" dt="2024-02-20T06:46:29.232" v="381" actId="1076"/>
          <ac:grpSpMkLst>
            <pc:docMk/>
            <pc:sldMk cId="3219276597" sldId="295"/>
            <ac:grpSpMk id="8" creationId="{40D4A6E6-F980-6704-A360-3A98EC9DAFA8}"/>
          </ac:grpSpMkLst>
        </pc:grpChg>
        <pc:grpChg chg="add del mod ord">
          <ac:chgData name="Thảo Đào" userId="2aacd304fb7097e3" providerId="LiveId" clId="{D940966B-08AC-4BB3-BC20-83B7E1A4FCD5}" dt="2024-02-20T06:47:18.858" v="388" actId="478"/>
          <ac:grpSpMkLst>
            <pc:docMk/>
            <pc:sldMk cId="3219276597" sldId="295"/>
            <ac:grpSpMk id="18" creationId="{5951F2E5-77FF-65DB-E550-46EDF528278C}"/>
          </ac:grpSpMkLst>
        </pc:grpChg>
        <pc:picChg chg="add mod">
          <ac:chgData name="Thảo Đào" userId="2aacd304fb7097e3" providerId="LiveId" clId="{D940966B-08AC-4BB3-BC20-83B7E1A4FCD5}" dt="2024-02-20T06:45:09.527" v="361" actId="1076"/>
          <ac:picMkLst>
            <pc:docMk/>
            <pc:sldMk cId="3219276597" sldId="295"/>
            <ac:picMk id="4" creationId="{8B18DE4E-8A9F-9447-9964-6623120586C2}"/>
          </ac:picMkLst>
        </pc:picChg>
        <pc:picChg chg="del">
          <ac:chgData name="Thảo Đào" userId="2aacd304fb7097e3" providerId="LiveId" clId="{D940966B-08AC-4BB3-BC20-83B7E1A4FCD5}" dt="2024-02-20T06:43:25.695" v="324" actId="478"/>
          <ac:picMkLst>
            <pc:docMk/>
            <pc:sldMk cId="3219276597" sldId="295"/>
            <ac:picMk id="20" creationId="{FE19A4DF-60ED-81C6-0482-BDCA745A582C}"/>
          </ac:picMkLst>
        </pc:picChg>
        <pc:picChg chg="mod">
          <ac:chgData name="Thảo Đào" userId="2aacd304fb7097e3" providerId="LiveId" clId="{D940966B-08AC-4BB3-BC20-83B7E1A4FCD5}" dt="2024-02-20T06:46:34.657" v="382" actId="166"/>
          <ac:picMkLst>
            <pc:docMk/>
            <pc:sldMk cId="3219276597" sldId="295"/>
            <ac:picMk id="21" creationId="{E559492A-57D4-0A92-CA08-F66E9AAE0C1F}"/>
          </ac:picMkLst>
        </pc:picChg>
      </pc:sldChg>
      <pc:sldChg chg="modSp add del mod ord">
        <pc:chgData name="Thảo Đào" userId="2aacd304fb7097e3" providerId="LiveId" clId="{D940966B-08AC-4BB3-BC20-83B7E1A4FCD5}" dt="2024-02-20T08:45:10.744" v="3471" actId="2696"/>
        <pc:sldMkLst>
          <pc:docMk/>
          <pc:sldMk cId="3671487130" sldId="296"/>
        </pc:sldMkLst>
        <pc:spChg chg="mod">
          <ac:chgData name="Thảo Đào" userId="2aacd304fb7097e3" providerId="LiveId" clId="{D940966B-08AC-4BB3-BC20-83B7E1A4FCD5}" dt="2024-02-20T06:50:55.985" v="429"/>
          <ac:spMkLst>
            <pc:docMk/>
            <pc:sldMk cId="3671487130" sldId="296"/>
            <ac:spMk id="6" creationId="{C48C8CAC-C257-7D6D-21B7-03F23049CAFC}"/>
          </ac:spMkLst>
        </pc:spChg>
        <pc:spChg chg="mod">
          <ac:chgData name="Thảo Đào" userId="2aacd304fb7097e3" providerId="LiveId" clId="{D940966B-08AC-4BB3-BC20-83B7E1A4FCD5}" dt="2024-02-20T06:51:05.776" v="432" actId="1076"/>
          <ac:spMkLst>
            <pc:docMk/>
            <pc:sldMk cId="3671487130" sldId="296"/>
            <ac:spMk id="8" creationId="{219FDFF0-5469-8035-236F-9BD00B7A94EA}"/>
          </ac:spMkLst>
        </pc:spChg>
        <pc:grpChg chg="mod">
          <ac:chgData name="Thảo Đào" userId="2aacd304fb7097e3" providerId="LiveId" clId="{D940966B-08AC-4BB3-BC20-83B7E1A4FCD5}" dt="2024-02-20T06:50:55.985" v="429"/>
          <ac:grpSpMkLst>
            <pc:docMk/>
            <pc:sldMk cId="3671487130" sldId="296"/>
            <ac:grpSpMk id="9" creationId="{3DC85DDB-AB24-B216-67BE-655E6AFB24BE}"/>
          </ac:grpSpMkLst>
        </pc:grpChg>
      </pc:sldChg>
      <pc:sldChg chg="addSp delSp modSp mod ord modTransition">
        <pc:chgData name="Thảo Đào" userId="2aacd304fb7097e3" providerId="LiveId" clId="{D940966B-08AC-4BB3-BC20-83B7E1A4FCD5}" dt="2024-02-20T08:45:56.694" v="3472"/>
        <pc:sldMkLst>
          <pc:docMk/>
          <pc:sldMk cId="141838557" sldId="297"/>
        </pc:sldMkLst>
        <pc:spChg chg="add del mod">
          <ac:chgData name="Thảo Đào" userId="2aacd304fb7097e3" providerId="LiveId" clId="{D940966B-08AC-4BB3-BC20-83B7E1A4FCD5}" dt="2024-02-20T06:51:50.012" v="436" actId="478"/>
          <ac:spMkLst>
            <pc:docMk/>
            <pc:sldMk cId="141838557" sldId="297"/>
            <ac:spMk id="3" creationId="{0CB02F88-004B-074C-DF05-5479E0BDE6EF}"/>
          </ac:spMkLst>
        </pc:spChg>
        <pc:spChg chg="add del mod">
          <ac:chgData name="Thảo Đào" userId="2aacd304fb7097e3" providerId="LiveId" clId="{D940966B-08AC-4BB3-BC20-83B7E1A4FCD5}" dt="2024-02-20T06:51:50.012" v="436" actId="478"/>
          <ac:spMkLst>
            <pc:docMk/>
            <pc:sldMk cId="141838557" sldId="297"/>
            <ac:spMk id="5" creationId="{91C21317-B9C6-ED01-529E-93A9E29A30F9}"/>
          </ac:spMkLst>
        </pc:spChg>
        <pc:spChg chg="mod">
          <ac:chgData name="Thảo Đào" userId="2aacd304fb7097e3" providerId="LiveId" clId="{D940966B-08AC-4BB3-BC20-83B7E1A4FCD5}" dt="2024-02-20T06:51:56.022" v="437"/>
          <ac:spMkLst>
            <pc:docMk/>
            <pc:sldMk cId="141838557" sldId="297"/>
            <ac:spMk id="7" creationId="{E098B5B0-CA18-04E5-9207-387C50BF080F}"/>
          </ac:spMkLst>
        </pc:spChg>
        <pc:spChg chg="mod">
          <ac:chgData name="Thảo Đào" userId="2aacd304fb7097e3" providerId="LiveId" clId="{D940966B-08AC-4BB3-BC20-83B7E1A4FCD5}" dt="2024-02-20T06:51:56.022" v="437"/>
          <ac:spMkLst>
            <pc:docMk/>
            <pc:sldMk cId="141838557" sldId="297"/>
            <ac:spMk id="8" creationId="{946ECB5E-0CCA-83A0-75CA-9C735CCBF806}"/>
          </ac:spMkLst>
        </pc:spChg>
        <pc:spChg chg="del">
          <ac:chgData name="Thảo Đào" userId="2aacd304fb7097e3" providerId="LiveId" clId="{D940966B-08AC-4BB3-BC20-83B7E1A4FCD5}" dt="2024-02-20T06:51:48.197" v="435" actId="478"/>
          <ac:spMkLst>
            <pc:docMk/>
            <pc:sldMk cId="141838557" sldId="297"/>
            <ac:spMk id="747" creationId="{18E60429-880C-EA8C-637D-0E0DF6312701}"/>
          </ac:spMkLst>
        </pc:spChg>
        <pc:spChg chg="del">
          <ac:chgData name="Thảo Đào" userId="2aacd304fb7097e3" providerId="LiveId" clId="{D940966B-08AC-4BB3-BC20-83B7E1A4FCD5}" dt="2024-02-20T06:51:48.197" v="435" actId="478"/>
          <ac:spMkLst>
            <pc:docMk/>
            <pc:sldMk cId="141838557" sldId="297"/>
            <ac:spMk id="748" creationId="{0E2988A6-CC94-6C78-197C-35192FF4FBE3}"/>
          </ac:spMkLst>
        </pc:spChg>
        <pc:grpChg chg="add mod">
          <ac:chgData name="Thảo Đào" userId="2aacd304fb7097e3" providerId="LiveId" clId="{D940966B-08AC-4BB3-BC20-83B7E1A4FCD5}" dt="2024-02-20T06:52:14.049" v="453" actId="1076"/>
          <ac:grpSpMkLst>
            <pc:docMk/>
            <pc:sldMk cId="141838557" sldId="297"/>
            <ac:grpSpMk id="6" creationId="{214854B6-2599-31D4-4F8B-9F618DCA8898}"/>
          </ac:grpSpMkLst>
        </pc:grpChg>
        <pc:grpChg chg="mod">
          <ac:chgData name="Thảo Đào" userId="2aacd304fb7097e3" providerId="LiveId" clId="{D940966B-08AC-4BB3-BC20-83B7E1A4FCD5}" dt="2024-02-20T06:52:09.827" v="452" actId="1037"/>
          <ac:grpSpMkLst>
            <pc:docMk/>
            <pc:sldMk cId="141838557" sldId="297"/>
            <ac:grpSpMk id="749" creationId="{124C542C-3F42-A17D-8EC1-F354B9A49AB7}"/>
          </ac:grpSpMkLst>
        </pc:grpChg>
      </pc:sldChg>
      <pc:sldChg chg="addSp delSp modSp mod modTransition modAnim">
        <pc:chgData name="Thảo Đào" userId="2aacd304fb7097e3" providerId="LiveId" clId="{D940966B-08AC-4BB3-BC20-83B7E1A4FCD5}" dt="2024-02-20T08:49:16.709" v="3530"/>
        <pc:sldMkLst>
          <pc:docMk/>
          <pc:sldMk cId="3588862769" sldId="298"/>
        </pc:sldMkLst>
        <pc:spChg chg="mod">
          <ac:chgData name="Thảo Đào" userId="2aacd304fb7097e3" providerId="LiveId" clId="{D940966B-08AC-4BB3-BC20-83B7E1A4FCD5}" dt="2024-02-20T06:58:12.762" v="468" actId="14100"/>
          <ac:spMkLst>
            <pc:docMk/>
            <pc:sldMk cId="3588862769" sldId="298"/>
            <ac:spMk id="4" creationId="{B5B06FB0-8C3F-379B-30DA-614C8CF46671}"/>
          </ac:spMkLst>
        </pc:spChg>
        <pc:spChg chg="mod">
          <ac:chgData name="Thảo Đào" userId="2aacd304fb7097e3" providerId="LiveId" clId="{D940966B-08AC-4BB3-BC20-83B7E1A4FCD5}" dt="2024-02-20T06:58:16.084" v="469" actId="1076"/>
          <ac:spMkLst>
            <pc:docMk/>
            <pc:sldMk cId="3588862769" sldId="298"/>
            <ac:spMk id="6" creationId="{3AEB7671-7F90-78C9-1D92-6D9E5FCED3CB}"/>
          </ac:spMkLst>
        </pc:spChg>
        <pc:spChg chg="mod">
          <ac:chgData name="Thảo Đào" userId="2aacd304fb7097e3" providerId="LiveId" clId="{D940966B-08AC-4BB3-BC20-83B7E1A4FCD5}" dt="2024-02-20T06:56:28.852" v="461"/>
          <ac:spMkLst>
            <pc:docMk/>
            <pc:sldMk cId="3588862769" sldId="298"/>
            <ac:spMk id="14" creationId="{15BFA0F7-0475-B629-3B94-04DBC6061A2E}"/>
          </ac:spMkLst>
        </pc:spChg>
        <pc:spChg chg="add mod">
          <ac:chgData name="Thảo Đào" userId="2aacd304fb7097e3" providerId="LiveId" clId="{D940966B-08AC-4BB3-BC20-83B7E1A4FCD5}" dt="2024-02-20T07:00:42.427" v="539" actId="1076"/>
          <ac:spMkLst>
            <pc:docMk/>
            <pc:sldMk cId="3588862769" sldId="298"/>
            <ac:spMk id="16" creationId="{2C864002-8F56-26CE-E137-FBF00490C067}"/>
          </ac:spMkLst>
        </pc:spChg>
        <pc:spChg chg="mod">
          <ac:chgData name="Thảo Đào" userId="2aacd304fb7097e3" providerId="LiveId" clId="{D940966B-08AC-4BB3-BC20-83B7E1A4FCD5}" dt="2024-02-20T07:01:46.617" v="552" actId="255"/>
          <ac:spMkLst>
            <pc:docMk/>
            <pc:sldMk cId="3588862769" sldId="298"/>
            <ac:spMk id="17" creationId="{39234468-59F4-C8F6-82EF-F69E0683E97C}"/>
          </ac:spMkLst>
        </pc:spChg>
        <pc:spChg chg="mod">
          <ac:chgData name="Thảo Đào" userId="2aacd304fb7097e3" providerId="LiveId" clId="{D940966B-08AC-4BB3-BC20-83B7E1A4FCD5}" dt="2024-02-20T07:01:51.927" v="553" actId="14100"/>
          <ac:spMkLst>
            <pc:docMk/>
            <pc:sldMk cId="3588862769" sldId="298"/>
            <ac:spMk id="18" creationId="{E59DA364-EB92-2E90-2084-1AF7F333B4CF}"/>
          </ac:spMkLst>
        </pc:spChg>
        <pc:grpChg chg="mod">
          <ac:chgData name="Thảo Đào" userId="2aacd304fb7097e3" providerId="LiveId" clId="{D940966B-08AC-4BB3-BC20-83B7E1A4FCD5}" dt="2024-02-20T06:58:21.345" v="470" actId="1076"/>
          <ac:grpSpMkLst>
            <pc:docMk/>
            <pc:sldMk cId="3588862769" sldId="298"/>
            <ac:grpSpMk id="3" creationId="{1FE74E7A-6261-DCEE-9906-740DA583134B}"/>
          </ac:grpSpMkLst>
        </pc:grpChg>
        <pc:grpChg chg="del">
          <ac:chgData name="Thảo Đào" userId="2aacd304fb7097e3" providerId="LiveId" clId="{D940966B-08AC-4BB3-BC20-83B7E1A4FCD5}" dt="2024-02-20T06:53:49.042" v="459" actId="478"/>
          <ac:grpSpMkLst>
            <pc:docMk/>
            <pc:sldMk cId="3588862769" sldId="298"/>
            <ac:grpSpMk id="12" creationId="{92B1B0BE-A361-8069-A263-93CD507BABB0}"/>
          </ac:grpSpMkLst>
        </pc:grpChg>
        <pc:grpChg chg="add mod">
          <ac:chgData name="Thảo Đào" userId="2aacd304fb7097e3" providerId="LiveId" clId="{D940966B-08AC-4BB3-BC20-83B7E1A4FCD5}" dt="2024-02-20T07:00:37.727" v="538" actId="164"/>
          <ac:grpSpMkLst>
            <pc:docMk/>
            <pc:sldMk cId="3588862769" sldId="298"/>
            <ac:grpSpMk id="19" creationId="{A8A5C69C-D4C1-F88D-6878-2394FEF0DAFB}"/>
          </ac:grpSpMkLst>
        </pc:grpChg>
        <pc:grpChg chg="mod">
          <ac:chgData name="Thảo Đào" userId="2aacd304fb7097e3" providerId="LiveId" clId="{D940966B-08AC-4BB3-BC20-83B7E1A4FCD5}" dt="2024-02-20T07:01:56.997" v="554" actId="1076"/>
          <ac:grpSpMkLst>
            <pc:docMk/>
            <pc:sldMk cId="3588862769" sldId="298"/>
            <ac:grpSpMk id="21" creationId="{641574F9-F316-B04C-428C-F4C21E8807C9}"/>
          </ac:grpSpMkLst>
        </pc:grpChg>
        <pc:picChg chg="add mod">
          <ac:chgData name="Thảo Đào" userId="2aacd304fb7097e3" providerId="LiveId" clId="{D940966B-08AC-4BB3-BC20-83B7E1A4FCD5}" dt="2024-02-20T07:00:37.727" v="538" actId="164"/>
          <ac:picMkLst>
            <pc:docMk/>
            <pc:sldMk cId="3588862769" sldId="298"/>
            <ac:picMk id="8" creationId="{20701E0A-6824-D0BC-0C4A-6CDFCC9CEF50}"/>
          </ac:picMkLst>
        </pc:picChg>
        <pc:picChg chg="add del mod">
          <ac:chgData name="Thảo Đào" userId="2aacd304fb7097e3" providerId="LiveId" clId="{D940966B-08AC-4BB3-BC20-83B7E1A4FCD5}" dt="2024-02-20T07:00:31.527" v="536" actId="478"/>
          <ac:picMkLst>
            <pc:docMk/>
            <pc:sldMk cId="3588862769" sldId="298"/>
            <ac:picMk id="15" creationId="{8DA5F698-DE6F-1DA5-2B95-EB1D653EA385}"/>
          </ac:picMkLst>
        </pc:picChg>
      </pc:sldChg>
      <pc:sldChg chg="addSp delSp modSp mod modTransition modAnim">
        <pc:chgData name="Thảo Đào" userId="2aacd304fb7097e3" providerId="LiveId" clId="{D940966B-08AC-4BB3-BC20-83B7E1A4FCD5}" dt="2024-02-20T08:50:22.702" v="3558"/>
        <pc:sldMkLst>
          <pc:docMk/>
          <pc:sldMk cId="2143097017" sldId="299"/>
        </pc:sldMkLst>
        <pc:spChg chg="mod">
          <ac:chgData name="Thảo Đào" userId="2aacd304fb7097e3" providerId="LiveId" clId="{D940966B-08AC-4BB3-BC20-83B7E1A4FCD5}" dt="2024-02-20T07:43:47.953" v="2500" actId="1076"/>
          <ac:spMkLst>
            <pc:docMk/>
            <pc:sldMk cId="2143097017" sldId="299"/>
            <ac:spMk id="2" creationId="{0F0C754E-C035-1F27-FCFA-01136CABB36D}"/>
          </ac:spMkLst>
        </pc:spChg>
        <pc:spChg chg="mod">
          <ac:chgData name="Thảo Đào" userId="2aacd304fb7097e3" providerId="LiveId" clId="{D940966B-08AC-4BB3-BC20-83B7E1A4FCD5}" dt="2024-02-20T07:42:35.546" v="2491" actId="14100"/>
          <ac:spMkLst>
            <pc:docMk/>
            <pc:sldMk cId="2143097017" sldId="299"/>
            <ac:spMk id="4" creationId="{1884CEB9-E901-2255-1236-6AC3789EC50E}"/>
          </ac:spMkLst>
        </pc:spChg>
        <pc:spChg chg="mod">
          <ac:chgData name="Thảo Đào" userId="2aacd304fb7097e3" providerId="LiveId" clId="{D940966B-08AC-4BB3-BC20-83B7E1A4FCD5}" dt="2024-02-20T07:42:38.264" v="2492" actId="14100"/>
          <ac:spMkLst>
            <pc:docMk/>
            <pc:sldMk cId="2143097017" sldId="299"/>
            <ac:spMk id="6" creationId="{A3E20117-B738-68B5-CC88-F86AB4E0A1A9}"/>
          </ac:spMkLst>
        </pc:spChg>
        <pc:spChg chg="mod">
          <ac:chgData name="Thảo Đào" userId="2aacd304fb7097e3" providerId="LiveId" clId="{D940966B-08AC-4BB3-BC20-83B7E1A4FCD5}" dt="2024-02-20T07:43:49.980" v="2501" actId="1076"/>
          <ac:spMkLst>
            <pc:docMk/>
            <pc:sldMk cId="2143097017" sldId="299"/>
            <ac:spMk id="14" creationId="{C3AB82E6-3E7E-A496-0E81-7FCBA35825F0}"/>
          </ac:spMkLst>
        </pc:spChg>
        <pc:spChg chg="mod topLvl">
          <ac:chgData name="Thảo Đào" userId="2aacd304fb7097e3" providerId="LiveId" clId="{D940966B-08AC-4BB3-BC20-83B7E1A4FCD5}" dt="2024-02-20T07:48:09.195" v="2637" actId="164"/>
          <ac:spMkLst>
            <pc:docMk/>
            <pc:sldMk cId="2143097017" sldId="299"/>
            <ac:spMk id="16" creationId="{50438737-F33C-0DBF-07BB-134E01B7DA82}"/>
          </ac:spMkLst>
        </pc:spChg>
        <pc:grpChg chg="mod">
          <ac:chgData name="Thảo Đào" userId="2aacd304fb7097e3" providerId="LiveId" clId="{D940966B-08AC-4BB3-BC20-83B7E1A4FCD5}" dt="2024-02-20T07:43:52.170" v="2502" actId="1076"/>
          <ac:grpSpMkLst>
            <pc:docMk/>
            <pc:sldMk cId="2143097017" sldId="299"/>
            <ac:grpSpMk id="3" creationId="{67CADECC-693A-6F6C-4EC2-AB394DF6D1B0}"/>
          </ac:grpSpMkLst>
        </pc:grpChg>
        <pc:grpChg chg="add mod">
          <ac:chgData name="Thảo Đào" userId="2aacd304fb7097e3" providerId="LiveId" clId="{D940966B-08AC-4BB3-BC20-83B7E1A4FCD5}" dt="2024-02-20T07:48:11.443" v="2638" actId="1076"/>
          <ac:grpSpMkLst>
            <pc:docMk/>
            <pc:sldMk cId="2143097017" sldId="299"/>
            <ac:grpSpMk id="10" creationId="{665DA0AF-6D9D-F4F8-5D75-EB645AEB427D}"/>
          </ac:grpSpMkLst>
        </pc:grpChg>
        <pc:grpChg chg="del">
          <ac:chgData name="Thảo Đào" userId="2aacd304fb7097e3" providerId="LiveId" clId="{D940966B-08AC-4BB3-BC20-83B7E1A4FCD5}" dt="2024-02-20T07:43:43.110" v="2499" actId="478"/>
          <ac:grpSpMkLst>
            <pc:docMk/>
            <pc:sldMk cId="2143097017" sldId="299"/>
            <ac:grpSpMk id="19" creationId="{5F25EACE-44CC-8B8A-1ED4-97F385DF7DCD}"/>
          </ac:grpSpMkLst>
        </pc:grpChg>
        <pc:grpChg chg="del">
          <ac:chgData name="Thảo Đào" userId="2aacd304fb7097e3" providerId="LiveId" clId="{D940966B-08AC-4BB3-BC20-83B7E1A4FCD5}" dt="2024-02-20T07:43:09.612" v="2495" actId="478"/>
          <ac:grpSpMkLst>
            <pc:docMk/>
            <pc:sldMk cId="2143097017" sldId="299"/>
            <ac:grpSpMk id="21" creationId="{AEEC9707-A196-3CA1-7E9B-5F72CD1A4CC8}"/>
          </ac:grpSpMkLst>
        </pc:grpChg>
        <pc:picChg chg="del topLvl">
          <ac:chgData name="Thảo Đào" userId="2aacd304fb7097e3" providerId="LiveId" clId="{D940966B-08AC-4BB3-BC20-83B7E1A4FCD5}" dt="2024-02-20T07:43:43.110" v="2499" actId="478"/>
          <ac:picMkLst>
            <pc:docMk/>
            <pc:sldMk cId="2143097017" sldId="299"/>
            <ac:picMk id="8" creationId="{5A7E2C7C-6010-CD0B-5F74-B330927BFB69}"/>
          </ac:picMkLst>
        </pc:picChg>
        <pc:picChg chg="add mod modCrop">
          <ac:chgData name="Thảo Đào" userId="2aacd304fb7097e3" providerId="LiveId" clId="{D940966B-08AC-4BB3-BC20-83B7E1A4FCD5}" dt="2024-02-20T07:48:09.195" v="2637" actId="164"/>
          <ac:picMkLst>
            <pc:docMk/>
            <pc:sldMk cId="2143097017" sldId="299"/>
            <ac:picMk id="9" creationId="{88C63F1F-9647-6F6A-0573-F2C620F6A330}"/>
          </ac:picMkLst>
        </pc:picChg>
      </pc:sldChg>
      <pc:sldChg chg="addSp delSp modSp add mod modTransition">
        <pc:chgData name="Thảo Đào" userId="2aacd304fb7097e3" providerId="LiveId" clId="{D940966B-08AC-4BB3-BC20-83B7E1A4FCD5}" dt="2024-02-20T08:45:56.694" v="3472"/>
        <pc:sldMkLst>
          <pc:docMk/>
          <pc:sldMk cId="1625003682" sldId="300"/>
        </pc:sldMkLst>
        <pc:spChg chg="add mod">
          <ac:chgData name="Thảo Đào" userId="2aacd304fb7097e3" providerId="LiveId" clId="{D940966B-08AC-4BB3-BC20-83B7E1A4FCD5}" dt="2024-02-20T07:30:33.664" v="1161" actId="164"/>
          <ac:spMkLst>
            <pc:docMk/>
            <pc:sldMk cId="1625003682" sldId="300"/>
            <ac:spMk id="4" creationId="{0E7397BF-E609-7A6D-29A7-5233401B7793}"/>
          </ac:spMkLst>
        </pc:spChg>
        <pc:spChg chg="add mod">
          <ac:chgData name="Thảo Đào" userId="2aacd304fb7097e3" providerId="LiveId" clId="{D940966B-08AC-4BB3-BC20-83B7E1A4FCD5}" dt="2024-02-20T07:30:33.664" v="1161" actId="164"/>
          <ac:spMkLst>
            <pc:docMk/>
            <pc:sldMk cId="1625003682" sldId="300"/>
            <ac:spMk id="5" creationId="{B46B4503-B329-672B-398D-F1D4EBB58243}"/>
          </ac:spMkLst>
        </pc:spChg>
        <pc:spChg chg="add mod">
          <ac:chgData name="Thảo Đào" userId="2aacd304fb7097e3" providerId="LiveId" clId="{D940966B-08AC-4BB3-BC20-83B7E1A4FCD5}" dt="2024-02-20T07:30:33.664" v="1161" actId="164"/>
          <ac:spMkLst>
            <pc:docMk/>
            <pc:sldMk cId="1625003682" sldId="300"/>
            <ac:spMk id="6" creationId="{3FDCE555-B689-860E-3A23-559239187DC6}"/>
          </ac:spMkLst>
        </pc:spChg>
        <pc:spChg chg="add mod">
          <ac:chgData name="Thảo Đào" userId="2aacd304fb7097e3" providerId="LiveId" clId="{D940966B-08AC-4BB3-BC20-83B7E1A4FCD5}" dt="2024-02-20T07:34:41.525" v="2330" actId="164"/>
          <ac:spMkLst>
            <pc:docMk/>
            <pc:sldMk cId="1625003682" sldId="300"/>
            <ac:spMk id="8" creationId="{60E2BC2E-DD52-08C7-DFBB-8CC00387B673}"/>
          </ac:spMkLst>
        </pc:spChg>
        <pc:spChg chg="add mod ord">
          <ac:chgData name="Thảo Đào" userId="2aacd304fb7097e3" providerId="LiveId" clId="{D940966B-08AC-4BB3-BC20-83B7E1A4FCD5}" dt="2024-02-20T07:34:41.525" v="2330" actId="164"/>
          <ac:spMkLst>
            <pc:docMk/>
            <pc:sldMk cId="1625003682" sldId="300"/>
            <ac:spMk id="9" creationId="{05A2774D-3AB6-C724-F329-9842188DC5BC}"/>
          </ac:spMkLst>
        </pc:spChg>
        <pc:spChg chg="mod">
          <ac:chgData name="Thảo Đào" userId="2aacd304fb7097e3" providerId="LiveId" clId="{D940966B-08AC-4BB3-BC20-83B7E1A4FCD5}" dt="2024-02-20T07:35:08.511" v="2334"/>
          <ac:spMkLst>
            <pc:docMk/>
            <pc:sldMk cId="1625003682" sldId="300"/>
            <ac:spMk id="14" creationId="{D3351036-2687-7A77-EDB5-F6A2CDF3D246}"/>
          </ac:spMkLst>
        </pc:spChg>
        <pc:spChg chg="mod">
          <ac:chgData name="Thảo Đào" userId="2aacd304fb7097e3" providerId="LiveId" clId="{D940966B-08AC-4BB3-BC20-83B7E1A4FCD5}" dt="2024-02-20T07:35:08.511" v="2334"/>
          <ac:spMkLst>
            <pc:docMk/>
            <pc:sldMk cId="1625003682" sldId="300"/>
            <ac:spMk id="15" creationId="{EFA8CBD1-A6F8-97E0-FE4E-4B1DD73FE12F}"/>
          </ac:spMkLst>
        </pc:spChg>
        <pc:spChg chg="mod">
          <ac:chgData name="Thảo Đào" userId="2aacd304fb7097e3" providerId="LiveId" clId="{D940966B-08AC-4BB3-BC20-83B7E1A4FCD5}" dt="2024-02-20T07:35:08.511" v="2334"/>
          <ac:spMkLst>
            <pc:docMk/>
            <pc:sldMk cId="1625003682" sldId="300"/>
            <ac:spMk id="16" creationId="{5F16C28B-998E-C769-6CDA-3C1323E2ECBB}"/>
          </ac:spMkLst>
        </pc:spChg>
        <pc:spChg chg="mod">
          <ac:chgData name="Thảo Đào" userId="2aacd304fb7097e3" providerId="LiveId" clId="{D940966B-08AC-4BB3-BC20-83B7E1A4FCD5}" dt="2024-02-20T07:35:08.511" v="2334"/>
          <ac:spMkLst>
            <pc:docMk/>
            <pc:sldMk cId="1625003682" sldId="300"/>
            <ac:spMk id="17" creationId="{3DCEF0B4-2125-5ED4-6C66-0CCC2756746E}"/>
          </ac:spMkLst>
        </pc:spChg>
        <pc:spChg chg="mod">
          <ac:chgData name="Thảo Đào" userId="2aacd304fb7097e3" providerId="LiveId" clId="{D940966B-08AC-4BB3-BC20-83B7E1A4FCD5}" dt="2024-02-20T07:35:08.511" v="2334"/>
          <ac:spMkLst>
            <pc:docMk/>
            <pc:sldMk cId="1625003682" sldId="300"/>
            <ac:spMk id="19" creationId="{133F20A0-7BB1-1085-B13C-88740C4C06FC}"/>
          </ac:spMkLst>
        </pc:spChg>
        <pc:spChg chg="mod">
          <ac:chgData name="Thảo Đào" userId="2aacd304fb7097e3" providerId="LiveId" clId="{D940966B-08AC-4BB3-BC20-83B7E1A4FCD5}" dt="2024-02-20T07:35:08.511" v="2334"/>
          <ac:spMkLst>
            <pc:docMk/>
            <pc:sldMk cId="1625003682" sldId="300"/>
            <ac:spMk id="20" creationId="{7ED0A20D-C8AE-1C6D-0D4A-7825E88D11C6}"/>
          </ac:spMkLst>
        </pc:spChg>
        <pc:spChg chg="mod">
          <ac:chgData name="Thảo Đào" userId="2aacd304fb7097e3" providerId="LiveId" clId="{D940966B-08AC-4BB3-BC20-83B7E1A4FCD5}" dt="2024-02-20T07:35:08.511" v="2334"/>
          <ac:spMkLst>
            <pc:docMk/>
            <pc:sldMk cId="1625003682" sldId="300"/>
            <ac:spMk id="21" creationId="{03AF75DA-32F7-4BAB-C1A3-32AFBC1C0C50}"/>
          </ac:spMkLst>
        </pc:spChg>
        <pc:spChg chg="mod">
          <ac:chgData name="Thảo Đào" userId="2aacd304fb7097e3" providerId="LiveId" clId="{D940966B-08AC-4BB3-BC20-83B7E1A4FCD5}" dt="2024-02-20T07:35:08.511" v="2334"/>
          <ac:spMkLst>
            <pc:docMk/>
            <pc:sldMk cId="1625003682" sldId="300"/>
            <ac:spMk id="22" creationId="{707F3F73-34FF-72DE-0AA1-F63867AD79BA}"/>
          </ac:spMkLst>
        </pc:spChg>
        <pc:spChg chg="mod">
          <ac:chgData name="Thảo Đào" userId="2aacd304fb7097e3" providerId="LiveId" clId="{D940966B-08AC-4BB3-BC20-83B7E1A4FCD5}" dt="2024-02-20T07:35:08.511" v="2334"/>
          <ac:spMkLst>
            <pc:docMk/>
            <pc:sldMk cId="1625003682" sldId="300"/>
            <ac:spMk id="23" creationId="{B518121D-10EA-6670-406D-BDD06103DCE8}"/>
          </ac:spMkLst>
        </pc:spChg>
        <pc:spChg chg="mod">
          <ac:chgData name="Thảo Đào" userId="2aacd304fb7097e3" providerId="LiveId" clId="{D940966B-08AC-4BB3-BC20-83B7E1A4FCD5}" dt="2024-02-20T07:35:08.511" v="2334"/>
          <ac:spMkLst>
            <pc:docMk/>
            <pc:sldMk cId="1625003682" sldId="300"/>
            <ac:spMk id="24" creationId="{9B350999-F791-BB17-1D3F-8A73B8090A24}"/>
          </ac:spMkLst>
        </pc:spChg>
        <pc:spChg chg="mod">
          <ac:chgData name="Thảo Đào" userId="2aacd304fb7097e3" providerId="LiveId" clId="{D940966B-08AC-4BB3-BC20-83B7E1A4FCD5}" dt="2024-02-20T07:35:08.511" v="2334"/>
          <ac:spMkLst>
            <pc:docMk/>
            <pc:sldMk cId="1625003682" sldId="300"/>
            <ac:spMk id="25" creationId="{2D2C3207-7CEE-5B55-096D-E11E4B6FDEFA}"/>
          </ac:spMkLst>
        </pc:spChg>
        <pc:spChg chg="mod">
          <ac:chgData name="Thảo Đào" userId="2aacd304fb7097e3" providerId="LiveId" clId="{D940966B-08AC-4BB3-BC20-83B7E1A4FCD5}" dt="2024-02-20T07:35:08.511" v="2334"/>
          <ac:spMkLst>
            <pc:docMk/>
            <pc:sldMk cId="1625003682" sldId="300"/>
            <ac:spMk id="26" creationId="{B1DFB434-4BEA-543D-9670-2F2AC4A9E1E8}"/>
          </ac:spMkLst>
        </pc:spChg>
        <pc:spChg chg="mod">
          <ac:chgData name="Thảo Đào" userId="2aacd304fb7097e3" providerId="LiveId" clId="{D940966B-08AC-4BB3-BC20-83B7E1A4FCD5}" dt="2024-02-20T07:35:08.511" v="2334"/>
          <ac:spMkLst>
            <pc:docMk/>
            <pc:sldMk cId="1625003682" sldId="300"/>
            <ac:spMk id="27" creationId="{6C615844-F04F-97E8-504D-3AAA36F50BF8}"/>
          </ac:spMkLst>
        </pc:spChg>
        <pc:spChg chg="mod">
          <ac:chgData name="Thảo Đào" userId="2aacd304fb7097e3" providerId="LiveId" clId="{D940966B-08AC-4BB3-BC20-83B7E1A4FCD5}" dt="2024-02-20T07:35:08.511" v="2334"/>
          <ac:spMkLst>
            <pc:docMk/>
            <pc:sldMk cId="1625003682" sldId="300"/>
            <ac:spMk id="28" creationId="{1852B4F5-8F00-E01B-5857-8BBFC2F25FDD}"/>
          </ac:spMkLst>
        </pc:spChg>
        <pc:spChg chg="mod">
          <ac:chgData name="Thảo Đào" userId="2aacd304fb7097e3" providerId="LiveId" clId="{D940966B-08AC-4BB3-BC20-83B7E1A4FCD5}" dt="2024-02-20T07:35:08.511" v="2334"/>
          <ac:spMkLst>
            <pc:docMk/>
            <pc:sldMk cId="1625003682" sldId="300"/>
            <ac:spMk id="29" creationId="{9F2B2EE9-F725-230B-13C6-CF6B9B8308E4}"/>
          </ac:spMkLst>
        </pc:spChg>
        <pc:spChg chg="mod">
          <ac:chgData name="Thảo Đào" userId="2aacd304fb7097e3" providerId="LiveId" clId="{D940966B-08AC-4BB3-BC20-83B7E1A4FCD5}" dt="2024-02-20T07:35:08.511" v="2334"/>
          <ac:spMkLst>
            <pc:docMk/>
            <pc:sldMk cId="1625003682" sldId="300"/>
            <ac:spMk id="30" creationId="{381EDEAE-BFD8-2BAF-31F7-F68D9B6DEB7C}"/>
          </ac:spMkLst>
        </pc:spChg>
        <pc:spChg chg="mod">
          <ac:chgData name="Thảo Đào" userId="2aacd304fb7097e3" providerId="LiveId" clId="{D940966B-08AC-4BB3-BC20-83B7E1A4FCD5}" dt="2024-02-20T07:35:08.511" v="2334"/>
          <ac:spMkLst>
            <pc:docMk/>
            <pc:sldMk cId="1625003682" sldId="300"/>
            <ac:spMk id="31" creationId="{23B89002-CA42-B8DF-6F8B-FB7ACECF2439}"/>
          </ac:spMkLst>
        </pc:spChg>
        <pc:spChg chg="mod">
          <ac:chgData name="Thảo Đào" userId="2aacd304fb7097e3" providerId="LiveId" clId="{D940966B-08AC-4BB3-BC20-83B7E1A4FCD5}" dt="2024-02-20T07:35:08.511" v="2334"/>
          <ac:spMkLst>
            <pc:docMk/>
            <pc:sldMk cId="1625003682" sldId="300"/>
            <ac:spMk id="32" creationId="{E438232A-9E9E-4777-7460-19F525324AB8}"/>
          </ac:spMkLst>
        </pc:spChg>
        <pc:spChg chg="mod">
          <ac:chgData name="Thảo Đào" userId="2aacd304fb7097e3" providerId="LiveId" clId="{D940966B-08AC-4BB3-BC20-83B7E1A4FCD5}" dt="2024-02-20T07:35:08.511" v="2334"/>
          <ac:spMkLst>
            <pc:docMk/>
            <pc:sldMk cId="1625003682" sldId="300"/>
            <ac:spMk id="33" creationId="{2DD01AC2-60E7-6C75-90AB-91A86C7349A7}"/>
          </ac:spMkLst>
        </pc:spChg>
        <pc:spChg chg="mod">
          <ac:chgData name="Thảo Đào" userId="2aacd304fb7097e3" providerId="LiveId" clId="{D940966B-08AC-4BB3-BC20-83B7E1A4FCD5}" dt="2024-02-20T07:35:08.511" v="2334"/>
          <ac:spMkLst>
            <pc:docMk/>
            <pc:sldMk cId="1625003682" sldId="300"/>
            <ac:spMk id="34" creationId="{A0509AB5-7B59-0B8B-E384-3E4AE05A41BE}"/>
          </ac:spMkLst>
        </pc:spChg>
        <pc:spChg chg="del">
          <ac:chgData name="Thảo Đào" userId="2aacd304fb7097e3" providerId="LiveId" clId="{D940966B-08AC-4BB3-BC20-83B7E1A4FCD5}" dt="2024-02-20T07:29:30.758" v="1113" actId="478"/>
          <ac:spMkLst>
            <pc:docMk/>
            <pc:sldMk cId="1625003682" sldId="300"/>
            <ac:spMk id="53" creationId="{B8E2CEE7-7475-3580-8F81-F5FB9781B199}"/>
          </ac:spMkLst>
        </pc:spChg>
        <pc:spChg chg="del">
          <ac:chgData name="Thảo Đào" userId="2aacd304fb7097e3" providerId="LiveId" clId="{D940966B-08AC-4BB3-BC20-83B7E1A4FCD5}" dt="2024-02-20T07:29:30.758" v="1113" actId="478"/>
          <ac:spMkLst>
            <pc:docMk/>
            <pc:sldMk cId="1625003682" sldId="300"/>
            <ac:spMk id="54" creationId="{B0BD6D2F-AB2F-28C0-69F3-4F6A92F96914}"/>
          </ac:spMkLst>
        </pc:spChg>
        <pc:spChg chg="del">
          <ac:chgData name="Thảo Đào" userId="2aacd304fb7097e3" providerId="LiveId" clId="{D940966B-08AC-4BB3-BC20-83B7E1A4FCD5}" dt="2024-02-20T07:29:30.758" v="1113" actId="478"/>
          <ac:spMkLst>
            <pc:docMk/>
            <pc:sldMk cId="1625003682" sldId="300"/>
            <ac:spMk id="56" creationId="{EE8EB79D-FF15-6BB7-AD1C-3BD45BB5961D}"/>
          </ac:spMkLst>
        </pc:spChg>
        <pc:spChg chg="del">
          <ac:chgData name="Thảo Đào" userId="2aacd304fb7097e3" providerId="LiveId" clId="{D940966B-08AC-4BB3-BC20-83B7E1A4FCD5}" dt="2024-02-20T07:29:30.758" v="1113" actId="478"/>
          <ac:spMkLst>
            <pc:docMk/>
            <pc:sldMk cId="1625003682" sldId="300"/>
            <ac:spMk id="63" creationId="{D5B8EDEB-6001-6BEB-8786-D24A58B9A9B9}"/>
          </ac:spMkLst>
        </pc:spChg>
        <pc:spChg chg="del">
          <ac:chgData name="Thảo Đào" userId="2aacd304fb7097e3" providerId="LiveId" clId="{D940966B-08AC-4BB3-BC20-83B7E1A4FCD5}" dt="2024-02-20T07:29:30.758" v="1113" actId="478"/>
          <ac:spMkLst>
            <pc:docMk/>
            <pc:sldMk cId="1625003682" sldId="300"/>
            <ac:spMk id="64" creationId="{ABC97272-3FCE-74B0-FE81-262CE9F02550}"/>
          </ac:spMkLst>
        </pc:spChg>
        <pc:spChg chg="del">
          <ac:chgData name="Thảo Đào" userId="2aacd304fb7097e3" providerId="LiveId" clId="{D940966B-08AC-4BB3-BC20-83B7E1A4FCD5}" dt="2024-02-20T07:29:30.758" v="1113" actId="478"/>
          <ac:spMkLst>
            <pc:docMk/>
            <pc:sldMk cId="1625003682" sldId="300"/>
            <ac:spMk id="65" creationId="{62AF3284-BA45-1C76-DA33-430428F81C7A}"/>
          </ac:spMkLst>
        </pc:spChg>
        <pc:spChg chg="del">
          <ac:chgData name="Thảo Đào" userId="2aacd304fb7097e3" providerId="LiveId" clId="{D940966B-08AC-4BB3-BC20-83B7E1A4FCD5}" dt="2024-02-20T07:29:30.758" v="1113" actId="478"/>
          <ac:spMkLst>
            <pc:docMk/>
            <pc:sldMk cId="1625003682" sldId="300"/>
            <ac:spMk id="66" creationId="{8C4D6120-A3E7-24E0-0528-EE4C49BE4F9B}"/>
          </ac:spMkLst>
        </pc:spChg>
        <pc:spChg chg="del">
          <ac:chgData name="Thảo Đào" userId="2aacd304fb7097e3" providerId="LiveId" clId="{D940966B-08AC-4BB3-BC20-83B7E1A4FCD5}" dt="2024-02-20T07:29:30.758" v="1113" actId="478"/>
          <ac:spMkLst>
            <pc:docMk/>
            <pc:sldMk cId="1625003682" sldId="300"/>
            <ac:spMk id="70" creationId="{89A260A1-7B91-5304-B2BD-2F72F7736DC2}"/>
          </ac:spMkLst>
        </pc:spChg>
        <pc:grpChg chg="add mod">
          <ac:chgData name="Thảo Đào" userId="2aacd304fb7097e3" providerId="LiveId" clId="{D940966B-08AC-4BB3-BC20-83B7E1A4FCD5}" dt="2024-02-20T07:34:47.816" v="2332" actId="1076"/>
          <ac:grpSpMkLst>
            <pc:docMk/>
            <pc:sldMk cId="1625003682" sldId="300"/>
            <ac:grpSpMk id="7" creationId="{A0073629-1298-251C-9D8F-4E66BE5C52EA}"/>
          </ac:grpSpMkLst>
        </pc:grpChg>
        <pc:grpChg chg="add mod">
          <ac:chgData name="Thảo Đào" userId="2aacd304fb7097e3" providerId="LiveId" clId="{D940966B-08AC-4BB3-BC20-83B7E1A4FCD5}" dt="2024-02-20T07:34:51.536" v="2333" actId="1076"/>
          <ac:grpSpMkLst>
            <pc:docMk/>
            <pc:sldMk cId="1625003682" sldId="300"/>
            <ac:grpSpMk id="10" creationId="{2634EB1A-196C-7957-139F-66ECF09E81AE}"/>
          </ac:grpSpMkLst>
        </pc:grpChg>
        <pc:grpChg chg="add mod ord">
          <ac:chgData name="Thảo Đào" userId="2aacd304fb7097e3" providerId="LiveId" clId="{D940966B-08AC-4BB3-BC20-83B7E1A4FCD5}" dt="2024-02-20T07:35:18.951" v="2337" actId="1076"/>
          <ac:grpSpMkLst>
            <pc:docMk/>
            <pc:sldMk cId="1625003682" sldId="300"/>
            <ac:grpSpMk id="11" creationId="{63878549-A531-86C6-539D-60052AEF6FEB}"/>
          </ac:grpSpMkLst>
        </pc:grpChg>
        <pc:grpChg chg="mod">
          <ac:chgData name="Thảo Đào" userId="2aacd304fb7097e3" providerId="LiveId" clId="{D940966B-08AC-4BB3-BC20-83B7E1A4FCD5}" dt="2024-02-20T07:35:08.511" v="2334"/>
          <ac:grpSpMkLst>
            <pc:docMk/>
            <pc:sldMk cId="1625003682" sldId="300"/>
            <ac:grpSpMk id="12" creationId="{15A57076-AA5B-F275-49D1-0FFDA060261B}"/>
          </ac:grpSpMkLst>
        </pc:grpChg>
        <pc:grpChg chg="mod">
          <ac:chgData name="Thảo Đào" userId="2aacd304fb7097e3" providerId="LiveId" clId="{D940966B-08AC-4BB3-BC20-83B7E1A4FCD5}" dt="2024-02-20T07:35:08.511" v="2334"/>
          <ac:grpSpMkLst>
            <pc:docMk/>
            <pc:sldMk cId="1625003682" sldId="300"/>
            <ac:grpSpMk id="13" creationId="{B83435E4-CC87-C852-EE26-B91E0E91B1FA}"/>
          </ac:grpSpMkLst>
        </pc:grpChg>
        <pc:grpChg chg="mod">
          <ac:chgData name="Thảo Đào" userId="2aacd304fb7097e3" providerId="LiveId" clId="{D940966B-08AC-4BB3-BC20-83B7E1A4FCD5}" dt="2024-02-20T07:35:08.511" v="2334"/>
          <ac:grpSpMkLst>
            <pc:docMk/>
            <pc:sldMk cId="1625003682" sldId="300"/>
            <ac:grpSpMk id="18" creationId="{1FB396B3-3E7D-251E-6A9C-AA8DEB1A60E7}"/>
          </ac:grpSpMkLst>
        </pc:grpChg>
        <pc:grpChg chg="del">
          <ac:chgData name="Thảo Đào" userId="2aacd304fb7097e3" providerId="LiveId" clId="{D940966B-08AC-4BB3-BC20-83B7E1A4FCD5}" dt="2024-02-20T07:29:30.758" v="1113" actId="478"/>
          <ac:grpSpMkLst>
            <pc:docMk/>
            <pc:sldMk cId="1625003682" sldId="300"/>
            <ac:grpSpMk id="59" creationId="{74F9EC2B-2BB5-FE74-846B-DB44A9CD69A1}"/>
          </ac:grpSpMkLst>
        </pc:grpChg>
        <pc:grpChg chg="del">
          <ac:chgData name="Thảo Đào" userId="2aacd304fb7097e3" providerId="LiveId" clId="{D940966B-08AC-4BB3-BC20-83B7E1A4FCD5}" dt="2024-02-20T07:29:30.758" v="1113" actId="478"/>
          <ac:grpSpMkLst>
            <pc:docMk/>
            <pc:sldMk cId="1625003682" sldId="300"/>
            <ac:grpSpMk id="69" creationId="{9A6692FF-E321-E667-C4AC-F1EED44AF1F2}"/>
          </ac:grpSpMkLst>
        </pc:grpChg>
        <pc:grpChg chg="del">
          <ac:chgData name="Thảo Đào" userId="2aacd304fb7097e3" providerId="LiveId" clId="{D940966B-08AC-4BB3-BC20-83B7E1A4FCD5}" dt="2024-02-20T07:29:30.758" v="1113" actId="478"/>
          <ac:grpSpMkLst>
            <pc:docMk/>
            <pc:sldMk cId="1625003682" sldId="300"/>
            <ac:grpSpMk id="73" creationId="{F01E4C0B-99F8-5852-F4B2-3DC12A8E444C}"/>
          </ac:grpSpMkLst>
        </pc:grpChg>
        <pc:picChg chg="add del mod">
          <ac:chgData name="Thảo Đào" userId="2aacd304fb7097e3" providerId="LiveId" clId="{D940966B-08AC-4BB3-BC20-83B7E1A4FCD5}" dt="2024-02-20T07:33:27.619" v="2315" actId="478"/>
          <ac:picMkLst>
            <pc:docMk/>
            <pc:sldMk cId="1625003682" sldId="300"/>
            <ac:picMk id="3" creationId="{CD9A6951-4C6D-D03B-7D87-CA478A34E0E6}"/>
          </ac:picMkLst>
        </pc:picChg>
      </pc:sldChg>
      <pc:sldChg chg="addSp delSp modSp add mod modTransition modAnim">
        <pc:chgData name="Thảo Đào" userId="2aacd304fb7097e3" providerId="LiveId" clId="{D940966B-08AC-4BB3-BC20-83B7E1A4FCD5}" dt="2024-02-20T08:50:16.719" v="3555"/>
        <pc:sldMkLst>
          <pc:docMk/>
          <pc:sldMk cId="391500467" sldId="301"/>
        </pc:sldMkLst>
        <pc:spChg chg="add mod ord">
          <ac:chgData name="Thảo Đào" userId="2aacd304fb7097e3" providerId="LiveId" clId="{D940966B-08AC-4BB3-BC20-83B7E1A4FCD5}" dt="2024-02-20T07:48:27.463" v="2653" actId="1037"/>
          <ac:spMkLst>
            <pc:docMk/>
            <pc:sldMk cId="391500467" sldId="301"/>
            <ac:spMk id="2" creationId="{988D6DA5-709B-9F2A-CBC5-7B83654FAD8C}"/>
          </ac:spMkLst>
        </pc:spChg>
        <pc:spChg chg="add mod ord">
          <ac:chgData name="Thảo Đào" userId="2aacd304fb7097e3" providerId="LiveId" clId="{D940966B-08AC-4BB3-BC20-83B7E1A4FCD5}" dt="2024-02-20T07:48:27.463" v="2653" actId="1037"/>
          <ac:spMkLst>
            <pc:docMk/>
            <pc:sldMk cId="391500467" sldId="301"/>
            <ac:spMk id="3" creationId="{82C6BAC3-EF26-495B-C9F2-B3A433F77EEA}"/>
          </ac:spMkLst>
        </pc:spChg>
        <pc:spChg chg="add mod">
          <ac:chgData name="Thảo Đào" userId="2aacd304fb7097e3" providerId="LiveId" clId="{D940966B-08AC-4BB3-BC20-83B7E1A4FCD5}" dt="2024-02-20T07:48:27.463" v="2653" actId="1037"/>
          <ac:spMkLst>
            <pc:docMk/>
            <pc:sldMk cId="391500467" sldId="301"/>
            <ac:spMk id="35" creationId="{60EC8D31-ACB5-A279-37B5-FAF2626C0942}"/>
          </ac:spMkLst>
        </pc:spChg>
        <pc:spChg chg="add mod">
          <ac:chgData name="Thảo Đào" userId="2aacd304fb7097e3" providerId="LiveId" clId="{D940966B-08AC-4BB3-BC20-83B7E1A4FCD5}" dt="2024-02-20T07:48:27.463" v="2653" actId="1037"/>
          <ac:spMkLst>
            <pc:docMk/>
            <pc:sldMk cId="391500467" sldId="301"/>
            <ac:spMk id="36" creationId="{9C9B102C-F429-B5A3-F894-8A66F1EB8BC4}"/>
          </ac:spMkLst>
        </pc:spChg>
        <pc:spChg chg="add mod">
          <ac:chgData name="Thảo Đào" userId="2aacd304fb7097e3" providerId="LiveId" clId="{D940966B-08AC-4BB3-BC20-83B7E1A4FCD5}" dt="2024-02-20T07:48:27.463" v="2653" actId="1037"/>
          <ac:spMkLst>
            <pc:docMk/>
            <pc:sldMk cId="391500467" sldId="301"/>
            <ac:spMk id="39" creationId="{9EDD05E0-C63D-6705-EA3B-5AE476A46BB7}"/>
          </ac:spMkLst>
        </pc:spChg>
        <pc:grpChg chg="del">
          <ac:chgData name="Thảo Đào" userId="2aacd304fb7097e3" providerId="LiveId" clId="{D940966B-08AC-4BB3-BC20-83B7E1A4FCD5}" dt="2024-02-20T07:35:40.279" v="2339" actId="478"/>
          <ac:grpSpMkLst>
            <pc:docMk/>
            <pc:sldMk cId="391500467" sldId="301"/>
            <ac:grpSpMk id="7" creationId="{072ACA4A-E574-9834-4096-B220CC3FD990}"/>
          </ac:grpSpMkLst>
        </pc:grpChg>
        <pc:grpChg chg="del">
          <ac:chgData name="Thảo Đào" userId="2aacd304fb7097e3" providerId="LiveId" clId="{D940966B-08AC-4BB3-BC20-83B7E1A4FCD5}" dt="2024-02-20T07:35:40.279" v="2339" actId="478"/>
          <ac:grpSpMkLst>
            <pc:docMk/>
            <pc:sldMk cId="391500467" sldId="301"/>
            <ac:grpSpMk id="10" creationId="{3DF814AE-19F7-2EB5-8B9B-162CB71692C4}"/>
          </ac:grpSpMkLst>
        </pc:grpChg>
        <pc:grpChg chg="del">
          <ac:chgData name="Thảo Đào" userId="2aacd304fb7097e3" providerId="LiveId" clId="{D940966B-08AC-4BB3-BC20-83B7E1A4FCD5}" dt="2024-02-20T07:35:40.279" v="2339" actId="478"/>
          <ac:grpSpMkLst>
            <pc:docMk/>
            <pc:sldMk cId="391500467" sldId="301"/>
            <ac:grpSpMk id="11" creationId="{FF9816F5-8D43-E361-F1A5-99BC96115780}"/>
          </ac:grpSpMkLst>
        </pc:grpChg>
        <pc:grpChg chg="add mod">
          <ac:chgData name="Thảo Đào" userId="2aacd304fb7097e3" providerId="LiveId" clId="{D940966B-08AC-4BB3-BC20-83B7E1A4FCD5}" dt="2024-02-20T07:48:27.463" v="2653" actId="1037"/>
          <ac:grpSpMkLst>
            <pc:docMk/>
            <pc:sldMk cId="391500467" sldId="301"/>
            <ac:grpSpMk id="37" creationId="{D4CC46F2-8A56-A6F7-CA9E-9EB2758A254D}"/>
          </ac:grpSpMkLst>
        </pc:grpChg>
        <pc:grpChg chg="add mod">
          <ac:chgData name="Thảo Đào" userId="2aacd304fb7097e3" providerId="LiveId" clId="{D940966B-08AC-4BB3-BC20-83B7E1A4FCD5}" dt="2024-02-20T07:48:27.463" v="2653" actId="1037"/>
          <ac:grpSpMkLst>
            <pc:docMk/>
            <pc:sldMk cId="391500467" sldId="301"/>
            <ac:grpSpMk id="38" creationId="{F71FA741-CE1C-DDCD-9329-448319526F24}"/>
          </ac:grpSpMkLst>
        </pc:grpChg>
        <pc:picChg chg="add del mod">
          <ac:chgData name="Thảo Đào" userId="2aacd304fb7097e3" providerId="LiveId" clId="{D940966B-08AC-4BB3-BC20-83B7E1A4FCD5}" dt="2024-02-20T07:37:16.549" v="2344" actId="478"/>
          <ac:picMkLst>
            <pc:docMk/>
            <pc:sldMk cId="391500467" sldId="301"/>
            <ac:picMk id="4098" creationId="{46D14576-34CC-0F77-8BF4-463746955934}"/>
          </ac:picMkLst>
        </pc:picChg>
        <pc:picChg chg="add mod">
          <ac:chgData name="Thảo Đào" userId="2aacd304fb7097e3" providerId="LiveId" clId="{D940966B-08AC-4BB3-BC20-83B7E1A4FCD5}" dt="2024-02-20T07:48:27.463" v="2653" actId="1037"/>
          <ac:picMkLst>
            <pc:docMk/>
            <pc:sldMk cId="391500467" sldId="301"/>
            <ac:picMk id="4100" creationId="{ED4B58AC-C933-0BA9-BC8B-EEF84784E8DB}"/>
          </ac:picMkLst>
        </pc:picChg>
        <pc:picChg chg="add mod">
          <ac:chgData name="Thảo Đào" userId="2aacd304fb7097e3" providerId="LiveId" clId="{D940966B-08AC-4BB3-BC20-83B7E1A4FCD5}" dt="2024-02-20T07:48:27.463" v="2653" actId="1037"/>
          <ac:picMkLst>
            <pc:docMk/>
            <pc:sldMk cId="391500467" sldId="301"/>
            <ac:picMk id="4102" creationId="{E49A3918-0E24-767C-81CE-031B35256C07}"/>
          </ac:picMkLst>
        </pc:picChg>
        <pc:cxnChg chg="add mod">
          <ac:chgData name="Thảo Đào" userId="2aacd304fb7097e3" providerId="LiveId" clId="{D940966B-08AC-4BB3-BC20-83B7E1A4FCD5}" dt="2024-02-20T07:48:27.463" v="2653" actId="1037"/>
          <ac:cxnSpMkLst>
            <pc:docMk/>
            <pc:sldMk cId="391500467" sldId="301"/>
            <ac:cxnSpMk id="41" creationId="{7ADD7FA7-1E18-DF3D-44EB-1265934B48CF}"/>
          </ac:cxnSpMkLst>
        </pc:cxnChg>
      </pc:sldChg>
      <pc:sldChg chg="add del">
        <pc:chgData name="Thảo Đào" userId="2aacd304fb7097e3" providerId="LiveId" clId="{D940966B-08AC-4BB3-BC20-83B7E1A4FCD5}" dt="2024-02-20T07:49:00.651" v="2655" actId="2696"/>
        <pc:sldMkLst>
          <pc:docMk/>
          <pc:sldMk cId="467248304" sldId="302"/>
        </pc:sldMkLst>
      </pc:sldChg>
      <pc:sldChg chg="addSp delSp modSp mod modTransition modAnim">
        <pc:chgData name="Thảo Đào" userId="2aacd304fb7097e3" providerId="LiveId" clId="{D940966B-08AC-4BB3-BC20-83B7E1A4FCD5}" dt="2024-02-20T08:50:28.722" v="3560"/>
        <pc:sldMkLst>
          <pc:docMk/>
          <pc:sldMk cId="3852260487" sldId="302"/>
        </pc:sldMkLst>
        <pc:spChg chg="add mod">
          <ac:chgData name="Thảo Đào" userId="2aacd304fb7097e3" providerId="LiveId" clId="{D940966B-08AC-4BB3-BC20-83B7E1A4FCD5}" dt="2024-02-20T07:56:38.115" v="2672" actId="164"/>
          <ac:spMkLst>
            <pc:docMk/>
            <pc:sldMk cId="3852260487" sldId="302"/>
            <ac:spMk id="2" creationId="{B1C3C4BD-3709-212E-A77A-AE2FE75F3BE2}"/>
          </ac:spMkLst>
        </pc:spChg>
        <pc:spChg chg="add mod">
          <ac:chgData name="Thảo Đào" userId="2aacd304fb7097e3" providerId="LiveId" clId="{D940966B-08AC-4BB3-BC20-83B7E1A4FCD5}" dt="2024-02-20T07:56:38.115" v="2672" actId="164"/>
          <ac:spMkLst>
            <pc:docMk/>
            <pc:sldMk cId="3852260487" sldId="302"/>
            <ac:spMk id="4" creationId="{C9E64662-5B4A-BDAA-370A-F074879238A5}"/>
          </ac:spMkLst>
        </pc:spChg>
        <pc:spChg chg="mod">
          <ac:chgData name="Thảo Đào" userId="2aacd304fb7097e3" providerId="LiveId" clId="{D940966B-08AC-4BB3-BC20-83B7E1A4FCD5}" dt="2024-02-20T07:56:50.340" v="2674"/>
          <ac:spMkLst>
            <pc:docMk/>
            <pc:sldMk cId="3852260487" sldId="302"/>
            <ac:spMk id="7" creationId="{1078A56F-CF27-BC18-32C7-5C8A94250E54}"/>
          </ac:spMkLst>
        </pc:spChg>
        <pc:spChg chg="mod">
          <ac:chgData name="Thảo Đào" userId="2aacd304fb7097e3" providerId="LiveId" clId="{D940966B-08AC-4BB3-BC20-83B7E1A4FCD5}" dt="2024-02-20T07:56:50.340" v="2674"/>
          <ac:spMkLst>
            <pc:docMk/>
            <pc:sldMk cId="3852260487" sldId="302"/>
            <ac:spMk id="8" creationId="{306D9B56-A3A9-229F-A0F0-1BDAEFB5E234}"/>
          </ac:spMkLst>
        </pc:spChg>
        <pc:spChg chg="add mod">
          <ac:chgData name="Thảo Đào" userId="2aacd304fb7097e3" providerId="LiveId" clId="{D940966B-08AC-4BB3-BC20-83B7E1A4FCD5}" dt="2024-02-20T07:57:37.608" v="2690" actId="164"/>
          <ac:spMkLst>
            <pc:docMk/>
            <pc:sldMk cId="3852260487" sldId="302"/>
            <ac:spMk id="10" creationId="{E451DE89-DAD2-C85A-BB33-523DF3BFAC17}"/>
          </ac:spMkLst>
        </pc:spChg>
        <pc:spChg chg="mod">
          <ac:chgData name="Thảo Đào" userId="2aacd304fb7097e3" providerId="LiveId" clId="{D940966B-08AC-4BB3-BC20-83B7E1A4FCD5}" dt="2024-02-20T07:49:25.637" v="2656"/>
          <ac:spMkLst>
            <pc:docMk/>
            <pc:sldMk cId="3852260487" sldId="302"/>
            <ac:spMk id="56" creationId="{FCA45A36-8D52-D47E-4F27-20377C37468B}"/>
          </ac:spMkLst>
        </pc:spChg>
        <pc:spChg chg="del">
          <ac:chgData name="Thảo Đào" userId="2aacd304fb7097e3" providerId="LiveId" clId="{D940966B-08AC-4BB3-BC20-83B7E1A4FCD5}" dt="2024-02-20T07:49:29.697" v="2657" actId="478"/>
          <ac:spMkLst>
            <pc:docMk/>
            <pc:sldMk cId="3852260487" sldId="302"/>
            <ac:spMk id="63" creationId="{814A6DBD-528A-7BB6-5051-11322F1434B3}"/>
          </ac:spMkLst>
        </pc:spChg>
        <pc:spChg chg="del">
          <ac:chgData name="Thảo Đào" userId="2aacd304fb7097e3" providerId="LiveId" clId="{D940966B-08AC-4BB3-BC20-83B7E1A4FCD5}" dt="2024-02-20T07:49:29.697" v="2657" actId="478"/>
          <ac:spMkLst>
            <pc:docMk/>
            <pc:sldMk cId="3852260487" sldId="302"/>
            <ac:spMk id="64" creationId="{32E9844B-0DC0-12EE-0E22-B4592F737195}"/>
          </ac:spMkLst>
        </pc:spChg>
        <pc:spChg chg="del">
          <ac:chgData name="Thảo Đào" userId="2aacd304fb7097e3" providerId="LiveId" clId="{D940966B-08AC-4BB3-BC20-83B7E1A4FCD5}" dt="2024-02-20T07:49:29.697" v="2657" actId="478"/>
          <ac:spMkLst>
            <pc:docMk/>
            <pc:sldMk cId="3852260487" sldId="302"/>
            <ac:spMk id="65" creationId="{02D31BC7-87F2-AF1D-300E-725EE0A35E2F}"/>
          </ac:spMkLst>
        </pc:spChg>
        <pc:spChg chg="del">
          <ac:chgData name="Thảo Đào" userId="2aacd304fb7097e3" providerId="LiveId" clId="{D940966B-08AC-4BB3-BC20-83B7E1A4FCD5}" dt="2024-02-20T07:49:29.697" v="2657" actId="478"/>
          <ac:spMkLst>
            <pc:docMk/>
            <pc:sldMk cId="3852260487" sldId="302"/>
            <ac:spMk id="66" creationId="{33F75EA7-ABE4-A7F7-44B7-9D6642391F33}"/>
          </ac:spMkLst>
        </pc:spChg>
        <pc:spChg chg="del">
          <ac:chgData name="Thảo Đào" userId="2aacd304fb7097e3" providerId="LiveId" clId="{D940966B-08AC-4BB3-BC20-83B7E1A4FCD5}" dt="2024-02-20T07:49:29.697" v="2657" actId="478"/>
          <ac:spMkLst>
            <pc:docMk/>
            <pc:sldMk cId="3852260487" sldId="302"/>
            <ac:spMk id="70" creationId="{1E35FE4A-D318-23B6-13F5-F2F25DA3B3C8}"/>
          </ac:spMkLst>
        </pc:spChg>
        <pc:grpChg chg="add mod">
          <ac:chgData name="Thảo Đào" userId="2aacd304fb7097e3" providerId="LiveId" clId="{D940966B-08AC-4BB3-BC20-83B7E1A4FCD5}" dt="2024-02-20T07:57:01.652" v="2681" actId="1076"/>
          <ac:grpSpMkLst>
            <pc:docMk/>
            <pc:sldMk cId="3852260487" sldId="302"/>
            <ac:grpSpMk id="5" creationId="{0ACC0208-34F2-D5EF-57C2-6775F7288A50}"/>
          </ac:grpSpMkLst>
        </pc:grpChg>
        <pc:grpChg chg="add mod">
          <ac:chgData name="Thảo Đào" userId="2aacd304fb7097e3" providerId="LiveId" clId="{D940966B-08AC-4BB3-BC20-83B7E1A4FCD5}" dt="2024-02-20T07:57:37.608" v="2690" actId="164"/>
          <ac:grpSpMkLst>
            <pc:docMk/>
            <pc:sldMk cId="3852260487" sldId="302"/>
            <ac:grpSpMk id="6" creationId="{71E887B5-F8DD-EA85-4EDC-659CC5B3EB23}"/>
          </ac:grpSpMkLst>
        </pc:grpChg>
        <pc:grpChg chg="add mod">
          <ac:chgData name="Thảo Đào" userId="2aacd304fb7097e3" providerId="LiveId" clId="{D940966B-08AC-4BB3-BC20-83B7E1A4FCD5}" dt="2024-02-20T07:57:37.608" v="2690" actId="164"/>
          <ac:grpSpMkLst>
            <pc:docMk/>
            <pc:sldMk cId="3852260487" sldId="302"/>
            <ac:grpSpMk id="11" creationId="{BEF8978B-D988-E701-2286-DF46CC6A0C64}"/>
          </ac:grpSpMkLst>
        </pc:grpChg>
        <pc:grpChg chg="del">
          <ac:chgData name="Thảo Đào" userId="2aacd304fb7097e3" providerId="LiveId" clId="{D940966B-08AC-4BB3-BC20-83B7E1A4FCD5}" dt="2024-02-20T07:49:29.697" v="2657" actId="478"/>
          <ac:grpSpMkLst>
            <pc:docMk/>
            <pc:sldMk cId="3852260487" sldId="302"/>
            <ac:grpSpMk id="69" creationId="{5390694F-E6EF-0A60-97B3-49F8F0869096}"/>
          </ac:grpSpMkLst>
        </pc:grpChg>
        <pc:grpChg chg="del">
          <ac:chgData name="Thảo Đào" userId="2aacd304fb7097e3" providerId="LiveId" clId="{D940966B-08AC-4BB3-BC20-83B7E1A4FCD5}" dt="2024-02-20T07:49:29.697" v="2657" actId="478"/>
          <ac:grpSpMkLst>
            <pc:docMk/>
            <pc:sldMk cId="3852260487" sldId="302"/>
            <ac:grpSpMk id="73" creationId="{B2914B3B-439E-3119-68D0-5E6F69370713}"/>
          </ac:grpSpMkLst>
        </pc:grpChg>
      </pc:sldChg>
      <pc:sldChg chg="addSp delSp modSp add mod modTransition modAnim">
        <pc:chgData name="Thảo Đào" userId="2aacd304fb7097e3" providerId="LiveId" clId="{D940966B-08AC-4BB3-BC20-83B7E1A4FCD5}" dt="2024-02-20T08:50:34.723" v="3567"/>
        <pc:sldMkLst>
          <pc:docMk/>
          <pc:sldMk cId="2496726926" sldId="303"/>
        </pc:sldMkLst>
        <pc:spChg chg="add mod">
          <ac:chgData name="Thảo Đào" userId="2aacd304fb7097e3" providerId="LiveId" clId="{D940966B-08AC-4BB3-BC20-83B7E1A4FCD5}" dt="2024-02-20T08:05:28.655" v="2752" actId="1076"/>
          <ac:spMkLst>
            <pc:docMk/>
            <pc:sldMk cId="2496726926" sldId="303"/>
            <ac:spMk id="9" creationId="{D9383261-3781-8F79-1391-7355A1DA6FE4}"/>
          </ac:spMkLst>
        </pc:spChg>
        <pc:spChg chg="add mod">
          <ac:chgData name="Thảo Đào" userId="2aacd304fb7097e3" providerId="LiveId" clId="{D940966B-08AC-4BB3-BC20-83B7E1A4FCD5}" dt="2024-02-20T08:05:28.655" v="2752" actId="1076"/>
          <ac:spMkLst>
            <pc:docMk/>
            <pc:sldMk cId="2496726926" sldId="303"/>
            <ac:spMk id="12" creationId="{C169CDE5-18C2-0E36-4E4A-4934E967EB38}"/>
          </ac:spMkLst>
        </pc:spChg>
        <pc:spChg chg="add mod">
          <ac:chgData name="Thảo Đào" userId="2aacd304fb7097e3" providerId="LiveId" clId="{D940966B-08AC-4BB3-BC20-83B7E1A4FCD5}" dt="2024-02-20T08:09:06.232" v="2842"/>
          <ac:spMkLst>
            <pc:docMk/>
            <pc:sldMk cId="2496726926" sldId="303"/>
            <ac:spMk id="15" creationId="{CCCB3C1A-9FFF-0FDE-B8DE-9C47728C6447}"/>
          </ac:spMkLst>
        </pc:spChg>
        <pc:spChg chg="del">
          <ac:chgData name="Thảo Đào" userId="2aacd304fb7097e3" providerId="LiveId" clId="{D940966B-08AC-4BB3-BC20-83B7E1A4FCD5}" dt="2024-02-20T07:58:16.471" v="2692" actId="478"/>
          <ac:spMkLst>
            <pc:docMk/>
            <pc:sldMk cId="2496726926" sldId="303"/>
            <ac:spMk id="53" creationId="{5B4F3454-19C7-8A95-13EA-8C77AD29391A}"/>
          </ac:spMkLst>
        </pc:spChg>
        <pc:spChg chg="del">
          <ac:chgData name="Thảo Đào" userId="2aacd304fb7097e3" providerId="LiveId" clId="{D940966B-08AC-4BB3-BC20-83B7E1A4FCD5}" dt="2024-02-20T07:58:16.471" v="2692" actId="478"/>
          <ac:spMkLst>
            <pc:docMk/>
            <pc:sldMk cId="2496726926" sldId="303"/>
            <ac:spMk id="54" creationId="{F74C3A80-74B0-C4DB-E10C-8022D3EB8448}"/>
          </ac:spMkLst>
        </pc:spChg>
        <pc:spChg chg="del">
          <ac:chgData name="Thảo Đào" userId="2aacd304fb7097e3" providerId="LiveId" clId="{D940966B-08AC-4BB3-BC20-83B7E1A4FCD5}" dt="2024-02-20T07:58:16.471" v="2692" actId="478"/>
          <ac:spMkLst>
            <pc:docMk/>
            <pc:sldMk cId="2496726926" sldId="303"/>
            <ac:spMk id="56" creationId="{1B007728-C62A-EB0D-B938-B7E8BDBC0BA1}"/>
          </ac:spMkLst>
        </pc:spChg>
        <pc:grpChg chg="del">
          <ac:chgData name="Thảo Đào" userId="2aacd304fb7097e3" providerId="LiveId" clId="{D940966B-08AC-4BB3-BC20-83B7E1A4FCD5}" dt="2024-02-20T07:58:16.471" v="2692" actId="478"/>
          <ac:grpSpMkLst>
            <pc:docMk/>
            <pc:sldMk cId="2496726926" sldId="303"/>
            <ac:grpSpMk id="5" creationId="{17470A50-3985-B84B-5970-EF8B1409E1C9}"/>
          </ac:grpSpMkLst>
        </pc:grpChg>
        <pc:grpChg chg="del">
          <ac:chgData name="Thảo Đào" userId="2aacd304fb7097e3" providerId="LiveId" clId="{D940966B-08AC-4BB3-BC20-83B7E1A4FCD5}" dt="2024-02-20T07:58:16.471" v="2692" actId="478"/>
          <ac:grpSpMkLst>
            <pc:docMk/>
            <pc:sldMk cId="2496726926" sldId="303"/>
            <ac:grpSpMk id="11" creationId="{50916517-493A-B41B-2AC8-5EFF6513E892}"/>
          </ac:grpSpMkLst>
        </pc:grpChg>
        <pc:grpChg chg="add mod">
          <ac:chgData name="Thảo Đào" userId="2aacd304fb7097e3" providerId="LiveId" clId="{D940966B-08AC-4BB3-BC20-83B7E1A4FCD5}" dt="2024-02-20T08:05:28.655" v="2752" actId="1076"/>
          <ac:grpSpMkLst>
            <pc:docMk/>
            <pc:sldMk cId="2496726926" sldId="303"/>
            <ac:grpSpMk id="13" creationId="{7DDD1B72-B2B0-5E36-7878-2A8689453F2F}"/>
          </ac:grpSpMkLst>
        </pc:grpChg>
        <pc:grpChg chg="add mod">
          <ac:chgData name="Thảo Đào" userId="2aacd304fb7097e3" providerId="LiveId" clId="{D940966B-08AC-4BB3-BC20-83B7E1A4FCD5}" dt="2024-02-20T08:05:28.655" v="2752" actId="1076"/>
          <ac:grpSpMkLst>
            <pc:docMk/>
            <pc:sldMk cId="2496726926" sldId="303"/>
            <ac:grpSpMk id="14" creationId="{1A3079C1-CDEC-6DB8-10C0-41D5620EB8F9}"/>
          </ac:grpSpMkLst>
        </pc:grpChg>
        <pc:grpChg chg="del">
          <ac:chgData name="Thảo Đào" userId="2aacd304fb7097e3" providerId="LiveId" clId="{D940966B-08AC-4BB3-BC20-83B7E1A4FCD5}" dt="2024-02-20T07:58:16.471" v="2692" actId="478"/>
          <ac:grpSpMkLst>
            <pc:docMk/>
            <pc:sldMk cId="2496726926" sldId="303"/>
            <ac:grpSpMk id="59" creationId="{75941CA1-9A4F-CBA6-28A5-D0536AD33D88}"/>
          </ac:grpSpMkLst>
        </pc:grpChg>
        <pc:picChg chg="add mod">
          <ac:chgData name="Thảo Đào" userId="2aacd304fb7097e3" providerId="LiveId" clId="{D940966B-08AC-4BB3-BC20-83B7E1A4FCD5}" dt="2024-02-20T08:05:28.655" v="2752" actId="1076"/>
          <ac:picMkLst>
            <pc:docMk/>
            <pc:sldMk cId="2496726926" sldId="303"/>
            <ac:picMk id="5122" creationId="{4462A28B-4E86-53F4-3D5A-487437871A61}"/>
          </ac:picMkLst>
        </pc:picChg>
        <pc:picChg chg="add del mod">
          <ac:chgData name="Thảo Đào" userId="2aacd304fb7097e3" providerId="LiveId" clId="{D940966B-08AC-4BB3-BC20-83B7E1A4FCD5}" dt="2024-02-20T08:03:07.065" v="2727" actId="478"/>
          <ac:picMkLst>
            <pc:docMk/>
            <pc:sldMk cId="2496726926" sldId="303"/>
            <ac:picMk id="5124" creationId="{AECF57A7-6140-1DDD-DD15-E497317DE97F}"/>
          </ac:picMkLst>
        </pc:picChg>
        <pc:picChg chg="add mod">
          <ac:chgData name="Thảo Đào" userId="2aacd304fb7097e3" providerId="LiveId" clId="{D940966B-08AC-4BB3-BC20-83B7E1A4FCD5}" dt="2024-02-20T08:05:28.655" v="2752" actId="1076"/>
          <ac:picMkLst>
            <pc:docMk/>
            <pc:sldMk cId="2496726926" sldId="303"/>
            <ac:picMk id="5126" creationId="{E0DBC13B-266C-DB24-2893-F7F284945F3F}"/>
          </ac:picMkLst>
        </pc:picChg>
      </pc:sldChg>
      <pc:sldChg chg="addSp delSp modSp add mod modTransition modAnim">
        <pc:chgData name="Thảo Đào" userId="2aacd304fb7097e3" providerId="LiveId" clId="{D940966B-08AC-4BB3-BC20-83B7E1A4FCD5}" dt="2024-02-20T08:50:38.012" v="3568"/>
        <pc:sldMkLst>
          <pc:docMk/>
          <pc:sldMk cId="3566416388" sldId="304"/>
        </pc:sldMkLst>
        <pc:spChg chg="add del mod">
          <ac:chgData name="Thảo Đào" userId="2aacd304fb7097e3" providerId="LiveId" clId="{D940966B-08AC-4BB3-BC20-83B7E1A4FCD5}" dt="2024-02-20T08:08:29.527" v="2833" actId="478"/>
          <ac:spMkLst>
            <pc:docMk/>
            <pc:sldMk cId="3566416388" sldId="304"/>
            <ac:spMk id="4" creationId="{E24C6DB3-DF97-8710-949B-EFA65482203E}"/>
          </ac:spMkLst>
        </pc:spChg>
        <pc:spChg chg="add mod">
          <ac:chgData name="Thảo Đào" userId="2aacd304fb7097e3" providerId="LiveId" clId="{D940966B-08AC-4BB3-BC20-83B7E1A4FCD5}" dt="2024-02-20T08:08:44.263" v="2837" actId="2085"/>
          <ac:spMkLst>
            <pc:docMk/>
            <pc:sldMk cId="3566416388" sldId="304"/>
            <ac:spMk id="5" creationId="{0FDDF50C-62A9-6D89-482E-B770BA0B265E}"/>
          </ac:spMkLst>
        </pc:spChg>
        <pc:spChg chg="mod">
          <ac:chgData name="Thảo Đào" userId="2aacd304fb7097e3" providerId="LiveId" clId="{D940966B-08AC-4BB3-BC20-83B7E1A4FCD5}" dt="2024-02-20T08:08:52.127" v="2838"/>
          <ac:spMkLst>
            <pc:docMk/>
            <pc:sldMk cId="3566416388" sldId="304"/>
            <ac:spMk id="7" creationId="{27EE6694-1524-6FCE-6406-953272A87DE2}"/>
          </ac:spMkLst>
        </pc:spChg>
        <pc:spChg chg="mod">
          <ac:chgData name="Thảo Đào" userId="2aacd304fb7097e3" providerId="LiveId" clId="{D940966B-08AC-4BB3-BC20-83B7E1A4FCD5}" dt="2024-02-20T08:08:52.127" v="2838"/>
          <ac:spMkLst>
            <pc:docMk/>
            <pc:sldMk cId="3566416388" sldId="304"/>
            <ac:spMk id="8" creationId="{0499AEDA-0BC4-C3F3-FCF3-F0A9F17C79B1}"/>
          </ac:spMkLst>
        </pc:spChg>
        <pc:spChg chg="mod">
          <ac:chgData name="Thảo Đào" userId="2aacd304fb7097e3" providerId="LiveId" clId="{D940966B-08AC-4BB3-BC20-83B7E1A4FCD5}" dt="2024-02-20T08:08:19.937" v="2831" actId="1076"/>
          <ac:spMkLst>
            <pc:docMk/>
            <pc:sldMk cId="3566416388" sldId="304"/>
            <ac:spMk id="9" creationId="{195F4409-4402-37DD-DC9C-26802A7EA838}"/>
          </ac:spMkLst>
        </pc:spChg>
        <pc:spChg chg="mod">
          <ac:chgData name="Thảo Đào" userId="2aacd304fb7097e3" providerId="LiveId" clId="{D940966B-08AC-4BB3-BC20-83B7E1A4FCD5}" dt="2024-02-20T08:08:52.127" v="2838"/>
          <ac:spMkLst>
            <pc:docMk/>
            <pc:sldMk cId="3566416388" sldId="304"/>
            <ac:spMk id="10" creationId="{20696960-A750-9FF5-68C7-36FCA424977C}"/>
          </ac:spMkLst>
        </pc:spChg>
        <pc:spChg chg="mod">
          <ac:chgData name="Thảo Đào" userId="2aacd304fb7097e3" providerId="LiveId" clId="{D940966B-08AC-4BB3-BC20-83B7E1A4FCD5}" dt="2024-02-20T08:08:52.127" v="2838"/>
          <ac:spMkLst>
            <pc:docMk/>
            <pc:sldMk cId="3566416388" sldId="304"/>
            <ac:spMk id="11" creationId="{A85BAC06-2A71-CBF4-B581-A033E327DA9E}"/>
          </ac:spMkLst>
        </pc:spChg>
        <pc:spChg chg="mod">
          <ac:chgData name="Thảo Đào" userId="2aacd304fb7097e3" providerId="LiveId" clId="{D940966B-08AC-4BB3-BC20-83B7E1A4FCD5}" dt="2024-02-20T08:08:19.937" v="2831" actId="1076"/>
          <ac:spMkLst>
            <pc:docMk/>
            <pc:sldMk cId="3566416388" sldId="304"/>
            <ac:spMk id="12" creationId="{97E0CA7B-13FB-F974-B109-DA68B7FA8AB6}"/>
          </ac:spMkLst>
        </pc:spChg>
        <pc:spChg chg="mod">
          <ac:chgData name="Thảo Đào" userId="2aacd304fb7097e3" providerId="LiveId" clId="{D940966B-08AC-4BB3-BC20-83B7E1A4FCD5}" dt="2024-02-20T08:08:52.127" v="2838"/>
          <ac:spMkLst>
            <pc:docMk/>
            <pc:sldMk cId="3566416388" sldId="304"/>
            <ac:spMk id="15" creationId="{0B5E628F-FCCC-71A5-EA7F-B760416D9DEF}"/>
          </ac:spMkLst>
        </pc:spChg>
        <pc:spChg chg="mod">
          <ac:chgData name="Thảo Đào" userId="2aacd304fb7097e3" providerId="LiveId" clId="{D940966B-08AC-4BB3-BC20-83B7E1A4FCD5}" dt="2024-02-20T08:08:52.127" v="2838"/>
          <ac:spMkLst>
            <pc:docMk/>
            <pc:sldMk cId="3566416388" sldId="304"/>
            <ac:spMk id="16" creationId="{8A47707F-6CAE-69EF-591C-E4C9A22A793E}"/>
          </ac:spMkLst>
        </pc:spChg>
        <pc:spChg chg="mod">
          <ac:chgData name="Thảo Đào" userId="2aacd304fb7097e3" providerId="LiveId" clId="{D940966B-08AC-4BB3-BC20-83B7E1A4FCD5}" dt="2024-02-20T08:08:52.127" v="2838"/>
          <ac:spMkLst>
            <pc:docMk/>
            <pc:sldMk cId="3566416388" sldId="304"/>
            <ac:spMk id="17" creationId="{3C088E74-EE9B-CA4C-C9DB-E7B38E8DB6FB}"/>
          </ac:spMkLst>
        </pc:spChg>
        <pc:spChg chg="mod">
          <ac:chgData name="Thảo Đào" userId="2aacd304fb7097e3" providerId="LiveId" clId="{D940966B-08AC-4BB3-BC20-83B7E1A4FCD5}" dt="2024-02-20T08:08:52.127" v="2838"/>
          <ac:spMkLst>
            <pc:docMk/>
            <pc:sldMk cId="3566416388" sldId="304"/>
            <ac:spMk id="18" creationId="{77C4AA3B-3C3B-0297-1FC4-B8D608A7E897}"/>
          </ac:spMkLst>
        </pc:spChg>
        <pc:spChg chg="mod">
          <ac:chgData name="Thảo Đào" userId="2aacd304fb7097e3" providerId="LiveId" clId="{D940966B-08AC-4BB3-BC20-83B7E1A4FCD5}" dt="2024-02-20T08:08:52.127" v="2838"/>
          <ac:spMkLst>
            <pc:docMk/>
            <pc:sldMk cId="3566416388" sldId="304"/>
            <ac:spMk id="19" creationId="{7ACABB65-F424-DE48-9FD9-C2F8B91E923A}"/>
          </ac:spMkLst>
        </pc:spChg>
        <pc:grpChg chg="add mod">
          <ac:chgData name="Thảo Đào" userId="2aacd304fb7097e3" providerId="LiveId" clId="{D940966B-08AC-4BB3-BC20-83B7E1A4FCD5}" dt="2024-02-20T08:08:19.937" v="2831" actId="1076"/>
          <ac:grpSpMkLst>
            <pc:docMk/>
            <pc:sldMk cId="3566416388" sldId="304"/>
            <ac:grpSpMk id="2" creationId="{C5B734D5-D120-AB15-4D17-423BFB389443}"/>
          </ac:grpSpMkLst>
        </pc:grpChg>
        <pc:grpChg chg="add mod">
          <ac:chgData name="Thảo Đào" userId="2aacd304fb7097e3" providerId="LiveId" clId="{D940966B-08AC-4BB3-BC20-83B7E1A4FCD5}" dt="2024-02-20T08:08:19.937" v="2831" actId="1076"/>
          <ac:grpSpMkLst>
            <pc:docMk/>
            <pc:sldMk cId="3566416388" sldId="304"/>
            <ac:grpSpMk id="3" creationId="{741CA6BC-7393-B1D5-1F47-1D76D37E7AFD}"/>
          </ac:grpSpMkLst>
        </pc:grpChg>
        <pc:grpChg chg="add mod ord">
          <ac:chgData name="Thảo Đào" userId="2aacd304fb7097e3" providerId="LiveId" clId="{D940966B-08AC-4BB3-BC20-83B7E1A4FCD5}" dt="2024-02-20T08:08:58.627" v="2841" actId="1076"/>
          <ac:grpSpMkLst>
            <pc:docMk/>
            <pc:sldMk cId="3566416388" sldId="304"/>
            <ac:grpSpMk id="6" creationId="{D79A1984-9AE0-B93D-596A-B823277B0EC8}"/>
          </ac:grpSpMkLst>
        </pc:grpChg>
        <pc:grpChg chg="del mod">
          <ac:chgData name="Thảo Đào" userId="2aacd304fb7097e3" providerId="LiveId" clId="{D940966B-08AC-4BB3-BC20-83B7E1A4FCD5}" dt="2024-02-20T08:06:59.965" v="2792" actId="478"/>
          <ac:grpSpMkLst>
            <pc:docMk/>
            <pc:sldMk cId="3566416388" sldId="304"/>
            <ac:grpSpMk id="13" creationId="{4024AD1A-286C-7C46-F8CB-1CCF62F3C704}"/>
          </ac:grpSpMkLst>
        </pc:grpChg>
        <pc:grpChg chg="del mod">
          <ac:chgData name="Thảo Đào" userId="2aacd304fb7097e3" providerId="LiveId" clId="{D940966B-08AC-4BB3-BC20-83B7E1A4FCD5}" dt="2024-02-20T08:05:34.870" v="2754" actId="478"/>
          <ac:grpSpMkLst>
            <pc:docMk/>
            <pc:sldMk cId="3566416388" sldId="304"/>
            <ac:grpSpMk id="14" creationId="{AA468674-DD46-BE05-871D-1EBB67AF3A56}"/>
          </ac:grpSpMkLst>
        </pc:grpChg>
        <pc:picChg chg="del">
          <ac:chgData name="Thảo Đào" userId="2aacd304fb7097e3" providerId="LiveId" clId="{D940966B-08AC-4BB3-BC20-83B7E1A4FCD5}" dt="2024-02-20T08:05:34.870" v="2754" actId="478"/>
          <ac:picMkLst>
            <pc:docMk/>
            <pc:sldMk cId="3566416388" sldId="304"/>
            <ac:picMk id="5122" creationId="{16D12D0A-CDE1-3916-58AC-C865CE056347}"/>
          </ac:picMkLst>
        </pc:picChg>
        <pc:picChg chg="del">
          <ac:chgData name="Thảo Đào" userId="2aacd304fb7097e3" providerId="LiveId" clId="{D940966B-08AC-4BB3-BC20-83B7E1A4FCD5}" dt="2024-02-20T08:06:59.965" v="2792" actId="478"/>
          <ac:picMkLst>
            <pc:docMk/>
            <pc:sldMk cId="3566416388" sldId="304"/>
            <ac:picMk id="5126" creationId="{91C8D1D1-6DE1-872E-5E85-66D62EA11636}"/>
          </ac:picMkLst>
        </pc:picChg>
        <pc:picChg chg="add del mod">
          <ac:chgData name="Thảo Đào" userId="2aacd304fb7097e3" providerId="LiveId" clId="{D940966B-08AC-4BB3-BC20-83B7E1A4FCD5}" dt="2024-02-20T08:05:39.609" v="2758" actId="478"/>
          <ac:picMkLst>
            <pc:docMk/>
            <pc:sldMk cId="3566416388" sldId="304"/>
            <ac:picMk id="7170" creationId="{E510B3A2-173A-383E-E871-0FF3BE40D61B}"/>
          </ac:picMkLst>
        </pc:picChg>
        <pc:picChg chg="add mod">
          <ac:chgData name="Thảo Đào" userId="2aacd304fb7097e3" providerId="LiveId" clId="{D940966B-08AC-4BB3-BC20-83B7E1A4FCD5}" dt="2024-02-20T08:08:19.937" v="2831" actId="1076"/>
          <ac:picMkLst>
            <pc:docMk/>
            <pc:sldMk cId="3566416388" sldId="304"/>
            <ac:picMk id="7172" creationId="{4CE59B71-514F-18B3-652F-3AF6EA7C238A}"/>
          </ac:picMkLst>
        </pc:picChg>
        <pc:picChg chg="add mod">
          <ac:chgData name="Thảo Đào" userId="2aacd304fb7097e3" providerId="LiveId" clId="{D940966B-08AC-4BB3-BC20-83B7E1A4FCD5}" dt="2024-02-20T08:08:19.937" v="2831" actId="1076"/>
          <ac:picMkLst>
            <pc:docMk/>
            <pc:sldMk cId="3566416388" sldId="304"/>
            <ac:picMk id="7174" creationId="{A3382818-A910-72F3-3A47-34BA6A5778DF}"/>
          </ac:picMkLst>
        </pc:picChg>
      </pc:sldChg>
      <pc:sldChg chg="addSp delSp modSp add mod modTransition modAnim">
        <pc:chgData name="Thảo Đào" userId="2aacd304fb7097e3" providerId="LiveId" clId="{D940966B-08AC-4BB3-BC20-83B7E1A4FCD5}" dt="2024-02-20T08:51:00.983" v="3570" actId="1076"/>
        <pc:sldMkLst>
          <pc:docMk/>
          <pc:sldMk cId="3110640801" sldId="305"/>
        </pc:sldMkLst>
        <pc:spChg chg="add mod">
          <ac:chgData name="Thảo Đào" userId="2aacd304fb7097e3" providerId="LiveId" clId="{D940966B-08AC-4BB3-BC20-83B7E1A4FCD5}" dt="2024-02-20T08:25:57.099" v="2999" actId="207"/>
          <ac:spMkLst>
            <pc:docMk/>
            <pc:sldMk cId="3110640801" sldId="305"/>
            <ac:spMk id="4" creationId="{C6EFBE8E-D99B-8698-0710-6C2042351BDF}"/>
          </ac:spMkLst>
        </pc:spChg>
        <pc:spChg chg="del">
          <ac:chgData name="Thảo Đào" userId="2aacd304fb7097e3" providerId="LiveId" clId="{D940966B-08AC-4BB3-BC20-83B7E1A4FCD5}" dt="2024-02-20T08:09:12.737" v="2844" actId="478"/>
          <ac:spMkLst>
            <pc:docMk/>
            <pc:sldMk cId="3110640801" sldId="305"/>
            <ac:spMk id="5" creationId="{F5695E27-063B-458B-5AB3-B79CBCF3B799}"/>
          </ac:spMkLst>
        </pc:spChg>
        <pc:spChg chg="add mod">
          <ac:chgData name="Thảo Đào" userId="2aacd304fb7097e3" providerId="LiveId" clId="{D940966B-08AC-4BB3-BC20-83B7E1A4FCD5}" dt="2024-02-20T08:25:57.099" v="2999" actId="207"/>
          <ac:spMkLst>
            <pc:docMk/>
            <pc:sldMk cId="3110640801" sldId="305"/>
            <ac:spMk id="13" creationId="{B8DF36B8-6621-55E9-CA3A-EDAF473E2945}"/>
          </ac:spMkLst>
        </pc:spChg>
        <pc:spChg chg="add mod">
          <ac:chgData name="Thảo Đào" userId="2aacd304fb7097e3" providerId="LiveId" clId="{D940966B-08AC-4BB3-BC20-83B7E1A4FCD5}" dt="2024-02-20T08:25:57.099" v="2999" actId="207"/>
          <ac:spMkLst>
            <pc:docMk/>
            <pc:sldMk cId="3110640801" sldId="305"/>
            <ac:spMk id="14" creationId="{5F92D261-722B-603D-8B65-966FA5B5791C}"/>
          </ac:spMkLst>
        </pc:spChg>
        <pc:spChg chg="add mod">
          <ac:chgData name="Thảo Đào" userId="2aacd304fb7097e3" providerId="LiveId" clId="{D940966B-08AC-4BB3-BC20-83B7E1A4FCD5}" dt="2024-02-20T08:25:57.099" v="2999" actId="207"/>
          <ac:spMkLst>
            <pc:docMk/>
            <pc:sldMk cId="3110640801" sldId="305"/>
            <ac:spMk id="20" creationId="{30041850-E67E-5BBC-1240-65B49E7D0E85}"/>
          </ac:spMkLst>
        </pc:spChg>
        <pc:spChg chg="add mod">
          <ac:chgData name="Thảo Đào" userId="2aacd304fb7097e3" providerId="LiveId" clId="{D940966B-08AC-4BB3-BC20-83B7E1A4FCD5}" dt="2024-02-20T08:26:26.509" v="3004"/>
          <ac:spMkLst>
            <pc:docMk/>
            <pc:sldMk cId="3110640801" sldId="305"/>
            <ac:spMk id="21" creationId="{7F4D2E6F-EFE2-99E8-BCBC-3E353FB6951C}"/>
          </ac:spMkLst>
        </pc:spChg>
        <pc:spChg chg="add mod">
          <ac:chgData name="Thảo Đào" userId="2aacd304fb7097e3" providerId="LiveId" clId="{D940966B-08AC-4BB3-BC20-83B7E1A4FCD5}" dt="2024-02-20T08:51:00.983" v="3570" actId="1076"/>
          <ac:spMkLst>
            <pc:docMk/>
            <pc:sldMk cId="3110640801" sldId="305"/>
            <ac:spMk id="22" creationId="{4793BDDB-DEB5-8368-88AE-0B5BD6B9F567}"/>
          </ac:spMkLst>
        </pc:spChg>
        <pc:grpChg chg="del">
          <ac:chgData name="Thảo Đào" userId="2aacd304fb7097e3" providerId="LiveId" clId="{D940966B-08AC-4BB3-BC20-83B7E1A4FCD5}" dt="2024-02-20T08:09:12.737" v="2844" actId="478"/>
          <ac:grpSpMkLst>
            <pc:docMk/>
            <pc:sldMk cId="3110640801" sldId="305"/>
            <ac:grpSpMk id="2" creationId="{59A26DF7-41C0-D212-4983-499DF71B53CD}"/>
          </ac:grpSpMkLst>
        </pc:grpChg>
        <pc:grpChg chg="del">
          <ac:chgData name="Thảo Đào" userId="2aacd304fb7097e3" providerId="LiveId" clId="{D940966B-08AC-4BB3-BC20-83B7E1A4FCD5}" dt="2024-02-20T08:09:12.737" v="2844" actId="478"/>
          <ac:grpSpMkLst>
            <pc:docMk/>
            <pc:sldMk cId="3110640801" sldId="305"/>
            <ac:grpSpMk id="3" creationId="{6D6A8ACF-1267-6E88-87C6-7D8D95BA256E}"/>
          </ac:grpSpMkLst>
        </pc:grpChg>
        <pc:grpChg chg="del">
          <ac:chgData name="Thảo Đào" userId="2aacd304fb7097e3" providerId="LiveId" clId="{D940966B-08AC-4BB3-BC20-83B7E1A4FCD5}" dt="2024-02-20T08:09:12.737" v="2844" actId="478"/>
          <ac:grpSpMkLst>
            <pc:docMk/>
            <pc:sldMk cId="3110640801" sldId="305"/>
            <ac:grpSpMk id="6" creationId="{87EFCB71-AE61-59DA-3247-E03207F3E9EE}"/>
          </ac:grpSpMkLst>
        </pc:grpChg>
      </pc:sldChg>
      <pc:sldChg chg="addSp delSp modSp mod modTransition">
        <pc:chgData name="Thảo Đào" userId="2aacd304fb7097e3" providerId="LiveId" clId="{D940966B-08AC-4BB3-BC20-83B7E1A4FCD5}" dt="2024-02-20T08:45:56.694" v="3472"/>
        <pc:sldMkLst>
          <pc:docMk/>
          <pc:sldMk cId="1057516949" sldId="306"/>
        </pc:sldMkLst>
        <pc:spChg chg="add del mod">
          <ac:chgData name="Thảo Đào" userId="2aacd304fb7097e3" providerId="LiveId" clId="{D940966B-08AC-4BB3-BC20-83B7E1A4FCD5}" dt="2024-02-20T08:10:17.097" v="2846" actId="478"/>
          <ac:spMkLst>
            <pc:docMk/>
            <pc:sldMk cId="1057516949" sldId="306"/>
            <ac:spMk id="3" creationId="{86758A81-F237-5269-6757-4575028DC731}"/>
          </ac:spMkLst>
        </pc:spChg>
        <pc:spChg chg="add del mod">
          <ac:chgData name="Thảo Đào" userId="2aacd304fb7097e3" providerId="LiveId" clId="{D940966B-08AC-4BB3-BC20-83B7E1A4FCD5}" dt="2024-02-20T08:10:17.097" v="2846" actId="478"/>
          <ac:spMkLst>
            <pc:docMk/>
            <pc:sldMk cId="1057516949" sldId="306"/>
            <ac:spMk id="5" creationId="{45ADEDEA-91EF-8341-F422-F9DE0FB8CCB3}"/>
          </ac:spMkLst>
        </pc:spChg>
        <pc:spChg chg="add del mod">
          <ac:chgData name="Thảo Đào" userId="2aacd304fb7097e3" providerId="LiveId" clId="{D940966B-08AC-4BB3-BC20-83B7E1A4FCD5}" dt="2024-02-20T08:10:17.097" v="2846" actId="478"/>
          <ac:spMkLst>
            <pc:docMk/>
            <pc:sldMk cId="1057516949" sldId="306"/>
            <ac:spMk id="7" creationId="{4155F510-BC46-BE08-238D-4146E3F44078}"/>
          </ac:spMkLst>
        </pc:spChg>
        <pc:spChg chg="add del mod">
          <ac:chgData name="Thảo Đào" userId="2aacd304fb7097e3" providerId="LiveId" clId="{D940966B-08AC-4BB3-BC20-83B7E1A4FCD5}" dt="2024-02-20T08:10:17.097" v="2846" actId="478"/>
          <ac:spMkLst>
            <pc:docMk/>
            <pc:sldMk cId="1057516949" sldId="306"/>
            <ac:spMk id="9" creationId="{4AD39B5D-BD89-7E6E-84CA-EF970A75EFCE}"/>
          </ac:spMkLst>
        </pc:spChg>
        <pc:spChg chg="add del mod">
          <ac:chgData name="Thảo Đào" userId="2aacd304fb7097e3" providerId="LiveId" clId="{D940966B-08AC-4BB3-BC20-83B7E1A4FCD5}" dt="2024-02-20T08:10:17.097" v="2846" actId="478"/>
          <ac:spMkLst>
            <pc:docMk/>
            <pc:sldMk cId="1057516949" sldId="306"/>
            <ac:spMk id="11" creationId="{D47D5D9C-6A23-86D2-2869-EA6437BCA2A1}"/>
          </ac:spMkLst>
        </pc:spChg>
        <pc:spChg chg="add del mod">
          <ac:chgData name="Thảo Đào" userId="2aacd304fb7097e3" providerId="LiveId" clId="{D940966B-08AC-4BB3-BC20-83B7E1A4FCD5}" dt="2024-02-20T08:10:17.097" v="2846" actId="478"/>
          <ac:spMkLst>
            <pc:docMk/>
            <pc:sldMk cId="1057516949" sldId="306"/>
            <ac:spMk id="13" creationId="{FCB392C2-012D-3EE5-63D3-A4B4B8631C03}"/>
          </ac:spMkLst>
        </pc:spChg>
        <pc:spChg chg="add mod">
          <ac:chgData name="Thảo Đào" userId="2aacd304fb7097e3" providerId="LiveId" clId="{D940966B-08AC-4BB3-BC20-83B7E1A4FCD5}" dt="2024-02-20T08:11:25.623" v="2892" actId="1076"/>
          <ac:spMkLst>
            <pc:docMk/>
            <pc:sldMk cId="1057516949" sldId="306"/>
            <ac:spMk id="14" creationId="{BCFB78FA-FB87-428B-FB17-B61B8B2540A3}"/>
          </ac:spMkLst>
        </pc:spChg>
        <pc:spChg chg="add mod">
          <ac:chgData name="Thảo Đào" userId="2aacd304fb7097e3" providerId="LiveId" clId="{D940966B-08AC-4BB3-BC20-83B7E1A4FCD5}" dt="2024-02-20T08:11:16.537" v="2891" actId="14861"/>
          <ac:spMkLst>
            <pc:docMk/>
            <pc:sldMk cId="1057516949" sldId="306"/>
            <ac:spMk id="15" creationId="{E6536EAB-374F-3D2A-0642-60111E8662EA}"/>
          </ac:spMkLst>
        </pc:spChg>
        <pc:spChg chg="add mod">
          <ac:chgData name="Thảo Đào" userId="2aacd304fb7097e3" providerId="LiveId" clId="{D940966B-08AC-4BB3-BC20-83B7E1A4FCD5}" dt="2024-02-20T08:11:16.537" v="2891" actId="14861"/>
          <ac:spMkLst>
            <pc:docMk/>
            <pc:sldMk cId="1057516949" sldId="306"/>
            <ac:spMk id="16" creationId="{543AF9E4-C1A3-1779-C069-C9EF9D636EA1}"/>
          </ac:spMkLst>
        </pc:spChg>
        <pc:spChg chg="add mod">
          <ac:chgData name="Thảo Đào" userId="2aacd304fb7097e3" providerId="LiveId" clId="{D940966B-08AC-4BB3-BC20-83B7E1A4FCD5}" dt="2024-02-20T08:11:16.537" v="2891" actId="14861"/>
          <ac:spMkLst>
            <pc:docMk/>
            <pc:sldMk cId="1057516949" sldId="306"/>
            <ac:spMk id="17" creationId="{203979BA-B75C-39B6-8D0B-6F499B5514AC}"/>
          </ac:spMkLst>
        </pc:spChg>
        <pc:spChg chg="add mod">
          <ac:chgData name="Thảo Đào" userId="2aacd304fb7097e3" providerId="LiveId" clId="{D940966B-08AC-4BB3-BC20-83B7E1A4FCD5}" dt="2024-02-20T08:11:16.537" v="2891" actId="14861"/>
          <ac:spMkLst>
            <pc:docMk/>
            <pc:sldMk cId="1057516949" sldId="306"/>
            <ac:spMk id="18" creationId="{068D354A-B248-7C05-568B-3924B4514195}"/>
          </ac:spMkLst>
        </pc:spChg>
        <pc:spChg chg="del">
          <ac:chgData name="Thảo Đào" userId="2aacd304fb7097e3" providerId="LiveId" clId="{D940966B-08AC-4BB3-BC20-83B7E1A4FCD5}" dt="2024-02-20T08:10:14.177" v="2845" actId="478"/>
          <ac:spMkLst>
            <pc:docMk/>
            <pc:sldMk cId="1057516949" sldId="306"/>
            <ac:spMk id="777" creationId="{9B0547C6-084D-B724-1C72-F5F05BCBD8BC}"/>
          </ac:spMkLst>
        </pc:spChg>
        <pc:spChg chg="del">
          <ac:chgData name="Thảo Đào" userId="2aacd304fb7097e3" providerId="LiveId" clId="{D940966B-08AC-4BB3-BC20-83B7E1A4FCD5}" dt="2024-02-20T08:10:14.177" v="2845" actId="478"/>
          <ac:spMkLst>
            <pc:docMk/>
            <pc:sldMk cId="1057516949" sldId="306"/>
            <ac:spMk id="778" creationId="{B503E1F5-5F76-BF60-7725-DF2430C56F8C}"/>
          </ac:spMkLst>
        </pc:spChg>
        <pc:spChg chg="del">
          <ac:chgData name="Thảo Đào" userId="2aacd304fb7097e3" providerId="LiveId" clId="{D940966B-08AC-4BB3-BC20-83B7E1A4FCD5}" dt="2024-02-20T08:10:14.177" v="2845" actId="478"/>
          <ac:spMkLst>
            <pc:docMk/>
            <pc:sldMk cId="1057516949" sldId="306"/>
            <ac:spMk id="779" creationId="{403FBD3C-482A-BCE4-3673-E0F9CBD1B110}"/>
          </ac:spMkLst>
        </pc:spChg>
        <pc:spChg chg="del">
          <ac:chgData name="Thảo Đào" userId="2aacd304fb7097e3" providerId="LiveId" clId="{D940966B-08AC-4BB3-BC20-83B7E1A4FCD5}" dt="2024-02-20T08:10:14.177" v="2845" actId="478"/>
          <ac:spMkLst>
            <pc:docMk/>
            <pc:sldMk cId="1057516949" sldId="306"/>
            <ac:spMk id="780" creationId="{CC154AB7-3943-5201-0DA8-97DB8857CF25}"/>
          </ac:spMkLst>
        </pc:spChg>
        <pc:spChg chg="del">
          <ac:chgData name="Thảo Đào" userId="2aacd304fb7097e3" providerId="LiveId" clId="{D940966B-08AC-4BB3-BC20-83B7E1A4FCD5}" dt="2024-02-20T08:10:14.177" v="2845" actId="478"/>
          <ac:spMkLst>
            <pc:docMk/>
            <pc:sldMk cId="1057516949" sldId="306"/>
            <ac:spMk id="781" creationId="{F316DF1A-E5D0-AAA2-D22A-D792100C9B4B}"/>
          </ac:spMkLst>
        </pc:spChg>
        <pc:spChg chg="del">
          <ac:chgData name="Thảo Đào" userId="2aacd304fb7097e3" providerId="LiveId" clId="{D940966B-08AC-4BB3-BC20-83B7E1A4FCD5}" dt="2024-02-20T08:10:14.177" v="2845" actId="478"/>
          <ac:spMkLst>
            <pc:docMk/>
            <pc:sldMk cId="1057516949" sldId="306"/>
            <ac:spMk id="782" creationId="{CAE64CD4-DD6D-8BAC-6224-4B7CD1DA92DA}"/>
          </ac:spMkLst>
        </pc:spChg>
      </pc:sldChg>
      <pc:sldChg chg="addSp delSp modSp mod modTransition modAnim">
        <pc:chgData name="Thảo Đào" userId="2aacd304fb7097e3" providerId="LiveId" clId="{D940966B-08AC-4BB3-BC20-83B7E1A4FCD5}" dt="2024-02-20T08:50:52.486" v="3569" actId="1076"/>
        <pc:sldMkLst>
          <pc:docMk/>
          <pc:sldMk cId="3087842520" sldId="307"/>
        </pc:sldMkLst>
        <pc:spChg chg="add del mod">
          <ac:chgData name="Thảo Đào" userId="2aacd304fb7097e3" providerId="LiveId" clId="{D940966B-08AC-4BB3-BC20-83B7E1A4FCD5}" dt="2024-02-20T08:11:43.337" v="2894" actId="478"/>
          <ac:spMkLst>
            <pc:docMk/>
            <pc:sldMk cId="3087842520" sldId="307"/>
            <ac:spMk id="3" creationId="{FDF0DCB8-A5B6-521A-0A5A-FA9E733C66E5}"/>
          </ac:spMkLst>
        </pc:spChg>
        <pc:spChg chg="add del mod">
          <ac:chgData name="Thảo Đào" userId="2aacd304fb7097e3" providerId="LiveId" clId="{D940966B-08AC-4BB3-BC20-83B7E1A4FCD5}" dt="2024-02-20T08:11:43.337" v="2894" actId="478"/>
          <ac:spMkLst>
            <pc:docMk/>
            <pc:sldMk cId="3087842520" sldId="307"/>
            <ac:spMk id="5" creationId="{215BDD98-F905-9D95-B4BE-83FE6FAD3D85}"/>
          </ac:spMkLst>
        </pc:spChg>
        <pc:spChg chg="add mod">
          <ac:chgData name="Thảo Đào" userId="2aacd304fb7097e3" providerId="LiveId" clId="{D940966B-08AC-4BB3-BC20-83B7E1A4FCD5}" dt="2024-02-20T08:13:10.183" v="2931" actId="1076"/>
          <ac:spMkLst>
            <pc:docMk/>
            <pc:sldMk cId="3087842520" sldId="307"/>
            <ac:spMk id="7" creationId="{A3CC860D-363C-B2FA-D7E4-D816BD67082C}"/>
          </ac:spMkLst>
        </pc:spChg>
        <pc:spChg chg="add mod">
          <ac:chgData name="Thảo Đào" userId="2aacd304fb7097e3" providerId="LiveId" clId="{D940966B-08AC-4BB3-BC20-83B7E1A4FCD5}" dt="2024-02-20T08:13:34.821" v="2938" actId="1076"/>
          <ac:spMkLst>
            <pc:docMk/>
            <pc:sldMk cId="3087842520" sldId="307"/>
            <ac:spMk id="9" creationId="{E4DA5DD2-49CE-6CE5-1542-1BD073B86F84}"/>
          </ac:spMkLst>
        </pc:spChg>
        <pc:spChg chg="add mod ord">
          <ac:chgData name="Thảo Đào" userId="2aacd304fb7097e3" providerId="LiveId" clId="{D940966B-08AC-4BB3-BC20-83B7E1A4FCD5}" dt="2024-02-20T08:13:31.042" v="2937" actId="167"/>
          <ac:spMkLst>
            <pc:docMk/>
            <pc:sldMk cId="3087842520" sldId="307"/>
            <ac:spMk id="10" creationId="{520E719E-08AF-FD6C-0097-58DBDB043548}"/>
          </ac:spMkLst>
        </pc:spChg>
        <pc:spChg chg="add mod">
          <ac:chgData name="Thảo Đào" userId="2aacd304fb7097e3" providerId="LiveId" clId="{D940966B-08AC-4BB3-BC20-83B7E1A4FCD5}" dt="2024-02-20T08:50:52.486" v="3569" actId="1076"/>
          <ac:spMkLst>
            <pc:docMk/>
            <pc:sldMk cId="3087842520" sldId="307"/>
            <ac:spMk id="11" creationId="{41E217EF-72C7-A830-46FA-D6E6EF8B4C8E}"/>
          </ac:spMkLst>
        </pc:spChg>
        <pc:spChg chg="del">
          <ac:chgData name="Thảo Đào" userId="2aacd304fb7097e3" providerId="LiveId" clId="{D940966B-08AC-4BB3-BC20-83B7E1A4FCD5}" dt="2024-02-20T08:11:40.837" v="2893" actId="478"/>
          <ac:spMkLst>
            <pc:docMk/>
            <pc:sldMk cId="3087842520" sldId="307"/>
            <ac:spMk id="568" creationId="{DF52F5B2-9149-9A89-7016-D6FB46217FBD}"/>
          </ac:spMkLst>
        </pc:spChg>
        <pc:spChg chg="del">
          <ac:chgData name="Thảo Đào" userId="2aacd304fb7097e3" providerId="LiveId" clId="{D940966B-08AC-4BB3-BC20-83B7E1A4FCD5}" dt="2024-02-20T08:11:40.837" v="2893" actId="478"/>
          <ac:spMkLst>
            <pc:docMk/>
            <pc:sldMk cId="3087842520" sldId="307"/>
            <ac:spMk id="569" creationId="{314DE95D-C6B3-0A5C-BBA1-60F793CEE5AE}"/>
          </ac:spMkLst>
        </pc:spChg>
        <pc:picChg chg="del">
          <ac:chgData name="Thảo Đào" userId="2aacd304fb7097e3" providerId="LiveId" clId="{D940966B-08AC-4BB3-BC20-83B7E1A4FCD5}" dt="2024-02-20T08:11:40.837" v="2893" actId="478"/>
          <ac:picMkLst>
            <pc:docMk/>
            <pc:sldMk cId="3087842520" sldId="307"/>
            <ac:picMk id="570" creationId="{27BDC3A2-FB4F-D10F-99CE-C4EDF5226DE7}"/>
          </ac:picMkLst>
        </pc:picChg>
      </pc:sldChg>
      <pc:sldChg chg="modSp add del mod">
        <pc:chgData name="Thảo Đào" userId="2aacd304fb7097e3" providerId="LiveId" clId="{D940966B-08AC-4BB3-BC20-83B7E1A4FCD5}" dt="2024-02-20T08:26:42.432" v="3007" actId="2696"/>
        <pc:sldMkLst>
          <pc:docMk/>
          <pc:sldMk cId="3597431496" sldId="308"/>
        </pc:sldMkLst>
        <pc:spChg chg="mod">
          <ac:chgData name="Thảo Đào" userId="2aacd304fb7097e3" providerId="LiveId" clId="{D940966B-08AC-4BB3-BC20-83B7E1A4FCD5}" dt="2024-02-20T08:15:41.041" v="2958" actId="20577"/>
          <ac:spMkLst>
            <pc:docMk/>
            <pc:sldMk cId="3597431496" sldId="308"/>
            <ac:spMk id="7" creationId="{385D607E-C285-CD4D-3A76-BC5CD0B4C695}"/>
          </ac:spMkLst>
        </pc:spChg>
        <pc:spChg chg="mod">
          <ac:chgData name="Thảo Đào" userId="2aacd304fb7097e3" providerId="LiveId" clId="{D940966B-08AC-4BB3-BC20-83B7E1A4FCD5}" dt="2024-02-20T08:16:04.319" v="2971" actId="20577"/>
          <ac:spMkLst>
            <pc:docMk/>
            <pc:sldMk cId="3597431496" sldId="308"/>
            <ac:spMk id="9" creationId="{6D371A1B-12BF-F24A-983E-4CCB47C588A0}"/>
          </ac:spMkLst>
        </pc:spChg>
      </pc:sldChg>
      <pc:sldChg chg="add del">
        <pc:chgData name="Thảo Đào" userId="2aacd304fb7097e3" providerId="LiveId" clId="{D940966B-08AC-4BB3-BC20-83B7E1A4FCD5}" dt="2024-02-20T08:26:48.167" v="3008" actId="2696"/>
        <pc:sldMkLst>
          <pc:docMk/>
          <pc:sldMk cId="4252613689" sldId="309"/>
        </pc:sldMkLst>
      </pc:sldChg>
      <pc:sldChg chg="modSp add mod modTransition">
        <pc:chgData name="Thảo Đào" userId="2aacd304fb7097e3" providerId="LiveId" clId="{D940966B-08AC-4BB3-BC20-83B7E1A4FCD5}" dt="2024-02-20T08:51:14.919" v="3572" actId="1076"/>
        <pc:sldMkLst>
          <pc:docMk/>
          <pc:sldMk cId="1288783023" sldId="310"/>
        </pc:sldMkLst>
        <pc:spChg chg="mod">
          <ac:chgData name="Thảo Đào" userId="2aacd304fb7097e3" providerId="LiveId" clId="{D940966B-08AC-4BB3-BC20-83B7E1A4FCD5}" dt="2024-02-20T08:28:00.792" v="3017"/>
          <ac:spMkLst>
            <pc:docMk/>
            <pc:sldMk cId="1288783023" sldId="310"/>
            <ac:spMk id="4" creationId="{50FE2085-39D6-E44F-9D1F-E0460B68ED08}"/>
          </ac:spMkLst>
        </pc:spChg>
        <pc:spChg chg="mod">
          <ac:chgData name="Thảo Đào" userId="2aacd304fb7097e3" providerId="LiveId" clId="{D940966B-08AC-4BB3-BC20-83B7E1A4FCD5}" dt="2024-02-20T08:28:09.970" v="3018"/>
          <ac:spMkLst>
            <pc:docMk/>
            <pc:sldMk cId="1288783023" sldId="310"/>
            <ac:spMk id="13" creationId="{0EC0ACF7-B23B-FB03-9022-BEEBEBE75EEA}"/>
          </ac:spMkLst>
        </pc:spChg>
        <pc:spChg chg="mod">
          <ac:chgData name="Thảo Đào" userId="2aacd304fb7097e3" providerId="LiveId" clId="{D940966B-08AC-4BB3-BC20-83B7E1A4FCD5}" dt="2024-02-20T08:28:21.991" v="3020"/>
          <ac:spMkLst>
            <pc:docMk/>
            <pc:sldMk cId="1288783023" sldId="310"/>
            <ac:spMk id="14" creationId="{9ABE5EDB-C5C0-390F-8690-2257A9ED33A6}"/>
          </ac:spMkLst>
        </pc:spChg>
        <pc:spChg chg="mod">
          <ac:chgData name="Thảo Đào" userId="2aacd304fb7097e3" providerId="LiveId" clId="{D940966B-08AC-4BB3-BC20-83B7E1A4FCD5}" dt="2024-02-20T08:28:32.494" v="3021"/>
          <ac:spMkLst>
            <pc:docMk/>
            <pc:sldMk cId="1288783023" sldId="310"/>
            <ac:spMk id="20" creationId="{A0D2044E-BE5A-2933-F5D0-50FFAAC075DE}"/>
          </ac:spMkLst>
        </pc:spChg>
        <pc:spChg chg="mod">
          <ac:chgData name="Thảo Đào" userId="2aacd304fb7097e3" providerId="LiveId" clId="{D940966B-08AC-4BB3-BC20-83B7E1A4FCD5}" dt="2024-02-20T08:27:45.334" v="3015"/>
          <ac:spMkLst>
            <pc:docMk/>
            <pc:sldMk cId="1288783023" sldId="310"/>
            <ac:spMk id="21" creationId="{1F58DBBF-5932-EAAA-B2AB-BF1856F1DC64}"/>
          </ac:spMkLst>
        </pc:spChg>
        <pc:spChg chg="mod">
          <ac:chgData name="Thảo Đào" userId="2aacd304fb7097e3" providerId="LiveId" clId="{D940966B-08AC-4BB3-BC20-83B7E1A4FCD5}" dt="2024-02-20T08:51:14.919" v="3572" actId="1076"/>
          <ac:spMkLst>
            <pc:docMk/>
            <pc:sldMk cId="1288783023" sldId="310"/>
            <ac:spMk id="22" creationId="{72F7E72F-7729-CFF3-38A9-82A6258EB2BA}"/>
          </ac:spMkLst>
        </pc:spChg>
      </pc:sldChg>
      <pc:sldChg chg="modSp add mod modTransition">
        <pc:chgData name="Thảo Đào" userId="2aacd304fb7097e3" providerId="LiveId" clId="{D940966B-08AC-4BB3-BC20-83B7E1A4FCD5}" dt="2024-02-20T08:51:34.761" v="3575" actId="1076"/>
        <pc:sldMkLst>
          <pc:docMk/>
          <pc:sldMk cId="3347520675" sldId="311"/>
        </pc:sldMkLst>
        <pc:spChg chg="mod">
          <ac:chgData name="Thảo Đào" userId="2aacd304fb7097e3" providerId="LiveId" clId="{D940966B-08AC-4BB3-BC20-83B7E1A4FCD5}" dt="2024-02-20T08:29:20.512" v="3034"/>
          <ac:spMkLst>
            <pc:docMk/>
            <pc:sldMk cId="3347520675" sldId="311"/>
            <ac:spMk id="4" creationId="{25597DC6-17B2-9934-162C-36C39584C66B}"/>
          </ac:spMkLst>
        </pc:spChg>
        <pc:spChg chg="mod">
          <ac:chgData name="Thảo Đào" userId="2aacd304fb7097e3" providerId="LiveId" clId="{D940966B-08AC-4BB3-BC20-83B7E1A4FCD5}" dt="2024-02-20T08:29:34.255" v="3036"/>
          <ac:spMkLst>
            <pc:docMk/>
            <pc:sldMk cId="3347520675" sldId="311"/>
            <ac:spMk id="13" creationId="{C094E9E9-5C3B-5366-7417-A8A0B912B594}"/>
          </ac:spMkLst>
        </pc:spChg>
        <pc:spChg chg="mod">
          <ac:chgData name="Thảo Đào" userId="2aacd304fb7097e3" providerId="LiveId" clId="{D940966B-08AC-4BB3-BC20-83B7E1A4FCD5}" dt="2024-02-20T08:29:43.521" v="3037"/>
          <ac:spMkLst>
            <pc:docMk/>
            <pc:sldMk cId="3347520675" sldId="311"/>
            <ac:spMk id="14" creationId="{E3E9253D-A606-4BAC-B14E-E33B7C27040E}"/>
          </ac:spMkLst>
        </pc:spChg>
        <pc:spChg chg="mod">
          <ac:chgData name="Thảo Đào" userId="2aacd304fb7097e3" providerId="LiveId" clId="{D940966B-08AC-4BB3-BC20-83B7E1A4FCD5}" dt="2024-02-20T08:29:54.800" v="3038"/>
          <ac:spMkLst>
            <pc:docMk/>
            <pc:sldMk cId="3347520675" sldId="311"/>
            <ac:spMk id="20" creationId="{5F8B30B8-A93B-936B-ECFF-B3CEA61F304D}"/>
          </ac:spMkLst>
        </pc:spChg>
        <pc:spChg chg="mod">
          <ac:chgData name="Thảo Đào" userId="2aacd304fb7097e3" providerId="LiveId" clId="{D940966B-08AC-4BB3-BC20-83B7E1A4FCD5}" dt="2024-02-20T08:29:14.655" v="3032" actId="114"/>
          <ac:spMkLst>
            <pc:docMk/>
            <pc:sldMk cId="3347520675" sldId="311"/>
            <ac:spMk id="21" creationId="{9A0442BC-218C-8F4A-A5AC-DC474E1DDB66}"/>
          </ac:spMkLst>
        </pc:spChg>
        <pc:spChg chg="mod">
          <ac:chgData name="Thảo Đào" userId="2aacd304fb7097e3" providerId="LiveId" clId="{D940966B-08AC-4BB3-BC20-83B7E1A4FCD5}" dt="2024-02-20T08:51:34.761" v="3575" actId="1076"/>
          <ac:spMkLst>
            <pc:docMk/>
            <pc:sldMk cId="3347520675" sldId="311"/>
            <ac:spMk id="22" creationId="{4BCC40B2-F31F-1B20-9E2D-859BD53FF2A5}"/>
          </ac:spMkLst>
        </pc:spChg>
      </pc:sldChg>
      <pc:sldChg chg="modSp add mod modTransition">
        <pc:chgData name="Thảo Đào" userId="2aacd304fb7097e3" providerId="LiveId" clId="{D940966B-08AC-4BB3-BC20-83B7E1A4FCD5}" dt="2024-02-20T08:52:11.005" v="3580" actId="1076"/>
        <pc:sldMkLst>
          <pc:docMk/>
          <pc:sldMk cId="3492797137" sldId="312"/>
        </pc:sldMkLst>
        <pc:spChg chg="mod">
          <ac:chgData name="Thảo Đào" userId="2aacd304fb7097e3" providerId="LiveId" clId="{D940966B-08AC-4BB3-BC20-83B7E1A4FCD5}" dt="2024-02-20T08:30:27.574" v="3047"/>
          <ac:spMkLst>
            <pc:docMk/>
            <pc:sldMk cId="3492797137" sldId="312"/>
            <ac:spMk id="4" creationId="{FE4AF939-6CD2-93A0-75D1-D0794D9D7146}"/>
          </ac:spMkLst>
        </pc:spChg>
        <pc:spChg chg="mod">
          <ac:chgData name="Thảo Đào" userId="2aacd304fb7097e3" providerId="LiveId" clId="{D940966B-08AC-4BB3-BC20-83B7E1A4FCD5}" dt="2024-02-20T08:30:37.403" v="3048"/>
          <ac:spMkLst>
            <pc:docMk/>
            <pc:sldMk cId="3492797137" sldId="312"/>
            <ac:spMk id="13" creationId="{A5D6878E-8B93-41A8-57D8-E58E1F3BA331}"/>
          </ac:spMkLst>
        </pc:spChg>
        <pc:spChg chg="mod">
          <ac:chgData name="Thảo Đào" userId="2aacd304fb7097e3" providerId="LiveId" clId="{D940966B-08AC-4BB3-BC20-83B7E1A4FCD5}" dt="2024-02-20T08:30:46.790" v="3049"/>
          <ac:spMkLst>
            <pc:docMk/>
            <pc:sldMk cId="3492797137" sldId="312"/>
            <ac:spMk id="14" creationId="{471AC696-8829-8F77-D4F4-5CA3FDC40980}"/>
          </ac:spMkLst>
        </pc:spChg>
        <pc:spChg chg="mod">
          <ac:chgData name="Thảo Đào" userId="2aacd304fb7097e3" providerId="LiveId" clId="{D940966B-08AC-4BB3-BC20-83B7E1A4FCD5}" dt="2024-02-20T08:30:57.712" v="3050"/>
          <ac:spMkLst>
            <pc:docMk/>
            <pc:sldMk cId="3492797137" sldId="312"/>
            <ac:spMk id="20" creationId="{4C065C51-AC0D-3F5C-9F8C-5404847BCD3D}"/>
          </ac:spMkLst>
        </pc:spChg>
        <pc:spChg chg="mod">
          <ac:chgData name="Thảo Đào" userId="2aacd304fb7097e3" providerId="LiveId" clId="{D940966B-08AC-4BB3-BC20-83B7E1A4FCD5}" dt="2024-02-20T08:30:16.168" v="3045" actId="114"/>
          <ac:spMkLst>
            <pc:docMk/>
            <pc:sldMk cId="3492797137" sldId="312"/>
            <ac:spMk id="21" creationId="{B7753D82-1336-690C-B9E3-516897CCFCBE}"/>
          </ac:spMkLst>
        </pc:spChg>
        <pc:spChg chg="mod">
          <ac:chgData name="Thảo Đào" userId="2aacd304fb7097e3" providerId="LiveId" clId="{D940966B-08AC-4BB3-BC20-83B7E1A4FCD5}" dt="2024-02-20T08:52:11.005" v="3580" actId="1076"/>
          <ac:spMkLst>
            <pc:docMk/>
            <pc:sldMk cId="3492797137" sldId="312"/>
            <ac:spMk id="22" creationId="{EE782A1B-7E21-FF51-B3B2-6A1197C0C73C}"/>
          </ac:spMkLst>
        </pc:spChg>
      </pc:sldChg>
      <pc:sldChg chg="modSp add mod modTransition">
        <pc:chgData name="Thảo Đào" userId="2aacd304fb7097e3" providerId="LiveId" clId="{D940966B-08AC-4BB3-BC20-83B7E1A4FCD5}" dt="2024-02-20T08:52:57.013" v="3583" actId="1076"/>
        <pc:sldMkLst>
          <pc:docMk/>
          <pc:sldMk cId="1581830895" sldId="313"/>
        </pc:sldMkLst>
        <pc:spChg chg="mod">
          <ac:chgData name="Thảo Đào" userId="2aacd304fb7097e3" providerId="LiveId" clId="{D940966B-08AC-4BB3-BC20-83B7E1A4FCD5}" dt="2024-02-20T08:31:42.118" v="3060"/>
          <ac:spMkLst>
            <pc:docMk/>
            <pc:sldMk cId="1581830895" sldId="313"/>
            <ac:spMk id="4" creationId="{C14E51E4-6F60-F568-8D81-4F2D2A706929}"/>
          </ac:spMkLst>
        </pc:spChg>
        <pc:spChg chg="mod">
          <ac:chgData name="Thảo Đào" userId="2aacd304fb7097e3" providerId="LiveId" clId="{D940966B-08AC-4BB3-BC20-83B7E1A4FCD5}" dt="2024-02-20T08:31:54.875" v="3061"/>
          <ac:spMkLst>
            <pc:docMk/>
            <pc:sldMk cId="1581830895" sldId="313"/>
            <ac:spMk id="13" creationId="{1512B977-DACD-0E00-F043-F495BA60BD7A}"/>
          </ac:spMkLst>
        </pc:spChg>
        <pc:spChg chg="mod">
          <ac:chgData name="Thảo Đào" userId="2aacd304fb7097e3" providerId="LiveId" clId="{D940966B-08AC-4BB3-BC20-83B7E1A4FCD5}" dt="2024-02-20T08:32:03.860" v="3062"/>
          <ac:spMkLst>
            <pc:docMk/>
            <pc:sldMk cId="1581830895" sldId="313"/>
            <ac:spMk id="14" creationId="{F85C7932-BD08-A2B1-16AA-FF135D802FE7}"/>
          </ac:spMkLst>
        </pc:spChg>
        <pc:spChg chg="mod">
          <ac:chgData name="Thảo Đào" userId="2aacd304fb7097e3" providerId="LiveId" clId="{D940966B-08AC-4BB3-BC20-83B7E1A4FCD5}" dt="2024-02-20T08:32:12.584" v="3063"/>
          <ac:spMkLst>
            <pc:docMk/>
            <pc:sldMk cId="1581830895" sldId="313"/>
            <ac:spMk id="20" creationId="{AC3E36FE-436C-79DD-E6A4-D7942E9C798E}"/>
          </ac:spMkLst>
        </pc:spChg>
        <pc:spChg chg="mod">
          <ac:chgData name="Thảo Đào" userId="2aacd304fb7097e3" providerId="LiveId" clId="{D940966B-08AC-4BB3-BC20-83B7E1A4FCD5}" dt="2024-02-20T08:31:30" v="3058" actId="114"/>
          <ac:spMkLst>
            <pc:docMk/>
            <pc:sldMk cId="1581830895" sldId="313"/>
            <ac:spMk id="21" creationId="{47494568-D231-C4AF-2D63-F1514E9DAF98}"/>
          </ac:spMkLst>
        </pc:spChg>
        <pc:spChg chg="mod">
          <ac:chgData name="Thảo Đào" userId="2aacd304fb7097e3" providerId="LiveId" clId="{D940966B-08AC-4BB3-BC20-83B7E1A4FCD5}" dt="2024-02-20T08:52:57.013" v="3583" actId="1076"/>
          <ac:spMkLst>
            <pc:docMk/>
            <pc:sldMk cId="1581830895" sldId="313"/>
            <ac:spMk id="22" creationId="{C433078F-7A23-8772-659A-C1551887F3F2}"/>
          </ac:spMkLst>
        </pc:spChg>
      </pc:sldChg>
      <pc:sldChg chg="modSp add mod modTransition">
        <pc:chgData name="Thảo Đào" userId="2aacd304fb7097e3" providerId="LiveId" clId="{D940966B-08AC-4BB3-BC20-83B7E1A4FCD5}" dt="2024-02-20T08:53:08.841" v="3585" actId="1076"/>
        <pc:sldMkLst>
          <pc:docMk/>
          <pc:sldMk cId="12281650" sldId="314"/>
        </pc:sldMkLst>
        <pc:spChg chg="mod">
          <ac:chgData name="Thảo Đào" userId="2aacd304fb7097e3" providerId="LiveId" clId="{D940966B-08AC-4BB3-BC20-83B7E1A4FCD5}" dt="2024-02-20T08:33:15.613" v="3076"/>
          <ac:spMkLst>
            <pc:docMk/>
            <pc:sldMk cId="12281650" sldId="314"/>
            <ac:spMk id="4" creationId="{74F6BB43-29F1-32BC-64A9-8E0A4525E914}"/>
          </ac:spMkLst>
        </pc:spChg>
        <pc:spChg chg="mod">
          <ac:chgData name="Thảo Đào" userId="2aacd304fb7097e3" providerId="LiveId" clId="{D940966B-08AC-4BB3-BC20-83B7E1A4FCD5}" dt="2024-02-20T08:33:25.382" v="3077"/>
          <ac:spMkLst>
            <pc:docMk/>
            <pc:sldMk cId="12281650" sldId="314"/>
            <ac:spMk id="13" creationId="{04E8C1D4-FF38-D46B-B7F6-65A0AB4E6780}"/>
          </ac:spMkLst>
        </pc:spChg>
        <pc:spChg chg="mod">
          <ac:chgData name="Thảo Đào" userId="2aacd304fb7097e3" providerId="LiveId" clId="{D940966B-08AC-4BB3-BC20-83B7E1A4FCD5}" dt="2024-02-20T08:33:34.402" v="3078"/>
          <ac:spMkLst>
            <pc:docMk/>
            <pc:sldMk cId="12281650" sldId="314"/>
            <ac:spMk id="14" creationId="{F75E6574-4477-A299-2443-97CC6A49F27B}"/>
          </ac:spMkLst>
        </pc:spChg>
        <pc:spChg chg="mod">
          <ac:chgData name="Thảo Đào" userId="2aacd304fb7097e3" providerId="LiveId" clId="{D940966B-08AC-4BB3-BC20-83B7E1A4FCD5}" dt="2024-02-20T08:33:46.546" v="3079"/>
          <ac:spMkLst>
            <pc:docMk/>
            <pc:sldMk cId="12281650" sldId="314"/>
            <ac:spMk id="20" creationId="{594C90CD-3A31-F9D1-E0EF-5C47A2129052}"/>
          </ac:spMkLst>
        </pc:spChg>
        <pc:spChg chg="mod">
          <ac:chgData name="Thảo Đào" userId="2aacd304fb7097e3" providerId="LiveId" clId="{D940966B-08AC-4BB3-BC20-83B7E1A4FCD5}" dt="2024-02-20T08:32:49.898" v="3073" actId="114"/>
          <ac:spMkLst>
            <pc:docMk/>
            <pc:sldMk cId="12281650" sldId="314"/>
            <ac:spMk id="21" creationId="{AFC3EA13-F5DA-6346-ECF0-23FDEE2320C2}"/>
          </ac:spMkLst>
        </pc:spChg>
        <pc:spChg chg="mod">
          <ac:chgData name="Thảo Đào" userId="2aacd304fb7097e3" providerId="LiveId" clId="{D940966B-08AC-4BB3-BC20-83B7E1A4FCD5}" dt="2024-02-20T08:53:08.841" v="3585" actId="1076"/>
          <ac:spMkLst>
            <pc:docMk/>
            <pc:sldMk cId="12281650" sldId="314"/>
            <ac:spMk id="22" creationId="{ECB00D4A-6478-ADAF-37E7-A8A8AE8EFF9D}"/>
          </ac:spMkLst>
        </pc:spChg>
      </pc:sldChg>
      <pc:sldChg chg="addSp modSp add mod modTransition modAnim">
        <pc:chgData name="Thảo Đào" userId="2aacd304fb7097e3" providerId="LiveId" clId="{D940966B-08AC-4BB3-BC20-83B7E1A4FCD5}" dt="2024-02-20T08:53:40.775" v="3591"/>
        <pc:sldMkLst>
          <pc:docMk/>
          <pc:sldMk cId="2534498320" sldId="315"/>
        </pc:sldMkLst>
        <pc:spChg chg="mod">
          <ac:chgData name="Thảo Đào" userId="2aacd304fb7097e3" providerId="LiveId" clId="{D940966B-08AC-4BB3-BC20-83B7E1A4FCD5}" dt="2024-02-20T08:35:41.448" v="3124" actId="1076"/>
          <ac:spMkLst>
            <pc:docMk/>
            <pc:sldMk cId="2534498320" sldId="315"/>
            <ac:spMk id="4" creationId="{6EB7CC3A-54B4-E086-136A-5976B8A1E0C3}"/>
          </ac:spMkLst>
        </pc:spChg>
        <pc:spChg chg="mod">
          <ac:chgData name="Thảo Đào" userId="2aacd304fb7097e3" providerId="LiveId" clId="{D940966B-08AC-4BB3-BC20-83B7E1A4FCD5}" dt="2024-02-20T08:35:41.448" v="3124" actId="1076"/>
          <ac:spMkLst>
            <pc:docMk/>
            <pc:sldMk cId="2534498320" sldId="315"/>
            <ac:spMk id="13" creationId="{A86971E3-FAD4-98AB-5F5C-36BF60B12168}"/>
          </ac:spMkLst>
        </pc:spChg>
        <pc:spChg chg="mod">
          <ac:chgData name="Thảo Đào" userId="2aacd304fb7097e3" providerId="LiveId" clId="{D940966B-08AC-4BB3-BC20-83B7E1A4FCD5}" dt="2024-02-20T08:35:41.448" v="3124" actId="1076"/>
          <ac:spMkLst>
            <pc:docMk/>
            <pc:sldMk cId="2534498320" sldId="315"/>
            <ac:spMk id="14" creationId="{D9653610-E733-4209-8D40-9D01F2007A03}"/>
          </ac:spMkLst>
        </pc:spChg>
        <pc:spChg chg="mod">
          <ac:chgData name="Thảo Đào" userId="2aacd304fb7097e3" providerId="LiveId" clId="{D940966B-08AC-4BB3-BC20-83B7E1A4FCD5}" dt="2024-02-20T08:35:41.448" v="3124" actId="1076"/>
          <ac:spMkLst>
            <pc:docMk/>
            <pc:sldMk cId="2534498320" sldId="315"/>
            <ac:spMk id="20" creationId="{AB6F3FA4-07C0-CE06-97E0-153F0BE4004C}"/>
          </ac:spMkLst>
        </pc:spChg>
        <pc:spChg chg="mod">
          <ac:chgData name="Thảo Đào" userId="2aacd304fb7097e3" providerId="LiveId" clId="{D940966B-08AC-4BB3-BC20-83B7E1A4FCD5}" dt="2024-02-20T08:34:57.528" v="3114" actId="1036"/>
          <ac:spMkLst>
            <pc:docMk/>
            <pc:sldMk cId="2534498320" sldId="315"/>
            <ac:spMk id="21" creationId="{C251CBB0-E73C-4EF1-6AD3-AAA621F4F754}"/>
          </ac:spMkLst>
        </pc:spChg>
        <pc:spChg chg="mod">
          <ac:chgData name="Thảo Đào" userId="2aacd304fb7097e3" providerId="LiveId" clId="{D940966B-08AC-4BB3-BC20-83B7E1A4FCD5}" dt="2024-02-20T08:53:34.920" v="3588" actId="1076"/>
          <ac:spMkLst>
            <pc:docMk/>
            <pc:sldMk cId="2534498320" sldId="315"/>
            <ac:spMk id="22" creationId="{9C52D1C6-A0DB-9E04-0D46-2D38495ED00D}"/>
          </ac:spMkLst>
        </pc:spChg>
        <pc:picChg chg="add mod">
          <ac:chgData name="Thảo Đào" userId="2aacd304fb7097e3" providerId="LiveId" clId="{D940966B-08AC-4BB3-BC20-83B7E1A4FCD5}" dt="2024-02-20T08:35:36.636" v="3123" actId="1076"/>
          <ac:picMkLst>
            <pc:docMk/>
            <pc:sldMk cId="2534498320" sldId="315"/>
            <ac:picMk id="8194" creationId="{A3834A01-7E2F-7850-284F-E0684E62044C}"/>
          </ac:picMkLst>
        </pc:picChg>
      </pc:sldChg>
      <pc:sldChg chg="modSp add mod ord modTransition">
        <pc:chgData name="Thảo Đào" userId="2aacd304fb7097e3" providerId="LiveId" clId="{D940966B-08AC-4BB3-BC20-83B7E1A4FCD5}" dt="2024-02-20T08:45:56.694" v="3472"/>
        <pc:sldMkLst>
          <pc:docMk/>
          <pc:sldMk cId="87723325" sldId="316"/>
        </pc:sldMkLst>
        <pc:spChg chg="mod">
          <ac:chgData name="Thảo Đào" userId="2aacd304fb7097e3" providerId="LiveId" clId="{D940966B-08AC-4BB3-BC20-83B7E1A4FCD5}" dt="2024-02-20T08:35:59.521" v="3142" actId="20577"/>
          <ac:spMkLst>
            <pc:docMk/>
            <pc:sldMk cId="87723325" sldId="316"/>
            <ac:spMk id="14" creationId="{0EB76884-262B-12D2-BD15-F03E33B32BBA}"/>
          </ac:spMkLst>
        </pc:spChg>
      </pc:sldChg>
      <pc:sldChg chg="addSp delSp modSp mod modTransition modAnim">
        <pc:chgData name="Thảo Đào" userId="2aacd304fb7097e3" providerId="LiveId" clId="{D940966B-08AC-4BB3-BC20-83B7E1A4FCD5}" dt="2024-02-20T08:53:48.401" v="3593"/>
        <pc:sldMkLst>
          <pc:docMk/>
          <pc:sldMk cId="2200267061" sldId="317"/>
        </pc:sldMkLst>
        <pc:spChg chg="add del mod">
          <ac:chgData name="Thảo Đào" userId="2aacd304fb7097e3" providerId="LiveId" clId="{D940966B-08AC-4BB3-BC20-83B7E1A4FCD5}" dt="2024-02-20T08:37:21.254" v="3146" actId="478"/>
          <ac:spMkLst>
            <pc:docMk/>
            <pc:sldMk cId="2200267061" sldId="317"/>
            <ac:spMk id="3" creationId="{0E917574-7814-DAA5-402D-B516DB1D5EB3}"/>
          </ac:spMkLst>
        </pc:spChg>
        <pc:spChg chg="add del mod">
          <ac:chgData name="Thảo Đào" userId="2aacd304fb7097e3" providerId="LiveId" clId="{D940966B-08AC-4BB3-BC20-83B7E1A4FCD5}" dt="2024-02-20T08:37:21.254" v="3146" actId="478"/>
          <ac:spMkLst>
            <pc:docMk/>
            <pc:sldMk cId="2200267061" sldId="317"/>
            <ac:spMk id="5" creationId="{6683B26B-0E45-CB1E-D19D-198605A4F65B}"/>
          </ac:spMkLst>
        </pc:spChg>
        <pc:spChg chg="add del mod">
          <ac:chgData name="Thảo Đào" userId="2aacd304fb7097e3" providerId="LiveId" clId="{D940966B-08AC-4BB3-BC20-83B7E1A4FCD5}" dt="2024-02-20T08:37:21.254" v="3146" actId="478"/>
          <ac:spMkLst>
            <pc:docMk/>
            <pc:sldMk cId="2200267061" sldId="317"/>
            <ac:spMk id="7" creationId="{A2FFC212-28EF-157B-5089-3881099C8888}"/>
          </ac:spMkLst>
        </pc:spChg>
        <pc:spChg chg="add del mod">
          <ac:chgData name="Thảo Đào" userId="2aacd304fb7097e3" providerId="LiveId" clId="{D940966B-08AC-4BB3-BC20-83B7E1A4FCD5}" dt="2024-02-20T08:37:21.254" v="3146" actId="478"/>
          <ac:spMkLst>
            <pc:docMk/>
            <pc:sldMk cId="2200267061" sldId="317"/>
            <ac:spMk id="9" creationId="{FEB629B9-8451-FAC6-66C5-6DD4D2E7F966}"/>
          </ac:spMkLst>
        </pc:spChg>
        <pc:spChg chg="add mod">
          <ac:chgData name="Thảo Đào" userId="2aacd304fb7097e3" providerId="LiveId" clId="{D940966B-08AC-4BB3-BC20-83B7E1A4FCD5}" dt="2024-02-20T08:39:46.568" v="3287" actId="164"/>
          <ac:spMkLst>
            <pc:docMk/>
            <pc:sldMk cId="2200267061" sldId="317"/>
            <ac:spMk id="10" creationId="{E9261A3E-D0B3-EBE7-9FE6-81638A201372}"/>
          </ac:spMkLst>
        </pc:spChg>
        <pc:spChg chg="add mod">
          <ac:chgData name="Thảo Đào" userId="2aacd304fb7097e3" providerId="LiveId" clId="{D940966B-08AC-4BB3-BC20-83B7E1A4FCD5}" dt="2024-02-20T08:39:46.568" v="3287" actId="164"/>
          <ac:spMkLst>
            <pc:docMk/>
            <pc:sldMk cId="2200267061" sldId="317"/>
            <ac:spMk id="12" creationId="{ACB2D690-BFA5-C70F-3759-8D327A8E8B55}"/>
          </ac:spMkLst>
        </pc:spChg>
        <pc:spChg chg="add mod">
          <ac:chgData name="Thảo Đào" userId="2aacd304fb7097e3" providerId="LiveId" clId="{D940966B-08AC-4BB3-BC20-83B7E1A4FCD5}" dt="2024-02-20T08:39:46.568" v="3287" actId="164"/>
          <ac:spMkLst>
            <pc:docMk/>
            <pc:sldMk cId="2200267061" sldId="317"/>
            <ac:spMk id="13" creationId="{E276E651-3157-FDF8-C3BC-27A3E1089734}"/>
          </ac:spMkLst>
        </pc:spChg>
        <pc:spChg chg="mod">
          <ac:chgData name="Thảo Đào" userId="2aacd304fb7097e3" providerId="LiveId" clId="{D940966B-08AC-4BB3-BC20-83B7E1A4FCD5}" dt="2024-02-20T08:39:49.091" v="3288"/>
          <ac:spMkLst>
            <pc:docMk/>
            <pc:sldMk cId="2200267061" sldId="317"/>
            <ac:spMk id="16" creationId="{C6D6AB5D-8169-F53E-A8AE-8B4CB5A38178}"/>
          </ac:spMkLst>
        </pc:spChg>
        <pc:spChg chg="mod">
          <ac:chgData name="Thảo Đào" userId="2aacd304fb7097e3" providerId="LiveId" clId="{D940966B-08AC-4BB3-BC20-83B7E1A4FCD5}" dt="2024-02-20T08:40:09.930" v="3293"/>
          <ac:spMkLst>
            <pc:docMk/>
            <pc:sldMk cId="2200267061" sldId="317"/>
            <ac:spMk id="17" creationId="{9F893E94-1364-3FCC-8C25-27CF7108A9E6}"/>
          </ac:spMkLst>
        </pc:spChg>
        <pc:spChg chg="mod">
          <ac:chgData name="Thảo Đào" userId="2aacd304fb7097e3" providerId="LiveId" clId="{D940966B-08AC-4BB3-BC20-83B7E1A4FCD5}" dt="2024-02-20T08:40:01.332" v="3292" actId="20577"/>
          <ac:spMkLst>
            <pc:docMk/>
            <pc:sldMk cId="2200267061" sldId="317"/>
            <ac:spMk id="18" creationId="{E98476F6-4E92-FA84-FCC4-5AA997FF9D31}"/>
          </ac:spMkLst>
        </pc:spChg>
        <pc:spChg chg="del">
          <ac:chgData name="Thảo Đào" userId="2aacd304fb7097e3" providerId="LiveId" clId="{D940966B-08AC-4BB3-BC20-83B7E1A4FCD5}" dt="2024-02-20T08:37:18.207" v="3145" actId="478"/>
          <ac:spMkLst>
            <pc:docMk/>
            <pc:sldMk cId="2200267061" sldId="317"/>
            <ac:spMk id="630" creationId="{79259D3D-7BF7-1348-ED3A-E4987909AF2B}"/>
          </ac:spMkLst>
        </pc:spChg>
        <pc:spChg chg="mod">
          <ac:chgData name="Thảo Đào" userId="2aacd304fb7097e3" providerId="LiveId" clId="{D940966B-08AC-4BB3-BC20-83B7E1A4FCD5}" dt="2024-02-20T08:39:41.393" v="3286" actId="1076"/>
          <ac:spMkLst>
            <pc:docMk/>
            <pc:sldMk cId="2200267061" sldId="317"/>
            <ac:spMk id="631" creationId="{CBF4C8A5-F0AD-A613-10AC-43ECA172FA99}"/>
          </ac:spMkLst>
        </pc:spChg>
        <pc:spChg chg="del">
          <ac:chgData name="Thảo Đào" userId="2aacd304fb7097e3" providerId="LiveId" clId="{D940966B-08AC-4BB3-BC20-83B7E1A4FCD5}" dt="2024-02-20T08:37:18.207" v="3145" actId="478"/>
          <ac:spMkLst>
            <pc:docMk/>
            <pc:sldMk cId="2200267061" sldId="317"/>
            <ac:spMk id="632" creationId="{606D0DE2-66B6-C1BC-2247-30680A298372}"/>
          </ac:spMkLst>
        </pc:spChg>
        <pc:spChg chg="del">
          <ac:chgData name="Thảo Đào" userId="2aacd304fb7097e3" providerId="LiveId" clId="{D940966B-08AC-4BB3-BC20-83B7E1A4FCD5}" dt="2024-02-20T08:37:18.207" v="3145" actId="478"/>
          <ac:spMkLst>
            <pc:docMk/>
            <pc:sldMk cId="2200267061" sldId="317"/>
            <ac:spMk id="633" creationId="{CC52A274-E3A5-5BCD-FB26-4EEAB533CCD9}"/>
          </ac:spMkLst>
        </pc:spChg>
        <pc:spChg chg="del">
          <ac:chgData name="Thảo Đào" userId="2aacd304fb7097e3" providerId="LiveId" clId="{D940966B-08AC-4BB3-BC20-83B7E1A4FCD5}" dt="2024-02-20T08:37:18.207" v="3145" actId="478"/>
          <ac:spMkLst>
            <pc:docMk/>
            <pc:sldMk cId="2200267061" sldId="317"/>
            <ac:spMk id="634" creationId="{BF34D317-993D-4EFA-7302-C2A2FF3E4D75}"/>
          </ac:spMkLst>
        </pc:spChg>
        <pc:spChg chg="del">
          <ac:chgData name="Thảo Đào" userId="2aacd304fb7097e3" providerId="LiveId" clId="{D940966B-08AC-4BB3-BC20-83B7E1A4FCD5}" dt="2024-02-20T08:37:18.207" v="3145" actId="478"/>
          <ac:spMkLst>
            <pc:docMk/>
            <pc:sldMk cId="2200267061" sldId="317"/>
            <ac:spMk id="635" creationId="{32306D29-9E81-95C1-831C-6ADE5B93BD54}"/>
          </ac:spMkLst>
        </pc:spChg>
        <pc:spChg chg="del">
          <ac:chgData name="Thảo Đào" userId="2aacd304fb7097e3" providerId="LiveId" clId="{D940966B-08AC-4BB3-BC20-83B7E1A4FCD5}" dt="2024-02-20T08:37:18.207" v="3145" actId="478"/>
          <ac:spMkLst>
            <pc:docMk/>
            <pc:sldMk cId="2200267061" sldId="317"/>
            <ac:spMk id="636" creationId="{4528E7E2-856A-DDAC-046C-6113DAD8288E}"/>
          </ac:spMkLst>
        </pc:spChg>
        <pc:spChg chg="del">
          <ac:chgData name="Thảo Đào" userId="2aacd304fb7097e3" providerId="LiveId" clId="{D940966B-08AC-4BB3-BC20-83B7E1A4FCD5}" dt="2024-02-20T08:37:18.207" v="3145" actId="478"/>
          <ac:spMkLst>
            <pc:docMk/>
            <pc:sldMk cId="2200267061" sldId="317"/>
            <ac:spMk id="637" creationId="{A84DEEB4-D2D1-F936-F189-EFCA452C1F77}"/>
          </ac:spMkLst>
        </pc:spChg>
        <pc:grpChg chg="add mod">
          <ac:chgData name="Thảo Đào" userId="2aacd304fb7097e3" providerId="LiveId" clId="{D940966B-08AC-4BB3-BC20-83B7E1A4FCD5}" dt="2024-02-20T08:39:46.568" v="3287" actId="164"/>
          <ac:grpSpMkLst>
            <pc:docMk/>
            <pc:sldMk cId="2200267061" sldId="317"/>
            <ac:grpSpMk id="14" creationId="{56BE7BFA-3736-7171-5EB4-EDE66F3B583B}"/>
          </ac:grpSpMkLst>
        </pc:grpChg>
        <pc:grpChg chg="add mod">
          <ac:chgData name="Thảo Đào" userId="2aacd304fb7097e3" providerId="LiveId" clId="{D940966B-08AC-4BB3-BC20-83B7E1A4FCD5}" dt="2024-02-20T08:39:58.792" v="3291" actId="1076"/>
          <ac:grpSpMkLst>
            <pc:docMk/>
            <pc:sldMk cId="2200267061" sldId="317"/>
            <ac:grpSpMk id="15" creationId="{4923A92D-BB25-276A-16B8-0CC2EF20B0C1}"/>
          </ac:grpSpMkLst>
        </pc:grpChg>
        <pc:grpChg chg="del">
          <ac:chgData name="Thảo Đào" userId="2aacd304fb7097e3" providerId="LiveId" clId="{D940966B-08AC-4BB3-BC20-83B7E1A4FCD5}" dt="2024-02-20T08:37:18.207" v="3145" actId="478"/>
          <ac:grpSpMkLst>
            <pc:docMk/>
            <pc:sldMk cId="2200267061" sldId="317"/>
            <ac:grpSpMk id="638" creationId="{AB282891-79F7-6E99-CF7B-4EE8CF745049}"/>
          </ac:grpSpMkLst>
        </pc:grpChg>
      </pc:sldChg>
      <pc:sldChg chg="addSp delSp modSp mod modTransition">
        <pc:chgData name="Thảo Đào" userId="2aacd304fb7097e3" providerId="LiveId" clId="{D940966B-08AC-4BB3-BC20-83B7E1A4FCD5}" dt="2024-02-20T08:45:56.694" v="3472"/>
        <pc:sldMkLst>
          <pc:docMk/>
          <pc:sldMk cId="1661885699" sldId="318"/>
        </pc:sldMkLst>
        <pc:spChg chg="add del mod">
          <ac:chgData name="Thảo Đào" userId="2aacd304fb7097e3" providerId="LiveId" clId="{D940966B-08AC-4BB3-BC20-83B7E1A4FCD5}" dt="2024-02-20T08:43:12.797" v="3389" actId="478"/>
          <ac:spMkLst>
            <pc:docMk/>
            <pc:sldMk cId="1661885699" sldId="318"/>
            <ac:spMk id="2" creationId="{587AE9D7-B426-0453-A398-FF574BBD2469}"/>
          </ac:spMkLst>
        </pc:spChg>
        <pc:spChg chg="mod ord">
          <ac:chgData name="Thảo Đào" userId="2aacd304fb7097e3" providerId="LiveId" clId="{D940966B-08AC-4BB3-BC20-83B7E1A4FCD5}" dt="2024-02-20T08:43:17.525" v="3391" actId="1076"/>
          <ac:spMkLst>
            <pc:docMk/>
            <pc:sldMk cId="1661885699" sldId="318"/>
            <ac:spMk id="916" creationId="{2D8BF281-611D-9C85-1757-5A54DC211787}"/>
          </ac:spMkLst>
        </pc:spChg>
        <pc:spChg chg="mod">
          <ac:chgData name="Thảo Đào" userId="2aacd304fb7097e3" providerId="LiveId" clId="{D940966B-08AC-4BB3-BC20-83B7E1A4FCD5}" dt="2024-02-20T08:43:17.525" v="3391" actId="1076"/>
          <ac:spMkLst>
            <pc:docMk/>
            <pc:sldMk cId="1661885699" sldId="318"/>
            <ac:spMk id="917" creationId="{FD681A62-AB0B-8BCF-67C0-ADBBC73781BC}"/>
          </ac:spMkLst>
        </pc:spChg>
        <pc:picChg chg="mod">
          <ac:chgData name="Thảo Đào" userId="2aacd304fb7097e3" providerId="LiveId" clId="{D940966B-08AC-4BB3-BC20-83B7E1A4FCD5}" dt="2024-02-20T08:41:16.860" v="3342" actId="1076"/>
          <ac:picMkLst>
            <pc:docMk/>
            <pc:sldMk cId="1661885699" sldId="318"/>
            <ac:picMk id="918" creationId="{873FF404-970B-DE54-4841-20CF09AF0BF1}"/>
          </ac:picMkLst>
        </pc:picChg>
        <pc:picChg chg="mod modCrop">
          <ac:chgData name="Thảo Đào" userId="2aacd304fb7097e3" providerId="LiveId" clId="{D940966B-08AC-4BB3-BC20-83B7E1A4FCD5}" dt="2024-02-20T08:42:06.252" v="3360" actId="1076"/>
          <ac:picMkLst>
            <pc:docMk/>
            <pc:sldMk cId="1661885699" sldId="318"/>
            <ac:picMk id="919" creationId="{1AC39683-96C8-9616-13B8-277A32880B13}"/>
          </ac:picMkLst>
        </pc:picChg>
        <pc:picChg chg="del">
          <ac:chgData name="Thảo Đào" userId="2aacd304fb7097e3" providerId="LiveId" clId="{D940966B-08AC-4BB3-BC20-83B7E1A4FCD5}" dt="2024-02-20T08:40:40.085" v="3294" actId="478"/>
          <ac:picMkLst>
            <pc:docMk/>
            <pc:sldMk cId="1661885699" sldId="318"/>
            <ac:picMk id="920" creationId="{79761511-C249-B0DC-1BDB-0BFE79CA1B56}"/>
          </ac:picMkLst>
        </pc:picChg>
      </pc:sldChg>
      <pc:sldChg chg="modSp mod modTransition">
        <pc:chgData name="Thảo Đào" userId="2aacd304fb7097e3" providerId="LiveId" clId="{D940966B-08AC-4BB3-BC20-83B7E1A4FCD5}" dt="2024-02-20T08:45:56.694" v="3472"/>
        <pc:sldMkLst>
          <pc:docMk/>
          <pc:sldMk cId="3846186486" sldId="319"/>
        </pc:sldMkLst>
        <pc:spChg chg="mod">
          <ac:chgData name="Thảo Đào" userId="2aacd304fb7097e3" providerId="LiveId" clId="{D940966B-08AC-4BB3-BC20-83B7E1A4FCD5}" dt="2024-02-20T08:45:03.961" v="3469" actId="20577"/>
          <ac:spMkLst>
            <pc:docMk/>
            <pc:sldMk cId="3846186486" sldId="319"/>
            <ac:spMk id="1170" creationId="{F66747BA-527E-3B8E-E13B-D27A1622C8BF}"/>
          </ac:spMkLst>
        </pc:spChg>
      </pc:sldChg>
      <pc:sldMasterChg chg="delSldLayout">
        <pc:chgData name="Thảo Đào" userId="2aacd304fb7097e3" providerId="LiveId" clId="{D940966B-08AC-4BB3-BC20-83B7E1A4FCD5}" dt="2024-02-20T08:45:10.744" v="3471" actId="2696"/>
        <pc:sldMasterMkLst>
          <pc:docMk/>
          <pc:sldMasterMk cId="0" sldId="2147483675"/>
        </pc:sldMasterMkLst>
        <pc:sldLayoutChg chg="del">
          <pc:chgData name="Thảo Đào" userId="2aacd304fb7097e3" providerId="LiveId" clId="{D940966B-08AC-4BB3-BC20-83B7E1A4FCD5}" dt="2024-02-20T08:45:10.744" v="3471" actId="2696"/>
          <pc:sldLayoutMkLst>
            <pc:docMk/>
            <pc:sldMasterMk cId="0" sldId="2147483675"/>
            <pc:sldLayoutMk cId="0" sldId="2147483649"/>
          </pc:sldLayoutMkLst>
        </pc:sldLayoutChg>
        <pc:sldLayoutChg chg="del">
          <pc:chgData name="Thảo Đào" userId="2aacd304fb7097e3" providerId="LiveId" clId="{D940966B-08AC-4BB3-BC20-83B7E1A4FCD5}" dt="2024-02-20T08:45:10.744" v="3471" actId="2696"/>
          <pc:sldLayoutMkLst>
            <pc:docMk/>
            <pc:sldMasterMk cId="0" sldId="2147483675"/>
            <pc:sldLayoutMk cId="0" sldId="2147483652"/>
          </pc:sldLayoutMkLst>
        </pc:sldLayoutChg>
        <pc:sldLayoutChg chg="del">
          <pc:chgData name="Thảo Đào" userId="2aacd304fb7097e3" providerId="LiveId" clId="{D940966B-08AC-4BB3-BC20-83B7E1A4FCD5}" dt="2024-02-20T08:45:10.744" v="3471" actId="2696"/>
          <pc:sldLayoutMkLst>
            <pc:docMk/>
            <pc:sldMasterMk cId="0" sldId="2147483675"/>
            <pc:sldLayoutMk cId="0" sldId="2147483662"/>
          </pc:sldLayoutMkLst>
        </pc:sldLayoutChg>
        <pc:sldLayoutChg chg="del">
          <pc:chgData name="Thảo Đào" userId="2aacd304fb7097e3" providerId="LiveId" clId="{D940966B-08AC-4BB3-BC20-83B7E1A4FCD5}" dt="2024-02-20T08:45:10.744" v="3471" actId="2696"/>
          <pc:sldLayoutMkLst>
            <pc:docMk/>
            <pc:sldMasterMk cId="0" sldId="2147483675"/>
            <pc:sldLayoutMk cId="0" sldId="2147483664"/>
          </pc:sldLayoutMkLst>
        </pc:sldLayoutChg>
        <pc:sldLayoutChg chg="del">
          <pc:chgData name="Thảo Đào" userId="2aacd304fb7097e3" providerId="LiveId" clId="{D940966B-08AC-4BB3-BC20-83B7E1A4FCD5}" dt="2024-02-20T08:45:10.744" v="3471" actId="2696"/>
          <pc:sldLayoutMkLst>
            <pc:docMk/>
            <pc:sldMasterMk cId="0" sldId="2147483675"/>
            <pc:sldLayoutMk cId="0" sldId="2147483666"/>
          </pc:sldLayoutMkLst>
        </pc:sldLayoutChg>
        <pc:sldLayoutChg chg="del">
          <pc:chgData name="Thảo Đào" userId="2aacd304fb7097e3" providerId="LiveId" clId="{D940966B-08AC-4BB3-BC20-83B7E1A4FCD5}" dt="2024-02-20T08:45:10.744" v="3471" actId="2696"/>
          <pc:sldLayoutMkLst>
            <pc:docMk/>
            <pc:sldMasterMk cId="0" sldId="2147483675"/>
            <pc:sldLayoutMk cId="0" sldId="2147483667"/>
          </pc:sldLayoutMkLst>
        </pc:sldLayoutChg>
        <pc:sldLayoutChg chg="del">
          <pc:chgData name="Thảo Đào" userId="2aacd304fb7097e3" providerId="LiveId" clId="{D940966B-08AC-4BB3-BC20-83B7E1A4FCD5}" dt="2024-02-20T08:45:10.744" v="3471" actId="2696"/>
          <pc:sldLayoutMkLst>
            <pc:docMk/>
            <pc:sldMasterMk cId="0" sldId="2147483675"/>
            <pc:sldLayoutMk cId="0" sldId="2147483668"/>
          </pc:sldLayoutMkLst>
        </pc:sldLayoutChg>
        <pc:sldLayoutChg chg="del">
          <pc:chgData name="Thảo Đào" userId="2aacd304fb7097e3" providerId="LiveId" clId="{D940966B-08AC-4BB3-BC20-83B7E1A4FCD5}" dt="2024-02-20T08:45:10.744" v="3471" actId="2696"/>
          <pc:sldLayoutMkLst>
            <pc:docMk/>
            <pc:sldMasterMk cId="0" sldId="2147483675"/>
            <pc:sldLayoutMk cId="0" sldId="21474836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a:extLst>
            <a:ext uri="{FF2B5EF4-FFF2-40B4-BE49-F238E27FC236}">
              <a16:creationId xmlns:a16="http://schemas.microsoft.com/office/drawing/2014/main" id="{3F836D15-57EB-54A7-9802-F9257117937B}"/>
            </a:ext>
          </a:extLst>
        </p:cNvPr>
        <p:cNvGrpSpPr/>
        <p:nvPr/>
      </p:nvGrpSpPr>
      <p:grpSpPr>
        <a:xfrm>
          <a:off x="0" y="0"/>
          <a:ext cx="0" cy="0"/>
          <a:chOff x="0" y="0"/>
          <a:chExt cx="0" cy="0"/>
        </a:xfrm>
      </p:grpSpPr>
      <p:sp>
        <p:nvSpPr>
          <p:cNvPr id="1166" name="Google Shape;1166;gd44c0c1fca_0_138:notes">
            <a:extLst>
              <a:ext uri="{FF2B5EF4-FFF2-40B4-BE49-F238E27FC236}">
                <a16:creationId xmlns:a16="http://schemas.microsoft.com/office/drawing/2014/main" id="{72F596C9-FCB0-38E2-1079-58D88DE630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d44c0c1fca_0_138:notes">
            <a:extLst>
              <a:ext uri="{FF2B5EF4-FFF2-40B4-BE49-F238E27FC236}">
                <a16:creationId xmlns:a16="http://schemas.microsoft.com/office/drawing/2014/main" id="{BE8EF97E-610E-B870-A572-98EAE4A8BE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 vào nút mũi tên để chuyển đến slide Khởi động.</a:t>
            </a:r>
            <a:endParaRPr/>
          </a:p>
        </p:txBody>
      </p:sp>
    </p:spTree>
    <p:extLst>
      <p:ext uri="{BB962C8B-B14F-4D97-AF65-F5344CB8AC3E}">
        <p14:creationId xmlns:p14="http://schemas.microsoft.com/office/powerpoint/2010/main" val="965803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42C50490-40CD-7855-3577-6F136283AA01}"/>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D978CF89-C707-A8A0-8885-B44FB0484A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AC130BBE-F635-EE01-3F18-5E4A11AB96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275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777EF472-DE10-EDF0-65B0-F95A4B91F610}"/>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BF7B70A1-72A5-1B40-80A5-0CA35F9B35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666275E0-0F1B-396F-2393-BA83B4E412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361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62B2A341-AC2F-DA89-79D8-AB2941FD312A}"/>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78341B86-30F0-09ED-6BDD-49508215E7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157E06A7-2B45-981F-B518-33D00DA2B5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238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721620E2-6A87-874F-594B-0B55CD873D51}"/>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A85CC836-FAD9-36E3-B677-25C3E77FBB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381F7BAA-C626-CCE7-5B83-34B1A1E219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118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B2AFF471-BA5E-50AF-D725-635EEB51F911}"/>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EAD0D330-FF61-D92F-E163-F7DDACECA4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A8FD8D96-678A-5040-3151-6B348F1CF9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546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11CC8E43-5374-E8F1-9073-763DB325026E}"/>
            </a:ext>
          </a:extLst>
        </p:cNvPr>
        <p:cNvGrpSpPr/>
        <p:nvPr/>
      </p:nvGrpSpPr>
      <p:grpSpPr>
        <a:xfrm>
          <a:off x="0" y="0"/>
          <a:ext cx="0" cy="0"/>
          <a:chOff x="0" y="0"/>
          <a:chExt cx="0" cy="0"/>
        </a:xfrm>
      </p:grpSpPr>
      <p:sp>
        <p:nvSpPr>
          <p:cNvPr id="662" name="Google Shape;662;g184d99d1a72_0_57:notes">
            <a:extLst>
              <a:ext uri="{FF2B5EF4-FFF2-40B4-BE49-F238E27FC236}">
                <a16:creationId xmlns:a16="http://schemas.microsoft.com/office/drawing/2014/main" id="{B2BDC322-2015-102D-3B13-9050DDA1B8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84d99d1a72_0_57:notes">
            <a:extLst>
              <a:ext uri="{FF2B5EF4-FFF2-40B4-BE49-F238E27FC236}">
                <a16:creationId xmlns:a16="http://schemas.microsoft.com/office/drawing/2014/main" id="{CCDF1F6B-C684-1DAB-0F1A-F4BFB6DA82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4948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a:extLst>
            <a:ext uri="{FF2B5EF4-FFF2-40B4-BE49-F238E27FC236}">
              <a16:creationId xmlns:a16="http://schemas.microsoft.com/office/drawing/2014/main" id="{B561B527-D9C2-5397-3082-8D5FEF6F63AC}"/>
            </a:ext>
          </a:extLst>
        </p:cNvPr>
        <p:cNvGrpSpPr/>
        <p:nvPr/>
      </p:nvGrpSpPr>
      <p:grpSpPr>
        <a:xfrm>
          <a:off x="0" y="0"/>
          <a:ext cx="0" cy="0"/>
          <a:chOff x="0" y="0"/>
          <a:chExt cx="0" cy="0"/>
        </a:xfrm>
      </p:grpSpPr>
      <p:sp>
        <p:nvSpPr>
          <p:cNvPr id="744" name="Google Shape;744;g18680c38407_0_0:notes">
            <a:extLst>
              <a:ext uri="{FF2B5EF4-FFF2-40B4-BE49-F238E27FC236}">
                <a16:creationId xmlns:a16="http://schemas.microsoft.com/office/drawing/2014/main" id="{86F7AB58-C968-AD34-D1F3-E9E3F40BAF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8680c38407_0_0:notes">
            <a:extLst>
              <a:ext uri="{FF2B5EF4-FFF2-40B4-BE49-F238E27FC236}">
                <a16:creationId xmlns:a16="http://schemas.microsoft.com/office/drawing/2014/main" id="{72FBE678-7B79-1F08-33F7-4B1C3D4D01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511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F5E790A9-03F9-DB02-D42B-20A3A1A8187C}"/>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10343A05-904F-A733-32CA-64EAA1F66E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9AF60BA9-01D6-2EA9-458A-14E47E24A6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987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3E216BB0-AAC2-78E8-82BE-F91F37EE8185}"/>
            </a:ext>
          </a:extLst>
        </p:cNvPr>
        <p:cNvGrpSpPr/>
        <p:nvPr/>
      </p:nvGrpSpPr>
      <p:grpSpPr>
        <a:xfrm>
          <a:off x="0" y="0"/>
          <a:ext cx="0" cy="0"/>
          <a:chOff x="0" y="0"/>
          <a:chExt cx="0" cy="0"/>
        </a:xfrm>
      </p:grpSpPr>
      <p:sp>
        <p:nvSpPr>
          <p:cNvPr id="662" name="Google Shape;662;g184d99d1a72_0_57:notes">
            <a:extLst>
              <a:ext uri="{FF2B5EF4-FFF2-40B4-BE49-F238E27FC236}">
                <a16:creationId xmlns:a16="http://schemas.microsoft.com/office/drawing/2014/main" id="{A1AE3B59-0C5F-6978-C081-A1A592FA45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84d99d1a72_0_57:notes">
            <a:extLst>
              <a:ext uri="{FF2B5EF4-FFF2-40B4-BE49-F238E27FC236}">
                <a16:creationId xmlns:a16="http://schemas.microsoft.com/office/drawing/2014/main" id="{21BED3D7-2A00-B846-CC6B-7298D92000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638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C69C28CF-51AC-10D6-4FC2-A9351E493CFC}"/>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6BFB3881-805F-9D6E-C712-D1CEC3AF0E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1182F9B8-A88F-92F2-A44A-56EB85D21F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710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7631CF47-5577-A3CE-FB8B-8945844AD0E3}"/>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77358BFE-69B5-D392-85BA-5D093CBD98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F2E52505-C6B0-A2C9-37A8-1642E9F0CF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190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1F8915BB-BB7A-0BB9-EB47-1552E6CD3370}"/>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9A6863FD-1303-F9E8-917D-B0AF58F482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69EC28E9-340E-8EDD-413E-1554FF82FE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331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84D80505-7666-4616-4408-11EB3F8C4C2B}"/>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F5914F9E-E197-117B-12AC-4274C07E2D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95B8AA2D-D344-387A-AA2B-2B01B7D3A3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56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0B900B3E-9E00-59A1-8910-6F312692F5C9}"/>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D31B04AF-08BD-3A00-DDF0-1E57B94486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1826D155-8EE2-3D8A-00FD-17CDDF2636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42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871D66C9-BA2A-F9FE-968E-72D873EBAE5B}"/>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138A9684-C2B8-5B69-0742-A70134895A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19CC9B50-DCC6-9FBD-216B-EF1E14EF9F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313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C9A09CF0-7722-6D29-90A3-F9FA7D76949A}"/>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FA3790CC-B28C-AF5B-AB86-F7E21B73F6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998D132F-C9F4-4A5A-EDDE-9F3D837D95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971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a:extLst>
            <a:ext uri="{FF2B5EF4-FFF2-40B4-BE49-F238E27FC236}">
              <a16:creationId xmlns:a16="http://schemas.microsoft.com/office/drawing/2014/main" id="{6045AD34-D0BC-94EC-6CE3-43BC857ACE29}"/>
            </a:ext>
          </a:extLst>
        </p:cNvPr>
        <p:cNvGrpSpPr/>
        <p:nvPr/>
      </p:nvGrpSpPr>
      <p:grpSpPr>
        <a:xfrm>
          <a:off x="0" y="0"/>
          <a:ext cx="0" cy="0"/>
          <a:chOff x="0" y="0"/>
          <a:chExt cx="0" cy="0"/>
        </a:xfrm>
      </p:grpSpPr>
      <p:sp>
        <p:nvSpPr>
          <p:cNvPr id="774" name="Google Shape;774;g54dda1946d_4_2730:notes">
            <a:extLst>
              <a:ext uri="{FF2B5EF4-FFF2-40B4-BE49-F238E27FC236}">
                <a16:creationId xmlns:a16="http://schemas.microsoft.com/office/drawing/2014/main" id="{9EB5E8B5-587F-0987-A056-39734C434A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54dda1946d_4_2730:notes">
            <a:extLst>
              <a:ext uri="{FF2B5EF4-FFF2-40B4-BE49-F238E27FC236}">
                <a16:creationId xmlns:a16="http://schemas.microsoft.com/office/drawing/2014/main" id="{8D37BCA9-6583-8D1A-2D05-AB703A600E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11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a:extLst>
            <a:ext uri="{FF2B5EF4-FFF2-40B4-BE49-F238E27FC236}">
              <a16:creationId xmlns:a16="http://schemas.microsoft.com/office/drawing/2014/main" id="{FF942695-7C17-05D6-5F17-2E61C6273A60}"/>
            </a:ext>
          </a:extLst>
        </p:cNvPr>
        <p:cNvGrpSpPr/>
        <p:nvPr/>
      </p:nvGrpSpPr>
      <p:grpSpPr>
        <a:xfrm>
          <a:off x="0" y="0"/>
          <a:ext cx="0" cy="0"/>
          <a:chOff x="0" y="0"/>
          <a:chExt cx="0" cy="0"/>
        </a:xfrm>
      </p:grpSpPr>
      <p:sp>
        <p:nvSpPr>
          <p:cNvPr id="565" name="Google Shape;565;g244410814a9_1_0:notes">
            <a:extLst>
              <a:ext uri="{FF2B5EF4-FFF2-40B4-BE49-F238E27FC236}">
                <a16:creationId xmlns:a16="http://schemas.microsoft.com/office/drawing/2014/main" id="{40601860-C074-3DE0-ACA3-3C30B5119D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44410814a9_1_0:notes">
            <a:extLst>
              <a:ext uri="{FF2B5EF4-FFF2-40B4-BE49-F238E27FC236}">
                <a16:creationId xmlns:a16="http://schemas.microsoft.com/office/drawing/2014/main" id="{0D1C4C20-53A6-2B9C-ABB6-E78C342018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569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F2021E9D-14DA-FB87-1799-C6A395624DA7}"/>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A4EEFA29-8197-731A-4C03-1A4C8DEF12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C8D21471-EFA7-4B3C-280D-F99A5106DF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928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6266E110-6976-D184-F168-EBC437486D42}"/>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9499F4F4-61D2-CB81-535B-752B915097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D782BB59-3184-66B7-A25E-6AC339ADB0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677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0F8CE804-D5A6-DF8D-1BBB-43368EA21416}"/>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36E5BCAB-BB04-1F16-AF23-DEF9019F76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C2884ED9-77BC-627A-A3FF-074CC706DA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439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E6D999AA-CEDA-113E-154A-5FC0B24CCB35}"/>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A7DD19DA-CAC4-486F-8763-C062378F49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4574B576-57CE-5C4F-FB2B-26A8ACA247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9658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853F3A6B-46AB-B663-7104-CC1B7AD07CBC}"/>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A011E76F-0DA8-CD07-C7C0-DAFD5C574F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D16F2F3A-1D58-4F3D-3497-BC69B5E8A8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196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18DC7F89-D03C-8BA3-7439-075A32E48A48}"/>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F1ADDA82-4125-3F76-A3AB-85E916CB82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BBC508A5-B223-C4E0-67DE-E9A764090D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627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CA6C0351-71F7-2F87-96A5-BD650CC7D285}"/>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84BC3666-38E9-535D-AB31-ABA5E3D31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620221A2-B9BD-7C4B-C768-989C8880C2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450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a:extLst>
            <a:ext uri="{FF2B5EF4-FFF2-40B4-BE49-F238E27FC236}">
              <a16:creationId xmlns:a16="http://schemas.microsoft.com/office/drawing/2014/main" id="{73A12343-8428-9E45-C8D7-D326A63B1E0B}"/>
            </a:ext>
          </a:extLst>
        </p:cNvPr>
        <p:cNvGrpSpPr/>
        <p:nvPr/>
      </p:nvGrpSpPr>
      <p:grpSpPr>
        <a:xfrm>
          <a:off x="0" y="0"/>
          <a:ext cx="0" cy="0"/>
          <a:chOff x="0" y="0"/>
          <a:chExt cx="0" cy="0"/>
        </a:xfrm>
      </p:grpSpPr>
      <p:sp>
        <p:nvSpPr>
          <p:cNvPr id="774" name="Google Shape;774;g54dda1946d_4_2730:notes">
            <a:extLst>
              <a:ext uri="{FF2B5EF4-FFF2-40B4-BE49-F238E27FC236}">
                <a16:creationId xmlns:a16="http://schemas.microsoft.com/office/drawing/2014/main" id="{52987E63-E167-E735-D4BB-C108E25D4E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54dda1946d_4_2730:notes">
            <a:extLst>
              <a:ext uri="{FF2B5EF4-FFF2-40B4-BE49-F238E27FC236}">
                <a16:creationId xmlns:a16="http://schemas.microsoft.com/office/drawing/2014/main" id="{047F50E5-7F78-1F28-F25D-16DC196A21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750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a:extLst>
            <a:ext uri="{FF2B5EF4-FFF2-40B4-BE49-F238E27FC236}">
              <a16:creationId xmlns:a16="http://schemas.microsoft.com/office/drawing/2014/main" id="{0C45D853-57C2-9022-4BB2-889441163509}"/>
            </a:ext>
          </a:extLst>
        </p:cNvPr>
        <p:cNvGrpSpPr/>
        <p:nvPr/>
      </p:nvGrpSpPr>
      <p:grpSpPr>
        <a:xfrm>
          <a:off x="0" y="0"/>
          <a:ext cx="0" cy="0"/>
          <a:chOff x="0" y="0"/>
          <a:chExt cx="0" cy="0"/>
        </a:xfrm>
      </p:grpSpPr>
      <p:sp>
        <p:nvSpPr>
          <p:cNvPr id="627" name="Google Shape;627;g54dda1946d_6_332:notes">
            <a:extLst>
              <a:ext uri="{FF2B5EF4-FFF2-40B4-BE49-F238E27FC236}">
                <a16:creationId xmlns:a16="http://schemas.microsoft.com/office/drawing/2014/main" id="{E84E4D50-591A-5FC3-DEB3-A82B945F45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54dda1946d_6_332:notes">
            <a:extLst>
              <a:ext uri="{FF2B5EF4-FFF2-40B4-BE49-F238E27FC236}">
                <a16:creationId xmlns:a16="http://schemas.microsoft.com/office/drawing/2014/main" id="{FD923F29-4DDB-5B28-A992-CC7D4DF190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205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a:extLst>
            <a:ext uri="{FF2B5EF4-FFF2-40B4-BE49-F238E27FC236}">
              <a16:creationId xmlns:a16="http://schemas.microsoft.com/office/drawing/2014/main" id="{1FCD86C4-8E68-47B4-784D-E99109100D68}"/>
            </a:ext>
          </a:extLst>
        </p:cNvPr>
        <p:cNvGrpSpPr/>
        <p:nvPr/>
      </p:nvGrpSpPr>
      <p:grpSpPr>
        <a:xfrm>
          <a:off x="0" y="0"/>
          <a:ext cx="0" cy="0"/>
          <a:chOff x="0" y="0"/>
          <a:chExt cx="0" cy="0"/>
        </a:xfrm>
      </p:grpSpPr>
      <p:sp>
        <p:nvSpPr>
          <p:cNvPr id="913" name="Google Shape;913;g18680c38407_0_38:notes">
            <a:extLst>
              <a:ext uri="{FF2B5EF4-FFF2-40B4-BE49-F238E27FC236}">
                <a16:creationId xmlns:a16="http://schemas.microsoft.com/office/drawing/2014/main" id="{07B8BB8E-9DAE-4F86-E336-DA560C2E19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18680c38407_0_38:notes">
            <a:extLst>
              <a:ext uri="{FF2B5EF4-FFF2-40B4-BE49-F238E27FC236}">
                <a16:creationId xmlns:a16="http://schemas.microsoft.com/office/drawing/2014/main" id="{E51E1E86-23D8-854C-B2B4-FAD94697D8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7567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a:extLst>
            <a:ext uri="{FF2B5EF4-FFF2-40B4-BE49-F238E27FC236}">
              <a16:creationId xmlns:a16="http://schemas.microsoft.com/office/drawing/2014/main" id="{473770AD-DB83-B5D6-1793-75F884F5F46A}"/>
            </a:ext>
          </a:extLst>
        </p:cNvPr>
        <p:cNvGrpSpPr/>
        <p:nvPr/>
      </p:nvGrpSpPr>
      <p:grpSpPr>
        <a:xfrm>
          <a:off x="0" y="0"/>
          <a:ext cx="0" cy="0"/>
          <a:chOff x="0" y="0"/>
          <a:chExt cx="0" cy="0"/>
        </a:xfrm>
      </p:grpSpPr>
      <p:sp>
        <p:nvSpPr>
          <p:cNvPr id="1166" name="Google Shape;1166;gd44c0c1fca_0_138:notes">
            <a:extLst>
              <a:ext uri="{FF2B5EF4-FFF2-40B4-BE49-F238E27FC236}">
                <a16:creationId xmlns:a16="http://schemas.microsoft.com/office/drawing/2014/main" id="{E04CBF63-8CCB-0806-89B5-D987C643CB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d44c0c1fca_0_138:notes">
            <a:extLst>
              <a:ext uri="{FF2B5EF4-FFF2-40B4-BE49-F238E27FC236}">
                <a16:creationId xmlns:a16="http://schemas.microsoft.com/office/drawing/2014/main" id="{6706621C-7274-863E-9C6B-138D323DC1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82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4719D1F7-6EB4-7EA1-EA8A-D2E4BBD06FF2}"/>
            </a:ext>
          </a:extLst>
        </p:cNvPr>
        <p:cNvGrpSpPr/>
        <p:nvPr/>
      </p:nvGrpSpPr>
      <p:grpSpPr>
        <a:xfrm>
          <a:off x="0" y="0"/>
          <a:ext cx="0" cy="0"/>
          <a:chOff x="0" y="0"/>
          <a:chExt cx="0" cy="0"/>
        </a:xfrm>
      </p:grpSpPr>
      <p:sp>
        <p:nvSpPr>
          <p:cNvPr id="572" name="Google Shape;572;gd431007ba2_0_215:notes">
            <a:extLst>
              <a:ext uri="{FF2B5EF4-FFF2-40B4-BE49-F238E27FC236}">
                <a16:creationId xmlns:a16="http://schemas.microsoft.com/office/drawing/2014/main" id="{9035B4B0-7C09-3280-3B2B-F164B83F9A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d431007ba2_0_215:notes">
            <a:extLst>
              <a:ext uri="{FF2B5EF4-FFF2-40B4-BE49-F238E27FC236}">
                <a16:creationId xmlns:a16="http://schemas.microsoft.com/office/drawing/2014/main" id="{DC9D0528-5F2C-0598-F5DF-D306A22208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0135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a:extLst>
            <a:ext uri="{FF2B5EF4-FFF2-40B4-BE49-F238E27FC236}">
              <a16:creationId xmlns:a16="http://schemas.microsoft.com/office/drawing/2014/main" id="{5C33D9F5-682C-2CAD-C201-17E780393C64}"/>
            </a:ext>
          </a:extLst>
        </p:cNvPr>
        <p:cNvGrpSpPr/>
        <p:nvPr/>
      </p:nvGrpSpPr>
      <p:grpSpPr>
        <a:xfrm>
          <a:off x="0" y="0"/>
          <a:ext cx="0" cy="0"/>
          <a:chOff x="0" y="0"/>
          <a:chExt cx="0" cy="0"/>
        </a:xfrm>
      </p:grpSpPr>
      <p:sp>
        <p:nvSpPr>
          <p:cNvPr id="794" name="Google Shape;794;g54dda1946d_4_2726:notes">
            <a:extLst>
              <a:ext uri="{FF2B5EF4-FFF2-40B4-BE49-F238E27FC236}">
                <a16:creationId xmlns:a16="http://schemas.microsoft.com/office/drawing/2014/main" id="{632E9844-AFB9-00F8-889A-43EBA1DE35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26:notes">
            <a:extLst>
              <a:ext uri="{FF2B5EF4-FFF2-40B4-BE49-F238E27FC236}">
                <a16:creationId xmlns:a16="http://schemas.microsoft.com/office/drawing/2014/main" id="{B4766AB1-515A-92F3-AEE2-50E0F985AE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166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85080E85-2CED-B89B-182D-5481502B5781}"/>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CF974160-85F9-C579-9242-CDA16F1854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6D2E087F-ECCA-6AA7-E7C5-3ABCD539C5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49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4D533398-3DB5-58B6-612D-10B65405FA61}"/>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F4017BA6-E4A4-F82D-1AF7-48688D98EE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86669C96-4D8D-3B50-E628-9836313592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8041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a:extLst>
            <a:ext uri="{FF2B5EF4-FFF2-40B4-BE49-F238E27FC236}">
              <a16:creationId xmlns:a16="http://schemas.microsoft.com/office/drawing/2014/main" id="{BB341A67-945E-47A1-07FE-46019CA07D23}"/>
            </a:ext>
          </a:extLst>
        </p:cNvPr>
        <p:cNvGrpSpPr/>
        <p:nvPr/>
      </p:nvGrpSpPr>
      <p:grpSpPr>
        <a:xfrm>
          <a:off x="0" y="0"/>
          <a:ext cx="0" cy="0"/>
          <a:chOff x="0" y="0"/>
          <a:chExt cx="0" cy="0"/>
        </a:xfrm>
      </p:grpSpPr>
      <p:sp>
        <p:nvSpPr>
          <p:cNvPr id="598" name="Google Shape;598;g54dda1946d_6_322:notes">
            <a:extLst>
              <a:ext uri="{FF2B5EF4-FFF2-40B4-BE49-F238E27FC236}">
                <a16:creationId xmlns:a16="http://schemas.microsoft.com/office/drawing/2014/main" id="{43196142-83A6-164F-E95A-CDF40FD194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a:extLst>
              <a:ext uri="{FF2B5EF4-FFF2-40B4-BE49-F238E27FC236}">
                <a16:creationId xmlns:a16="http://schemas.microsoft.com/office/drawing/2014/main" id="{E16FFF11-F125-65D1-7546-D5AA1EF4FE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99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a:extLst>
            <a:ext uri="{FF2B5EF4-FFF2-40B4-BE49-F238E27FC236}">
              <a16:creationId xmlns:a16="http://schemas.microsoft.com/office/drawing/2014/main" id="{5F0041C1-986C-A1EB-B94A-809F9BB3D1F9}"/>
            </a:ext>
          </a:extLst>
        </p:cNvPr>
        <p:cNvGrpSpPr/>
        <p:nvPr/>
      </p:nvGrpSpPr>
      <p:grpSpPr>
        <a:xfrm>
          <a:off x="0" y="0"/>
          <a:ext cx="0" cy="0"/>
          <a:chOff x="0" y="0"/>
          <a:chExt cx="0" cy="0"/>
        </a:xfrm>
      </p:grpSpPr>
      <p:sp>
        <p:nvSpPr>
          <p:cNvPr id="794" name="Google Shape;794;g54dda1946d_4_2726:notes">
            <a:extLst>
              <a:ext uri="{FF2B5EF4-FFF2-40B4-BE49-F238E27FC236}">
                <a16:creationId xmlns:a16="http://schemas.microsoft.com/office/drawing/2014/main" id="{7E6E0702-0EB3-5E4B-81DC-C77B1AA76A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26:notes">
            <a:extLst>
              <a:ext uri="{FF2B5EF4-FFF2-40B4-BE49-F238E27FC236}">
                <a16:creationId xmlns:a16="http://schemas.microsoft.com/office/drawing/2014/main" id="{268BFB6D-4675-8941-7643-6E28023907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7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084425"/>
            <a:ext cx="4528800" cy="23466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431013"/>
            <a:ext cx="4528800" cy="365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471725" y="298000"/>
            <a:ext cx="241500" cy="241500"/>
            <a:chOff x="-1752450" y="4362450"/>
            <a:chExt cx="241500" cy="241500"/>
          </a:xfrm>
        </p:grpSpPr>
        <p:sp>
          <p:nvSpPr>
            <p:cNvPr id="12" name="Google Shape;12;p2"/>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13225" y="4676775"/>
            <a:ext cx="742950" cy="76200"/>
            <a:chOff x="2647950" y="4676775"/>
            <a:chExt cx="742950" cy="76200"/>
          </a:xfrm>
        </p:grpSpPr>
        <p:sp>
          <p:nvSpPr>
            <p:cNvPr id="15" name="Google Shape;15;p2"/>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72"/>
        <p:cNvGrpSpPr/>
        <p:nvPr/>
      </p:nvGrpSpPr>
      <p:grpSpPr>
        <a:xfrm>
          <a:off x="0" y="0"/>
          <a:ext cx="0" cy="0"/>
          <a:chOff x="0" y="0"/>
          <a:chExt cx="0" cy="0"/>
        </a:xfrm>
      </p:grpSpPr>
      <p:sp>
        <p:nvSpPr>
          <p:cNvPr id="273" name="Google Shape;273;p13"/>
          <p:cNvSpPr txBox="1">
            <a:spLocks noGrp="1"/>
          </p:cNvSpPr>
          <p:nvPr>
            <p:ph type="title"/>
          </p:nvPr>
        </p:nvSpPr>
        <p:spPr>
          <a:xfrm>
            <a:off x="3272250" y="536095"/>
            <a:ext cx="5151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74" name="Google Shape;274;p13"/>
          <p:cNvSpPr txBox="1">
            <a:spLocks noGrp="1"/>
          </p:cNvSpPr>
          <p:nvPr>
            <p:ph type="title" idx="2" hasCustomPrompt="1"/>
          </p:nvPr>
        </p:nvSpPr>
        <p:spPr>
          <a:xfrm>
            <a:off x="4034100" y="1352948"/>
            <a:ext cx="781800" cy="5727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5" name="Google Shape;275;p13"/>
          <p:cNvSpPr txBox="1">
            <a:spLocks noGrp="1"/>
          </p:cNvSpPr>
          <p:nvPr>
            <p:ph type="title" idx="3" hasCustomPrompt="1"/>
          </p:nvPr>
        </p:nvSpPr>
        <p:spPr>
          <a:xfrm>
            <a:off x="6887125" y="1349648"/>
            <a:ext cx="781800" cy="5760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6" name="Google Shape;276;p13"/>
          <p:cNvSpPr txBox="1">
            <a:spLocks noGrp="1"/>
          </p:cNvSpPr>
          <p:nvPr>
            <p:ph type="title" idx="4" hasCustomPrompt="1"/>
          </p:nvPr>
        </p:nvSpPr>
        <p:spPr>
          <a:xfrm>
            <a:off x="4034100" y="2465173"/>
            <a:ext cx="781800" cy="5727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7" name="Google Shape;277;p13"/>
          <p:cNvSpPr txBox="1">
            <a:spLocks noGrp="1"/>
          </p:cNvSpPr>
          <p:nvPr>
            <p:ph type="title" idx="5" hasCustomPrompt="1"/>
          </p:nvPr>
        </p:nvSpPr>
        <p:spPr>
          <a:xfrm>
            <a:off x="6887125" y="2461873"/>
            <a:ext cx="781800" cy="5760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8" name="Google Shape;278;p13"/>
          <p:cNvSpPr txBox="1">
            <a:spLocks noGrp="1"/>
          </p:cNvSpPr>
          <p:nvPr>
            <p:ph type="title" idx="6" hasCustomPrompt="1"/>
          </p:nvPr>
        </p:nvSpPr>
        <p:spPr>
          <a:xfrm>
            <a:off x="4034100" y="3577398"/>
            <a:ext cx="781800" cy="5727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9" name="Google Shape;279;p13"/>
          <p:cNvSpPr txBox="1">
            <a:spLocks noGrp="1"/>
          </p:cNvSpPr>
          <p:nvPr>
            <p:ph type="title" idx="7" hasCustomPrompt="1"/>
          </p:nvPr>
        </p:nvSpPr>
        <p:spPr>
          <a:xfrm>
            <a:off x="6887125" y="3574098"/>
            <a:ext cx="781800" cy="5760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80" name="Google Shape;280;p13"/>
          <p:cNvSpPr txBox="1">
            <a:spLocks noGrp="1"/>
          </p:cNvSpPr>
          <p:nvPr>
            <p:ph type="subTitle" idx="1"/>
          </p:nvPr>
        </p:nvSpPr>
        <p:spPr>
          <a:xfrm>
            <a:off x="3272250" y="1925650"/>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1" name="Google Shape;281;p13"/>
          <p:cNvSpPr txBox="1">
            <a:spLocks noGrp="1"/>
          </p:cNvSpPr>
          <p:nvPr>
            <p:ph type="subTitle" idx="8"/>
          </p:nvPr>
        </p:nvSpPr>
        <p:spPr>
          <a:xfrm>
            <a:off x="3272250" y="3037875"/>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2" name="Google Shape;282;p13"/>
          <p:cNvSpPr txBox="1">
            <a:spLocks noGrp="1"/>
          </p:cNvSpPr>
          <p:nvPr>
            <p:ph type="subTitle" idx="9"/>
          </p:nvPr>
        </p:nvSpPr>
        <p:spPr>
          <a:xfrm>
            <a:off x="3272250" y="4150100"/>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3" name="Google Shape;283;p13"/>
          <p:cNvSpPr txBox="1">
            <a:spLocks noGrp="1"/>
          </p:cNvSpPr>
          <p:nvPr>
            <p:ph type="subTitle" idx="13"/>
          </p:nvPr>
        </p:nvSpPr>
        <p:spPr>
          <a:xfrm>
            <a:off x="6125275" y="1925650"/>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4" name="Google Shape;284;p13"/>
          <p:cNvSpPr txBox="1">
            <a:spLocks noGrp="1"/>
          </p:cNvSpPr>
          <p:nvPr>
            <p:ph type="subTitle" idx="14"/>
          </p:nvPr>
        </p:nvSpPr>
        <p:spPr>
          <a:xfrm>
            <a:off x="6125275" y="3037875"/>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5" name="Google Shape;285;p13"/>
          <p:cNvSpPr txBox="1">
            <a:spLocks noGrp="1"/>
          </p:cNvSpPr>
          <p:nvPr>
            <p:ph type="subTitle" idx="15"/>
          </p:nvPr>
        </p:nvSpPr>
        <p:spPr>
          <a:xfrm>
            <a:off x="6125275" y="4150100"/>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grpSp>
        <p:nvGrpSpPr>
          <p:cNvPr id="286" name="Google Shape;286;p13"/>
          <p:cNvGrpSpPr/>
          <p:nvPr/>
        </p:nvGrpSpPr>
        <p:grpSpPr>
          <a:xfrm flipH="1">
            <a:off x="7687825" y="298000"/>
            <a:ext cx="742950" cy="76200"/>
            <a:chOff x="2647950" y="4676775"/>
            <a:chExt cx="742950" cy="76200"/>
          </a:xfrm>
        </p:grpSpPr>
        <p:sp>
          <p:nvSpPr>
            <p:cNvPr id="287" name="Google Shape;287;p13"/>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3"/>
          <p:cNvGrpSpPr/>
          <p:nvPr/>
        </p:nvGrpSpPr>
        <p:grpSpPr>
          <a:xfrm>
            <a:off x="471725" y="298000"/>
            <a:ext cx="241500" cy="241500"/>
            <a:chOff x="-1752450" y="4362450"/>
            <a:chExt cx="241500" cy="241500"/>
          </a:xfrm>
        </p:grpSpPr>
        <p:sp>
          <p:nvSpPr>
            <p:cNvPr id="292" name="Google Shape;292;p13"/>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94"/>
        <p:cNvGrpSpPr/>
        <p:nvPr/>
      </p:nvGrpSpPr>
      <p:grpSpPr>
        <a:xfrm>
          <a:off x="0" y="0"/>
          <a:ext cx="0" cy="0"/>
          <a:chOff x="0" y="0"/>
          <a:chExt cx="0" cy="0"/>
        </a:xfrm>
      </p:grpSpPr>
      <p:sp>
        <p:nvSpPr>
          <p:cNvPr id="295" name="Google Shape;295;p14"/>
          <p:cNvSpPr txBox="1">
            <a:spLocks noGrp="1"/>
          </p:cNvSpPr>
          <p:nvPr>
            <p:ph type="title"/>
          </p:nvPr>
        </p:nvSpPr>
        <p:spPr>
          <a:xfrm>
            <a:off x="4070575" y="3334588"/>
            <a:ext cx="43602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None/>
              <a:defRPr sz="2100">
                <a:solidFill>
                  <a:schemeClr val="lt1"/>
                </a:solidFill>
              </a:defRPr>
            </a:lvl1pPr>
            <a:lvl2pPr lvl="1" algn="ctr" rtl="0">
              <a:spcBef>
                <a:spcPts val="0"/>
              </a:spcBef>
              <a:spcAft>
                <a:spcPts val="0"/>
              </a:spcAft>
              <a:buSzPts val="2100"/>
              <a:buFont typeface="Goldman"/>
              <a:buNone/>
              <a:defRPr sz="2100">
                <a:latin typeface="Goldman"/>
                <a:ea typeface="Goldman"/>
                <a:cs typeface="Goldman"/>
                <a:sym typeface="Goldman"/>
              </a:defRPr>
            </a:lvl2pPr>
            <a:lvl3pPr lvl="2" algn="ctr" rtl="0">
              <a:spcBef>
                <a:spcPts val="0"/>
              </a:spcBef>
              <a:spcAft>
                <a:spcPts val="0"/>
              </a:spcAft>
              <a:buSzPts val="2100"/>
              <a:buFont typeface="Goldman"/>
              <a:buNone/>
              <a:defRPr sz="2100">
                <a:latin typeface="Goldman"/>
                <a:ea typeface="Goldman"/>
                <a:cs typeface="Goldman"/>
                <a:sym typeface="Goldman"/>
              </a:defRPr>
            </a:lvl3pPr>
            <a:lvl4pPr lvl="3" algn="ctr" rtl="0">
              <a:spcBef>
                <a:spcPts val="0"/>
              </a:spcBef>
              <a:spcAft>
                <a:spcPts val="0"/>
              </a:spcAft>
              <a:buSzPts val="2100"/>
              <a:buFont typeface="Goldman"/>
              <a:buNone/>
              <a:defRPr sz="2100">
                <a:latin typeface="Goldman"/>
                <a:ea typeface="Goldman"/>
                <a:cs typeface="Goldman"/>
                <a:sym typeface="Goldman"/>
              </a:defRPr>
            </a:lvl4pPr>
            <a:lvl5pPr lvl="4" algn="ctr" rtl="0">
              <a:spcBef>
                <a:spcPts val="0"/>
              </a:spcBef>
              <a:spcAft>
                <a:spcPts val="0"/>
              </a:spcAft>
              <a:buSzPts val="2100"/>
              <a:buFont typeface="Goldman"/>
              <a:buNone/>
              <a:defRPr sz="2100">
                <a:latin typeface="Goldman"/>
                <a:ea typeface="Goldman"/>
                <a:cs typeface="Goldman"/>
                <a:sym typeface="Goldman"/>
              </a:defRPr>
            </a:lvl5pPr>
            <a:lvl6pPr lvl="5" algn="ctr" rtl="0">
              <a:spcBef>
                <a:spcPts val="0"/>
              </a:spcBef>
              <a:spcAft>
                <a:spcPts val="0"/>
              </a:spcAft>
              <a:buSzPts val="2100"/>
              <a:buFont typeface="Goldman"/>
              <a:buNone/>
              <a:defRPr sz="2100">
                <a:latin typeface="Goldman"/>
                <a:ea typeface="Goldman"/>
                <a:cs typeface="Goldman"/>
                <a:sym typeface="Goldman"/>
              </a:defRPr>
            </a:lvl6pPr>
            <a:lvl7pPr lvl="6" algn="ctr" rtl="0">
              <a:spcBef>
                <a:spcPts val="0"/>
              </a:spcBef>
              <a:spcAft>
                <a:spcPts val="0"/>
              </a:spcAft>
              <a:buSzPts val="2100"/>
              <a:buFont typeface="Goldman"/>
              <a:buNone/>
              <a:defRPr sz="2100">
                <a:latin typeface="Goldman"/>
                <a:ea typeface="Goldman"/>
                <a:cs typeface="Goldman"/>
                <a:sym typeface="Goldman"/>
              </a:defRPr>
            </a:lvl7pPr>
            <a:lvl8pPr lvl="7" algn="ctr" rtl="0">
              <a:spcBef>
                <a:spcPts val="0"/>
              </a:spcBef>
              <a:spcAft>
                <a:spcPts val="0"/>
              </a:spcAft>
              <a:buSzPts val="2100"/>
              <a:buFont typeface="Goldman"/>
              <a:buNone/>
              <a:defRPr sz="2100">
                <a:latin typeface="Goldman"/>
                <a:ea typeface="Goldman"/>
                <a:cs typeface="Goldman"/>
                <a:sym typeface="Goldman"/>
              </a:defRPr>
            </a:lvl8pPr>
            <a:lvl9pPr lvl="8" algn="ctr" rtl="0">
              <a:spcBef>
                <a:spcPts val="0"/>
              </a:spcBef>
              <a:spcAft>
                <a:spcPts val="0"/>
              </a:spcAft>
              <a:buSzPts val="2100"/>
              <a:buFont typeface="Goldman"/>
              <a:buNone/>
              <a:defRPr sz="2100">
                <a:latin typeface="Goldman"/>
                <a:ea typeface="Goldman"/>
                <a:cs typeface="Goldman"/>
                <a:sym typeface="Goldman"/>
              </a:defRPr>
            </a:lvl9pPr>
          </a:lstStyle>
          <a:p>
            <a:endParaRPr/>
          </a:p>
        </p:txBody>
      </p:sp>
      <p:sp>
        <p:nvSpPr>
          <p:cNvPr id="296" name="Google Shape;296;p14"/>
          <p:cNvSpPr txBox="1">
            <a:spLocks noGrp="1"/>
          </p:cNvSpPr>
          <p:nvPr>
            <p:ph type="subTitle" idx="1"/>
          </p:nvPr>
        </p:nvSpPr>
        <p:spPr>
          <a:xfrm>
            <a:off x="2560975" y="1277011"/>
            <a:ext cx="5869800" cy="2057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297" name="Google Shape;297;p14"/>
          <p:cNvGrpSpPr/>
          <p:nvPr/>
        </p:nvGrpSpPr>
        <p:grpSpPr>
          <a:xfrm>
            <a:off x="7687825" y="4676775"/>
            <a:ext cx="742950" cy="76200"/>
            <a:chOff x="2647950" y="4676775"/>
            <a:chExt cx="742950" cy="76200"/>
          </a:xfrm>
        </p:grpSpPr>
        <p:sp>
          <p:nvSpPr>
            <p:cNvPr id="298" name="Google Shape;298;p14"/>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14"/>
          <p:cNvGrpSpPr/>
          <p:nvPr/>
        </p:nvGrpSpPr>
        <p:grpSpPr>
          <a:xfrm>
            <a:off x="467875" y="298000"/>
            <a:ext cx="241500" cy="241500"/>
            <a:chOff x="-1752450" y="4362450"/>
            <a:chExt cx="241500" cy="241500"/>
          </a:xfrm>
        </p:grpSpPr>
        <p:sp>
          <p:nvSpPr>
            <p:cNvPr id="303" name="Google Shape;303;p14"/>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305"/>
        <p:cNvGrpSpPr/>
        <p:nvPr/>
      </p:nvGrpSpPr>
      <p:grpSpPr>
        <a:xfrm>
          <a:off x="0" y="0"/>
          <a:ext cx="0" cy="0"/>
          <a:chOff x="0" y="0"/>
          <a:chExt cx="0" cy="0"/>
        </a:xfrm>
      </p:grpSpPr>
      <p:sp>
        <p:nvSpPr>
          <p:cNvPr id="306" name="Google Shape;306;p15"/>
          <p:cNvSpPr txBox="1">
            <a:spLocks noGrp="1"/>
          </p:cNvSpPr>
          <p:nvPr>
            <p:ph type="title"/>
          </p:nvPr>
        </p:nvSpPr>
        <p:spPr>
          <a:xfrm>
            <a:off x="713225" y="2596900"/>
            <a:ext cx="2801400" cy="1146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7" name="Google Shape;307;p15"/>
          <p:cNvSpPr txBox="1">
            <a:spLocks noGrp="1"/>
          </p:cNvSpPr>
          <p:nvPr>
            <p:ph type="subTitle" idx="1"/>
          </p:nvPr>
        </p:nvSpPr>
        <p:spPr>
          <a:xfrm>
            <a:off x="713225" y="3743500"/>
            <a:ext cx="2801400" cy="8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08" name="Google Shape;308;p15"/>
          <p:cNvSpPr/>
          <p:nvPr/>
        </p:nvSpPr>
        <p:spPr>
          <a:xfrm>
            <a:off x="7368134" y="4351441"/>
            <a:ext cx="1994950" cy="1068275"/>
          </a:xfrm>
          <a:custGeom>
            <a:avLst/>
            <a:gdLst/>
            <a:ahLst/>
            <a:cxnLst/>
            <a:rect l="l" t="t" r="r" b="b"/>
            <a:pathLst>
              <a:path w="79798" h="42731" extrusionOk="0">
                <a:moveTo>
                  <a:pt x="550" y="42731"/>
                </a:moveTo>
                <a:cubicBezTo>
                  <a:pt x="-556" y="33883"/>
                  <a:pt x="-300" y="23212"/>
                  <a:pt x="5503" y="16442"/>
                </a:cubicBezTo>
                <a:cubicBezTo>
                  <a:pt x="13080" y="7602"/>
                  <a:pt x="25328" y="3104"/>
                  <a:pt x="36745" y="821"/>
                </a:cubicBezTo>
                <a:cubicBezTo>
                  <a:pt x="48254" y="-1481"/>
                  <a:pt x="61870" y="1490"/>
                  <a:pt x="71035" y="8822"/>
                </a:cubicBezTo>
                <a:cubicBezTo>
                  <a:pt x="74404" y="11517"/>
                  <a:pt x="79798" y="14033"/>
                  <a:pt x="79798" y="18347"/>
                </a:cubicBezTo>
              </a:path>
            </a:pathLst>
          </a:custGeom>
          <a:noFill/>
          <a:ln w="9525" cap="flat" cmpd="sng">
            <a:solidFill>
              <a:schemeClr val="accent1"/>
            </a:solidFill>
            <a:prstDash val="solid"/>
            <a:round/>
            <a:headEnd type="none" w="med" len="med"/>
            <a:tailEnd type="none" w="med" len="med"/>
          </a:ln>
        </p:spPr>
      </p:sp>
      <p:sp>
        <p:nvSpPr>
          <p:cNvPr id="309" name="Google Shape;309;p15"/>
          <p:cNvSpPr/>
          <p:nvPr/>
        </p:nvSpPr>
        <p:spPr>
          <a:xfrm>
            <a:off x="1924050" y="-200025"/>
            <a:ext cx="1585450" cy="823075"/>
          </a:xfrm>
          <a:custGeom>
            <a:avLst/>
            <a:gdLst/>
            <a:ahLst/>
            <a:cxnLst/>
            <a:rect l="l" t="t" r="r" b="b"/>
            <a:pathLst>
              <a:path w="63418" h="32923" extrusionOk="0">
                <a:moveTo>
                  <a:pt x="0" y="762"/>
                </a:moveTo>
                <a:cubicBezTo>
                  <a:pt x="4194" y="7054"/>
                  <a:pt x="6208" y="14765"/>
                  <a:pt x="11049" y="20574"/>
                </a:cubicBezTo>
                <a:cubicBezTo>
                  <a:pt x="16650" y="27295"/>
                  <a:pt x="25661" y="31328"/>
                  <a:pt x="34290" y="32766"/>
                </a:cubicBezTo>
                <a:cubicBezTo>
                  <a:pt x="41824" y="34022"/>
                  <a:pt x="46817" y="23500"/>
                  <a:pt x="51054" y="17145"/>
                </a:cubicBezTo>
                <a:cubicBezTo>
                  <a:pt x="53108" y="14064"/>
                  <a:pt x="57404" y="13335"/>
                  <a:pt x="60579" y="11430"/>
                </a:cubicBezTo>
                <a:cubicBezTo>
                  <a:pt x="63934" y="9417"/>
                  <a:pt x="63246" y="3912"/>
                  <a:pt x="63246" y="0"/>
                </a:cubicBezTo>
              </a:path>
            </a:pathLst>
          </a:custGeom>
          <a:noFill/>
          <a:ln w="9525" cap="flat" cmpd="sng">
            <a:solidFill>
              <a:schemeClr val="accent1"/>
            </a:solidFill>
            <a:prstDash val="solid"/>
            <a:round/>
            <a:headEnd type="none" w="med" len="med"/>
            <a:tailEnd type="none" w="med" len="med"/>
          </a:ln>
        </p:spPr>
      </p:sp>
      <p:sp>
        <p:nvSpPr>
          <p:cNvPr id="310" name="Google Shape;310;p15"/>
          <p:cNvSpPr/>
          <p:nvPr/>
        </p:nvSpPr>
        <p:spPr>
          <a:xfrm>
            <a:off x="-161925" y="-247650"/>
            <a:ext cx="2487975" cy="2427975"/>
          </a:xfrm>
          <a:custGeom>
            <a:avLst/>
            <a:gdLst/>
            <a:ahLst/>
            <a:cxnLst/>
            <a:rect l="l" t="t" r="r" b="b"/>
            <a:pathLst>
              <a:path w="99519" h="97119" extrusionOk="0">
                <a:moveTo>
                  <a:pt x="0" y="89916"/>
                </a:moveTo>
                <a:cubicBezTo>
                  <a:pt x="3976" y="89916"/>
                  <a:pt x="7112" y="93472"/>
                  <a:pt x="10668" y="95250"/>
                </a:cubicBezTo>
                <a:cubicBezTo>
                  <a:pt x="16366" y="98099"/>
                  <a:pt x="24622" y="97548"/>
                  <a:pt x="29718" y="93726"/>
                </a:cubicBezTo>
                <a:cubicBezTo>
                  <a:pt x="40330" y="85767"/>
                  <a:pt x="38266" y="65788"/>
                  <a:pt x="49911" y="59436"/>
                </a:cubicBezTo>
                <a:cubicBezTo>
                  <a:pt x="59296" y="54317"/>
                  <a:pt x="71203" y="53521"/>
                  <a:pt x="79248" y="46482"/>
                </a:cubicBezTo>
                <a:cubicBezTo>
                  <a:pt x="87681" y="39103"/>
                  <a:pt x="95517" y="29800"/>
                  <a:pt x="98679" y="19050"/>
                </a:cubicBezTo>
                <a:cubicBezTo>
                  <a:pt x="100471" y="12958"/>
                  <a:pt x="98679" y="6350"/>
                  <a:pt x="98679" y="0"/>
                </a:cubicBezTo>
              </a:path>
            </a:pathLst>
          </a:custGeom>
          <a:noFill/>
          <a:ln w="9525" cap="flat" cmpd="sng">
            <a:solidFill>
              <a:schemeClr val="accent1"/>
            </a:solidFill>
            <a:prstDash val="solid"/>
            <a:round/>
            <a:headEnd type="none" w="med" len="med"/>
            <a:tailEnd type="none" w="med" len="med"/>
          </a:ln>
        </p:spPr>
      </p:sp>
      <p:sp>
        <p:nvSpPr>
          <p:cNvPr id="311" name="Google Shape;311;p15"/>
          <p:cNvSpPr/>
          <p:nvPr/>
        </p:nvSpPr>
        <p:spPr>
          <a:xfrm>
            <a:off x="6578050" y="3700846"/>
            <a:ext cx="2448050" cy="1652200"/>
          </a:xfrm>
          <a:custGeom>
            <a:avLst/>
            <a:gdLst/>
            <a:ahLst/>
            <a:cxnLst/>
            <a:rect l="l" t="t" r="r" b="b"/>
            <a:pathLst>
              <a:path w="97922" h="66088" extrusionOk="0">
                <a:moveTo>
                  <a:pt x="3197" y="64183"/>
                </a:moveTo>
                <a:cubicBezTo>
                  <a:pt x="324" y="52692"/>
                  <a:pt x="-3268" y="36293"/>
                  <a:pt x="5864" y="28750"/>
                </a:cubicBezTo>
                <a:cubicBezTo>
                  <a:pt x="11825" y="23826"/>
                  <a:pt x="20622" y="22629"/>
                  <a:pt x="28343" y="23035"/>
                </a:cubicBezTo>
                <a:cubicBezTo>
                  <a:pt x="33820" y="23323"/>
                  <a:pt x="40163" y="27601"/>
                  <a:pt x="44726" y="24559"/>
                </a:cubicBezTo>
                <a:cubicBezTo>
                  <a:pt x="50139" y="20950"/>
                  <a:pt x="52002" y="13580"/>
                  <a:pt x="56918" y="9319"/>
                </a:cubicBezTo>
                <a:cubicBezTo>
                  <a:pt x="64264" y="2953"/>
                  <a:pt x="75242" y="-1553"/>
                  <a:pt x="84731" y="556"/>
                </a:cubicBezTo>
                <a:cubicBezTo>
                  <a:pt x="93004" y="2394"/>
                  <a:pt x="99984" y="14614"/>
                  <a:pt x="97304" y="22654"/>
                </a:cubicBezTo>
                <a:cubicBezTo>
                  <a:pt x="94562" y="30879"/>
                  <a:pt x="87465" y="36998"/>
                  <a:pt x="83588" y="44752"/>
                </a:cubicBezTo>
                <a:cubicBezTo>
                  <a:pt x="80335" y="51258"/>
                  <a:pt x="80887" y="66088"/>
                  <a:pt x="88160" y="66088"/>
                </a:cubicBezTo>
              </a:path>
            </a:pathLst>
          </a:custGeom>
          <a:noFill/>
          <a:ln w="9525" cap="flat" cmpd="sng">
            <a:solidFill>
              <a:schemeClr val="accent1"/>
            </a:solidFill>
            <a:prstDash val="solid"/>
            <a:round/>
            <a:headEnd type="none" w="med" len="med"/>
            <a:tailEnd type="none" w="med" len="med"/>
          </a:ln>
        </p:spPr>
      </p:sp>
      <p:grpSp>
        <p:nvGrpSpPr>
          <p:cNvPr id="312" name="Google Shape;312;p15"/>
          <p:cNvGrpSpPr/>
          <p:nvPr/>
        </p:nvGrpSpPr>
        <p:grpSpPr>
          <a:xfrm flipH="1">
            <a:off x="8430775" y="298000"/>
            <a:ext cx="241500" cy="241500"/>
            <a:chOff x="-1752450" y="4362450"/>
            <a:chExt cx="241500" cy="241500"/>
          </a:xfrm>
        </p:grpSpPr>
        <p:sp>
          <p:nvSpPr>
            <p:cNvPr id="313" name="Google Shape;313;p15"/>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5"/>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15"/>
          <p:cNvGrpSpPr/>
          <p:nvPr/>
        </p:nvGrpSpPr>
        <p:grpSpPr>
          <a:xfrm>
            <a:off x="713225" y="298000"/>
            <a:ext cx="742950" cy="76200"/>
            <a:chOff x="2647950" y="4676775"/>
            <a:chExt cx="742950" cy="76200"/>
          </a:xfrm>
        </p:grpSpPr>
        <p:sp>
          <p:nvSpPr>
            <p:cNvPr id="316" name="Google Shape;316;p15"/>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15"/>
          <p:cNvSpPr/>
          <p:nvPr/>
        </p:nvSpPr>
        <p:spPr>
          <a:xfrm>
            <a:off x="-104775" y="1343025"/>
            <a:ext cx="373850" cy="1447800"/>
          </a:xfrm>
          <a:custGeom>
            <a:avLst/>
            <a:gdLst/>
            <a:ahLst/>
            <a:cxnLst/>
            <a:rect l="l" t="t" r="r" b="b"/>
            <a:pathLst>
              <a:path w="14954" h="57912" extrusionOk="0">
                <a:moveTo>
                  <a:pt x="4191" y="0"/>
                </a:moveTo>
                <a:cubicBezTo>
                  <a:pt x="9483" y="7409"/>
                  <a:pt x="15615" y="16072"/>
                  <a:pt x="14859" y="25146"/>
                </a:cubicBezTo>
                <a:cubicBezTo>
                  <a:pt x="13863" y="37097"/>
                  <a:pt x="3792" y="46535"/>
                  <a:pt x="0" y="57912"/>
                </a:cubicBezTo>
              </a:path>
            </a:pathLst>
          </a:custGeom>
          <a:noFill/>
          <a:ln w="9525" cap="flat" cmpd="sng">
            <a:solidFill>
              <a:schemeClr val="accent1"/>
            </a:solidFill>
            <a:prstDash val="solid"/>
            <a:round/>
            <a:headEnd type="none" w="med" len="med"/>
            <a:tailEnd type="none" w="med" len="med"/>
          </a:ln>
        </p:spPr>
      </p:sp>
      <p:sp>
        <p:nvSpPr>
          <p:cNvPr id="321" name="Google Shape;321;p15"/>
          <p:cNvSpPr/>
          <p:nvPr/>
        </p:nvSpPr>
        <p:spPr>
          <a:xfrm>
            <a:off x="-104775" y="1657350"/>
            <a:ext cx="399950" cy="1543050"/>
          </a:xfrm>
          <a:custGeom>
            <a:avLst/>
            <a:gdLst/>
            <a:ahLst/>
            <a:cxnLst/>
            <a:rect l="l" t="t" r="r" b="b"/>
            <a:pathLst>
              <a:path w="15998" h="61722" extrusionOk="0">
                <a:moveTo>
                  <a:pt x="0" y="0"/>
                </a:moveTo>
                <a:cubicBezTo>
                  <a:pt x="3513" y="0"/>
                  <a:pt x="5688" y="4214"/>
                  <a:pt x="8001" y="6858"/>
                </a:cubicBezTo>
                <a:cubicBezTo>
                  <a:pt x="14412" y="14184"/>
                  <a:pt x="16829" y="25392"/>
                  <a:pt x="15621" y="35052"/>
                </a:cubicBezTo>
                <a:cubicBezTo>
                  <a:pt x="14343" y="45275"/>
                  <a:pt x="5715" y="53150"/>
                  <a:pt x="0" y="61722"/>
                </a:cubicBezTo>
              </a:path>
            </a:pathLst>
          </a:custGeom>
          <a:noFill/>
          <a:ln w="9525" cap="flat" cmpd="sng">
            <a:solidFill>
              <a:schemeClr val="accent1"/>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3">
    <p:spTree>
      <p:nvGrpSpPr>
        <p:cNvPr id="1" name="Shape 338"/>
        <p:cNvGrpSpPr/>
        <p:nvPr/>
      </p:nvGrpSpPr>
      <p:grpSpPr>
        <a:xfrm>
          <a:off x="0" y="0"/>
          <a:ext cx="0" cy="0"/>
          <a:chOff x="0" y="0"/>
          <a:chExt cx="0" cy="0"/>
        </a:xfrm>
      </p:grpSpPr>
      <p:sp>
        <p:nvSpPr>
          <p:cNvPr id="339" name="Google Shape;339;p17"/>
          <p:cNvSpPr txBox="1">
            <a:spLocks noGrp="1"/>
          </p:cNvSpPr>
          <p:nvPr>
            <p:ph type="title"/>
          </p:nvPr>
        </p:nvSpPr>
        <p:spPr>
          <a:xfrm>
            <a:off x="713225" y="539500"/>
            <a:ext cx="3636600" cy="1146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40" name="Google Shape;340;p17"/>
          <p:cNvSpPr txBox="1">
            <a:spLocks noGrp="1"/>
          </p:cNvSpPr>
          <p:nvPr>
            <p:ph type="subTitle" idx="1"/>
          </p:nvPr>
        </p:nvSpPr>
        <p:spPr>
          <a:xfrm>
            <a:off x="713225" y="1686100"/>
            <a:ext cx="3636600" cy="23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a:lvl1pPr>
            <a:lvl2pPr lvl="1" algn="ctr" rtl="0">
              <a:lnSpc>
                <a:spcPct val="100000"/>
              </a:lnSpc>
              <a:spcBef>
                <a:spcPts val="0"/>
              </a:spcBef>
              <a:spcAft>
                <a:spcPts val="0"/>
              </a:spcAft>
              <a:buClr>
                <a:srgbClr val="000000"/>
              </a:buClr>
              <a:buSzPts val="1400"/>
              <a:buFont typeface="Arimo"/>
              <a:buAutoNum type="alphaLcPeriod"/>
              <a:defRPr/>
            </a:lvl2pPr>
            <a:lvl3pPr lvl="2" algn="ctr" rtl="0">
              <a:lnSpc>
                <a:spcPct val="100000"/>
              </a:lnSpc>
              <a:spcBef>
                <a:spcPts val="0"/>
              </a:spcBef>
              <a:spcAft>
                <a:spcPts val="0"/>
              </a:spcAft>
              <a:buClr>
                <a:srgbClr val="000000"/>
              </a:buClr>
              <a:buSzPts val="1400"/>
              <a:buFont typeface="Arimo"/>
              <a:buAutoNum type="romanLcPeriod"/>
              <a:defRPr/>
            </a:lvl3pPr>
            <a:lvl4pPr lvl="3" algn="ctr" rtl="0">
              <a:lnSpc>
                <a:spcPct val="100000"/>
              </a:lnSpc>
              <a:spcBef>
                <a:spcPts val="0"/>
              </a:spcBef>
              <a:spcAft>
                <a:spcPts val="0"/>
              </a:spcAft>
              <a:buClr>
                <a:srgbClr val="000000"/>
              </a:buClr>
              <a:buSzPts val="1400"/>
              <a:buFont typeface="Arimo"/>
              <a:buAutoNum type="arabicPeriod"/>
              <a:defRPr/>
            </a:lvl4pPr>
            <a:lvl5pPr lvl="4" algn="ctr" rtl="0">
              <a:lnSpc>
                <a:spcPct val="100000"/>
              </a:lnSpc>
              <a:spcBef>
                <a:spcPts val="0"/>
              </a:spcBef>
              <a:spcAft>
                <a:spcPts val="0"/>
              </a:spcAft>
              <a:buClr>
                <a:srgbClr val="000000"/>
              </a:buClr>
              <a:buSzPts val="1400"/>
              <a:buFont typeface="Arimo"/>
              <a:buAutoNum type="alphaLcPeriod"/>
              <a:defRPr/>
            </a:lvl5pPr>
            <a:lvl6pPr lvl="5" algn="ctr" rtl="0">
              <a:lnSpc>
                <a:spcPct val="100000"/>
              </a:lnSpc>
              <a:spcBef>
                <a:spcPts val="0"/>
              </a:spcBef>
              <a:spcAft>
                <a:spcPts val="0"/>
              </a:spcAft>
              <a:buClr>
                <a:srgbClr val="000000"/>
              </a:buClr>
              <a:buSzPts val="1400"/>
              <a:buFont typeface="Arimo"/>
              <a:buAutoNum type="romanLcPeriod"/>
              <a:defRPr/>
            </a:lvl6pPr>
            <a:lvl7pPr lvl="6" algn="ctr" rtl="0">
              <a:lnSpc>
                <a:spcPct val="100000"/>
              </a:lnSpc>
              <a:spcBef>
                <a:spcPts val="0"/>
              </a:spcBef>
              <a:spcAft>
                <a:spcPts val="0"/>
              </a:spcAft>
              <a:buClr>
                <a:srgbClr val="000000"/>
              </a:buClr>
              <a:buSzPts val="1400"/>
              <a:buFont typeface="Arimo"/>
              <a:buAutoNum type="arabicPeriod"/>
              <a:defRPr/>
            </a:lvl7pPr>
            <a:lvl8pPr lvl="7" algn="ctr" rtl="0">
              <a:lnSpc>
                <a:spcPct val="100000"/>
              </a:lnSpc>
              <a:spcBef>
                <a:spcPts val="0"/>
              </a:spcBef>
              <a:spcAft>
                <a:spcPts val="0"/>
              </a:spcAft>
              <a:buClr>
                <a:srgbClr val="000000"/>
              </a:buClr>
              <a:buSzPts val="1400"/>
              <a:buFont typeface="Arimo"/>
              <a:buAutoNum type="alphaLcPeriod"/>
              <a:defRPr/>
            </a:lvl8pPr>
            <a:lvl9pPr lvl="8" algn="ctr" rtl="0">
              <a:lnSpc>
                <a:spcPct val="100000"/>
              </a:lnSpc>
              <a:spcBef>
                <a:spcPts val="0"/>
              </a:spcBef>
              <a:spcAft>
                <a:spcPts val="0"/>
              </a:spcAft>
              <a:buClr>
                <a:srgbClr val="000000"/>
              </a:buClr>
              <a:buSzPts val="1400"/>
              <a:buFont typeface="Arimo"/>
              <a:buAutoNum type="romanLcPeriod"/>
              <a:defRPr/>
            </a:lvl9pPr>
          </a:lstStyle>
          <a:p>
            <a:endParaRPr/>
          </a:p>
        </p:txBody>
      </p:sp>
      <p:sp>
        <p:nvSpPr>
          <p:cNvPr id="341" name="Google Shape;341;p17"/>
          <p:cNvSpPr/>
          <p:nvPr/>
        </p:nvSpPr>
        <p:spPr>
          <a:xfrm>
            <a:off x="6711325" y="4156379"/>
            <a:ext cx="2346825" cy="1066725"/>
          </a:xfrm>
          <a:custGeom>
            <a:avLst/>
            <a:gdLst/>
            <a:ahLst/>
            <a:cxnLst/>
            <a:rect l="l" t="t" r="r" b="b"/>
            <a:pathLst>
              <a:path w="93873" h="42669" extrusionOk="0">
                <a:moveTo>
                  <a:pt x="0" y="40952"/>
                </a:moveTo>
                <a:cubicBezTo>
                  <a:pt x="0" y="31778"/>
                  <a:pt x="1525" y="21108"/>
                  <a:pt x="8013" y="14622"/>
                </a:cubicBezTo>
                <a:cubicBezTo>
                  <a:pt x="18300" y="4337"/>
                  <a:pt x="35320" y="3448"/>
                  <a:pt x="49798" y="2029"/>
                </a:cubicBezTo>
                <a:cubicBezTo>
                  <a:pt x="56840" y="1339"/>
                  <a:pt x="64113" y="-1118"/>
                  <a:pt x="70977" y="598"/>
                </a:cubicBezTo>
                <a:cubicBezTo>
                  <a:pt x="86466" y="4471"/>
                  <a:pt x="93873" y="26703"/>
                  <a:pt x="93873" y="42669"/>
                </a:cubicBezTo>
              </a:path>
            </a:pathLst>
          </a:custGeom>
          <a:noFill/>
          <a:ln w="9525" cap="flat" cmpd="sng">
            <a:solidFill>
              <a:schemeClr val="accent1"/>
            </a:solidFill>
            <a:prstDash val="solid"/>
            <a:round/>
            <a:headEnd type="none" w="med" len="med"/>
            <a:tailEnd type="none" w="med" len="med"/>
          </a:ln>
        </p:spPr>
      </p:sp>
      <p:sp>
        <p:nvSpPr>
          <p:cNvPr id="342" name="Google Shape;342;p17"/>
          <p:cNvSpPr/>
          <p:nvPr/>
        </p:nvSpPr>
        <p:spPr>
          <a:xfrm>
            <a:off x="7222778" y="-78700"/>
            <a:ext cx="1999925" cy="1674250"/>
          </a:xfrm>
          <a:custGeom>
            <a:avLst/>
            <a:gdLst/>
            <a:ahLst/>
            <a:cxnLst/>
            <a:rect l="l" t="t" r="r" b="b"/>
            <a:pathLst>
              <a:path w="79997" h="66970" extrusionOk="0">
                <a:moveTo>
                  <a:pt x="5586" y="0"/>
                </a:moveTo>
                <a:cubicBezTo>
                  <a:pt x="3346" y="8002"/>
                  <a:pt x="-444" y="16039"/>
                  <a:pt x="148" y="24327"/>
                </a:cubicBezTo>
                <a:cubicBezTo>
                  <a:pt x="1192" y="38951"/>
                  <a:pt x="12802" y="52777"/>
                  <a:pt x="25334" y="60387"/>
                </a:cubicBezTo>
                <a:cubicBezTo>
                  <a:pt x="33330" y="65243"/>
                  <a:pt x="43460" y="66457"/>
                  <a:pt x="52808" y="66111"/>
                </a:cubicBezTo>
                <a:cubicBezTo>
                  <a:pt x="61869" y="65776"/>
                  <a:pt x="73585" y="60558"/>
                  <a:pt x="79997" y="66970"/>
                </a:cubicBezTo>
              </a:path>
            </a:pathLst>
          </a:custGeom>
          <a:noFill/>
          <a:ln w="9525" cap="flat" cmpd="sng">
            <a:solidFill>
              <a:schemeClr val="accent1"/>
            </a:solidFill>
            <a:prstDash val="solid"/>
            <a:round/>
            <a:headEnd type="none" w="med" len="med"/>
            <a:tailEnd type="none" w="med" len="med"/>
          </a:ln>
        </p:spPr>
      </p:sp>
      <p:cxnSp>
        <p:nvCxnSpPr>
          <p:cNvPr id="343" name="Google Shape;343;p17"/>
          <p:cNvCxnSpPr/>
          <p:nvPr/>
        </p:nvCxnSpPr>
        <p:spPr>
          <a:xfrm rot="10800000" flipH="1">
            <a:off x="-292000" y="-82425"/>
            <a:ext cx="1527300" cy="1587300"/>
          </a:xfrm>
          <a:prstGeom prst="straightConnector1">
            <a:avLst/>
          </a:prstGeom>
          <a:noFill/>
          <a:ln w="9525" cap="flat" cmpd="sng">
            <a:solidFill>
              <a:schemeClr val="accent1"/>
            </a:solidFill>
            <a:prstDash val="solid"/>
            <a:round/>
            <a:headEnd type="none" w="med" len="med"/>
            <a:tailEnd type="none" w="med" len="med"/>
          </a:ln>
        </p:spPr>
      </p:cxnSp>
      <p:sp>
        <p:nvSpPr>
          <p:cNvPr id="344" name="Google Shape;344;p17"/>
          <p:cNvSpPr/>
          <p:nvPr/>
        </p:nvSpPr>
        <p:spPr>
          <a:xfrm>
            <a:off x="-209625" y="-22450"/>
            <a:ext cx="2605425" cy="653050"/>
          </a:xfrm>
          <a:custGeom>
            <a:avLst/>
            <a:gdLst/>
            <a:ahLst/>
            <a:cxnLst/>
            <a:rect l="l" t="t" r="r" b="b"/>
            <a:pathLst>
              <a:path w="104217" h="26122" extrusionOk="0">
                <a:moveTo>
                  <a:pt x="0" y="14374"/>
                </a:moveTo>
                <a:cubicBezTo>
                  <a:pt x="2431" y="18021"/>
                  <a:pt x="7351" y="19236"/>
                  <a:pt x="11380" y="20963"/>
                </a:cubicBezTo>
                <a:cubicBezTo>
                  <a:pt x="24198" y="26457"/>
                  <a:pt x="39169" y="26889"/>
                  <a:pt x="53007" y="25156"/>
                </a:cubicBezTo>
                <a:cubicBezTo>
                  <a:pt x="71878" y="22792"/>
                  <a:pt x="85199" y="0"/>
                  <a:pt x="104217" y="0"/>
                </a:cubicBezTo>
              </a:path>
            </a:pathLst>
          </a:custGeom>
          <a:noFill/>
          <a:ln w="9525" cap="flat" cmpd="sng">
            <a:solidFill>
              <a:schemeClr val="accent1"/>
            </a:solidFill>
            <a:prstDash val="solid"/>
            <a:round/>
            <a:headEnd type="none" w="med" len="med"/>
            <a:tailEnd type="none" w="med" len="med"/>
          </a:ln>
        </p:spPr>
      </p:sp>
      <p:sp>
        <p:nvSpPr>
          <p:cNvPr id="345" name="Google Shape;345;p17"/>
          <p:cNvSpPr/>
          <p:nvPr/>
        </p:nvSpPr>
        <p:spPr>
          <a:xfrm>
            <a:off x="8882006" y="1001700"/>
            <a:ext cx="376475" cy="1330800"/>
          </a:xfrm>
          <a:custGeom>
            <a:avLst/>
            <a:gdLst/>
            <a:ahLst/>
            <a:cxnLst/>
            <a:rect l="l" t="t" r="r" b="b"/>
            <a:pathLst>
              <a:path w="15059" h="53232" extrusionOk="0">
                <a:moveTo>
                  <a:pt x="14772" y="0"/>
                </a:moveTo>
                <a:cubicBezTo>
                  <a:pt x="11801" y="0"/>
                  <a:pt x="9838" y="3538"/>
                  <a:pt x="8190" y="6010"/>
                </a:cubicBezTo>
                <a:cubicBezTo>
                  <a:pt x="4637" y="11337"/>
                  <a:pt x="973" y="17115"/>
                  <a:pt x="176" y="23468"/>
                </a:cubicBezTo>
                <a:cubicBezTo>
                  <a:pt x="-871" y="31822"/>
                  <a:pt x="3593" y="40576"/>
                  <a:pt x="8762" y="47222"/>
                </a:cubicBezTo>
                <a:cubicBezTo>
                  <a:pt x="10544" y="49512"/>
                  <a:pt x="12157" y="53232"/>
                  <a:pt x="15059" y="53232"/>
                </a:cubicBezTo>
              </a:path>
            </a:pathLst>
          </a:custGeom>
          <a:noFill/>
          <a:ln w="9525" cap="flat" cmpd="sng">
            <a:solidFill>
              <a:schemeClr val="accent1"/>
            </a:solidFill>
            <a:prstDash val="solid"/>
            <a:round/>
            <a:headEnd type="none" w="med" len="med"/>
            <a:tailEnd type="none" w="med" len="med"/>
          </a:ln>
        </p:spPr>
      </p:sp>
      <p:grpSp>
        <p:nvGrpSpPr>
          <p:cNvPr id="346" name="Google Shape;346;p17"/>
          <p:cNvGrpSpPr/>
          <p:nvPr/>
        </p:nvGrpSpPr>
        <p:grpSpPr>
          <a:xfrm flipH="1">
            <a:off x="8430775" y="298000"/>
            <a:ext cx="241500" cy="241500"/>
            <a:chOff x="-1752450" y="4362450"/>
            <a:chExt cx="241500" cy="241500"/>
          </a:xfrm>
        </p:grpSpPr>
        <p:sp>
          <p:nvSpPr>
            <p:cNvPr id="347" name="Google Shape;347;p17"/>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7"/>
          <p:cNvGrpSpPr/>
          <p:nvPr/>
        </p:nvGrpSpPr>
        <p:grpSpPr>
          <a:xfrm>
            <a:off x="713225" y="4724100"/>
            <a:ext cx="742950" cy="76200"/>
            <a:chOff x="2647950" y="4676775"/>
            <a:chExt cx="742950" cy="76200"/>
          </a:xfrm>
        </p:grpSpPr>
        <p:sp>
          <p:nvSpPr>
            <p:cNvPr id="350" name="Google Shape;350;p17"/>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77"/>
        <p:cNvGrpSpPr/>
        <p:nvPr/>
      </p:nvGrpSpPr>
      <p:grpSpPr>
        <a:xfrm>
          <a:off x="0" y="0"/>
          <a:ext cx="0" cy="0"/>
          <a:chOff x="0" y="0"/>
          <a:chExt cx="0" cy="0"/>
        </a:xfrm>
      </p:grpSpPr>
      <p:sp>
        <p:nvSpPr>
          <p:cNvPr id="378" name="Google Shape;378;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79" name="Google Shape;379;p19"/>
          <p:cNvSpPr txBox="1">
            <a:spLocks noGrp="1"/>
          </p:cNvSpPr>
          <p:nvPr>
            <p:ph type="subTitle" idx="1"/>
          </p:nvPr>
        </p:nvSpPr>
        <p:spPr>
          <a:xfrm>
            <a:off x="1451225" y="1859924"/>
            <a:ext cx="2938500" cy="8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 name="Google Shape;380;p19"/>
          <p:cNvSpPr txBox="1">
            <a:spLocks noGrp="1"/>
          </p:cNvSpPr>
          <p:nvPr>
            <p:ph type="subTitle" idx="2"/>
          </p:nvPr>
        </p:nvSpPr>
        <p:spPr>
          <a:xfrm>
            <a:off x="5492283" y="1859924"/>
            <a:ext cx="2938500" cy="8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1" name="Google Shape;381;p19"/>
          <p:cNvSpPr txBox="1">
            <a:spLocks noGrp="1"/>
          </p:cNvSpPr>
          <p:nvPr>
            <p:ph type="subTitle" idx="3"/>
          </p:nvPr>
        </p:nvSpPr>
        <p:spPr>
          <a:xfrm>
            <a:off x="1451225" y="3592399"/>
            <a:ext cx="2938500" cy="8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2" name="Google Shape;382;p19"/>
          <p:cNvSpPr txBox="1">
            <a:spLocks noGrp="1"/>
          </p:cNvSpPr>
          <p:nvPr>
            <p:ph type="subTitle" idx="4"/>
          </p:nvPr>
        </p:nvSpPr>
        <p:spPr>
          <a:xfrm>
            <a:off x="5492283" y="3592399"/>
            <a:ext cx="2938500" cy="8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3" name="Google Shape;383;p19"/>
          <p:cNvSpPr txBox="1">
            <a:spLocks noGrp="1"/>
          </p:cNvSpPr>
          <p:nvPr>
            <p:ph type="subTitle" idx="5"/>
          </p:nvPr>
        </p:nvSpPr>
        <p:spPr>
          <a:xfrm>
            <a:off x="1451213" y="1531325"/>
            <a:ext cx="2938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384" name="Google Shape;384;p19"/>
          <p:cNvSpPr txBox="1">
            <a:spLocks noGrp="1"/>
          </p:cNvSpPr>
          <p:nvPr>
            <p:ph type="subTitle" idx="6"/>
          </p:nvPr>
        </p:nvSpPr>
        <p:spPr>
          <a:xfrm>
            <a:off x="1451225" y="3271425"/>
            <a:ext cx="2938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385" name="Google Shape;385;p19"/>
          <p:cNvSpPr txBox="1">
            <a:spLocks noGrp="1"/>
          </p:cNvSpPr>
          <p:nvPr>
            <p:ph type="subTitle" idx="7"/>
          </p:nvPr>
        </p:nvSpPr>
        <p:spPr>
          <a:xfrm>
            <a:off x="5492253" y="1531325"/>
            <a:ext cx="2938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386" name="Google Shape;386;p19"/>
          <p:cNvSpPr txBox="1">
            <a:spLocks noGrp="1"/>
          </p:cNvSpPr>
          <p:nvPr>
            <p:ph type="subTitle" idx="8"/>
          </p:nvPr>
        </p:nvSpPr>
        <p:spPr>
          <a:xfrm>
            <a:off x="5492257" y="3271425"/>
            <a:ext cx="2938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387" name="Google Shape;387;p19"/>
          <p:cNvSpPr/>
          <p:nvPr/>
        </p:nvSpPr>
        <p:spPr>
          <a:xfrm>
            <a:off x="-533400" y="4267200"/>
            <a:ext cx="962025" cy="1200150"/>
          </a:xfrm>
          <a:custGeom>
            <a:avLst/>
            <a:gdLst/>
            <a:ahLst/>
            <a:cxnLst/>
            <a:rect l="l" t="t" r="r" b="b"/>
            <a:pathLst>
              <a:path w="38481" h="48006" extrusionOk="0">
                <a:moveTo>
                  <a:pt x="0" y="0"/>
                </a:moveTo>
                <a:cubicBezTo>
                  <a:pt x="12200" y="3050"/>
                  <a:pt x="23382" y="12378"/>
                  <a:pt x="29718" y="23241"/>
                </a:cubicBezTo>
                <a:cubicBezTo>
                  <a:pt x="34130" y="30805"/>
                  <a:pt x="34565" y="40174"/>
                  <a:pt x="38481" y="48006"/>
                </a:cubicBezTo>
              </a:path>
            </a:pathLst>
          </a:custGeom>
          <a:noFill/>
          <a:ln w="9525" cap="flat" cmpd="sng">
            <a:solidFill>
              <a:schemeClr val="accent1"/>
            </a:solidFill>
            <a:prstDash val="solid"/>
            <a:round/>
            <a:headEnd type="none" w="med" len="med"/>
            <a:tailEnd type="none" w="med" len="med"/>
          </a:ln>
        </p:spPr>
      </p:sp>
      <p:sp>
        <p:nvSpPr>
          <p:cNvPr id="388" name="Google Shape;388;p19"/>
          <p:cNvSpPr/>
          <p:nvPr/>
        </p:nvSpPr>
        <p:spPr>
          <a:xfrm>
            <a:off x="-533400" y="4689681"/>
            <a:ext cx="1581150" cy="777675"/>
          </a:xfrm>
          <a:custGeom>
            <a:avLst/>
            <a:gdLst/>
            <a:ahLst/>
            <a:cxnLst/>
            <a:rect l="l" t="t" r="r" b="b"/>
            <a:pathLst>
              <a:path w="63246" h="31107" extrusionOk="0">
                <a:moveTo>
                  <a:pt x="0" y="10119"/>
                </a:moveTo>
                <a:cubicBezTo>
                  <a:pt x="4954" y="7147"/>
                  <a:pt x="8874" y="1995"/>
                  <a:pt x="14478" y="594"/>
                </a:cubicBezTo>
                <a:cubicBezTo>
                  <a:pt x="20963" y="-1027"/>
                  <a:pt x="29183" y="821"/>
                  <a:pt x="33909" y="5547"/>
                </a:cubicBezTo>
                <a:cubicBezTo>
                  <a:pt x="40450" y="12088"/>
                  <a:pt x="46078" y="19767"/>
                  <a:pt x="53721" y="24978"/>
                </a:cubicBezTo>
                <a:cubicBezTo>
                  <a:pt x="56780" y="27064"/>
                  <a:pt x="59934" y="32349"/>
                  <a:pt x="63246" y="30693"/>
                </a:cubicBezTo>
              </a:path>
            </a:pathLst>
          </a:custGeom>
          <a:noFill/>
          <a:ln w="9525" cap="flat" cmpd="sng">
            <a:solidFill>
              <a:schemeClr val="accent1"/>
            </a:solidFill>
            <a:prstDash val="solid"/>
            <a:round/>
            <a:headEnd type="none" w="med" len="med"/>
            <a:tailEnd type="none" w="med" len="med"/>
          </a:ln>
        </p:spPr>
      </p:sp>
      <p:sp>
        <p:nvSpPr>
          <p:cNvPr id="389" name="Google Shape;389;p19"/>
          <p:cNvSpPr/>
          <p:nvPr/>
        </p:nvSpPr>
        <p:spPr>
          <a:xfrm>
            <a:off x="8894575" y="2670040"/>
            <a:ext cx="630425" cy="1964775"/>
          </a:xfrm>
          <a:custGeom>
            <a:avLst/>
            <a:gdLst/>
            <a:ahLst/>
            <a:cxnLst/>
            <a:rect l="l" t="t" r="r" b="b"/>
            <a:pathLst>
              <a:path w="25217" h="78591" extrusionOk="0">
                <a:moveTo>
                  <a:pt x="17978" y="486"/>
                </a:moveTo>
                <a:cubicBezTo>
                  <a:pt x="15184" y="486"/>
                  <a:pt x="12190" y="-552"/>
                  <a:pt x="9596" y="486"/>
                </a:cubicBezTo>
                <a:cubicBezTo>
                  <a:pt x="6002" y="1924"/>
                  <a:pt x="4226" y="6099"/>
                  <a:pt x="1976" y="9249"/>
                </a:cubicBezTo>
                <a:cubicBezTo>
                  <a:pt x="-3052" y="16289"/>
                  <a:pt x="3500" y="26506"/>
                  <a:pt x="3500" y="35157"/>
                </a:cubicBezTo>
                <a:cubicBezTo>
                  <a:pt x="3500" y="41021"/>
                  <a:pt x="291" y="47066"/>
                  <a:pt x="1976" y="52683"/>
                </a:cubicBezTo>
                <a:cubicBezTo>
                  <a:pt x="4377" y="60688"/>
                  <a:pt x="10546" y="67373"/>
                  <a:pt x="16835" y="72876"/>
                </a:cubicBezTo>
                <a:cubicBezTo>
                  <a:pt x="19380" y="75103"/>
                  <a:pt x="23341" y="75777"/>
                  <a:pt x="25217" y="78591"/>
                </a:cubicBezTo>
              </a:path>
            </a:pathLst>
          </a:custGeom>
          <a:noFill/>
          <a:ln w="9525" cap="flat" cmpd="sng">
            <a:solidFill>
              <a:schemeClr val="accent1"/>
            </a:solidFill>
            <a:prstDash val="solid"/>
            <a:round/>
            <a:headEnd type="none" w="med" len="med"/>
            <a:tailEnd type="none" w="med" len="med"/>
          </a:ln>
        </p:spPr>
      </p:sp>
      <p:sp>
        <p:nvSpPr>
          <p:cNvPr id="390" name="Google Shape;390;p19"/>
          <p:cNvSpPr/>
          <p:nvPr/>
        </p:nvSpPr>
        <p:spPr>
          <a:xfrm>
            <a:off x="8676586" y="2962275"/>
            <a:ext cx="734125" cy="2476500"/>
          </a:xfrm>
          <a:custGeom>
            <a:avLst/>
            <a:gdLst/>
            <a:ahLst/>
            <a:cxnLst/>
            <a:rect l="l" t="t" r="r" b="b"/>
            <a:pathLst>
              <a:path w="29365" h="99060" extrusionOk="0">
                <a:moveTo>
                  <a:pt x="29365" y="0"/>
                </a:moveTo>
                <a:cubicBezTo>
                  <a:pt x="16156" y="0"/>
                  <a:pt x="2999" y="14099"/>
                  <a:pt x="409" y="27051"/>
                </a:cubicBezTo>
                <a:cubicBezTo>
                  <a:pt x="-2144" y="39814"/>
                  <a:pt x="9998" y="51504"/>
                  <a:pt x="11839" y="64389"/>
                </a:cubicBezTo>
                <a:cubicBezTo>
                  <a:pt x="12792" y="71057"/>
                  <a:pt x="14451" y="78105"/>
                  <a:pt x="12601" y="84582"/>
                </a:cubicBezTo>
                <a:cubicBezTo>
                  <a:pt x="11162" y="89617"/>
                  <a:pt x="8161" y="94092"/>
                  <a:pt x="6505" y="99060"/>
                </a:cubicBezTo>
              </a:path>
            </a:pathLst>
          </a:custGeom>
          <a:noFill/>
          <a:ln w="9525" cap="flat" cmpd="sng">
            <a:solidFill>
              <a:schemeClr val="accent1"/>
            </a:solidFill>
            <a:prstDash val="solid"/>
            <a:round/>
            <a:headEnd type="none" w="med" len="med"/>
            <a:tailEnd type="none" w="med" len="med"/>
          </a:ln>
        </p:spPr>
      </p:sp>
      <p:sp>
        <p:nvSpPr>
          <p:cNvPr id="391" name="Google Shape;391;p19"/>
          <p:cNvSpPr/>
          <p:nvPr/>
        </p:nvSpPr>
        <p:spPr>
          <a:xfrm>
            <a:off x="4429125" y="-422100"/>
            <a:ext cx="2381250" cy="796300"/>
          </a:xfrm>
          <a:custGeom>
            <a:avLst/>
            <a:gdLst/>
            <a:ahLst/>
            <a:cxnLst/>
            <a:rect l="l" t="t" r="r" b="b"/>
            <a:pathLst>
              <a:path w="95250" h="31852" extrusionOk="0">
                <a:moveTo>
                  <a:pt x="0" y="2667"/>
                </a:moveTo>
                <a:cubicBezTo>
                  <a:pt x="12952" y="18209"/>
                  <a:pt x="33192" y="33455"/>
                  <a:pt x="53340" y="31623"/>
                </a:cubicBezTo>
                <a:cubicBezTo>
                  <a:pt x="63804" y="30672"/>
                  <a:pt x="73128" y="23830"/>
                  <a:pt x="81534" y="17526"/>
                </a:cubicBezTo>
                <a:cubicBezTo>
                  <a:pt x="84082" y="15615"/>
                  <a:pt x="88045" y="15968"/>
                  <a:pt x="90297" y="13716"/>
                </a:cubicBezTo>
                <a:cubicBezTo>
                  <a:pt x="93734" y="10279"/>
                  <a:pt x="95250" y="4861"/>
                  <a:pt x="95250" y="0"/>
                </a:cubicBezTo>
              </a:path>
            </a:pathLst>
          </a:custGeom>
          <a:noFill/>
          <a:ln w="9525" cap="flat" cmpd="sng">
            <a:solidFill>
              <a:schemeClr val="accent1"/>
            </a:solidFill>
            <a:prstDash val="solid"/>
            <a:round/>
            <a:headEnd type="none" w="med" len="med"/>
            <a:tailEnd type="none" w="med" len="med"/>
          </a:ln>
        </p:spPr>
      </p:sp>
      <p:sp>
        <p:nvSpPr>
          <p:cNvPr id="392" name="Google Shape;392;p19"/>
          <p:cNvSpPr/>
          <p:nvPr/>
        </p:nvSpPr>
        <p:spPr>
          <a:xfrm>
            <a:off x="5591175" y="-161925"/>
            <a:ext cx="2400300" cy="716325"/>
          </a:xfrm>
          <a:custGeom>
            <a:avLst/>
            <a:gdLst/>
            <a:ahLst/>
            <a:cxnLst/>
            <a:rect l="l" t="t" r="r" b="b"/>
            <a:pathLst>
              <a:path w="96012" h="28653" extrusionOk="0">
                <a:moveTo>
                  <a:pt x="0" y="0"/>
                </a:moveTo>
                <a:cubicBezTo>
                  <a:pt x="14156" y="7078"/>
                  <a:pt x="22751" y="26065"/>
                  <a:pt x="38481" y="27813"/>
                </a:cubicBezTo>
                <a:cubicBezTo>
                  <a:pt x="45182" y="28558"/>
                  <a:pt x="52644" y="29685"/>
                  <a:pt x="58674" y="26670"/>
                </a:cubicBezTo>
                <a:cubicBezTo>
                  <a:pt x="66951" y="22532"/>
                  <a:pt x="71989" y="13810"/>
                  <a:pt x="78867" y="7620"/>
                </a:cubicBezTo>
                <a:cubicBezTo>
                  <a:pt x="83408" y="3533"/>
                  <a:pt x="91692" y="5463"/>
                  <a:pt x="96012" y="1143"/>
                </a:cubicBezTo>
              </a:path>
            </a:pathLst>
          </a:custGeom>
          <a:noFill/>
          <a:ln w="9525" cap="flat" cmpd="sng">
            <a:solidFill>
              <a:schemeClr val="accent1"/>
            </a:solidFill>
            <a:prstDash val="solid"/>
            <a:round/>
            <a:headEnd type="none" w="med" len="med"/>
            <a:tailEnd type="none" w="med" len="med"/>
          </a:ln>
        </p:spPr>
      </p:sp>
      <p:grpSp>
        <p:nvGrpSpPr>
          <p:cNvPr id="393" name="Google Shape;393;p19"/>
          <p:cNvGrpSpPr/>
          <p:nvPr/>
        </p:nvGrpSpPr>
        <p:grpSpPr>
          <a:xfrm flipH="1">
            <a:off x="7687825" y="298000"/>
            <a:ext cx="742950" cy="76200"/>
            <a:chOff x="2647950" y="4676775"/>
            <a:chExt cx="742950" cy="76200"/>
          </a:xfrm>
        </p:grpSpPr>
        <p:sp>
          <p:nvSpPr>
            <p:cNvPr id="394" name="Google Shape;394;p19"/>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98;p19"/>
          <p:cNvGrpSpPr/>
          <p:nvPr/>
        </p:nvGrpSpPr>
        <p:grpSpPr>
          <a:xfrm>
            <a:off x="471725" y="298000"/>
            <a:ext cx="241500" cy="241500"/>
            <a:chOff x="-1752450" y="4362450"/>
            <a:chExt cx="241500" cy="241500"/>
          </a:xfrm>
        </p:grpSpPr>
        <p:sp>
          <p:nvSpPr>
            <p:cNvPr id="399" name="Google Shape;399;p19"/>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9"/>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462"/>
        <p:cNvGrpSpPr/>
        <p:nvPr/>
      </p:nvGrpSpPr>
      <p:grpSpPr>
        <a:xfrm>
          <a:off x="0" y="0"/>
          <a:ext cx="0" cy="0"/>
          <a:chOff x="0" y="0"/>
          <a:chExt cx="0" cy="0"/>
        </a:xfrm>
      </p:grpSpPr>
      <p:sp>
        <p:nvSpPr>
          <p:cNvPr id="463" name="Google Shape;463;p23"/>
          <p:cNvSpPr txBox="1">
            <a:spLocks noGrp="1"/>
          </p:cNvSpPr>
          <p:nvPr>
            <p:ph type="title" hasCustomPrompt="1"/>
          </p:nvPr>
        </p:nvSpPr>
        <p:spPr>
          <a:xfrm>
            <a:off x="713227" y="1985240"/>
            <a:ext cx="4766400" cy="7689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4500"/>
              <a:buNone/>
              <a:defRPr sz="4500"/>
            </a:lvl1pPr>
            <a:lvl2pPr lvl="1" algn="ctr" rtl="0">
              <a:spcBef>
                <a:spcPts val="0"/>
              </a:spcBef>
              <a:spcAft>
                <a:spcPts val="0"/>
              </a:spcAft>
              <a:buSzPts val="4500"/>
              <a:buFont typeface="Goldman"/>
              <a:buNone/>
              <a:defRPr sz="4500">
                <a:latin typeface="Goldman"/>
                <a:ea typeface="Goldman"/>
                <a:cs typeface="Goldman"/>
                <a:sym typeface="Goldman"/>
              </a:defRPr>
            </a:lvl2pPr>
            <a:lvl3pPr lvl="2" algn="ctr" rtl="0">
              <a:spcBef>
                <a:spcPts val="0"/>
              </a:spcBef>
              <a:spcAft>
                <a:spcPts val="0"/>
              </a:spcAft>
              <a:buSzPts val="4500"/>
              <a:buFont typeface="Goldman"/>
              <a:buNone/>
              <a:defRPr sz="4500">
                <a:latin typeface="Goldman"/>
                <a:ea typeface="Goldman"/>
                <a:cs typeface="Goldman"/>
                <a:sym typeface="Goldman"/>
              </a:defRPr>
            </a:lvl3pPr>
            <a:lvl4pPr lvl="3" algn="ctr" rtl="0">
              <a:spcBef>
                <a:spcPts val="0"/>
              </a:spcBef>
              <a:spcAft>
                <a:spcPts val="0"/>
              </a:spcAft>
              <a:buSzPts val="4500"/>
              <a:buFont typeface="Goldman"/>
              <a:buNone/>
              <a:defRPr sz="4500">
                <a:latin typeface="Goldman"/>
                <a:ea typeface="Goldman"/>
                <a:cs typeface="Goldman"/>
                <a:sym typeface="Goldman"/>
              </a:defRPr>
            </a:lvl4pPr>
            <a:lvl5pPr lvl="4" algn="ctr" rtl="0">
              <a:spcBef>
                <a:spcPts val="0"/>
              </a:spcBef>
              <a:spcAft>
                <a:spcPts val="0"/>
              </a:spcAft>
              <a:buSzPts val="4500"/>
              <a:buFont typeface="Goldman"/>
              <a:buNone/>
              <a:defRPr sz="4500">
                <a:latin typeface="Goldman"/>
                <a:ea typeface="Goldman"/>
                <a:cs typeface="Goldman"/>
                <a:sym typeface="Goldman"/>
              </a:defRPr>
            </a:lvl5pPr>
            <a:lvl6pPr lvl="5" algn="ctr" rtl="0">
              <a:spcBef>
                <a:spcPts val="0"/>
              </a:spcBef>
              <a:spcAft>
                <a:spcPts val="0"/>
              </a:spcAft>
              <a:buSzPts val="4500"/>
              <a:buFont typeface="Goldman"/>
              <a:buNone/>
              <a:defRPr sz="4500">
                <a:latin typeface="Goldman"/>
                <a:ea typeface="Goldman"/>
                <a:cs typeface="Goldman"/>
                <a:sym typeface="Goldman"/>
              </a:defRPr>
            </a:lvl6pPr>
            <a:lvl7pPr lvl="6" algn="ctr" rtl="0">
              <a:spcBef>
                <a:spcPts val="0"/>
              </a:spcBef>
              <a:spcAft>
                <a:spcPts val="0"/>
              </a:spcAft>
              <a:buSzPts val="4500"/>
              <a:buFont typeface="Goldman"/>
              <a:buNone/>
              <a:defRPr sz="4500">
                <a:latin typeface="Goldman"/>
                <a:ea typeface="Goldman"/>
                <a:cs typeface="Goldman"/>
                <a:sym typeface="Goldman"/>
              </a:defRPr>
            </a:lvl7pPr>
            <a:lvl8pPr lvl="7" algn="ctr" rtl="0">
              <a:spcBef>
                <a:spcPts val="0"/>
              </a:spcBef>
              <a:spcAft>
                <a:spcPts val="0"/>
              </a:spcAft>
              <a:buSzPts val="4500"/>
              <a:buFont typeface="Goldman"/>
              <a:buNone/>
              <a:defRPr sz="4500">
                <a:latin typeface="Goldman"/>
                <a:ea typeface="Goldman"/>
                <a:cs typeface="Goldman"/>
                <a:sym typeface="Goldman"/>
              </a:defRPr>
            </a:lvl8pPr>
            <a:lvl9pPr lvl="8" algn="ctr" rtl="0">
              <a:spcBef>
                <a:spcPts val="0"/>
              </a:spcBef>
              <a:spcAft>
                <a:spcPts val="0"/>
              </a:spcAft>
              <a:buSzPts val="4500"/>
              <a:buFont typeface="Goldman"/>
              <a:buNone/>
              <a:defRPr sz="4500">
                <a:latin typeface="Goldman"/>
                <a:ea typeface="Goldman"/>
                <a:cs typeface="Goldman"/>
                <a:sym typeface="Goldman"/>
              </a:defRPr>
            </a:lvl9pPr>
          </a:lstStyle>
          <a:p>
            <a:r>
              <a:t>xx%</a:t>
            </a:r>
          </a:p>
        </p:txBody>
      </p:sp>
      <p:sp>
        <p:nvSpPr>
          <p:cNvPr id="464" name="Google Shape;464;p23"/>
          <p:cNvSpPr txBox="1">
            <a:spLocks noGrp="1"/>
          </p:cNvSpPr>
          <p:nvPr>
            <p:ph type="subTitle" idx="1"/>
          </p:nvPr>
        </p:nvSpPr>
        <p:spPr>
          <a:xfrm>
            <a:off x="713227" y="2757156"/>
            <a:ext cx="47664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465" name="Google Shape;465;p23"/>
          <p:cNvSpPr txBox="1">
            <a:spLocks noGrp="1"/>
          </p:cNvSpPr>
          <p:nvPr>
            <p:ph type="title" idx="2" hasCustomPrompt="1"/>
          </p:nvPr>
        </p:nvSpPr>
        <p:spPr>
          <a:xfrm>
            <a:off x="713227" y="539500"/>
            <a:ext cx="4766400" cy="7689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4500"/>
              <a:buNone/>
              <a:defRPr sz="4500"/>
            </a:lvl1pPr>
            <a:lvl2pPr lvl="1" algn="ctr" rtl="0">
              <a:spcBef>
                <a:spcPts val="0"/>
              </a:spcBef>
              <a:spcAft>
                <a:spcPts val="0"/>
              </a:spcAft>
              <a:buSzPts val="4500"/>
              <a:buFont typeface="Goldman"/>
              <a:buNone/>
              <a:defRPr sz="4500">
                <a:latin typeface="Goldman"/>
                <a:ea typeface="Goldman"/>
                <a:cs typeface="Goldman"/>
                <a:sym typeface="Goldman"/>
              </a:defRPr>
            </a:lvl2pPr>
            <a:lvl3pPr lvl="2" algn="ctr" rtl="0">
              <a:spcBef>
                <a:spcPts val="0"/>
              </a:spcBef>
              <a:spcAft>
                <a:spcPts val="0"/>
              </a:spcAft>
              <a:buSzPts val="4500"/>
              <a:buFont typeface="Goldman"/>
              <a:buNone/>
              <a:defRPr sz="4500">
                <a:latin typeface="Goldman"/>
                <a:ea typeface="Goldman"/>
                <a:cs typeface="Goldman"/>
                <a:sym typeface="Goldman"/>
              </a:defRPr>
            </a:lvl3pPr>
            <a:lvl4pPr lvl="3" algn="ctr" rtl="0">
              <a:spcBef>
                <a:spcPts val="0"/>
              </a:spcBef>
              <a:spcAft>
                <a:spcPts val="0"/>
              </a:spcAft>
              <a:buSzPts val="4500"/>
              <a:buFont typeface="Goldman"/>
              <a:buNone/>
              <a:defRPr sz="4500">
                <a:latin typeface="Goldman"/>
                <a:ea typeface="Goldman"/>
                <a:cs typeface="Goldman"/>
                <a:sym typeface="Goldman"/>
              </a:defRPr>
            </a:lvl4pPr>
            <a:lvl5pPr lvl="4" algn="ctr" rtl="0">
              <a:spcBef>
                <a:spcPts val="0"/>
              </a:spcBef>
              <a:spcAft>
                <a:spcPts val="0"/>
              </a:spcAft>
              <a:buSzPts val="4500"/>
              <a:buFont typeface="Goldman"/>
              <a:buNone/>
              <a:defRPr sz="4500">
                <a:latin typeface="Goldman"/>
                <a:ea typeface="Goldman"/>
                <a:cs typeface="Goldman"/>
                <a:sym typeface="Goldman"/>
              </a:defRPr>
            </a:lvl5pPr>
            <a:lvl6pPr lvl="5" algn="ctr" rtl="0">
              <a:spcBef>
                <a:spcPts val="0"/>
              </a:spcBef>
              <a:spcAft>
                <a:spcPts val="0"/>
              </a:spcAft>
              <a:buSzPts val="4500"/>
              <a:buFont typeface="Goldman"/>
              <a:buNone/>
              <a:defRPr sz="4500">
                <a:latin typeface="Goldman"/>
                <a:ea typeface="Goldman"/>
                <a:cs typeface="Goldman"/>
                <a:sym typeface="Goldman"/>
              </a:defRPr>
            </a:lvl6pPr>
            <a:lvl7pPr lvl="6" algn="ctr" rtl="0">
              <a:spcBef>
                <a:spcPts val="0"/>
              </a:spcBef>
              <a:spcAft>
                <a:spcPts val="0"/>
              </a:spcAft>
              <a:buSzPts val="4500"/>
              <a:buFont typeface="Goldman"/>
              <a:buNone/>
              <a:defRPr sz="4500">
                <a:latin typeface="Goldman"/>
                <a:ea typeface="Goldman"/>
                <a:cs typeface="Goldman"/>
                <a:sym typeface="Goldman"/>
              </a:defRPr>
            </a:lvl7pPr>
            <a:lvl8pPr lvl="7" algn="ctr" rtl="0">
              <a:spcBef>
                <a:spcPts val="0"/>
              </a:spcBef>
              <a:spcAft>
                <a:spcPts val="0"/>
              </a:spcAft>
              <a:buSzPts val="4500"/>
              <a:buFont typeface="Goldman"/>
              <a:buNone/>
              <a:defRPr sz="4500">
                <a:latin typeface="Goldman"/>
                <a:ea typeface="Goldman"/>
                <a:cs typeface="Goldman"/>
                <a:sym typeface="Goldman"/>
              </a:defRPr>
            </a:lvl8pPr>
            <a:lvl9pPr lvl="8" algn="ctr" rtl="0">
              <a:spcBef>
                <a:spcPts val="0"/>
              </a:spcBef>
              <a:spcAft>
                <a:spcPts val="0"/>
              </a:spcAft>
              <a:buSzPts val="4500"/>
              <a:buFont typeface="Goldman"/>
              <a:buNone/>
              <a:defRPr sz="4500">
                <a:latin typeface="Goldman"/>
                <a:ea typeface="Goldman"/>
                <a:cs typeface="Goldman"/>
                <a:sym typeface="Goldman"/>
              </a:defRPr>
            </a:lvl9pPr>
          </a:lstStyle>
          <a:p>
            <a:r>
              <a:t>xx%</a:t>
            </a:r>
          </a:p>
        </p:txBody>
      </p:sp>
      <p:sp>
        <p:nvSpPr>
          <p:cNvPr id="466" name="Google Shape;466;p23"/>
          <p:cNvSpPr txBox="1">
            <a:spLocks noGrp="1"/>
          </p:cNvSpPr>
          <p:nvPr>
            <p:ph type="subTitle" idx="3"/>
          </p:nvPr>
        </p:nvSpPr>
        <p:spPr>
          <a:xfrm>
            <a:off x="713227" y="1314435"/>
            <a:ext cx="47664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467" name="Google Shape;467;p23"/>
          <p:cNvSpPr txBox="1">
            <a:spLocks noGrp="1"/>
          </p:cNvSpPr>
          <p:nvPr>
            <p:ph type="title" idx="4" hasCustomPrompt="1"/>
          </p:nvPr>
        </p:nvSpPr>
        <p:spPr>
          <a:xfrm>
            <a:off x="713227" y="3430979"/>
            <a:ext cx="4766400" cy="7689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4500"/>
              <a:buNone/>
              <a:defRPr sz="4500"/>
            </a:lvl1pPr>
            <a:lvl2pPr lvl="1" algn="ctr" rtl="0">
              <a:spcBef>
                <a:spcPts val="0"/>
              </a:spcBef>
              <a:spcAft>
                <a:spcPts val="0"/>
              </a:spcAft>
              <a:buSzPts val="4500"/>
              <a:buFont typeface="Goldman"/>
              <a:buNone/>
              <a:defRPr sz="4500">
                <a:latin typeface="Goldman"/>
                <a:ea typeface="Goldman"/>
                <a:cs typeface="Goldman"/>
                <a:sym typeface="Goldman"/>
              </a:defRPr>
            </a:lvl2pPr>
            <a:lvl3pPr lvl="2" algn="ctr" rtl="0">
              <a:spcBef>
                <a:spcPts val="0"/>
              </a:spcBef>
              <a:spcAft>
                <a:spcPts val="0"/>
              </a:spcAft>
              <a:buSzPts val="4500"/>
              <a:buFont typeface="Goldman"/>
              <a:buNone/>
              <a:defRPr sz="4500">
                <a:latin typeface="Goldman"/>
                <a:ea typeface="Goldman"/>
                <a:cs typeface="Goldman"/>
                <a:sym typeface="Goldman"/>
              </a:defRPr>
            </a:lvl3pPr>
            <a:lvl4pPr lvl="3" algn="ctr" rtl="0">
              <a:spcBef>
                <a:spcPts val="0"/>
              </a:spcBef>
              <a:spcAft>
                <a:spcPts val="0"/>
              </a:spcAft>
              <a:buSzPts val="4500"/>
              <a:buFont typeface="Goldman"/>
              <a:buNone/>
              <a:defRPr sz="4500">
                <a:latin typeface="Goldman"/>
                <a:ea typeface="Goldman"/>
                <a:cs typeface="Goldman"/>
                <a:sym typeface="Goldman"/>
              </a:defRPr>
            </a:lvl4pPr>
            <a:lvl5pPr lvl="4" algn="ctr" rtl="0">
              <a:spcBef>
                <a:spcPts val="0"/>
              </a:spcBef>
              <a:spcAft>
                <a:spcPts val="0"/>
              </a:spcAft>
              <a:buSzPts val="4500"/>
              <a:buFont typeface="Goldman"/>
              <a:buNone/>
              <a:defRPr sz="4500">
                <a:latin typeface="Goldman"/>
                <a:ea typeface="Goldman"/>
                <a:cs typeface="Goldman"/>
                <a:sym typeface="Goldman"/>
              </a:defRPr>
            </a:lvl5pPr>
            <a:lvl6pPr lvl="5" algn="ctr" rtl="0">
              <a:spcBef>
                <a:spcPts val="0"/>
              </a:spcBef>
              <a:spcAft>
                <a:spcPts val="0"/>
              </a:spcAft>
              <a:buSzPts val="4500"/>
              <a:buFont typeface="Goldman"/>
              <a:buNone/>
              <a:defRPr sz="4500">
                <a:latin typeface="Goldman"/>
                <a:ea typeface="Goldman"/>
                <a:cs typeface="Goldman"/>
                <a:sym typeface="Goldman"/>
              </a:defRPr>
            </a:lvl6pPr>
            <a:lvl7pPr lvl="6" algn="ctr" rtl="0">
              <a:spcBef>
                <a:spcPts val="0"/>
              </a:spcBef>
              <a:spcAft>
                <a:spcPts val="0"/>
              </a:spcAft>
              <a:buSzPts val="4500"/>
              <a:buFont typeface="Goldman"/>
              <a:buNone/>
              <a:defRPr sz="4500">
                <a:latin typeface="Goldman"/>
                <a:ea typeface="Goldman"/>
                <a:cs typeface="Goldman"/>
                <a:sym typeface="Goldman"/>
              </a:defRPr>
            </a:lvl7pPr>
            <a:lvl8pPr lvl="7" algn="ctr" rtl="0">
              <a:spcBef>
                <a:spcPts val="0"/>
              </a:spcBef>
              <a:spcAft>
                <a:spcPts val="0"/>
              </a:spcAft>
              <a:buSzPts val="4500"/>
              <a:buFont typeface="Goldman"/>
              <a:buNone/>
              <a:defRPr sz="4500">
                <a:latin typeface="Goldman"/>
                <a:ea typeface="Goldman"/>
                <a:cs typeface="Goldman"/>
                <a:sym typeface="Goldman"/>
              </a:defRPr>
            </a:lvl8pPr>
            <a:lvl9pPr lvl="8" algn="ctr" rtl="0">
              <a:spcBef>
                <a:spcPts val="0"/>
              </a:spcBef>
              <a:spcAft>
                <a:spcPts val="0"/>
              </a:spcAft>
              <a:buSzPts val="4500"/>
              <a:buFont typeface="Goldman"/>
              <a:buNone/>
              <a:defRPr sz="4500">
                <a:latin typeface="Goldman"/>
                <a:ea typeface="Goldman"/>
                <a:cs typeface="Goldman"/>
                <a:sym typeface="Goldman"/>
              </a:defRPr>
            </a:lvl9pPr>
          </a:lstStyle>
          <a:p>
            <a:r>
              <a:t>xx%</a:t>
            </a:r>
          </a:p>
        </p:txBody>
      </p:sp>
      <p:sp>
        <p:nvSpPr>
          <p:cNvPr id="468" name="Google Shape;468;p23"/>
          <p:cNvSpPr txBox="1">
            <a:spLocks noGrp="1"/>
          </p:cNvSpPr>
          <p:nvPr>
            <p:ph type="subTitle" idx="5"/>
          </p:nvPr>
        </p:nvSpPr>
        <p:spPr>
          <a:xfrm>
            <a:off x="713227" y="4199876"/>
            <a:ext cx="47664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grpSp>
        <p:nvGrpSpPr>
          <p:cNvPr id="469" name="Google Shape;469;p23"/>
          <p:cNvGrpSpPr/>
          <p:nvPr/>
        </p:nvGrpSpPr>
        <p:grpSpPr>
          <a:xfrm flipH="1">
            <a:off x="8425100" y="298000"/>
            <a:ext cx="241500" cy="241500"/>
            <a:chOff x="-1752450" y="4362450"/>
            <a:chExt cx="241500" cy="241500"/>
          </a:xfrm>
        </p:grpSpPr>
        <p:sp>
          <p:nvSpPr>
            <p:cNvPr id="470" name="Google Shape;470;p23"/>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23"/>
          <p:cNvGrpSpPr/>
          <p:nvPr/>
        </p:nvGrpSpPr>
        <p:grpSpPr>
          <a:xfrm flipH="1">
            <a:off x="713225" y="4676775"/>
            <a:ext cx="742950" cy="76200"/>
            <a:chOff x="2647950" y="4676775"/>
            <a:chExt cx="742950" cy="76200"/>
          </a:xfrm>
        </p:grpSpPr>
        <p:sp>
          <p:nvSpPr>
            <p:cNvPr id="473" name="Google Shape;473;p23"/>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91"/>
        <p:cNvGrpSpPr/>
        <p:nvPr/>
      </p:nvGrpSpPr>
      <p:grpSpPr>
        <a:xfrm>
          <a:off x="0" y="0"/>
          <a:ext cx="0" cy="0"/>
          <a:chOff x="0" y="0"/>
          <a:chExt cx="0" cy="0"/>
        </a:xfrm>
      </p:grpSpPr>
      <p:grpSp>
        <p:nvGrpSpPr>
          <p:cNvPr id="492" name="Google Shape;492;p25"/>
          <p:cNvGrpSpPr/>
          <p:nvPr/>
        </p:nvGrpSpPr>
        <p:grpSpPr>
          <a:xfrm flipH="1">
            <a:off x="8430775" y="298000"/>
            <a:ext cx="241500" cy="241500"/>
            <a:chOff x="-1752450" y="4362450"/>
            <a:chExt cx="241500" cy="241500"/>
          </a:xfrm>
        </p:grpSpPr>
        <p:sp>
          <p:nvSpPr>
            <p:cNvPr id="493" name="Google Shape;493;p25"/>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25"/>
          <p:cNvGrpSpPr/>
          <p:nvPr/>
        </p:nvGrpSpPr>
        <p:grpSpPr>
          <a:xfrm>
            <a:off x="713225" y="4803325"/>
            <a:ext cx="742950" cy="76200"/>
            <a:chOff x="2647950" y="4676775"/>
            <a:chExt cx="742950" cy="76200"/>
          </a:xfrm>
        </p:grpSpPr>
        <p:sp>
          <p:nvSpPr>
            <p:cNvPr id="496" name="Google Shape;496;p25"/>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5"/>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25"/>
          <p:cNvGrpSpPr/>
          <p:nvPr/>
        </p:nvGrpSpPr>
        <p:grpSpPr>
          <a:xfrm flipH="1">
            <a:off x="5576898" y="1604199"/>
            <a:ext cx="3095380" cy="3539601"/>
            <a:chOff x="123998" y="1604199"/>
            <a:chExt cx="3095380" cy="3539601"/>
          </a:xfrm>
        </p:grpSpPr>
        <p:grpSp>
          <p:nvGrpSpPr>
            <p:cNvPr id="501" name="Google Shape;501;p25"/>
            <p:cNvGrpSpPr/>
            <p:nvPr/>
          </p:nvGrpSpPr>
          <p:grpSpPr>
            <a:xfrm>
              <a:off x="123998" y="1604199"/>
              <a:ext cx="1665589" cy="3538917"/>
              <a:chOff x="3733925" y="3400424"/>
              <a:chExt cx="1079728" cy="2294274"/>
            </a:xfrm>
          </p:grpSpPr>
          <p:sp>
            <p:nvSpPr>
              <p:cNvPr id="502" name="Google Shape;502;p25"/>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5"/>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5"/>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5"/>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5"/>
            <p:cNvGrpSpPr/>
            <p:nvPr/>
          </p:nvGrpSpPr>
          <p:grpSpPr>
            <a:xfrm>
              <a:off x="1415091" y="2586831"/>
              <a:ext cx="1203249" cy="2556968"/>
              <a:chOff x="3733925" y="3400424"/>
              <a:chExt cx="1079728" cy="2294274"/>
            </a:xfrm>
          </p:grpSpPr>
          <p:sp>
            <p:nvSpPr>
              <p:cNvPr id="507" name="Google Shape;507;p25"/>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5"/>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5"/>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5"/>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25"/>
            <p:cNvSpPr/>
            <p:nvPr/>
          </p:nvSpPr>
          <p:spPr>
            <a:xfrm>
              <a:off x="233272" y="1668407"/>
              <a:ext cx="1212175" cy="965991"/>
            </a:xfrm>
            <a:custGeom>
              <a:avLst/>
              <a:gdLst/>
              <a:ahLst/>
              <a:cxnLst/>
              <a:rect l="l" t="t" r="r" b="b"/>
              <a:pathLst>
                <a:path w="31432" h="25050" extrusionOk="0">
                  <a:moveTo>
                    <a:pt x="0" y="0"/>
                  </a:moveTo>
                  <a:cubicBezTo>
                    <a:pt x="8720" y="10171"/>
                    <a:pt x="18137" y="23393"/>
                    <a:pt x="31432" y="25050"/>
                  </a:cubicBezTo>
                </a:path>
              </a:pathLst>
            </a:custGeom>
            <a:noFill/>
            <a:ln w="9525" cap="flat" cmpd="sng">
              <a:solidFill>
                <a:schemeClr val="accent1"/>
              </a:solidFill>
              <a:prstDash val="solid"/>
              <a:round/>
              <a:headEnd type="none" w="med" len="med"/>
              <a:tailEnd type="none" w="med" len="med"/>
            </a:ln>
          </p:spPr>
        </p:sp>
        <p:sp>
          <p:nvSpPr>
            <p:cNvPr id="512" name="Google Shape;512;p25"/>
            <p:cNvSpPr/>
            <p:nvPr/>
          </p:nvSpPr>
          <p:spPr>
            <a:xfrm>
              <a:off x="218575" y="1657375"/>
              <a:ext cx="2342385" cy="966016"/>
            </a:xfrm>
            <a:custGeom>
              <a:avLst/>
              <a:gdLst/>
              <a:ahLst/>
              <a:cxnLst/>
              <a:rect l="l" t="t" r="r" b="b"/>
              <a:pathLst>
                <a:path w="58769" h="24670" extrusionOk="0">
                  <a:moveTo>
                    <a:pt x="0" y="0"/>
                  </a:moveTo>
                  <a:cubicBezTo>
                    <a:pt x="16766" y="13049"/>
                    <a:pt x="39766" y="15169"/>
                    <a:pt x="58769" y="24670"/>
                  </a:cubicBezTo>
                </a:path>
              </a:pathLst>
            </a:custGeom>
            <a:noFill/>
            <a:ln w="9525" cap="flat" cmpd="sng">
              <a:solidFill>
                <a:schemeClr val="accent1"/>
              </a:solidFill>
              <a:prstDash val="solid"/>
              <a:round/>
              <a:headEnd type="none" w="med" len="med"/>
              <a:tailEnd type="none" w="med" len="med"/>
            </a:ln>
          </p:spPr>
        </p:sp>
        <p:sp>
          <p:nvSpPr>
            <p:cNvPr id="513" name="Google Shape;513;p25"/>
            <p:cNvSpPr/>
            <p:nvPr/>
          </p:nvSpPr>
          <p:spPr>
            <a:xfrm>
              <a:off x="1489480" y="1661050"/>
              <a:ext cx="203630" cy="966016"/>
            </a:xfrm>
            <a:custGeom>
              <a:avLst/>
              <a:gdLst/>
              <a:ahLst/>
              <a:cxnLst/>
              <a:rect l="l" t="t" r="r" b="b"/>
              <a:pathLst>
                <a:path w="7184" h="24670" extrusionOk="0">
                  <a:moveTo>
                    <a:pt x="7049" y="0"/>
                  </a:moveTo>
                  <a:cubicBezTo>
                    <a:pt x="7897" y="8510"/>
                    <a:pt x="3825" y="17020"/>
                    <a:pt x="0" y="24670"/>
                  </a:cubicBezTo>
                </a:path>
              </a:pathLst>
            </a:custGeom>
            <a:noFill/>
            <a:ln w="9525" cap="flat" cmpd="sng">
              <a:solidFill>
                <a:schemeClr val="accent1"/>
              </a:solidFill>
              <a:prstDash val="solid"/>
              <a:round/>
              <a:headEnd type="none" w="med" len="med"/>
              <a:tailEnd type="none" w="med" len="med"/>
            </a:ln>
          </p:spPr>
        </p:sp>
        <p:sp>
          <p:nvSpPr>
            <p:cNvPr id="514" name="Google Shape;514;p25"/>
            <p:cNvSpPr/>
            <p:nvPr/>
          </p:nvSpPr>
          <p:spPr>
            <a:xfrm>
              <a:off x="1702600" y="1719800"/>
              <a:ext cx="858354" cy="914591"/>
            </a:xfrm>
            <a:custGeom>
              <a:avLst/>
              <a:gdLst/>
              <a:ahLst/>
              <a:cxnLst/>
              <a:rect l="l" t="t" r="r" b="b"/>
              <a:pathLst>
                <a:path w="20193" h="23241" extrusionOk="0">
                  <a:moveTo>
                    <a:pt x="20193" y="23241"/>
                  </a:moveTo>
                  <a:cubicBezTo>
                    <a:pt x="15103" y="14330"/>
                    <a:pt x="3239" y="9738"/>
                    <a:pt x="0" y="0"/>
                  </a:cubicBezTo>
                </a:path>
              </a:pathLst>
            </a:custGeom>
            <a:noFill/>
            <a:ln w="9525" cap="flat" cmpd="sng">
              <a:solidFill>
                <a:schemeClr val="accent1"/>
              </a:solidFill>
              <a:prstDash val="solid"/>
              <a:round/>
              <a:headEnd type="none" w="med" len="med"/>
              <a:tailEnd type="none" w="med" len="med"/>
            </a:ln>
          </p:spPr>
        </p:sp>
        <p:grpSp>
          <p:nvGrpSpPr>
            <p:cNvPr id="515" name="Google Shape;515;p25"/>
            <p:cNvGrpSpPr/>
            <p:nvPr/>
          </p:nvGrpSpPr>
          <p:grpSpPr>
            <a:xfrm>
              <a:off x="2243844" y="3070646"/>
              <a:ext cx="975534" cy="2073106"/>
              <a:chOff x="3733925" y="3400424"/>
              <a:chExt cx="1079728" cy="2294274"/>
            </a:xfrm>
          </p:grpSpPr>
          <p:sp>
            <p:nvSpPr>
              <p:cNvPr id="516" name="Google Shape;516;p25"/>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5"/>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5"/>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5"/>
            <p:cNvSpPr/>
            <p:nvPr/>
          </p:nvSpPr>
          <p:spPr>
            <a:xfrm>
              <a:off x="1483525" y="2631275"/>
              <a:ext cx="804850" cy="459600"/>
            </a:xfrm>
            <a:custGeom>
              <a:avLst/>
              <a:gdLst/>
              <a:ahLst/>
              <a:cxnLst/>
              <a:rect l="l" t="t" r="r" b="b"/>
              <a:pathLst>
                <a:path w="32194" h="18384" extrusionOk="0">
                  <a:moveTo>
                    <a:pt x="0" y="0"/>
                  </a:moveTo>
                  <a:cubicBezTo>
                    <a:pt x="7086" y="10124"/>
                    <a:pt x="19933" y="16839"/>
                    <a:pt x="32194" y="18384"/>
                  </a:cubicBezTo>
                </a:path>
              </a:pathLst>
            </a:custGeom>
            <a:noFill/>
            <a:ln w="9525" cap="flat" cmpd="sng">
              <a:solidFill>
                <a:schemeClr val="accent1"/>
              </a:solidFill>
              <a:prstDash val="solid"/>
              <a:round/>
              <a:headEnd type="none" w="med" len="med"/>
              <a:tailEnd type="none" w="med" len="med"/>
            </a:ln>
          </p:spPr>
        </p:sp>
        <p:sp>
          <p:nvSpPr>
            <p:cNvPr id="521" name="Google Shape;521;p25"/>
            <p:cNvSpPr/>
            <p:nvPr/>
          </p:nvSpPr>
          <p:spPr>
            <a:xfrm>
              <a:off x="1476375" y="2631275"/>
              <a:ext cx="1695450" cy="473875"/>
            </a:xfrm>
            <a:custGeom>
              <a:avLst/>
              <a:gdLst/>
              <a:ahLst/>
              <a:cxnLst/>
              <a:rect l="l" t="t" r="r" b="b"/>
              <a:pathLst>
                <a:path w="67818" h="18955" extrusionOk="0">
                  <a:moveTo>
                    <a:pt x="0" y="0"/>
                  </a:moveTo>
                  <a:cubicBezTo>
                    <a:pt x="17915" y="15166"/>
                    <a:pt x="48712" y="5320"/>
                    <a:pt x="67818" y="18955"/>
                  </a:cubicBezTo>
                </a:path>
              </a:pathLst>
            </a:custGeom>
            <a:noFill/>
            <a:ln w="9525" cap="flat" cmpd="sng">
              <a:solidFill>
                <a:schemeClr val="accent1"/>
              </a:solidFill>
              <a:prstDash val="solid"/>
              <a:round/>
              <a:headEnd type="none" w="med" len="med"/>
              <a:tailEnd type="none" w="med" len="med"/>
            </a:ln>
          </p:spPr>
        </p:sp>
        <p:sp>
          <p:nvSpPr>
            <p:cNvPr id="522" name="Google Shape;522;p25"/>
            <p:cNvSpPr/>
            <p:nvPr/>
          </p:nvSpPr>
          <p:spPr>
            <a:xfrm>
              <a:off x="2297288" y="2631275"/>
              <a:ext cx="257779" cy="473875"/>
            </a:xfrm>
            <a:custGeom>
              <a:avLst/>
              <a:gdLst/>
              <a:ahLst/>
              <a:cxnLst/>
              <a:rect l="l" t="t" r="r" b="b"/>
              <a:pathLst>
                <a:path w="8953" h="18955" extrusionOk="0">
                  <a:moveTo>
                    <a:pt x="8953" y="0"/>
                  </a:moveTo>
                  <a:cubicBezTo>
                    <a:pt x="4589" y="5458"/>
                    <a:pt x="864" y="12021"/>
                    <a:pt x="0" y="18955"/>
                  </a:cubicBezTo>
                </a:path>
              </a:pathLst>
            </a:custGeom>
            <a:noFill/>
            <a:ln w="9525" cap="flat" cmpd="sng">
              <a:solidFill>
                <a:schemeClr val="accent1"/>
              </a:solidFill>
              <a:prstDash val="solid"/>
              <a:round/>
              <a:headEnd type="none" w="med" len="med"/>
              <a:tailEnd type="none" w="med" len="med"/>
            </a:ln>
          </p:spPr>
        </p:sp>
        <p:sp>
          <p:nvSpPr>
            <p:cNvPr id="523" name="Google Shape;523;p25"/>
            <p:cNvSpPr/>
            <p:nvPr/>
          </p:nvSpPr>
          <p:spPr>
            <a:xfrm>
              <a:off x="2521750" y="2636050"/>
              <a:ext cx="642925" cy="457200"/>
            </a:xfrm>
            <a:custGeom>
              <a:avLst/>
              <a:gdLst/>
              <a:ahLst/>
              <a:cxnLst/>
              <a:rect l="l" t="t" r="r" b="b"/>
              <a:pathLst>
                <a:path w="25717" h="18288" extrusionOk="0">
                  <a:moveTo>
                    <a:pt x="0" y="0"/>
                  </a:moveTo>
                  <a:cubicBezTo>
                    <a:pt x="6573" y="8212"/>
                    <a:pt x="17159" y="12172"/>
                    <a:pt x="25717" y="18288"/>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24"/>
        <p:cNvGrpSpPr/>
        <p:nvPr/>
      </p:nvGrpSpPr>
      <p:grpSpPr>
        <a:xfrm>
          <a:off x="0" y="0"/>
          <a:ext cx="0" cy="0"/>
          <a:chOff x="0" y="0"/>
          <a:chExt cx="0" cy="0"/>
        </a:xfrm>
      </p:grpSpPr>
      <p:grpSp>
        <p:nvGrpSpPr>
          <p:cNvPr id="525" name="Google Shape;525;p26"/>
          <p:cNvGrpSpPr/>
          <p:nvPr/>
        </p:nvGrpSpPr>
        <p:grpSpPr>
          <a:xfrm flipH="1">
            <a:off x="8430775" y="298000"/>
            <a:ext cx="241500" cy="241500"/>
            <a:chOff x="-1752450" y="4362450"/>
            <a:chExt cx="241500" cy="241500"/>
          </a:xfrm>
        </p:grpSpPr>
        <p:sp>
          <p:nvSpPr>
            <p:cNvPr id="526" name="Google Shape;526;p26"/>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26"/>
          <p:cNvGrpSpPr/>
          <p:nvPr/>
        </p:nvGrpSpPr>
        <p:grpSpPr>
          <a:xfrm>
            <a:off x="4200525" y="4676775"/>
            <a:ext cx="742950" cy="76200"/>
            <a:chOff x="2647950" y="4676775"/>
            <a:chExt cx="742950" cy="76200"/>
          </a:xfrm>
        </p:grpSpPr>
        <p:sp>
          <p:nvSpPr>
            <p:cNvPr id="529" name="Google Shape;529;p26"/>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6"/>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26"/>
          <p:cNvSpPr/>
          <p:nvPr/>
        </p:nvSpPr>
        <p:spPr>
          <a:xfrm>
            <a:off x="-591375" y="2373325"/>
            <a:ext cx="810550" cy="1540725"/>
          </a:xfrm>
          <a:custGeom>
            <a:avLst/>
            <a:gdLst/>
            <a:ahLst/>
            <a:cxnLst/>
            <a:rect l="l" t="t" r="r" b="b"/>
            <a:pathLst>
              <a:path w="32422" h="61629" extrusionOk="0">
                <a:moveTo>
                  <a:pt x="0" y="0"/>
                </a:moveTo>
                <a:cubicBezTo>
                  <a:pt x="9403" y="1908"/>
                  <a:pt x="23734" y="1481"/>
                  <a:pt x="26768" y="10583"/>
                </a:cubicBezTo>
                <a:cubicBezTo>
                  <a:pt x="28742" y="16505"/>
                  <a:pt x="26752" y="16863"/>
                  <a:pt x="27701" y="23033"/>
                </a:cubicBezTo>
                <a:cubicBezTo>
                  <a:pt x="28809" y="30233"/>
                  <a:pt x="34237" y="37664"/>
                  <a:pt x="31748" y="44510"/>
                </a:cubicBezTo>
                <a:cubicBezTo>
                  <a:pt x="28990" y="52094"/>
                  <a:pt x="21194" y="56936"/>
                  <a:pt x="14629" y="61629"/>
                </a:cubicBezTo>
              </a:path>
            </a:pathLst>
          </a:custGeom>
          <a:noFill/>
          <a:ln w="9525" cap="flat" cmpd="sng">
            <a:solidFill>
              <a:schemeClr val="accent1"/>
            </a:solidFill>
            <a:prstDash val="solid"/>
            <a:round/>
            <a:headEnd type="none" w="med" len="med"/>
            <a:tailEnd type="none" w="med" len="med"/>
          </a:ln>
        </p:spPr>
      </p:sp>
      <p:sp>
        <p:nvSpPr>
          <p:cNvPr id="534" name="Google Shape;534;p26"/>
          <p:cNvSpPr/>
          <p:nvPr/>
        </p:nvSpPr>
        <p:spPr>
          <a:xfrm>
            <a:off x="-319025" y="1992025"/>
            <a:ext cx="659750" cy="2521175"/>
          </a:xfrm>
          <a:custGeom>
            <a:avLst/>
            <a:gdLst/>
            <a:ahLst/>
            <a:cxnLst/>
            <a:rect l="l" t="t" r="r" b="b"/>
            <a:pathLst>
              <a:path w="26390" h="100847" extrusionOk="0">
                <a:moveTo>
                  <a:pt x="0" y="0"/>
                </a:moveTo>
                <a:cubicBezTo>
                  <a:pt x="5152" y="1057"/>
                  <a:pt x="11115" y="798"/>
                  <a:pt x="15251" y="4047"/>
                </a:cubicBezTo>
                <a:cubicBezTo>
                  <a:pt x="21202" y="8723"/>
                  <a:pt x="24901" y="16502"/>
                  <a:pt x="26145" y="23967"/>
                </a:cubicBezTo>
                <a:cubicBezTo>
                  <a:pt x="28103" y="35718"/>
                  <a:pt x="14006" y="45669"/>
                  <a:pt x="14006" y="57583"/>
                </a:cubicBezTo>
                <a:cubicBezTo>
                  <a:pt x="14006" y="63817"/>
                  <a:pt x="18804" y="69191"/>
                  <a:pt x="19920" y="75324"/>
                </a:cubicBezTo>
                <a:cubicBezTo>
                  <a:pt x="21675" y="84972"/>
                  <a:pt x="15097" y="100847"/>
                  <a:pt x="5291" y="100847"/>
                </a:cubicBezTo>
              </a:path>
            </a:pathLst>
          </a:custGeom>
          <a:noFill/>
          <a:ln w="9525" cap="flat" cmpd="sng">
            <a:solidFill>
              <a:schemeClr val="accent1"/>
            </a:solidFill>
            <a:prstDash val="solid"/>
            <a:round/>
            <a:headEnd type="none" w="med" len="med"/>
            <a:tailEnd type="none" w="med" len="med"/>
          </a:ln>
        </p:spPr>
      </p:sp>
      <p:sp>
        <p:nvSpPr>
          <p:cNvPr id="535" name="Google Shape;535;p26"/>
          <p:cNvSpPr/>
          <p:nvPr/>
        </p:nvSpPr>
        <p:spPr>
          <a:xfrm>
            <a:off x="6318500" y="-70025"/>
            <a:ext cx="1714300" cy="632625"/>
          </a:xfrm>
          <a:custGeom>
            <a:avLst/>
            <a:gdLst/>
            <a:ahLst/>
            <a:cxnLst/>
            <a:rect l="l" t="t" r="r" b="b"/>
            <a:pathLst>
              <a:path w="68572" h="25305" extrusionOk="0">
                <a:moveTo>
                  <a:pt x="0" y="0"/>
                </a:moveTo>
                <a:cubicBezTo>
                  <a:pt x="4623" y="11943"/>
                  <a:pt x="16756" y="27678"/>
                  <a:pt x="29258" y="24900"/>
                </a:cubicBezTo>
                <a:cubicBezTo>
                  <a:pt x="37321" y="23108"/>
                  <a:pt x="42443" y="14584"/>
                  <a:pt x="50112" y="11516"/>
                </a:cubicBezTo>
                <a:cubicBezTo>
                  <a:pt x="54976" y="9571"/>
                  <a:pt x="61053" y="11802"/>
                  <a:pt x="65675" y="9337"/>
                </a:cubicBezTo>
                <a:cubicBezTo>
                  <a:pt x="67904" y="8148"/>
                  <a:pt x="69293" y="4439"/>
                  <a:pt x="68165" y="2178"/>
                </a:cubicBezTo>
              </a:path>
            </a:pathLst>
          </a:custGeom>
          <a:noFill/>
          <a:ln w="9525" cap="flat" cmpd="sng">
            <a:solidFill>
              <a:schemeClr val="accent1"/>
            </a:solidFill>
            <a:prstDash val="solid"/>
            <a:round/>
            <a:headEnd type="none" w="med" len="med"/>
            <a:tailEnd type="none" w="med" len="med"/>
          </a:ln>
        </p:spPr>
      </p:sp>
      <p:sp>
        <p:nvSpPr>
          <p:cNvPr id="536" name="Google Shape;536;p26"/>
          <p:cNvSpPr/>
          <p:nvPr/>
        </p:nvSpPr>
        <p:spPr>
          <a:xfrm>
            <a:off x="7501250" y="4124150"/>
            <a:ext cx="1813075" cy="1027125"/>
          </a:xfrm>
          <a:custGeom>
            <a:avLst/>
            <a:gdLst/>
            <a:ahLst/>
            <a:cxnLst/>
            <a:rect l="l" t="t" r="r" b="b"/>
            <a:pathLst>
              <a:path w="72523" h="41085" extrusionOk="0">
                <a:moveTo>
                  <a:pt x="0" y="41085"/>
                </a:moveTo>
                <a:cubicBezTo>
                  <a:pt x="8093" y="34705"/>
                  <a:pt x="7708" y="34184"/>
                  <a:pt x="16186" y="28324"/>
                </a:cubicBezTo>
                <a:cubicBezTo>
                  <a:pt x="24312" y="22708"/>
                  <a:pt x="36435" y="25298"/>
                  <a:pt x="44510" y="19609"/>
                </a:cubicBezTo>
                <a:cubicBezTo>
                  <a:pt x="49506" y="16089"/>
                  <a:pt x="51577" y="9434"/>
                  <a:pt x="56338" y="5602"/>
                </a:cubicBezTo>
                <a:cubicBezTo>
                  <a:pt x="60785" y="2022"/>
                  <a:pt x="66814" y="0"/>
                  <a:pt x="72523" y="0"/>
                </a:cubicBezTo>
              </a:path>
            </a:pathLst>
          </a:custGeom>
          <a:noFill/>
          <a:ln w="9525" cap="flat" cmpd="sng">
            <a:solidFill>
              <a:schemeClr val="accent1"/>
            </a:solidFill>
            <a:prstDash val="solid"/>
            <a:round/>
            <a:headEnd type="none" w="med" len="med"/>
            <a:tailEnd type="none" w="med" len="med"/>
          </a:ln>
        </p:spPr>
      </p:sp>
      <p:sp>
        <p:nvSpPr>
          <p:cNvPr id="537" name="Google Shape;537;p26"/>
          <p:cNvSpPr/>
          <p:nvPr/>
        </p:nvSpPr>
        <p:spPr>
          <a:xfrm>
            <a:off x="8906932" y="3042525"/>
            <a:ext cx="555250" cy="1525150"/>
          </a:xfrm>
          <a:custGeom>
            <a:avLst/>
            <a:gdLst/>
            <a:ahLst/>
            <a:cxnLst/>
            <a:rect l="l" t="t" r="r" b="b"/>
            <a:pathLst>
              <a:path w="22210" h="61006" extrusionOk="0">
                <a:moveTo>
                  <a:pt x="20031" y="0"/>
                </a:moveTo>
                <a:cubicBezTo>
                  <a:pt x="8589" y="5724"/>
                  <a:pt x="-2089" y="20448"/>
                  <a:pt x="422" y="32993"/>
                </a:cubicBezTo>
                <a:cubicBezTo>
                  <a:pt x="2744" y="44592"/>
                  <a:pt x="13839" y="52648"/>
                  <a:pt x="22210" y="61006"/>
                </a:cubicBezTo>
              </a:path>
            </a:pathLst>
          </a:custGeom>
          <a:noFill/>
          <a:ln w="9525" cap="flat" cmpd="sng">
            <a:solidFill>
              <a:schemeClr val="accent1"/>
            </a:solidFill>
            <a:prstDash val="solid"/>
            <a:round/>
            <a:headEnd type="none" w="med" len="med"/>
            <a:tailEnd type="none" w="med" len="med"/>
          </a:ln>
        </p:spPr>
      </p:sp>
      <p:sp>
        <p:nvSpPr>
          <p:cNvPr id="538" name="Google Shape;538;p26"/>
          <p:cNvSpPr/>
          <p:nvPr/>
        </p:nvSpPr>
        <p:spPr>
          <a:xfrm>
            <a:off x="5797125" y="-31125"/>
            <a:ext cx="1377325" cy="644250"/>
          </a:xfrm>
          <a:custGeom>
            <a:avLst/>
            <a:gdLst/>
            <a:ahLst/>
            <a:cxnLst/>
            <a:rect l="l" t="t" r="r" b="b"/>
            <a:pathLst>
              <a:path w="55093" h="25770" extrusionOk="0">
                <a:moveTo>
                  <a:pt x="55093" y="311"/>
                </a:moveTo>
                <a:cubicBezTo>
                  <a:pt x="55093" y="6478"/>
                  <a:pt x="54218" y="13076"/>
                  <a:pt x="51046" y="18364"/>
                </a:cubicBezTo>
                <a:cubicBezTo>
                  <a:pt x="47963" y="23504"/>
                  <a:pt x="40462" y="26509"/>
                  <a:pt x="34550" y="25523"/>
                </a:cubicBezTo>
                <a:cubicBezTo>
                  <a:pt x="20427" y="23167"/>
                  <a:pt x="13585" y="4523"/>
                  <a:pt x="0" y="0"/>
                </a:cubicBezTo>
              </a:path>
            </a:pathLst>
          </a:custGeom>
          <a:noFill/>
          <a:ln w="9525" cap="flat" cmpd="sng">
            <a:solidFill>
              <a:schemeClr val="accent1"/>
            </a:solidFill>
            <a:prstDash val="solid"/>
            <a:round/>
            <a:headEnd type="none" w="med" len="med"/>
            <a:tailEnd type="none" w="med" len="med"/>
          </a:ln>
        </p:spPr>
      </p:sp>
      <p:grpSp>
        <p:nvGrpSpPr>
          <p:cNvPr id="539" name="Google Shape;539;p26"/>
          <p:cNvGrpSpPr/>
          <p:nvPr/>
        </p:nvGrpSpPr>
        <p:grpSpPr>
          <a:xfrm>
            <a:off x="471725" y="298000"/>
            <a:ext cx="241500" cy="241500"/>
            <a:chOff x="-1752450" y="4362450"/>
            <a:chExt cx="241500" cy="241500"/>
          </a:xfrm>
        </p:grpSpPr>
        <p:sp>
          <p:nvSpPr>
            <p:cNvPr id="540" name="Google Shape;540;p26"/>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6"/>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 name="Google Shape;33;p4"/>
          <p:cNvSpPr txBox="1">
            <a:spLocks noGrp="1"/>
          </p:cNvSpPr>
          <p:nvPr>
            <p:ph type="body" idx="1"/>
          </p:nvPr>
        </p:nvSpPr>
        <p:spPr>
          <a:xfrm>
            <a:off x="720000" y="1215751"/>
            <a:ext cx="7704000" cy="1062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34" name="Google Shape;34;p4"/>
          <p:cNvGrpSpPr/>
          <p:nvPr/>
        </p:nvGrpSpPr>
        <p:grpSpPr>
          <a:xfrm>
            <a:off x="471725" y="298000"/>
            <a:ext cx="241500" cy="241500"/>
            <a:chOff x="-1752450" y="4362450"/>
            <a:chExt cx="241500" cy="241500"/>
          </a:xfrm>
        </p:grpSpPr>
        <p:sp>
          <p:nvSpPr>
            <p:cNvPr id="35" name="Google Shape;35;p4"/>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4"/>
          <p:cNvGrpSpPr/>
          <p:nvPr/>
        </p:nvGrpSpPr>
        <p:grpSpPr>
          <a:xfrm rot="5400000">
            <a:off x="8262700" y="4196775"/>
            <a:ext cx="742950" cy="76200"/>
            <a:chOff x="2647950" y="4676775"/>
            <a:chExt cx="742950" cy="76200"/>
          </a:xfrm>
        </p:grpSpPr>
        <p:sp>
          <p:nvSpPr>
            <p:cNvPr id="38" name="Google Shape;38;p4"/>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4" name="Google Shape;44;p5"/>
          <p:cNvSpPr txBox="1">
            <a:spLocks noGrp="1"/>
          </p:cNvSpPr>
          <p:nvPr>
            <p:ph type="subTitle" idx="1"/>
          </p:nvPr>
        </p:nvSpPr>
        <p:spPr>
          <a:xfrm>
            <a:off x="4923137" y="2599272"/>
            <a:ext cx="2505600" cy="17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5"/>
          <p:cNvSpPr txBox="1">
            <a:spLocks noGrp="1"/>
          </p:cNvSpPr>
          <p:nvPr>
            <p:ph type="subTitle" idx="2"/>
          </p:nvPr>
        </p:nvSpPr>
        <p:spPr>
          <a:xfrm>
            <a:off x="1715263" y="2599272"/>
            <a:ext cx="2505600" cy="17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6" name="Google Shape;46;p5"/>
          <p:cNvSpPr txBox="1">
            <a:spLocks noGrp="1"/>
          </p:cNvSpPr>
          <p:nvPr>
            <p:ph type="subTitle" idx="3"/>
          </p:nvPr>
        </p:nvSpPr>
        <p:spPr>
          <a:xfrm>
            <a:off x="1715263" y="2269340"/>
            <a:ext cx="2505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SzPts val="2100"/>
              <a:buFont typeface="Goldman"/>
              <a:buNone/>
              <a:defRPr sz="2100">
                <a:latin typeface="Goldman"/>
                <a:ea typeface="Goldman"/>
                <a:cs typeface="Goldman"/>
                <a:sym typeface="Goldman"/>
              </a:defRPr>
            </a:lvl2pPr>
            <a:lvl3pPr lvl="2" algn="ctr" rtl="0">
              <a:lnSpc>
                <a:spcPct val="100000"/>
              </a:lnSpc>
              <a:spcBef>
                <a:spcPts val="0"/>
              </a:spcBef>
              <a:spcAft>
                <a:spcPts val="0"/>
              </a:spcAft>
              <a:buSzPts val="2100"/>
              <a:buFont typeface="Goldman"/>
              <a:buNone/>
              <a:defRPr sz="2100">
                <a:latin typeface="Goldman"/>
                <a:ea typeface="Goldman"/>
                <a:cs typeface="Goldman"/>
                <a:sym typeface="Goldman"/>
              </a:defRPr>
            </a:lvl3pPr>
            <a:lvl4pPr lvl="3" algn="ctr" rtl="0">
              <a:lnSpc>
                <a:spcPct val="100000"/>
              </a:lnSpc>
              <a:spcBef>
                <a:spcPts val="0"/>
              </a:spcBef>
              <a:spcAft>
                <a:spcPts val="0"/>
              </a:spcAft>
              <a:buSzPts val="2100"/>
              <a:buFont typeface="Goldman"/>
              <a:buNone/>
              <a:defRPr sz="2100">
                <a:latin typeface="Goldman"/>
                <a:ea typeface="Goldman"/>
                <a:cs typeface="Goldman"/>
                <a:sym typeface="Goldman"/>
              </a:defRPr>
            </a:lvl4pPr>
            <a:lvl5pPr lvl="4" algn="ctr" rtl="0">
              <a:lnSpc>
                <a:spcPct val="100000"/>
              </a:lnSpc>
              <a:spcBef>
                <a:spcPts val="0"/>
              </a:spcBef>
              <a:spcAft>
                <a:spcPts val="0"/>
              </a:spcAft>
              <a:buSzPts val="2100"/>
              <a:buFont typeface="Goldman"/>
              <a:buNone/>
              <a:defRPr sz="2100">
                <a:latin typeface="Goldman"/>
                <a:ea typeface="Goldman"/>
                <a:cs typeface="Goldman"/>
                <a:sym typeface="Goldman"/>
              </a:defRPr>
            </a:lvl5pPr>
            <a:lvl6pPr lvl="5" algn="ctr" rtl="0">
              <a:lnSpc>
                <a:spcPct val="100000"/>
              </a:lnSpc>
              <a:spcBef>
                <a:spcPts val="0"/>
              </a:spcBef>
              <a:spcAft>
                <a:spcPts val="0"/>
              </a:spcAft>
              <a:buSzPts val="2100"/>
              <a:buFont typeface="Goldman"/>
              <a:buNone/>
              <a:defRPr sz="2100">
                <a:latin typeface="Goldman"/>
                <a:ea typeface="Goldman"/>
                <a:cs typeface="Goldman"/>
                <a:sym typeface="Goldman"/>
              </a:defRPr>
            </a:lvl6pPr>
            <a:lvl7pPr lvl="6" algn="ctr" rtl="0">
              <a:lnSpc>
                <a:spcPct val="100000"/>
              </a:lnSpc>
              <a:spcBef>
                <a:spcPts val="0"/>
              </a:spcBef>
              <a:spcAft>
                <a:spcPts val="0"/>
              </a:spcAft>
              <a:buSzPts val="2100"/>
              <a:buFont typeface="Goldman"/>
              <a:buNone/>
              <a:defRPr sz="2100">
                <a:latin typeface="Goldman"/>
                <a:ea typeface="Goldman"/>
                <a:cs typeface="Goldman"/>
                <a:sym typeface="Goldman"/>
              </a:defRPr>
            </a:lvl7pPr>
            <a:lvl8pPr lvl="7" algn="ctr" rtl="0">
              <a:lnSpc>
                <a:spcPct val="100000"/>
              </a:lnSpc>
              <a:spcBef>
                <a:spcPts val="0"/>
              </a:spcBef>
              <a:spcAft>
                <a:spcPts val="0"/>
              </a:spcAft>
              <a:buSzPts val="2100"/>
              <a:buFont typeface="Goldman"/>
              <a:buNone/>
              <a:defRPr sz="2100">
                <a:latin typeface="Goldman"/>
                <a:ea typeface="Goldman"/>
                <a:cs typeface="Goldman"/>
                <a:sym typeface="Goldman"/>
              </a:defRPr>
            </a:lvl8pPr>
            <a:lvl9pPr lvl="8" algn="ctr" rtl="0">
              <a:lnSpc>
                <a:spcPct val="100000"/>
              </a:lnSpc>
              <a:spcBef>
                <a:spcPts val="0"/>
              </a:spcBef>
              <a:spcAft>
                <a:spcPts val="0"/>
              </a:spcAft>
              <a:buSzPts val="2100"/>
              <a:buFont typeface="Goldman"/>
              <a:buNone/>
              <a:defRPr sz="2100">
                <a:latin typeface="Goldman"/>
                <a:ea typeface="Goldman"/>
                <a:cs typeface="Goldman"/>
                <a:sym typeface="Goldman"/>
              </a:defRPr>
            </a:lvl9pPr>
          </a:lstStyle>
          <a:p>
            <a:endParaRPr/>
          </a:p>
        </p:txBody>
      </p:sp>
      <p:sp>
        <p:nvSpPr>
          <p:cNvPr id="47" name="Google Shape;47;p5"/>
          <p:cNvSpPr txBox="1">
            <a:spLocks noGrp="1"/>
          </p:cNvSpPr>
          <p:nvPr>
            <p:ph type="subTitle" idx="4"/>
          </p:nvPr>
        </p:nvSpPr>
        <p:spPr>
          <a:xfrm>
            <a:off x="4923137" y="2269340"/>
            <a:ext cx="2505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SzPts val="2100"/>
              <a:buFont typeface="Goldman"/>
              <a:buNone/>
              <a:defRPr sz="2100">
                <a:latin typeface="Goldman"/>
                <a:ea typeface="Goldman"/>
                <a:cs typeface="Goldman"/>
                <a:sym typeface="Goldman"/>
              </a:defRPr>
            </a:lvl2pPr>
            <a:lvl3pPr lvl="2" algn="ctr" rtl="0">
              <a:lnSpc>
                <a:spcPct val="100000"/>
              </a:lnSpc>
              <a:spcBef>
                <a:spcPts val="0"/>
              </a:spcBef>
              <a:spcAft>
                <a:spcPts val="0"/>
              </a:spcAft>
              <a:buSzPts val="2100"/>
              <a:buFont typeface="Goldman"/>
              <a:buNone/>
              <a:defRPr sz="2100">
                <a:latin typeface="Goldman"/>
                <a:ea typeface="Goldman"/>
                <a:cs typeface="Goldman"/>
                <a:sym typeface="Goldman"/>
              </a:defRPr>
            </a:lvl3pPr>
            <a:lvl4pPr lvl="3" algn="ctr" rtl="0">
              <a:lnSpc>
                <a:spcPct val="100000"/>
              </a:lnSpc>
              <a:spcBef>
                <a:spcPts val="0"/>
              </a:spcBef>
              <a:spcAft>
                <a:spcPts val="0"/>
              </a:spcAft>
              <a:buSzPts val="2100"/>
              <a:buFont typeface="Goldman"/>
              <a:buNone/>
              <a:defRPr sz="2100">
                <a:latin typeface="Goldman"/>
                <a:ea typeface="Goldman"/>
                <a:cs typeface="Goldman"/>
                <a:sym typeface="Goldman"/>
              </a:defRPr>
            </a:lvl4pPr>
            <a:lvl5pPr lvl="4" algn="ctr" rtl="0">
              <a:lnSpc>
                <a:spcPct val="100000"/>
              </a:lnSpc>
              <a:spcBef>
                <a:spcPts val="0"/>
              </a:spcBef>
              <a:spcAft>
                <a:spcPts val="0"/>
              </a:spcAft>
              <a:buSzPts val="2100"/>
              <a:buFont typeface="Goldman"/>
              <a:buNone/>
              <a:defRPr sz="2100">
                <a:latin typeface="Goldman"/>
                <a:ea typeface="Goldman"/>
                <a:cs typeface="Goldman"/>
                <a:sym typeface="Goldman"/>
              </a:defRPr>
            </a:lvl5pPr>
            <a:lvl6pPr lvl="5" algn="ctr" rtl="0">
              <a:lnSpc>
                <a:spcPct val="100000"/>
              </a:lnSpc>
              <a:spcBef>
                <a:spcPts val="0"/>
              </a:spcBef>
              <a:spcAft>
                <a:spcPts val="0"/>
              </a:spcAft>
              <a:buSzPts val="2100"/>
              <a:buFont typeface="Goldman"/>
              <a:buNone/>
              <a:defRPr sz="2100">
                <a:latin typeface="Goldman"/>
                <a:ea typeface="Goldman"/>
                <a:cs typeface="Goldman"/>
                <a:sym typeface="Goldman"/>
              </a:defRPr>
            </a:lvl6pPr>
            <a:lvl7pPr lvl="6" algn="ctr" rtl="0">
              <a:lnSpc>
                <a:spcPct val="100000"/>
              </a:lnSpc>
              <a:spcBef>
                <a:spcPts val="0"/>
              </a:spcBef>
              <a:spcAft>
                <a:spcPts val="0"/>
              </a:spcAft>
              <a:buSzPts val="2100"/>
              <a:buFont typeface="Goldman"/>
              <a:buNone/>
              <a:defRPr sz="2100">
                <a:latin typeface="Goldman"/>
                <a:ea typeface="Goldman"/>
                <a:cs typeface="Goldman"/>
                <a:sym typeface="Goldman"/>
              </a:defRPr>
            </a:lvl7pPr>
            <a:lvl8pPr lvl="7" algn="ctr" rtl="0">
              <a:lnSpc>
                <a:spcPct val="100000"/>
              </a:lnSpc>
              <a:spcBef>
                <a:spcPts val="0"/>
              </a:spcBef>
              <a:spcAft>
                <a:spcPts val="0"/>
              </a:spcAft>
              <a:buSzPts val="2100"/>
              <a:buFont typeface="Goldman"/>
              <a:buNone/>
              <a:defRPr sz="2100">
                <a:latin typeface="Goldman"/>
                <a:ea typeface="Goldman"/>
                <a:cs typeface="Goldman"/>
                <a:sym typeface="Goldman"/>
              </a:defRPr>
            </a:lvl8pPr>
            <a:lvl9pPr lvl="8" algn="ctr" rtl="0">
              <a:lnSpc>
                <a:spcPct val="100000"/>
              </a:lnSpc>
              <a:spcBef>
                <a:spcPts val="0"/>
              </a:spcBef>
              <a:spcAft>
                <a:spcPts val="0"/>
              </a:spcAft>
              <a:buSzPts val="2100"/>
              <a:buFont typeface="Goldman"/>
              <a:buNone/>
              <a:defRPr sz="2100">
                <a:latin typeface="Goldman"/>
                <a:ea typeface="Goldman"/>
                <a:cs typeface="Goldman"/>
                <a:sym typeface="Goldman"/>
              </a:defRPr>
            </a:lvl9pPr>
          </a:lstStyle>
          <a:p>
            <a:endParaRPr/>
          </a:p>
        </p:txBody>
      </p:sp>
      <p:grpSp>
        <p:nvGrpSpPr>
          <p:cNvPr id="48" name="Google Shape;48;p5"/>
          <p:cNvGrpSpPr/>
          <p:nvPr/>
        </p:nvGrpSpPr>
        <p:grpSpPr>
          <a:xfrm flipH="1">
            <a:off x="8430775" y="298000"/>
            <a:ext cx="241500" cy="241500"/>
            <a:chOff x="-1752450" y="4362450"/>
            <a:chExt cx="241500" cy="241500"/>
          </a:xfrm>
        </p:grpSpPr>
        <p:sp>
          <p:nvSpPr>
            <p:cNvPr id="49" name="Google Shape;49;p5"/>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5"/>
          <p:cNvGrpSpPr/>
          <p:nvPr/>
        </p:nvGrpSpPr>
        <p:grpSpPr>
          <a:xfrm>
            <a:off x="4200525" y="4676775"/>
            <a:ext cx="742950" cy="76200"/>
            <a:chOff x="2647950" y="4676775"/>
            <a:chExt cx="742950" cy="76200"/>
          </a:xfrm>
        </p:grpSpPr>
        <p:sp>
          <p:nvSpPr>
            <p:cNvPr id="52" name="Google Shape;52;p5"/>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5"/>
          <p:cNvGrpSpPr/>
          <p:nvPr/>
        </p:nvGrpSpPr>
        <p:grpSpPr>
          <a:xfrm>
            <a:off x="74089" y="2876575"/>
            <a:ext cx="1115390" cy="3194439"/>
            <a:chOff x="74089" y="2876575"/>
            <a:chExt cx="1115390" cy="3194439"/>
          </a:xfrm>
        </p:grpSpPr>
        <p:grpSp>
          <p:nvGrpSpPr>
            <p:cNvPr id="57" name="Google Shape;57;p5"/>
            <p:cNvGrpSpPr/>
            <p:nvPr/>
          </p:nvGrpSpPr>
          <p:grpSpPr>
            <a:xfrm>
              <a:off x="74089" y="2876575"/>
              <a:ext cx="639140" cy="2632464"/>
              <a:chOff x="3265400" y="517275"/>
              <a:chExt cx="1212100" cy="4991400"/>
            </a:xfrm>
          </p:grpSpPr>
          <p:sp>
            <p:nvSpPr>
              <p:cNvPr id="58" name="Google Shape;58;p5"/>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5"/>
            <p:cNvGrpSpPr/>
            <p:nvPr/>
          </p:nvGrpSpPr>
          <p:grpSpPr>
            <a:xfrm>
              <a:off x="550339" y="3438550"/>
              <a:ext cx="639140" cy="2632464"/>
              <a:chOff x="3265400" y="517275"/>
              <a:chExt cx="1212100" cy="4991400"/>
            </a:xfrm>
          </p:grpSpPr>
          <p:sp>
            <p:nvSpPr>
              <p:cNvPr id="70" name="Google Shape;70;p5"/>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5"/>
            <p:cNvSpPr/>
            <p:nvPr/>
          </p:nvSpPr>
          <p:spPr>
            <a:xfrm>
              <a:off x="147650" y="3000375"/>
              <a:ext cx="476254" cy="552439"/>
            </a:xfrm>
            <a:custGeom>
              <a:avLst/>
              <a:gdLst/>
              <a:ahLst/>
              <a:cxnLst/>
              <a:rect l="l" t="t" r="r" b="b"/>
              <a:pathLst>
                <a:path w="19431" h="23241" extrusionOk="0">
                  <a:moveTo>
                    <a:pt x="0" y="0"/>
                  </a:moveTo>
                  <a:cubicBezTo>
                    <a:pt x="628" y="10078"/>
                    <a:pt x="10601" y="18342"/>
                    <a:pt x="19431" y="23241"/>
                  </a:cubicBezTo>
                </a:path>
              </a:pathLst>
            </a:custGeom>
            <a:noFill/>
            <a:ln w="9525" cap="flat" cmpd="sng">
              <a:solidFill>
                <a:schemeClr val="accent1"/>
              </a:solidFill>
              <a:prstDash val="solid"/>
              <a:round/>
              <a:headEnd type="none" w="med" len="med"/>
              <a:tailEnd type="none" w="med" len="med"/>
            </a:ln>
          </p:spPr>
        </p:sp>
        <p:sp>
          <p:nvSpPr>
            <p:cNvPr id="82" name="Google Shape;82;p5"/>
            <p:cNvSpPr/>
            <p:nvPr/>
          </p:nvSpPr>
          <p:spPr>
            <a:xfrm>
              <a:off x="254800" y="3036100"/>
              <a:ext cx="476250" cy="516725"/>
            </a:xfrm>
            <a:custGeom>
              <a:avLst/>
              <a:gdLst/>
              <a:ahLst/>
              <a:cxnLst/>
              <a:rect l="l" t="t" r="r" b="b"/>
              <a:pathLst>
                <a:path w="19050" h="20669" extrusionOk="0">
                  <a:moveTo>
                    <a:pt x="0" y="0"/>
                  </a:moveTo>
                  <a:cubicBezTo>
                    <a:pt x="4483" y="8228"/>
                    <a:pt x="10914" y="16022"/>
                    <a:pt x="19050" y="20669"/>
                  </a:cubicBezTo>
                </a:path>
              </a:pathLst>
            </a:custGeom>
            <a:noFill/>
            <a:ln w="9525" cap="flat" cmpd="sng">
              <a:solidFill>
                <a:schemeClr val="accent1"/>
              </a:solidFill>
              <a:prstDash val="solid"/>
              <a:round/>
              <a:headEnd type="none" w="med" len="med"/>
              <a:tailEnd type="none" w="med" len="med"/>
            </a:ln>
          </p:spPr>
        </p:sp>
        <p:sp>
          <p:nvSpPr>
            <p:cNvPr id="83" name="Google Shape;83;p5"/>
            <p:cNvSpPr/>
            <p:nvPr/>
          </p:nvSpPr>
          <p:spPr>
            <a:xfrm>
              <a:off x="533400" y="3032525"/>
              <a:ext cx="469100" cy="523875"/>
            </a:xfrm>
            <a:custGeom>
              <a:avLst/>
              <a:gdLst/>
              <a:ahLst/>
              <a:cxnLst/>
              <a:rect l="l" t="t" r="r" b="b"/>
              <a:pathLst>
                <a:path w="18764" h="20955" extrusionOk="0">
                  <a:moveTo>
                    <a:pt x="0" y="0"/>
                  </a:moveTo>
                  <a:cubicBezTo>
                    <a:pt x="2280" y="9095"/>
                    <a:pt x="11136" y="15503"/>
                    <a:pt x="18764" y="20955"/>
                  </a:cubicBezTo>
                </a:path>
              </a:pathLst>
            </a:custGeom>
            <a:noFill/>
            <a:ln w="9525" cap="flat" cmpd="sng">
              <a:solidFill>
                <a:schemeClr val="accent1"/>
              </a:solidFill>
              <a:prstDash val="solid"/>
              <a:round/>
              <a:headEnd type="none" w="med" len="med"/>
              <a:tailEnd type="none" w="med" len="med"/>
            </a:ln>
          </p:spPr>
        </p:sp>
        <p:sp>
          <p:nvSpPr>
            <p:cNvPr id="84" name="Google Shape;84;p5"/>
            <p:cNvSpPr/>
            <p:nvPr/>
          </p:nvSpPr>
          <p:spPr>
            <a:xfrm>
              <a:off x="642950" y="3038475"/>
              <a:ext cx="471475" cy="514350"/>
            </a:xfrm>
            <a:custGeom>
              <a:avLst/>
              <a:gdLst/>
              <a:ahLst/>
              <a:cxnLst/>
              <a:rect l="l" t="t" r="r" b="b"/>
              <a:pathLst>
                <a:path w="18859" h="20574" extrusionOk="0">
                  <a:moveTo>
                    <a:pt x="0" y="0"/>
                  </a:moveTo>
                  <a:cubicBezTo>
                    <a:pt x="2087" y="9066"/>
                    <a:pt x="10149" y="17305"/>
                    <a:pt x="18859" y="20574"/>
                  </a:cubicBezTo>
                </a:path>
              </a:pathLst>
            </a:custGeom>
            <a:noFill/>
            <a:ln w="9525" cap="flat" cmpd="sng">
              <a:solidFill>
                <a:schemeClr val="accent1"/>
              </a:solidFill>
              <a:prstDash val="solid"/>
              <a:round/>
              <a:headEnd type="none" w="med" len="med"/>
              <a:tailEnd type="none" w="med" len="med"/>
            </a:ln>
          </p:spPr>
        </p:sp>
      </p:grpSp>
      <p:grpSp>
        <p:nvGrpSpPr>
          <p:cNvPr id="85" name="Google Shape;85;p5"/>
          <p:cNvGrpSpPr/>
          <p:nvPr/>
        </p:nvGrpSpPr>
        <p:grpSpPr>
          <a:xfrm>
            <a:off x="8430764" y="2876575"/>
            <a:ext cx="720090" cy="2632464"/>
            <a:chOff x="8430764" y="2876575"/>
            <a:chExt cx="720090" cy="2632464"/>
          </a:xfrm>
        </p:grpSpPr>
        <p:grpSp>
          <p:nvGrpSpPr>
            <p:cNvPr id="86" name="Google Shape;86;p5"/>
            <p:cNvGrpSpPr/>
            <p:nvPr/>
          </p:nvGrpSpPr>
          <p:grpSpPr>
            <a:xfrm>
              <a:off x="8430764" y="2876575"/>
              <a:ext cx="639140" cy="2632464"/>
              <a:chOff x="3265400" y="517275"/>
              <a:chExt cx="1212100" cy="4991400"/>
            </a:xfrm>
          </p:grpSpPr>
          <p:sp>
            <p:nvSpPr>
              <p:cNvPr id="87" name="Google Shape;87;p5"/>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5"/>
            <p:cNvSpPr/>
            <p:nvPr/>
          </p:nvSpPr>
          <p:spPr>
            <a:xfrm>
              <a:off x="8610600" y="3062300"/>
              <a:ext cx="433400" cy="419100"/>
            </a:xfrm>
            <a:custGeom>
              <a:avLst/>
              <a:gdLst/>
              <a:ahLst/>
              <a:cxnLst/>
              <a:rect l="l" t="t" r="r" b="b"/>
              <a:pathLst>
                <a:path w="17336" h="16764" extrusionOk="0">
                  <a:moveTo>
                    <a:pt x="0" y="0"/>
                  </a:moveTo>
                  <a:cubicBezTo>
                    <a:pt x="0" y="8039"/>
                    <a:pt x="9297" y="16764"/>
                    <a:pt x="17336" y="16764"/>
                  </a:cubicBezTo>
                </a:path>
              </a:pathLst>
            </a:custGeom>
            <a:noFill/>
            <a:ln w="9525" cap="flat" cmpd="sng">
              <a:solidFill>
                <a:schemeClr val="accent1"/>
              </a:solidFill>
              <a:prstDash val="solid"/>
              <a:round/>
              <a:headEnd type="none" w="med" len="med"/>
              <a:tailEnd type="none" w="med" len="med"/>
            </a:ln>
          </p:spPr>
        </p:sp>
        <p:sp>
          <p:nvSpPr>
            <p:cNvPr id="99" name="Google Shape;99;p5"/>
            <p:cNvSpPr/>
            <p:nvPr/>
          </p:nvSpPr>
          <p:spPr>
            <a:xfrm>
              <a:off x="8884704" y="3057525"/>
              <a:ext cx="266150" cy="1247775"/>
            </a:xfrm>
            <a:custGeom>
              <a:avLst/>
              <a:gdLst/>
              <a:ahLst/>
              <a:cxnLst/>
              <a:rect l="l" t="t" r="r" b="b"/>
              <a:pathLst>
                <a:path w="10646" h="49911" extrusionOk="0">
                  <a:moveTo>
                    <a:pt x="466" y="0"/>
                  </a:moveTo>
                  <a:cubicBezTo>
                    <a:pt x="-2858" y="16620"/>
                    <a:pt x="13499" y="33290"/>
                    <a:pt x="10182" y="49911"/>
                  </a:cubicBezTo>
                </a:path>
              </a:pathLst>
            </a:custGeom>
            <a:noFill/>
            <a:ln w="9525" cap="flat" cmpd="sng">
              <a:solidFill>
                <a:schemeClr val="accent1"/>
              </a:solidFill>
              <a:prstDash val="solid"/>
              <a:round/>
              <a:headEnd type="none" w="med" len="med"/>
              <a:tailEnd type="none" w="med" len="med"/>
            </a:ln>
          </p:spPr>
        </p:sp>
        <p:sp>
          <p:nvSpPr>
            <p:cNvPr id="100" name="Google Shape;100;p5"/>
            <p:cNvSpPr/>
            <p:nvPr/>
          </p:nvSpPr>
          <p:spPr>
            <a:xfrm>
              <a:off x="8498997" y="3048000"/>
              <a:ext cx="148925" cy="1000125"/>
            </a:xfrm>
            <a:custGeom>
              <a:avLst/>
              <a:gdLst/>
              <a:ahLst/>
              <a:cxnLst/>
              <a:rect l="l" t="t" r="r" b="b"/>
              <a:pathLst>
                <a:path w="5957" h="40005" extrusionOk="0">
                  <a:moveTo>
                    <a:pt x="274" y="0"/>
                  </a:moveTo>
                  <a:cubicBezTo>
                    <a:pt x="-1319" y="7172"/>
                    <a:pt x="5069" y="14026"/>
                    <a:pt x="5798" y="21336"/>
                  </a:cubicBezTo>
                  <a:cubicBezTo>
                    <a:pt x="6434" y="27711"/>
                    <a:pt x="4526" y="34513"/>
                    <a:pt x="1226" y="40005"/>
                  </a:cubicBezTo>
                </a:path>
              </a:pathLst>
            </a:custGeom>
            <a:noFill/>
            <a:ln w="9525" cap="flat" cmpd="sng">
              <a:solidFill>
                <a:schemeClr val="accent1"/>
              </a:solidFill>
              <a:prstDash val="solid"/>
              <a:round/>
              <a:headEnd type="none" w="med" len="med"/>
              <a:tailEnd type="none" w="med" len="med"/>
            </a:ln>
          </p:spPr>
        </p:sp>
        <p:sp>
          <p:nvSpPr>
            <p:cNvPr id="101" name="Google Shape;101;p5"/>
            <p:cNvSpPr/>
            <p:nvPr/>
          </p:nvSpPr>
          <p:spPr>
            <a:xfrm>
              <a:off x="8898743" y="3062300"/>
              <a:ext cx="102375" cy="1114425"/>
            </a:xfrm>
            <a:custGeom>
              <a:avLst/>
              <a:gdLst/>
              <a:ahLst/>
              <a:cxnLst/>
              <a:rect l="l" t="t" r="r" b="b"/>
              <a:pathLst>
                <a:path w="4095" h="44577" extrusionOk="0">
                  <a:moveTo>
                    <a:pt x="4095" y="0"/>
                  </a:moveTo>
                  <a:cubicBezTo>
                    <a:pt x="4095" y="12504"/>
                    <a:pt x="-1580" y="25004"/>
                    <a:pt x="476" y="37338"/>
                  </a:cubicBezTo>
                  <a:cubicBezTo>
                    <a:pt x="920" y="39999"/>
                    <a:pt x="1397" y="44577"/>
                    <a:pt x="4095" y="44577"/>
                  </a:cubicBezTo>
                </a:path>
              </a:pathLst>
            </a:custGeom>
            <a:noFill/>
            <a:ln w="9525" cap="flat" cmpd="sng">
              <a:solidFill>
                <a:schemeClr val="accent1"/>
              </a:solidFill>
              <a:prstDash val="solid"/>
              <a:round/>
              <a:headEnd type="none" w="med" len="med"/>
              <a:tailEnd type="none" w="med" len="med"/>
            </a:ln>
          </p:spPr>
        </p:sp>
      </p:grpSp>
      <p:grpSp>
        <p:nvGrpSpPr>
          <p:cNvPr id="102" name="Google Shape;102;p5"/>
          <p:cNvGrpSpPr/>
          <p:nvPr/>
        </p:nvGrpSpPr>
        <p:grpSpPr>
          <a:xfrm>
            <a:off x="471725" y="298000"/>
            <a:ext cx="241500" cy="241500"/>
            <a:chOff x="-1752450" y="4362450"/>
            <a:chExt cx="241500" cy="241500"/>
          </a:xfrm>
        </p:grpSpPr>
        <p:sp>
          <p:nvSpPr>
            <p:cNvPr id="103" name="Google Shape;103;p5"/>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6"/>
        <p:cNvGrpSpPr/>
        <p:nvPr/>
      </p:nvGrpSpPr>
      <p:grpSpPr>
        <a:xfrm>
          <a:off x="0" y="0"/>
          <a:ext cx="0" cy="0"/>
          <a:chOff x="0" y="0"/>
          <a:chExt cx="0" cy="0"/>
        </a:xfrm>
      </p:grpSpPr>
      <p:sp>
        <p:nvSpPr>
          <p:cNvPr id="127" name="Google Shape;127;p7"/>
          <p:cNvSpPr txBox="1">
            <a:spLocks noGrp="1"/>
          </p:cNvSpPr>
          <p:nvPr>
            <p:ph type="title"/>
          </p:nvPr>
        </p:nvSpPr>
        <p:spPr>
          <a:xfrm>
            <a:off x="4135975" y="1397550"/>
            <a:ext cx="4294800" cy="572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8" name="Google Shape;128;p7"/>
          <p:cNvSpPr txBox="1">
            <a:spLocks noGrp="1"/>
          </p:cNvSpPr>
          <p:nvPr>
            <p:ph type="subTitle" idx="1"/>
          </p:nvPr>
        </p:nvSpPr>
        <p:spPr>
          <a:xfrm>
            <a:off x="4135975" y="1970250"/>
            <a:ext cx="4294800" cy="177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Font typeface="Mulish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129" name="Google Shape;129;p7"/>
          <p:cNvSpPr/>
          <p:nvPr/>
        </p:nvSpPr>
        <p:spPr>
          <a:xfrm>
            <a:off x="-338750" y="-69125"/>
            <a:ext cx="1942625" cy="1396125"/>
          </a:xfrm>
          <a:custGeom>
            <a:avLst/>
            <a:gdLst/>
            <a:ahLst/>
            <a:cxnLst/>
            <a:rect l="l" t="t" r="r" b="b"/>
            <a:pathLst>
              <a:path w="77705" h="55845" extrusionOk="0">
                <a:moveTo>
                  <a:pt x="0" y="55583"/>
                </a:moveTo>
                <a:cubicBezTo>
                  <a:pt x="14533" y="57034"/>
                  <a:pt x="30839" y="52011"/>
                  <a:pt x="41756" y="42309"/>
                </a:cubicBezTo>
                <a:cubicBezTo>
                  <a:pt x="55589" y="30015"/>
                  <a:pt x="62310" y="10270"/>
                  <a:pt x="77705" y="0"/>
                </a:cubicBezTo>
              </a:path>
            </a:pathLst>
          </a:custGeom>
          <a:noFill/>
          <a:ln w="9525" cap="flat" cmpd="sng">
            <a:solidFill>
              <a:schemeClr val="accent1"/>
            </a:solidFill>
            <a:prstDash val="solid"/>
            <a:round/>
            <a:headEnd type="none" w="med" len="med"/>
            <a:tailEnd type="none" w="med" len="med"/>
          </a:ln>
        </p:spPr>
      </p:sp>
      <p:grpSp>
        <p:nvGrpSpPr>
          <p:cNvPr id="130" name="Google Shape;130;p7"/>
          <p:cNvGrpSpPr/>
          <p:nvPr/>
        </p:nvGrpSpPr>
        <p:grpSpPr>
          <a:xfrm flipH="1">
            <a:off x="8425252" y="298000"/>
            <a:ext cx="241500" cy="241500"/>
            <a:chOff x="-1752450" y="4362450"/>
            <a:chExt cx="241500" cy="241500"/>
          </a:xfrm>
        </p:grpSpPr>
        <p:sp>
          <p:nvSpPr>
            <p:cNvPr id="131" name="Google Shape;131;p7"/>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7"/>
          <p:cNvGrpSpPr/>
          <p:nvPr/>
        </p:nvGrpSpPr>
        <p:grpSpPr>
          <a:xfrm flipH="1">
            <a:off x="7682302" y="4676775"/>
            <a:ext cx="742950" cy="76200"/>
            <a:chOff x="2647950" y="4676775"/>
            <a:chExt cx="742950" cy="76200"/>
          </a:xfrm>
        </p:grpSpPr>
        <p:sp>
          <p:nvSpPr>
            <p:cNvPr id="134" name="Google Shape;134;p7"/>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7"/>
          <p:cNvSpPr/>
          <p:nvPr/>
        </p:nvSpPr>
        <p:spPr>
          <a:xfrm>
            <a:off x="-297275" y="-48400"/>
            <a:ext cx="739725" cy="1693775"/>
          </a:xfrm>
          <a:custGeom>
            <a:avLst/>
            <a:gdLst/>
            <a:ahLst/>
            <a:cxnLst/>
            <a:rect l="l" t="t" r="r" b="b"/>
            <a:pathLst>
              <a:path w="29589" h="67751" extrusionOk="0">
                <a:moveTo>
                  <a:pt x="0" y="67751"/>
                </a:moveTo>
                <a:cubicBezTo>
                  <a:pt x="24643" y="67751"/>
                  <a:pt x="29589" y="24643"/>
                  <a:pt x="29589" y="0"/>
                </a:cubicBezTo>
              </a:path>
            </a:pathLst>
          </a:custGeom>
          <a:noFill/>
          <a:ln w="9525" cap="flat" cmpd="sng">
            <a:solidFill>
              <a:schemeClr val="accent1"/>
            </a:solidFill>
            <a:prstDash val="solid"/>
            <a:round/>
            <a:headEnd type="none" w="med" len="med"/>
            <a:tailEnd type="none" w="med" len="med"/>
          </a:ln>
        </p:spPr>
      </p:sp>
      <p:sp>
        <p:nvSpPr>
          <p:cNvPr id="139" name="Google Shape;139;p7"/>
          <p:cNvSpPr/>
          <p:nvPr/>
        </p:nvSpPr>
        <p:spPr>
          <a:xfrm>
            <a:off x="-76050" y="4788257"/>
            <a:ext cx="1154525" cy="431300"/>
          </a:xfrm>
          <a:custGeom>
            <a:avLst/>
            <a:gdLst/>
            <a:ahLst/>
            <a:cxnLst/>
            <a:rect l="l" t="t" r="r" b="b"/>
            <a:pathLst>
              <a:path w="46181" h="17252" extrusionOk="0">
                <a:moveTo>
                  <a:pt x="0" y="8679"/>
                </a:moveTo>
                <a:cubicBezTo>
                  <a:pt x="4878" y="6240"/>
                  <a:pt x="8859" y="1881"/>
                  <a:pt x="14103" y="383"/>
                </a:cubicBezTo>
                <a:cubicBezTo>
                  <a:pt x="20214" y="-1363"/>
                  <a:pt x="26560" y="3590"/>
                  <a:pt x="32078" y="6744"/>
                </a:cubicBezTo>
                <a:cubicBezTo>
                  <a:pt x="37168" y="9653"/>
                  <a:pt x="46181" y="11390"/>
                  <a:pt x="46181" y="17252"/>
                </a:cubicBezTo>
              </a:path>
            </a:pathLst>
          </a:custGeom>
          <a:noFill/>
          <a:ln w="9525" cap="flat" cmpd="sng">
            <a:solidFill>
              <a:schemeClr val="accent1"/>
            </a:solidFill>
            <a:prstDash val="solid"/>
            <a:round/>
            <a:headEnd type="none" w="med" len="med"/>
            <a:tailEnd type="none" w="med" len="med"/>
          </a:ln>
        </p:spPr>
      </p:sp>
      <p:sp>
        <p:nvSpPr>
          <p:cNvPr id="140" name="Google Shape;140;p7"/>
          <p:cNvSpPr/>
          <p:nvPr/>
        </p:nvSpPr>
        <p:spPr>
          <a:xfrm>
            <a:off x="615275" y="4839115"/>
            <a:ext cx="1078475" cy="408075"/>
          </a:xfrm>
          <a:custGeom>
            <a:avLst/>
            <a:gdLst/>
            <a:ahLst/>
            <a:cxnLst/>
            <a:rect l="l" t="t" r="r" b="b"/>
            <a:pathLst>
              <a:path w="43139" h="16323" extrusionOk="0">
                <a:moveTo>
                  <a:pt x="0" y="16323"/>
                </a:moveTo>
                <a:cubicBezTo>
                  <a:pt x="6381" y="7391"/>
                  <a:pt x="17933" y="-1524"/>
                  <a:pt x="28760" y="284"/>
                </a:cubicBezTo>
                <a:cubicBezTo>
                  <a:pt x="35446" y="1400"/>
                  <a:pt x="39380" y="9023"/>
                  <a:pt x="43139" y="14664"/>
                </a:cubicBezTo>
              </a:path>
            </a:pathLst>
          </a:custGeom>
          <a:noFill/>
          <a:ln w="9525" cap="flat" cmpd="sng">
            <a:solidFill>
              <a:schemeClr val="accent1"/>
            </a:solidFill>
            <a:prstDash val="solid"/>
            <a:round/>
            <a:headEnd type="none" w="med" len="med"/>
            <a:tailEnd type="none" w="med" len="med"/>
          </a:ln>
        </p:spPr>
      </p:sp>
      <p:sp>
        <p:nvSpPr>
          <p:cNvPr id="141" name="Google Shape;141;p7"/>
          <p:cNvSpPr>
            <a:spLocks noGrp="1"/>
          </p:cNvSpPr>
          <p:nvPr>
            <p:ph type="pic" idx="2"/>
          </p:nvPr>
        </p:nvSpPr>
        <p:spPr>
          <a:xfrm flipH="1">
            <a:off x="713225" y="539500"/>
            <a:ext cx="3015300" cy="4064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3920375" y="1307100"/>
            <a:ext cx="4508100" cy="25293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SzPts val="6000"/>
              <a:buNone/>
              <a:defRPr sz="6000"/>
            </a:lvl1pPr>
            <a:lvl2pPr lvl="1" algn="r">
              <a:spcBef>
                <a:spcPts val="0"/>
              </a:spcBef>
              <a:spcAft>
                <a:spcPts val="0"/>
              </a:spcAft>
              <a:buSzPts val="6000"/>
              <a:buFont typeface="Goldman"/>
              <a:buNone/>
              <a:defRPr sz="6000">
                <a:latin typeface="Goldman"/>
                <a:ea typeface="Goldman"/>
                <a:cs typeface="Goldman"/>
                <a:sym typeface="Goldman"/>
              </a:defRPr>
            </a:lvl2pPr>
            <a:lvl3pPr lvl="2" algn="r">
              <a:spcBef>
                <a:spcPts val="0"/>
              </a:spcBef>
              <a:spcAft>
                <a:spcPts val="0"/>
              </a:spcAft>
              <a:buSzPts val="6000"/>
              <a:buFont typeface="Goldman"/>
              <a:buNone/>
              <a:defRPr sz="6000">
                <a:latin typeface="Goldman"/>
                <a:ea typeface="Goldman"/>
                <a:cs typeface="Goldman"/>
                <a:sym typeface="Goldman"/>
              </a:defRPr>
            </a:lvl3pPr>
            <a:lvl4pPr lvl="3" algn="r">
              <a:spcBef>
                <a:spcPts val="0"/>
              </a:spcBef>
              <a:spcAft>
                <a:spcPts val="0"/>
              </a:spcAft>
              <a:buSzPts val="6000"/>
              <a:buFont typeface="Goldman"/>
              <a:buNone/>
              <a:defRPr sz="6000">
                <a:latin typeface="Goldman"/>
                <a:ea typeface="Goldman"/>
                <a:cs typeface="Goldman"/>
                <a:sym typeface="Goldman"/>
              </a:defRPr>
            </a:lvl4pPr>
            <a:lvl5pPr lvl="4" algn="r">
              <a:spcBef>
                <a:spcPts val="0"/>
              </a:spcBef>
              <a:spcAft>
                <a:spcPts val="0"/>
              </a:spcAft>
              <a:buSzPts val="6000"/>
              <a:buFont typeface="Goldman"/>
              <a:buNone/>
              <a:defRPr sz="6000">
                <a:latin typeface="Goldman"/>
                <a:ea typeface="Goldman"/>
                <a:cs typeface="Goldman"/>
                <a:sym typeface="Goldman"/>
              </a:defRPr>
            </a:lvl5pPr>
            <a:lvl6pPr lvl="5" algn="r">
              <a:spcBef>
                <a:spcPts val="0"/>
              </a:spcBef>
              <a:spcAft>
                <a:spcPts val="0"/>
              </a:spcAft>
              <a:buSzPts val="6000"/>
              <a:buFont typeface="Goldman"/>
              <a:buNone/>
              <a:defRPr sz="6000">
                <a:latin typeface="Goldman"/>
                <a:ea typeface="Goldman"/>
                <a:cs typeface="Goldman"/>
                <a:sym typeface="Goldman"/>
              </a:defRPr>
            </a:lvl6pPr>
            <a:lvl7pPr lvl="6" algn="r">
              <a:spcBef>
                <a:spcPts val="0"/>
              </a:spcBef>
              <a:spcAft>
                <a:spcPts val="0"/>
              </a:spcAft>
              <a:buSzPts val="6000"/>
              <a:buFont typeface="Goldman"/>
              <a:buNone/>
              <a:defRPr sz="6000">
                <a:latin typeface="Goldman"/>
                <a:ea typeface="Goldman"/>
                <a:cs typeface="Goldman"/>
                <a:sym typeface="Goldman"/>
              </a:defRPr>
            </a:lvl7pPr>
            <a:lvl8pPr lvl="7" algn="r">
              <a:spcBef>
                <a:spcPts val="0"/>
              </a:spcBef>
              <a:spcAft>
                <a:spcPts val="0"/>
              </a:spcAft>
              <a:buSzPts val="6000"/>
              <a:buFont typeface="Goldman"/>
              <a:buNone/>
              <a:defRPr sz="6000">
                <a:latin typeface="Goldman"/>
                <a:ea typeface="Goldman"/>
                <a:cs typeface="Goldman"/>
                <a:sym typeface="Goldman"/>
              </a:defRPr>
            </a:lvl8pPr>
            <a:lvl9pPr lvl="8" algn="r">
              <a:spcBef>
                <a:spcPts val="0"/>
              </a:spcBef>
              <a:spcAft>
                <a:spcPts val="0"/>
              </a:spcAft>
              <a:buSzPts val="6000"/>
              <a:buFont typeface="Goldman"/>
              <a:buNone/>
              <a:defRPr sz="6000">
                <a:latin typeface="Goldman"/>
                <a:ea typeface="Goldman"/>
                <a:cs typeface="Goldman"/>
                <a:sym typeface="Goldman"/>
              </a:defRPr>
            </a:lvl9pPr>
          </a:lstStyle>
          <a:p>
            <a:endParaRPr/>
          </a:p>
        </p:txBody>
      </p:sp>
      <p:grpSp>
        <p:nvGrpSpPr>
          <p:cNvPr id="144" name="Google Shape;144;p8"/>
          <p:cNvGrpSpPr/>
          <p:nvPr/>
        </p:nvGrpSpPr>
        <p:grpSpPr>
          <a:xfrm>
            <a:off x="471725" y="298000"/>
            <a:ext cx="241500" cy="241500"/>
            <a:chOff x="-1752450" y="4362450"/>
            <a:chExt cx="241500" cy="241500"/>
          </a:xfrm>
        </p:grpSpPr>
        <p:sp>
          <p:nvSpPr>
            <p:cNvPr id="145" name="Google Shape;145;p8"/>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8"/>
          <p:cNvGrpSpPr/>
          <p:nvPr/>
        </p:nvGrpSpPr>
        <p:grpSpPr>
          <a:xfrm>
            <a:off x="7685525" y="4803325"/>
            <a:ext cx="742950" cy="76200"/>
            <a:chOff x="2647950" y="4676775"/>
            <a:chExt cx="742950" cy="76200"/>
          </a:xfrm>
        </p:grpSpPr>
        <p:sp>
          <p:nvSpPr>
            <p:cNvPr id="148" name="Google Shape;148;p8"/>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8"/>
          <p:cNvGrpSpPr/>
          <p:nvPr/>
        </p:nvGrpSpPr>
        <p:grpSpPr>
          <a:xfrm flipH="1">
            <a:off x="471723" y="1604199"/>
            <a:ext cx="3095380" cy="3539601"/>
            <a:chOff x="123998" y="1604199"/>
            <a:chExt cx="3095380" cy="3539601"/>
          </a:xfrm>
        </p:grpSpPr>
        <p:grpSp>
          <p:nvGrpSpPr>
            <p:cNvPr id="153" name="Google Shape;153;p8"/>
            <p:cNvGrpSpPr/>
            <p:nvPr/>
          </p:nvGrpSpPr>
          <p:grpSpPr>
            <a:xfrm>
              <a:off x="123998" y="1604199"/>
              <a:ext cx="1665589" cy="3538917"/>
              <a:chOff x="3733925" y="3400424"/>
              <a:chExt cx="1079728" cy="2294274"/>
            </a:xfrm>
          </p:grpSpPr>
          <p:sp>
            <p:nvSpPr>
              <p:cNvPr id="154" name="Google Shape;154;p8"/>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8"/>
            <p:cNvGrpSpPr/>
            <p:nvPr/>
          </p:nvGrpSpPr>
          <p:grpSpPr>
            <a:xfrm>
              <a:off x="1415091" y="2586831"/>
              <a:ext cx="1203249" cy="2556968"/>
              <a:chOff x="3733925" y="3400424"/>
              <a:chExt cx="1079728" cy="2294274"/>
            </a:xfrm>
          </p:grpSpPr>
          <p:sp>
            <p:nvSpPr>
              <p:cNvPr id="159" name="Google Shape;159;p8"/>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8"/>
            <p:cNvSpPr/>
            <p:nvPr/>
          </p:nvSpPr>
          <p:spPr>
            <a:xfrm>
              <a:off x="233272" y="1668407"/>
              <a:ext cx="1212175" cy="965991"/>
            </a:xfrm>
            <a:custGeom>
              <a:avLst/>
              <a:gdLst/>
              <a:ahLst/>
              <a:cxnLst/>
              <a:rect l="l" t="t" r="r" b="b"/>
              <a:pathLst>
                <a:path w="31432" h="25050" extrusionOk="0">
                  <a:moveTo>
                    <a:pt x="0" y="0"/>
                  </a:moveTo>
                  <a:cubicBezTo>
                    <a:pt x="8720" y="10171"/>
                    <a:pt x="18137" y="23393"/>
                    <a:pt x="31432" y="25050"/>
                  </a:cubicBezTo>
                </a:path>
              </a:pathLst>
            </a:custGeom>
            <a:noFill/>
            <a:ln w="9525" cap="flat" cmpd="sng">
              <a:solidFill>
                <a:schemeClr val="accent1"/>
              </a:solidFill>
              <a:prstDash val="solid"/>
              <a:round/>
              <a:headEnd type="none" w="med" len="med"/>
              <a:tailEnd type="none" w="med" len="med"/>
            </a:ln>
          </p:spPr>
        </p:sp>
        <p:sp>
          <p:nvSpPr>
            <p:cNvPr id="164" name="Google Shape;164;p8"/>
            <p:cNvSpPr/>
            <p:nvPr/>
          </p:nvSpPr>
          <p:spPr>
            <a:xfrm>
              <a:off x="218575" y="1657375"/>
              <a:ext cx="2342385" cy="966016"/>
            </a:xfrm>
            <a:custGeom>
              <a:avLst/>
              <a:gdLst/>
              <a:ahLst/>
              <a:cxnLst/>
              <a:rect l="l" t="t" r="r" b="b"/>
              <a:pathLst>
                <a:path w="58769" h="24670" extrusionOk="0">
                  <a:moveTo>
                    <a:pt x="0" y="0"/>
                  </a:moveTo>
                  <a:cubicBezTo>
                    <a:pt x="16766" y="13049"/>
                    <a:pt x="39766" y="15169"/>
                    <a:pt x="58769" y="24670"/>
                  </a:cubicBezTo>
                </a:path>
              </a:pathLst>
            </a:custGeom>
            <a:noFill/>
            <a:ln w="9525" cap="flat" cmpd="sng">
              <a:solidFill>
                <a:schemeClr val="accent1"/>
              </a:solidFill>
              <a:prstDash val="solid"/>
              <a:round/>
              <a:headEnd type="none" w="med" len="med"/>
              <a:tailEnd type="none" w="med" len="med"/>
            </a:ln>
          </p:spPr>
        </p:sp>
        <p:sp>
          <p:nvSpPr>
            <p:cNvPr id="165" name="Google Shape;165;p8"/>
            <p:cNvSpPr/>
            <p:nvPr/>
          </p:nvSpPr>
          <p:spPr>
            <a:xfrm>
              <a:off x="1489480" y="1661050"/>
              <a:ext cx="203630" cy="966016"/>
            </a:xfrm>
            <a:custGeom>
              <a:avLst/>
              <a:gdLst/>
              <a:ahLst/>
              <a:cxnLst/>
              <a:rect l="l" t="t" r="r" b="b"/>
              <a:pathLst>
                <a:path w="7184" h="24670" extrusionOk="0">
                  <a:moveTo>
                    <a:pt x="7049" y="0"/>
                  </a:moveTo>
                  <a:cubicBezTo>
                    <a:pt x="7897" y="8510"/>
                    <a:pt x="3825" y="17020"/>
                    <a:pt x="0" y="24670"/>
                  </a:cubicBezTo>
                </a:path>
              </a:pathLst>
            </a:custGeom>
            <a:noFill/>
            <a:ln w="9525" cap="flat" cmpd="sng">
              <a:solidFill>
                <a:schemeClr val="accent1"/>
              </a:solidFill>
              <a:prstDash val="solid"/>
              <a:round/>
              <a:headEnd type="none" w="med" len="med"/>
              <a:tailEnd type="none" w="med" len="med"/>
            </a:ln>
          </p:spPr>
        </p:sp>
        <p:sp>
          <p:nvSpPr>
            <p:cNvPr id="166" name="Google Shape;166;p8"/>
            <p:cNvSpPr/>
            <p:nvPr/>
          </p:nvSpPr>
          <p:spPr>
            <a:xfrm>
              <a:off x="1702600" y="1719800"/>
              <a:ext cx="858354" cy="914591"/>
            </a:xfrm>
            <a:custGeom>
              <a:avLst/>
              <a:gdLst/>
              <a:ahLst/>
              <a:cxnLst/>
              <a:rect l="l" t="t" r="r" b="b"/>
              <a:pathLst>
                <a:path w="20193" h="23241" extrusionOk="0">
                  <a:moveTo>
                    <a:pt x="20193" y="23241"/>
                  </a:moveTo>
                  <a:cubicBezTo>
                    <a:pt x="15103" y="14330"/>
                    <a:pt x="3239" y="9738"/>
                    <a:pt x="0" y="0"/>
                  </a:cubicBezTo>
                </a:path>
              </a:pathLst>
            </a:custGeom>
            <a:noFill/>
            <a:ln w="9525" cap="flat" cmpd="sng">
              <a:solidFill>
                <a:schemeClr val="accent1"/>
              </a:solidFill>
              <a:prstDash val="solid"/>
              <a:round/>
              <a:headEnd type="none" w="med" len="med"/>
              <a:tailEnd type="none" w="med" len="med"/>
            </a:ln>
          </p:spPr>
        </p:sp>
        <p:grpSp>
          <p:nvGrpSpPr>
            <p:cNvPr id="167" name="Google Shape;167;p8"/>
            <p:cNvGrpSpPr/>
            <p:nvPr/>
          </p:nvGrpSpPr>
          <p:grpSpPr>
            <a:xfrm>
              <a:off x="2243844" y="3070646"/>
              <a:ext cx="975534" cy="2073106"/>
              <a:chOff x="3733925" y="3400424"/>
              <a:chExt cx="1079728" cy="2294274"/>
            </a:xfrm>
          </p:grpSpPr>
          <p:sp>
            <p:nvSpPr>
              <p:cNvPr id="168" name="Google Shape;168;p8"/>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8"/>
            <p:cNvSpPr/>
            <p:nvPr/>
          </p:nvSpPr>
          <p:spPr>
            <a:xfrm>
              <a:off x="1483525" y="2631275"/>
              <a:ext cx="804850" cy="459600"/>
            </a:xfrm>
            <a:custGeom>
              <a:avLst/>
              <a:gdLst/>
              <a:ahLst/>
              <a:cxnLst/>
              <a:rect l="l" t="t" r="r" b="b"/>
              <a:pathLst>
                <a:path w="32194" h="18384" extrusionOk="0">
                  <a:moveTo>
                    <a:pt x="0" y="0"/>
                  </a:moveTo>
                  <a:cubicBezTo>
                    <a:pt x="7086" y="10124"/>
                    <a:pt x="19933" y="16839"/>
                    <a:pt x="32194" y="18384"/>
                  </a:cubicBezTo>
                </a:path>
              </a:pathLst>
            </a:custGeom>
            <a:noFill/>
            <a:ln w="9525" cap="flat" cmpd="sng">
              <a:solidFill>
                <a:schemeClr val="accent1"/>
              </a:solidFill>
              <a:prstDash val="solid"/>
              <a:round/>
              <a:headEnd type="none" w="med" len="med"/>
              <a:tailEnd type="none" w="med" len="med"/>
            </a:ln>
          </p:spPr>
        </p:sp>
        <p:sp>
          <p:nvSpPr>
            <p:cNvPr id="173" name="Google Shape;173;p8"/>
            <p:cNvSpPr/>
            <p:nvPr/>
          </p:nvSpPr>
          <p:spPr>
            <a:xfrm>
              <a:off x="1476375" y="2631275"/>
              <a:ext cx="1695450" cy="473875"/>
            </a:xfrm>
            <a:custGeom>
              <a:avLst/>
              <a:gdLst/>
              <a:ahLst/>
              <a:cxnLst/>
              <a:rect l="l" t="t" r="r" b="b"/>
              <a:pathLst>
                <a:path w="67818" h="18955" extrusionOk="0">
                  <a:moveTo>
                    <a:pt x="0" y="0"/>
                  </a:moveTo>
                  <a:cubicBezTo>
                    <a:pt x="17915" y="15166"/>
                    <a:pt x="48712" y="5320"/>
                    <a:pt x="67818" y="18955"/>
                  </a:cubicBezTo>
                </a:path>
              </a:pathLst>
            </a:custGeom>
            <a:noFill/>
            <a:ln w="9525" cap="flat" cmpd="sng">
              <a:solidFill>
                <a:schemeClr val="accent1"/>
              </a:solidFill>
              <a:prstDash val="solid"/>
              <a:round/>
              <a:headEnd type="none" w="med" len="med"/>
              <a:tailEnd type="none" w="med" len="med"/>
            </a:ln>
          </p:spPr>
        </p:sp>
        <p:sp>
          <p:nvSpPr>
            <p:cNvPr id="174" name="Google Shape;174;p8"/>
            <p:cNvSpPr/>
            <p:nvPr/>
          </p:nvSpPr>
          <p:spPr>
            <a:xfrm>
              <a:off x="2297288" y="2631275"/>
              <a:ext cx="257779" cy="473875"/>
            </a:xfrm>
            <a:custGeom>
              <a:avLst/>
              <a:gdLst/>
              <a:ahLst/>
              <a:cxnLst/>
              <a:rect l="l" t="t" r="r" b="b"/>
              <a:pathLst>
                <a:path w="8953" h="18955" extrusionOk="0">
                  <a:moveTo>
                    <a:pt x="8953" y="0"/>
                  </a:moveTo>
                  <a:cubicBezTo>
                    <a:pt x="4589" y="5458"/>
                    <a:pt x="864" y="12021"/>
                    <a:pt x="0" y="18955"/>
                  </a:cubicBezTo>
                </a:path>
              </a:pathLst>
            </a:custGeom>
            <a:noFill/>
            <a:ln w="9525" cap="flat" cmpd="sng">
              <a:solidFill>
                <a:schemeClr val="accent1"/>
              </a:solidFill>
              <a:prstDash val="solid"/>
              <a:round/>
              <a:headEnd type="none" w="med" len="med"/>
              <a:tailEnd type="none" w="med" len="med"/>
            </a:ln>
          </p:spPr>
        </p:sp>
        <p:sp>
          <p:nvSpPr>
            <p:cNvPr id="175" name="Google Shape;175;p8"/>
            <p:cNvSpPr/>
            <p:nvPr/>
          </p:nvSpPr>
          <p:spPr>
            <a:xfrm>
              <a:off x="2521750" y="2636050"/>
              <a:ext cx="642925" cy="457200"/>
            </a:xfrm>
            <a:custGeom>
              <a:avLst/>
              <a:gdLst/>
              <a:ahLst/>
              <a:cxnLst/>
              <a:rect l="l" t="t" r="r" b="b"/>
              <a:pathLst>
                <a:path w="25717" h="18288" extrusionOk="0">
                  <a:moveTo>
                    <a:pt x="0" y="0"/>
                  </a:moveTo>
                  <a:cubicBezTo>
                    <a:pt x="6573" y="8212"/>
                    <a:pt x="17159" y="12172"/>
                    <a:pt x="25717" y="18288"/>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6"/>
        <p:cNvGrpSpPr/>
        <p:nvPr/>
      </p:nvGrpSpPr>
      <p:grpSpPr>
        <a:xfrm>
          <a:off x="0" y="0"/>
          <a:ext cx="0" cy="0"/>
          <a:chOff x="0" y="0"/>
          <a:chExt cx="0" cy="0"/>
        </a:xfrm>
      </p:grpSpPr>
      <p:sp>
        <p:nvSpPr>
          <p:cNvPr id="177" name="Google Shape;177;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78" name="Google Shape;178;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79" name="Google Shape;179;p9"/>
          <p:cNvGrpSpPr/>
          <p:nvPr/>
        </p:nvGrpSpPr>
        <p:grpSpPr>
          <a:xfrm flipH="1">
            <a:off x="8430775" y="298000"/>
            <a:ext cx="241500" cy="241500"/>
            <a:chOff x="-1752450" y="4362450"/>
            <a:chExt cx="241500" cy="241500"/>
          </a:xfrm>
        </p:grpSpPr>
        <p:sp>
          <p:nvSpPr>
            <p:cNvPr id="180" name="Google Shape;180;p9"/>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9"/>
          <p:cNvGrpSpPr/>
          <p:nvPr/>
        </p:nvGrpSpPr>
        <p:grpSpPr>
          <a:xfrm>
            <a:off x="4200525" y="4676775"/>
            <a:ext cx="742950" cy="76200"/>
            <a:chOff x="2647950" y="4676775"/>
            <a:chExt cx="742950" cy="76200"/>
          </a:xfrm>
        </p:grpSpPr>
        <p:sp>
          <p:nvSpPr>
            <p:cNvPr id="183" name="Google Shape;183;p9"/>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9"/>
          <p:cNvGrpSpPr/>
          <p:nvPr/>
        </p:nvGrpSpPr>
        <p:grpSpPr>
          <a:xfrm>
            <a:off x="471725" y="298000"/>
            <a:ext cx="241500" cy="241500"/>
            <a:chOff x="-1752450" y="4362450"/>
            <a:chExt cx="241500" cy="241500"/>
          </a:xfrm>
        </p:grpSpPr>
        <p:sp>
          <p:nvSpPr>
            <p:cNvPr id="188" name="Google Shape;188;p9"/>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9"/>
          <p:cNvGrpSpPr/>
          <p:nvPr/>
        </p:nvGrpSpPr>
        <p:grpSpPr>
          <a:xfrm>
            <a:off x="138278" y="1526683"/>
            <a:ext cx="1586643" cy="4544090"/>
            <a:chOff x="74089" y="2876575"/>
            <a:chExt cx="1115390" cy="3194439"/>
          </a:xfrm>
        </p:grpSpPr>
        <p:grpSp>
          <p:nvGrpSpPr>
            <p:cNvPr id="191" name="Google Shape;191;p9"/>
            <p:cNvGrpSpPr/>
            <p:nvPr/>
          </p:nvGrpSpPr>
          <p:grpSpPr>
            <a:xfrm>
              <a:off x="74089" y="2876575"/>
              <a:ext cx="639140" cy="2632464"/>
              <a:chOff x="3265400" y="517275"/>
              <a:chExt cx="1212100" cy="4991400"/>
            </a:xfrm>
          </p:grpSpPr>
          <p:sp>
            <p:nvSpPr>
              <p:cNvPr id="192" name="Google Shape;192;p9"/>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9"/>
            <p:cNvGrpSpPr/>
            <p:nvPr/>
          </p:nvGrpSpPr>
          <p:grpSpPr>
            <a:xfrm>
              <a:off x="550339" y="3438550"/>
              <a:ext cx="639140" cy="2632464"/>
              <a:chOff x="3265400" y="517275"/>
              <a:chExt cx="1212100" cy="4991400"/>
            </a:xfrm>
          </p:grpSpPr>
          <p:sp>
            <p:nvSpPr>
              <p:cNvPr id="204" name="Google Shape;204;p9"/>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9"/>
            <p:cNvSpPr/>
            <p:nvPr/>
          </p:nvSpPr>
          <p:spPr>
            <a:xfrm>
              <a:off x="147650" y="3000375"/>
              <a:ext cx="476254" cy="552439"/>
            </a:xfrm>
            <a:custGeom>
              <a:avLst/>
              <a:gdLst/>
              <a:ahLst/>
              <a:cxnLst/>
              <a:rect l="l" t="t" r="r" b="b"/>
              <a:pathLst>
                <a:path w="19431" h="23241" extrusionOk="0">
                  <a:moveTo>
                    <a:pt x="0" y="0"/>
                  </a:moveTo>
                  <a:cubicBezTo>
                    <a:pt x="628" y="10078"/>
                    <a:pt x="10601" y="18342"/>
                    <a:pt x="19431" y="23241"/>
                  </a:cubicBezTo>
                </a:path>
              </a:pathLst>
            </a:custGeom>
            <a:noFill/>
            <a:ln w="9525" cap="flat" cmpd="sng">
              <a:solidFill>
                <a:schemeClr val="accent1"/>
              </a:solidFill>
              <a:prstDash val="solid"/>
              <a:round/>
              <a:headEnd type="none" w="med" len="med"/>
              <a:tailEnd type="none" w="med" len="med"/>
            </a:ln>
          </p:spPr>
        </p:sp>
        <p:sp>
          <p:nvSpPr>
            <p:cNvPr id="216" name="Google Shape;216;p9"/>
            <p:cNvSpPr/>
            <p:nvPr/>
          </p:nvSpPr>
          <p:spPr>
            <a:xfrm>
              <a:off x="254800" y="3036100"/>
              <a:ext cx="476250" cy="516725"/>
            </a:xfrm>
            <a:custGeom>
              <a:avLst/>
              <a:gdLst/>
              <a:ahLst/>
              <a:cxnLst/>
              <a:rect l="l" t="t" r="r" b="b"/>
              <a:pathLst>
                <a:path w="19050" h="20669" extrusionOk="0">
                  <a:moveTo>
                    <a:pt x="0" y="0"/>
                  </a:moveTo>
                  <a:cubicBezTo>
                    <a:pt x="4483" y="8228"/>
                    <a:pt x="10914" y="16022"/>
                    <a:pt x="19050" y="20669"/>
                  </a:cubicBezTo>
                </a:path>
              </a:pathLst>
            </a:custGeom>
            <a:noFill/>
            <a:ln w="9525" cap="flat" cmpd="sng">
              <a:solidFill>
                <a:schemeClr val="accent1"/>
              </a:solidFill>
              <a:prstDash val="solid"/>
              <a:round/>
              <a:headEnd type="none" w="med" len="med"/>
              <a:tailEnd type="none" w="med" len="med"/>
            </a:ln>
          </p:spPr>
        </p:sp>
        <p:sp>
          <p:nvSpPr>
            <p:cNvPr id="217" name="Google Shape;217;p9"/>
            <p:cNvSpPr/>
            <p:nvPr/>
          </p:nvSpPr>
          <p:spPr>
            <a:xfrm>
              <a:off x="533400" y="3032525"/>
              <a:ext cx="469100" cy="523875"/>
            </a:xfrm>
            <a:custGeom>
              <a:avLst/>
              <a:gdLst/>
              <a:ahLst/>
              <a:cxnLst/>
              <a:rect l="l" t="t" r="r" b="b"/>
              <a:pathLst>
                <a:path w="18764" h="20955" extrusionOk="0">
                  <a:moveTo>
                    <a:pt x="0" y="0"/>
                  </a:moveTo>
                  <a:cubicBezTo>
                    <a:pt x="2280" y="9095"/>
                    <a:pt x="11136" y="15503"/>
                    <a:pt x="18764" y="20955"/>
                  </a:cubicBezTo>
                </a:path>
              </a:pathLst>
            </a:custGeom>
            <a:noFill/>
            <a:ln w="9525" cap="flat" cmpd="sng">
              <a:solidFill>
                <a:schemeClr val="accent1"/>
              </a:solidFill>
              <a:prstDash val="solid"/>
              <a:round/>
              <a:headEnd type="none" w="med" len="med"/>
              <a:tailEnd type="none" w="med" len="med"/>
            </a:ln>
          </p:spPr>
        </p:sp>
        <p:sp>
          <p:nvSpPr>
            <p:cNvPr id="218" name="Google Shape;218;p9"/>
            <p:cNvSpPr/>
            <p:nvPr/>
          </p:nvSpPr>
          <p:spPr>
            <a:xfrm>
              <a:off x="642950" y="3038475"/>
              <a:ext cx="471475" cy="514350"/>
            </a:xfrm>
            <a:custGeom>
              <a:avLst/>
              <a:gdLst/>
              <a:ahLst/>
              <a:cxnLst/>
              <a:rect l="l" t="t" r="r" b="b"/>
              <a:pathLst>
                <a:path w="18859" h="20574" extrusionOk="0">
                  <a:moveTo>
                    <a:pt x="0" y="0"/>
                  </a:moveTo>
                  <a:cubicBezTo>
                    <a:pt x="2087" y="9066"/>
                    <a:pt x="10149" y="17305"/>
                    <a:pt x="18859" y="20574"/>
                  </a:cubicBezTo>
                </a:path>
              </a:pathLst>
            </a:custGeom>
            <a:noFill/>
            <a:ln w="9525" cap="flat" cmpd="sng">
              <a:solidFill>
                <a:schemeClr val="accent1"/>
              </a:solidFill>
              <a:prstDash val="solid"/>
              <a:round/>
              <a:headEnd type="none" w="med" len="med"/>
              <a:tailEnd type="none" w="med" len="med"/>
            </a:ln>
          </p:spPr>
        </p:sp>
      </p:grpSp>
      <p:grpSp>
        <p:nvGrpSpPr>
          <p:cNvPr id="219" name="Google Shape;219;p9"/>
          <p:cNvGrpSpPr/>
          <p:nvPr/>
        </p:nvGrpSpPr>
        <p:grpSpPr>
          <a:xfrm flipH="1">
            <a:off x="7419078" y="1526683"/>
            <a:ext cx="1586643" cy="4544090"/>
            <a:chOff x="74089" y="2876575"/>
            <a:chExt cx="1115390" cy="3194439"/>
          </a:xfrm>
        </p:grpSpPr>
        <p:grpSp>
          <p:nvGrpSpPr>
            <p:cNvPr id="220" name="Google Shape;220;p9"/>
            <p:cNvGrpSpPr/>
            <p:nvPr/>
          </p:nvGrpSpPr>
          <p:grpSpPr>
            <a:xfrm>
              <a:off x="74089" y="2876575"/>
              <a:ext cx="639140" cy="2632464"/>
              <a:chOff x="3265400" y="517275"/>
              <a:chExt cx="1212100" cy="4991400"/>
            </a:xfrm>
          </p:grpSpPr>
          <p:sp>
            <p:nvSpPr>
              <p:cNvPr id="221" name="Google Shape;221;p9"/>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9"/>
            <p:cNvGrpSpPr/>
            <p:nvPr/>
          </p:nvGrpSpPr>
          <p:grpSpPr>
            <a:xfrm>
              <a:off x="550339" y="3438550"/>
              <a:ext cx="639140" cy="2632464"/>
              <a:chOff x="3265400" y="517275"/>
              <a:chExt cx="1212100" cy="4991400"/>
            </a:xfrm>
          </p:grpSpPr>
          <p:sp>
            <p:nvSpPr>
              <p:cNvPr id="233" name="Google Shape;233;p9"/>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9"/>
            <p:cNvSpPr/>
            <p:nvPr/>
          </p:nvSpPr>
          <p:spPr>
            <a:xfrm>
              <a:off x="147650" y="3000375"/>
              <a:ext cx="476254" cy="552439"/>
            </a:xfrm>
            <a:custGeom>
              <a:avLst/>
              <a:gdLst/>
              <a:ahLst/>
              <a:cxnLst/>
              <a:rect l="l" t="t" r="r" b="b"/>
              <a:pathLst>
                <a:path w="19431" h="23241" extrusionOk="0">
                  <a:moveTo>
                    <a:pt x="0" y="0"/>
                  </a:moveTo>
                  <a:cubicBezTo>
                    <a:pt x="628" y="10078"/>
                    <a:pt x="10601" y="18342"/>
                    <a:pt x="19431" y="23241"/>
                  </a:cubicBezTo>
                </a:path>
              </a:pathLst>
            </a:custGeom>
            <a:noFill/>
            <a:ln w="9525" cap="flat" cmpd="sng">
              <a:solidFill>
                <a:schemeClr val="accent1"/>
              </a:solidFill>
              <a:prstDash val="solid"/>
              <a:round/>
              <a:headEnd type="none" w="med" len="med"/>
              <a:tailEnd type="none" w="med" len="med"/>
            </a:ln>
          </p:spPr>
        </p:sp>
        <p:sp>
          <p:nvSpPr>
            <p:cNvPr id="245" name="Google Shape;245;p9"/>
            <p:cNvSpPr/>
            <p:nvPr/>
          </p:nvSpPr>
          <p:spPr>
            <a:xfrm>
              <a:off x="254800" y="3036100"/>
              <a:ext cx="476250" cy="516725"/>
            </a:xfrm>
            <a:custGeom>
              <a:avLst/>
              <a:gdLst/>
              <a:ahLst/>
              <a:cxnLst/>
              <a:rect l="l" t="t" r="r" b="b"/>
              <a:pathLst>
                <a:path w="19050" h="20669" extrusionOk="0">
                  <a:moveTo>
                    <a:pt x="0" y="0"/>
                  </a:moveTo>
                  <a:cubicBezTo>
                    <a:pt x="4483" y="8228"/>
                    <a:pt x="10914" y="16022"/>
                    <a:pt x="19050" y="20669"/>
                  </a:cubicBezTo>
                </a:path>
              </a:pathLst>
            </a:custGeom>
            <a:noFill/>
            <a:ln w="9525" cap="flat" cmpd="sng">
              <a:solidFill>
                <a:schemeClr val="accent1"/>
              </a:solidFill>
              <a:prstDash val="solid"/>
              <a:round/>
              <a:headEnd type="none" w="med" len="med"/>
              <a:tailEnd type="none" w="med" len="med"/>
            </a:ln>
          </p:spPr>
        </p:sp>
        <p:sp>
          <p:nvSpPr>
            <p:cNvPr id="246" name="Google Shape;246;p9"/>
            <p:cNvSpPr/>
            <p:nvPr/>
          </p:nvSpPr>
          <p:spPr>
            <a:xfrm>
              <a:off x="533400" y="3032525"/>
              <a:ext cx="469100" cy="523875"/>
            </a:xfrm>
            <a:custGeom>
              <a:avLst/>
              <a:gdLst/>
              <a:ahLst/>
              <a:cxnLst/>
              <a:rect l="l" t="t" r="r" b="b"/>
              <a:pathLst>
                <a:path w="18764" h="20955" extrusionOk="0">
                  <a:moveTo>
                    <a:pt x="0" y="0"/>
                  </a:moveTo>
                  <a:cubicBezTo>
                    <a:pt x="2280" y="9095"/>
                    <a:pt x="11136" y="15503"/>
                    <a:pt x="18764" y="20955"/>
                  </a:cubicBezTo>
                </a:path>
              </a:pathLst>
            </a:custGeom>
            <a:noFill/>
            <a:ln w="9525" cap="flat" cmpd="sng">
              <a:solidFill>
                <a:schemeClr val="accent1"/>
              </a:solidFill>
              <a:prstDash val="solid"/>
              <a:round/>
              <a:headEnd type="none" w="med" len="med"/>
              <a:tailEnd type="none" w="med" len="med"/>
            </a:ln>
          </p:spPr>
        </p:sp>
        <p:sp>
          <p:nvSpPr>
            <p:cNvPr id="247" name="Google Shape;247;p9"/>
            <p:cNvSpPr/>
            <p:nvPr/>
          </p:nvSpPr>
          <p:spPr>
            <a:xfrm>
              <a:off x="642950" y="3038475"/>
              <a:ext cx="471475" cy="514350"/>
            </a:xfrm>
            <a:custGeom>
              <a:avLst/>
              <a:gdLst/>
              <a:ahLst/>
              <a:cxnLst/>
              <a:rect l="l" t="t" r="r" b="b"/>
              <a:pathLst>
                <a:path w="18859" h="20574" extrusionOk="0">
                  <a:moveTo>
                    <a:pt x="0" y="0"/>
                  </a:moveTo>
                  <a:cubicBezTo>
                    <a:pt x="2087" y="9066"/>
                    <a:pt x="10149" y="17305"/>
                    <a:pt x="18859" y="20574"/>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8"/>
        <p:cNvGrpSpPr/>
        <p:nvPr/>
      </p:nvGrpSpPr>
      <p:grpSpPr>
        <a:xfrm>
          <a:off x="0" y="0"/>
          <a:ext cx="0" cy="0"/>
          <a:chOff x="0" y="0"/>
          <a:chExt cx="0" cy="0"/>
        </a:xfrm>
      </p:grpSpPr>
      <p:sp>
        <p:nvSpPr>
          <p:cNvPr id="249" name="Google Shape;249;p10"/>
          <p:cNvSpPr>
            <a:spLocks noGrp="1"/>
          </p:cNvSpPr>
          <p:nvPr>
            <p:ph type="pic" idx="2"/>
          </p:nvPr>
        </p:nvSpPr>
        <p:spPr>
          <a:xfrm>
            <a:off x="-7000" y="-7000"/>
            <a:ext cx="9150900" cy="5150400"/>
          </a:xfrm>
          <a:prstGeom prst="rect">
            <a:avLst/>
          </a:prstGeom>
          <a:noFill/>
          <a:ln>
            <a:noFill/>
          </a:ln>
        </p:spPr>
      </p:sp>
      <p:sp>
        <p:nvSpPr>
          <p:cNvPr id="250" name="Google Shape;250;p10"/>
          <p:cNvSpPr txBox="1">
            <a:spLocks noGrp="1"/>
          </p:cNvSpPr>
          <p:nvPr>
            <p:ph type="title"/>
          </p:nvPr>
        </p:nvSpPr>
        <p:spPr>
          <a:xfrm>
            <a:off x="720000" y="4014450"/>
            <a:ext cx="7704000" cy="5727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Font typeface="Goldman"/>
              <a:buNone/>
              <a:defRPr>
                <a:latin typeface="Goldman"/>
                <a:ea typeface="Goldman"/>
                <a:cs typeface="Goldman"/>
                <a:sym typeface="Goldman"/>
              </a:defRPr>
            </a:lvl2pPr>
            <a:lvl3pPr lvl="2" algn="ctr" rtl="0">
              <a:spcBef>
                <a:spcPts val="0"/>
              </a:spcBef>
              <a:spcAft>
                <a:spcPts val="0"/>
              </a:spcAft>
              <a:buSzPts val="3200"/>
              <a:buFont typeface="Goldman"/>
              <a:buNone/>
              <a:defRPr>
                <a:latin typeface="Goldman"/>
                <a:ea typeface="Goldman"/>
                <a:cs typeface="Goldman"/>
                <a:sym typeface="Goldman"/>
              </a:defRPr>
            </a:lvl3pPr>
            <a:lvl4pPr lvl="3" algn="ctr" rtl="0">
              <a:spcBef>
                <a:spcPts val="0"/>
              </a:spcBef>
              <a:spcAft>
                <a:spcPts val="0"/>
              </a:spcAft>
              <a:buSzPts val="3200"/>
              <a:buFont typeface="Goldman"/>
              <a:buNone/>
              <a:defRPr>
                <a:latin typeface="Goldman"/>
                <a:ea typeface="Goldman"/>
                <a:cs typeface="Goldman"/>
                <a:sym typeface="Goldman"/>
              </a:defRPr>
            </a:lvl4pPr>
            <a:lvl5pPr lvl="4" algn="ctr" rtl="0">
              <a:spcBef>
                <a:spcPts val="0"/>
              </a:spcBef>
              <a:spcAft>
                <a:spcPts val="0"/>
              </a:spcAft>
              <a:buSzPts val="3200"/>
              <a:buFont typeface="Goldman"/>
              <a:buNone/>
              <a:defRPr>
                <a:latin typeface="Goldman"/>
                <a:ea typeface="Goldman"/>
                <a:cs typeface="Goldman"/>
                <a:sym typeface="Goldman"/>
              </a:defRPr>
            </a:lvl5pPr>
            <a:lvl6pPr lvl="5" algn="ctr" rtl="0">
              <a:spcBef>
                <a:spcPts val="0"/>
              </a:spcBef>
              <a:spcAft>
                <a:spcPts val="0"/>
              </a:spcAft>
              <a:buSzPts val="3200"/>
              <a:buFont typeface="Goldman"/>
              <a:buNone/>
              <a:defRPr>
                <a:latin typeface="Goldman"/>
                <a:ea typeface="Goldman"/>
                <a:cs typeface="Goldman"/>
                <a:sym typeface="Goldman"/>
              </a:defRPr>
            </a:lvl6pPr>
            <a:lvl7pPr lvl="6" algn="ctr" rtl="0">
              <a:spcBef>
                <a:spcPts val="0"/>
              </a:spcBef>
              <a:spcAft>
                <a:spcPts val="0"/>
              </a:spcAft>
              <a:buSzPts val="3200"/>
              <a:buFont typeface="Goldman"/>
              <a:buNone/>
              <a:defRPr>
                <a:latin typeface="Goldman"/>
                <a:ea typeface="Goldman"/>
                <a:cs typeface="Goldman"/>
                <a:sym typeface="Goldman"/>
              </a:defRPr>
            </a:lvl7pPr>
            <a:lvl8pPr lvl="7" algn="ctr" rtl="0">
              <a:spcBef>
                <a:spcPts val="0"/>
              </a:spcBef>
              <a:spcAft>
                <a:spcPts val="0"/>
              </a:spcAft>
              <a:buSzPts val="3200"/>
              <a:buFont typeface="Goldman"/>
              <a:buNone/>
              <a:defRPr>
                <a:latin typeface="Goldman"/>
                <a:ea typeface="Goldman"/>
                <a:cs typeface="Goldman"/>
                <a:sym typeface="Goldman"/>
              </a:defRPr>
            </a:lvl8pPr>
            <a:lvl9pPr lvl="8" algn="ctr" rtl="0">
              <a:spcBef>
                <a:spcPts val="0"/>
              </a:spcBef>
              <a:spcAft>
                <a:spcPts val="0"/>
              </a:spcAft>
              <a:buSzPts val="3200"/>
              <a:buFont typeface="Goldman"/>
              <a:buNone/>
              <a:defRPr>
                <a:latin typeface="Goldman"/>
                <a:ea typeface="Goldman"/>
                <a:cs typeface="Goldman"/>
                <a:sym typeface="Goldman"/>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1"/>
        <p:cNvGrpSpPr/>
        <p:nvPr/>
      </p:nvGrpSpPr>
      <p:grpSpPr>
        <a:xfrm>
          <a:off x="0" y="0"/>
          <a:ext cx="0" cy="0"/>
          <a:chOff x="0" y="0"/>
          <a:chExt cx="0" cy="0"/>
        </a:xfrm>
      </p:grpSpPr>
      <p:sp>
        <p:nvSpPr>
          <p:cNvPr id="252" name="Google Shape;252;p11"/>
          <p:cNvSpPr txBox="1">
            <a:spLocks noGrp="1"/>
          </p:cNvSpPr>
          <p:nvPr>
            <p:ph type="title" hasCustomPrompt="1"/>
          </p:nvPr>
        </p:nvSpPr>
        <p:spPr>
          <a:xfrm>
            <a:off x="2209800" y="1679500"/>
            <a:ext cx="6221100" cy="1287300"/>
          </a:xfrm>
          <a:prstGeom prst="rect">
            <a:avLst/>
          </a:prstGeom>
          <a:solidFill>
            <a:schemeClr val="lt2"/>
          </a:solidFill>
          <a:ln>
            <a:noFill/>
          </a:ln>
        </p:spPr>
        <p:txBody>
          <a:bodyPr spcFirstLastPara="1" wrap="square" lIns="91425" tIns="91425" rIns="91425" bIns="91425" anchor="ctr" anchorCtr="0">
            <a:noAutofit/>
          </a:bodyPr>
          <a:lstStyle>
            <a:lvl1pPr lvl="0" algn="r">
              <a:spcBef>
                <a:spcPts val="0"/>
              </a:spcBef>
              <a:spcAft>
                <a:spcPts val="0"/>
              </a:spcAft>
              <a:buSzPts val="5500"/>
              <a:buNone/>
              <a:defRPr sz="5500"/>
            </a:lvl1pPr>
            <a:lvl2pPr lvl="1" algn="ctr">
              <a:spcBef>
                <a:spcPts val="0"/>
              </a:spcBef>
              <a:spcAft>
                <a:spcPts val="0"/>
              </a:spcAft>
              <a:buSzPts val="5500"/>
              <a:buFont typeface="Goldman"/>
              <a:buNone/>
              <a:defRPr sz="5500">
                <a:latin typeface="Goldman"/>
                <a:ea typeface="Goldman"/>
                <a:cs typeface="Goldman"/>
                <a:sym typeface="Goldman"/>
              </a:defRPr>
            </a:lvl2pPr>
            <a:lvl3pPr lvl="2" algn="ctr">
              <a:spcBef>
                <a:spcPts val="0"/>
              </a:spcBef>
              <a:spcAft>
                <a:spcPts val="0"/>
              </a:spcAft>
              <a:buSzPts val="5500"/>
              <a:buFont typeface="Goldman"/>
              <a:buNone/>
              <a:defRPr sz="5500">
                <a:latin typeface="Goldman"/>
                <a:ea typeface="Goldman"/>
                <a:cs typeface="Goldman"/>
                <a:sym typeface="Goldman"/>
              </a:defRPr>
            </a:lvl3pPr>
            <a:lvl4pPr lvl="3" algn="ctr">
              <a:spcBef>
                <a:spcPts val="0"/>
              </a:spcBef>
              <a:spcAft>
                <a:spcPts val="0"/>
              </a:spcAft>
              <a:buSzPts val="5500"/>
              <a:buFont typeface="Goldman"/>
              <a:buNone/>
              <a:defRPr sz="5500">
                <a:latin typeface="Goldman"/>
                <a:ea typeface="Goldman"/>
                <a:cs typeface="Goldman"/>
                <a:sym typeface="Goldman"/>
              </a:defRPr>
            </a:lvl4pPr>
            <a:lvl5pPr lvl="4" algn="ctr">
              <a:spcBef>
                <a:spcPts val="0"/>
              </a:spcBef>
              <a:spcAft>
                <a:spcPts val="0"/>
              </a:spcAft>
              <a:buSzPts val="5500"/>
              <a:buFont typeface="Goldman"/>
              <a:buNone/>
              <a:defRPr sz="5500">
                <a:latin typeface="Goldman"/>
                <a:ea typeface="Goldman"/>
                <a:cs typeface="Goldman"/>
                <a:sym typeface="Goldman"/>
              </a:defRPr>
            </a:lvl5pPr>
            <a:lvl6pPr lvl="5" algn="ctr">
              <a:spcBef>
                <a:spcPts val="0"/>
              </a:spcBef>
              <a:spcAft>
                <a:spcPts val="0"/>
              </a:spcAft>
              <a:buSzPts val="5500"/>
              <a:buFont typeface="Goldman"/>
              <a:buNone/>
              <a:defRPr sz="5500">
                <a:latin typeface="Goldman"/>
                <a:ea typeface="Goldman"/>
                <a:cs typeface="Goldman"/>
                <a:sym typeface="Goldman"/>
              </a:defRPr>
            </a:lvl6pPr>
            <a:lvl7pPr lvl="6" algn="ctr">
              <a:spcBef>
                <a:spcPts val="0"/>
              </a:spcBef>
              <a:spcAft>
                <a:spcPts val="0"/>
              </a:spcAft>
              <a:buSzPts val="5500"/>
              <a:buFont typeface="Goldman"/>
              <a:buNone/>
              <a:defRPr sz="5500">
                <a:latin typeface="Goldman"/>
                <a:ea typeface="Goldman"/>
                <a:cs typeface="Goldman"/>
                <a:sym typeface="Goldman"/>
              </a:defRPr>
            </a:lvl7pPr>
            <a:lvl8pPr lvl="7" algn="ctr">
              <a:spcBef>
                <a:spcPts val="0"/>
              </a:spcBef>
              <a:spcAft>
                <a:spcPts val="0"/>
              </a:spcAft>
              <a:buSzPts val="5500"/>
              <a:buFont typeface="Goldman"/>
              <a:buNone/>
              <a:defRPr sz="5500">
                <a:latin typeface="Goldman"/>
                <a:ea typeface="Goldman"/>
                <a:cs typeface="Goldman"/>
                <a:sym typeface="Goldman"/>
              </a:defRPr>
            </a:lvl8pPr>
            <a:lvl9pPr lvl="8" algn="ctr">
              <a:spcBef>
                <a:spcPts val="0"/>
              </a:spcBef>
              <a:spcAft>
                <a:spcPts val="0"/>
              </a:spcAft>
              <a:buSzPts val="5500"/>
              <a:buFont typeface="Goldman"/>
              <a:buNone/>
              <a:defRPr sz="5500">
                <a:latin typeface="Goldman"/>
                <a:ea typeface="Goldman"/>
                <a:cs typeface="Goldman"/>
                <a:sym typeface="Goldman"/>
              </a:defRPr>
            </a:lvl9pPr>
          </a:lstStyle>
          <a:p>
            <a:r>
              <a:t>xx%</a:t>
            </a:r>
          </a:p>
        </p:txBody>
      </p:sp>
      <p:sp>
        <p:nvSpPr>
          <p:cNvPr id="253" name="Google Shape;253;p11"/>
          <p:cNvSpPr txBox="1">
            <a:spLocks noGrp="1"/>
          </p:cNvSpPr>
          <p:nvPr>
            <p:ph type="subTitle" idx="1"/>
          </p:nvPr>
        </p:nvSpPr>
        <p:spPr>
          <a:xfrm>
            <a:off x="2209800" y="2966900"/>
            <a:ext cx="6221100" cy="41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4" name="Google Shape;254;p11"/>
          <p:cNvGrpSpPr/>
          <p:nvPr/>
        </p:nvGrpSpPr>
        <p:grpSpPr>
          <a:xfrm flipH="1">
            <a:off x="8430775" y="298000"/>
            <a:ext cx="241500" cy="241500"/>
            <a:chOff x="-1752450" y="4362450"/>
            <a:chExt cx="241500" cy="241500"/>
          </a:xfrm>
        </p:grpSpPr>
        <p:sp>
          <p:nvSpPr>
            <p:cNvPr id="255" name="Google Shape;255;p11"/>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11"/>
          <p:cNvGrpSpPr/>
          <p:nvPr/>
        </p:nvGrpSpPr>
        <p:grpSpPr>
          <a:xfrm>
            <a:off x="4200525" y="4676775"/>
            <a:ext cx="742950" cy="76200"/>
            <a:chOff x="2647950" y="4676775"/>
            <a:chExt cx="742950" cy="76200"/>
          </a:xfrm>
        </p:grpSpPr>
        <p:sp>
          <p:nvSpPr>
            <p:cNvPr id="258" name="Google Shape;258;p11"/>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11"/>
          <p:cNvGrpSpPr/>
          <p:nvPr/>
        </p:nvGrpSpPr>
        <p:grpSpPr>
          <a:xfrm>
            <a:off x="467875" y="298000"/>
            <a:ext cx="241500" cy="241500"/>
            <a:chOff x="-1752450" y="4362450"/>
            <a:chExt cx="241500" cy="241500"/>
          </a:xfrm>
        </p:grpSpPr>
        <p:sp>
          <p:nvSpPr>
            <p:cNvPr id="263" name="Google Shape;263;p11"/>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1"/>
          <p:cNvGrpSpPr/>
          <p:nvPr/>
        </p:nvGrpSpPr>
        <p:grpSpPr>
          <a:xfrm>
            <a:off x="8323466" y="2390773"/>
            <a:ext cx="826734" cy="2752815"/>
            <a:chOff x="8323466" y="2390773"/>
            <a:chExt cx="826734" cy="2752815"/>
          </a:xfrm>
        </p:grpSpPr>
        <p:sp>
          <p:nvSpPr>
            <p:cNvPr id="266" name="Google Shape;266;p11"/>
            <p:cNvSpPr/>
            <p:nvPr/>
          </p:nvSpPr>
          <p:spPr>
            <a:xfrm flipH="1">
              <a:off x="8600450" y="2390773"/>
              <a:ext cx="393099" cy="2752815"/>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8323466" y="3124238"/>
              <a:ext cx="344325" cy="1285875"/>
            </a:xfrm>
            <a:custGeom>
              <a:avLst/>
              <a:gdLst/>
              <a:ahLst/>
              <a:cxnLst/>
              <a:rect l="l" t="t" r="r" b="b"/>
              <a:pathLst>
                <a:path w="13773" h="51435" extrusionOk="0">
                  <a:moveTo>
                    <a:pt x="12628" y="0"/>
                  </a:moveTo>
                  <a:cubicBezTo>
                    <a:pt x="13819" y="7145"/>
                    <a:pt x="14719" y="15059"/>
                    <a:pt x="11866" y="21717"/>
                  </a:cubicBezTo>
                  <a:cubicBezTo>
                    <a:pt x="7720" y="31391"/>
                    <a:pt x="-3509" y="42021"/>
                    <a:pt x="1198" y="51435"/>
                  </a:cubicBezTo>
                </a:path>
              </a:pathLst>
            </a:custGeom>
            <a:noFill/>
            <a:ln w="9525" cap="flat" cmpd="sng">
              <a:solidFill>
                <a:schemeClr val="accent1"/>
              </a:solidFill>
              <a:prstDash val="solid"/>
              <a:round/>
              <a:headEnd type="none" w="med" len="med"/>
              <a:tailEnd type="none" w="med" len="med"/>
            </a:ln>
          </p:spPr>
        </p:sp>
        <p:sp>
          <p:nvSpPr>
            <p:cNvPr id="268" name="Google Shape;268;p11"/>
            <p:cNvSpPr/>
            <p:nvPr/>
          </p:nvSpPr>
          <p:spPr>
            <a:xfrm>
              <a:off x="8972550" y="2743200"/>
              <a:ext cx="177650" cy="1143000"/>
            </a:xfrm>
            <a:custGeom>
              <a:avLst/>
              <a:gdLst/>
              <a:ahLst/>
              <a:cxnLst/>
              <a:rect l="l" t="t" r="r" b="b"/>
              <a:pathLst>
                <a:path w="7106" h="45720" extrusionOk="0">
                  <a:moveTo>
                    <a:pt x="0" y="0"/>
                  </a:moveTo>
                  <a:cubicBezTo>
                    <a:pt x="4269" y="4269"/>
                    <a:pt x="7851" y="10809"/>
                    <a:pt x="6858" y="16764"/>
                  </a:cubicBezTo>
                  <a:cubicBezTo>
                    <a:pt x="5252" y="26403"/>
                    <a:pt x="-2084" y="36980"/>
                    <a:pt x="2286" y="45720"/>
                  </a:cubicBezTo>
                </a:path>
              </a:pathLst>
            </a:custGeom>
            <a:noFill/>
            <a:ln w="9525" cap="flat" cmpd="sng">
              <a:solidFill>
                <a:schemeClr val="accent1"/>
              </a:solidFill>
              <a:prstDash val="solid"/>
              <a:round/>
              <a:headEnd type="none" w="med" len="med"/>
              <a:tailEnd type="none" w="med" len="med"/>
            </a:ln>
          </p:spPr>
        </p:sp>
        <p:sp>
          <p:nvSpPr>
            <p:cNvPr id="269" name="Google Shape;269;p11"/>
            <p:cNvSpPr/>
            <p:nvPr/>
          </p:nvSpPr>
          <p:spPr>
            <a:xfrm>
              <a:off x="8629650" y="2752725"/>
              <a:ext cx="62025" cy="819150"/>
            </a:xfrm>
            <a:custGeom>
              <a:avLst/>
              <a:gdLst/>
              <a:ahLst/>
              <a:cxnLst/>
              <a:rect l="l" t="t" r="r" b="b"/>
              <a:pathLst>
                <a:path w="2481" h="32766" extrusionOk="0">
                  <a:moveTo>
                    <a:pt x="762" y="0"/>
                  </a:moveTo>
                  <a:cubicBezTo>
                    <a:pt x="762" y="10925"/>
                    <a:pt x="4886" y="22994"/>
                    <a:pt x="0" y="32766"/>
                  </a:cubicBezTo>
                </a:path>
              </a:pathLst>
            </a:custGeom>
            <a:noFill/>
            <a:ln w="9525" cap="flat" cmpd="sng">
              <a:solidFill>
                <a:schemeClr val="accent1"/>
              </a:solidFill>
              <a:prstDash val="solid"/>
              <a:round/>
              <a:headEnd type="none" w="med" len="med"/>
              <a:tailEnd type="none" w="med" len="med"/>
            </a:ln>
          </p:spPr>
        </p:sp>
        <p:sp>
          <p:nvSpPr>
            <p:cNvPr id="270" name="Google Shape;270;p11"/>
            <p:cNvSpPr/>
            <p:nvPr/>
          </p:nvSpPr>
          <p:spPr>
            <a:xfrm>
              <a:off x="8943975" y="3133725"/>
              <a:ext cx="150350" cy="1143000"/>
            </a:xfrm>
            <a:custGeom>
              <a:avLst/>
              <a:gdLst/>
              <a:ahLst/>
              <a:cxnLst/>
              <a:rect l="l" t="t" r="r" b="b"/>
              <a:pathLst>
                <a:path w="6014" h="45720" extrusionOk="0">
                  <a:moveTo>
                    <a:pt x="1524" y="0"/>
                  </a:moveTo>
                  <a:cubicBezTo>
                    <a:pt x="-446" y="7880"/>
                    <a:pt x="4566" y="15963"/>
                    <a:pt x="5715" y="24003"/>
                  </a:cubicBezTo>
                  <a:cubicBezTo>
                    <a:pt x="6774" y="31413"/>
                    <a:pt x="4152" y="39492"/>
                    <a:pt x="0" y="45720"/>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Goldman"/>
              <a:buNone/>
              <a:defRPr sz="3200">
                <a:solidFill>
                  <a:schemeClr val="dk1"/>
                </a:solidFill>
                <a:latin typeface="Goldman"/>
                <a:ea typeface="Goldman"/>
                <a:cs typeface="Goldman"/>
                <a:sym typeface="Goldman"/>
              </a:defRPr>
            </a:lvl1pPr>
            <a:lvl2pPr lvl="1"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2pPr>
            <a:lvl3pPr lvl="2"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3pPr>
            <a:lvl4pPr lvl="3"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4pPr>
            <a:lvl5pPr lvl="4"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5pPr>
            <a:lvl6pPr lvl="5"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6pPr>
            <a:lvl7pPr lvl="6"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7pPr>
            <a:lvl8pPr lvl="7"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8pPr>
            <a:lvl9pPr lvl="8"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Mulish"/>
              <a:buChar char="◇"/>
              <a:defRPr sz="1200">
                <a:solidFill>
                  <a:schemeClr val="dk1"/>
                </a:solidFill>
                <a:latin typeface="Mulish"/>
                <a:ea typeface="Mulish"/>
                <a:cs typeface="Mulish"/>
                <a:sym typeface="Mulish"/>
              </a:defRPr>
            </a:lvl1pPr>
            <a:lvl2pPr marL="914400" lvl="1"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2pPr>
            <a:lvl3pPr marL="1371600" lvl="2"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3pPr>
            <a:lvl4pPr marL="1828800" lvl="3"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4pPr>
            <a:lvl5pPr marL="2286000" lvl="4"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5pPr>
            <a:lvl6pPr marL="2743200" lvl="5"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6pPr>
            <a:lvl7pPr marL="3200400" lvl="6"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7pPr>
            <a:lvl8pPr marL="3657600" lvl="7"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8pPr>
            <a:lvl9pPr marL="4114800" lvl="8"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 id="2147483665" r:id="rId14"/>
    <p:sldLayoutId id="2147483669" r:id="rId15"/>
    <p:sldLayoutId id="2147483671" r:id="rId16"/>
    <p:sldLayoutId id="214748367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png"/><Relationship Id="rId7" Type="http://schemas.openxmlformats.org/officeDocument/2006/relationships/image" Target="../media/image43.sv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8">
          <a:extLst>
            <a:ext uri="{FF2B5EF4-FFF2-40B4-BE49-F238E27FC236}">
              <a16:creationId xmlns:a16="http://schemas.microsoft.com/office/drawing/2014/main" id="{62F1EB69-0D84-C91D-8D23-55A43A5536D5}"/>
            </a:ext>
          </a:extLst>
        </p:cNvPr>
        <p:cNvGrpSpPr/>
        <p:nvPr/>
      </p:nvGrpSpPr>
      <p:grpSpPr>
        <a:xfrm>
          <a:off x="0" y="0"/>
          <a:ext cx="0" cy="0"/>
          <a:chOff x="0" y="0"/>
          <a:chExt cx="0" cy="0"/>
        </a:xfrm>
      </p:grpSpPr>
      <p:sp>
        <p:nvSpPr>
          <p:cNvPr id="1170" name="Google Shape;1170;p52">
            <a:extLst>
              <a:ext uri="{FF2B5EF4-FFF2-40B4-BE49-F238E27FC236}">
                <a16:creationId xmlns:a16="http://schemas.microsoft.com/office/drawing/2014/main" id="{25B7A86F-40D8-FDA8-0C38-BF1BE16B6CF5}"/>
              </a:ext>
            </a:extLst>
          </p:cNvPr>
          <p:cNvSpPr txBox="1">
            <a:spLocks noGrp="1"/>
          </p:cNvSpPr>
          <p:nvPr>
            <p:ph type="body" idx="1"/>
          </p:nvPr>
        </p:nvSpPr>
        <p:spPr>
          <a:xfrm>
            <a:off x="70237" y="449126"/>
            <a:ext cx="9003526" cy="172626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a:solidFill>
                  <a:schemeClr val="lt1"/>
                </a:solidFill>
                <a:latin typeface="+mj-lt"/>
                <a:ea typeface="Goldman"/>
                <a:cs typeface="Goldman"/>
                <a:sym typeface="Goldman"/>
              </a:rPr>
              <a:t>CHÀO MỪNG CÁC EM </a:t>
            </a:r>
          </a:p>
          <a:p>
            <a:pPr marL="0" lvl="0" indent="0" algn="ctr" rtl="0">
              <a:lnSpc>
                <a:spcPct val="150000"/>
              </a:lnSpc>
              <a:spcBef>
                <a:spcPts val="0"/>
              </a:spcBef>
              <a:spcAft>
                <a:spcPts val="0"/>
              </a:spcAft>
              <a:buNone/>
            </a:pPr>
            <a:r>
              <a:rPr lang="en" sz="4000" b="1">
                <a:solidFill>
                  <a:schemeClr val="lt1"/>
                </a:solidFill>
                <a:latin typeface="+mj-lt"/>
                <a:ea typeface="Goldman"/>
                <a:cs typeface="Goldman"/>
                <a:sym typeface="Goldman"/>
              </a:rPr>
              <a:t>ĐẾN VỚI BÀI HỌC NGÀY HÔM NAY!</a:t>
            </a:r>
            <a:endParaRPr sz="4000" b="1">
              <a:solidFill>
                <a:schemeClr val="lt1"/>
              </a:solidFill>
              <a:latin typeface="+mj-lt"/>
              <a:ea typeface="Goldman"/>
              <a:cs typeface="Goldman"/>
              <a:sym typeface="Goldman"/>
            </a:endParaRPr>
          </a:p>
        </p:txBody>
      </p:sp>
      <p:grpSp>
        <p:nvGrpSpPr>
          <p:cNvPr id="1171" name="Google Shape;1171;p52">
            <a:extLst>
              <a:ext uri="{FF2B5EF4-FFF2-40B4-BE49-F238E27FC236}">
                <a16:creationId xmlns:a16="http://schemas.microsoft.com/office/drawing/2014/main" id="{22829FB7-EE4F-40E2-7D8F-0C7493E819C0}"/>
              </a:ext>
            </a:extLst>
          </p:cNvPr>
          <p:cNvGrpSpPr/>
          <p:nvPr/>
        </p:nvGrpSpPr>
        <p:grpSpPr>
          <a:xfrm>
            <a:off x="3647001" y="3543552"/>
            <a:ext cx="5123956" cy="1676326"/>
            <a:chOff x="3732894" y="3067050"/>
            <a:chExt cx="4697860" cy="1536927"/>
          </a:xfrm>
        </p:grpSpPr>
        <p:sp>
          <p:nvSpPr>
            <p:cNvPr id="1172" name="Google Shape;1172;p52">
              <a:extLst>
                <a:ext uri="{FF2B5EF4-FFF2-40B4-BE49-F238E27FC236}">
                  <a16:creationId xmlns:a16="http://schemas.microsoft.com/office/drawing/2014/main" id="{0816C4CC-0B23-5FCA-353F-6964F573F9B7}"/>
                </a:ext>
              </a:extLst>
            </p:cNvPr>
            <p:cNvSpPr/>
            <p:nvPr/>
          </p:nvSpPr>
          <p:spPr>
            <a:xfrm>
              <a:off x="4101898" y="3140961"/>
              <a:ext cx="1709351" cy="275974"/>
            </a:xfrm>
            <a:custGeom>
              <a:avLst/>
              <a:gdLst/>
              <a:ahLst/>
              <a:cxnLst/>
              <a:rect l="l" t="t" r="r" b="b"/>
              <a:pathLst>
                <a:path w="37027" h="5978" extrusionOk="0">
                  <a:moveTo>
                    <a:pt x="35" y="1"/>
                  </a:moveTo>
                  <a:cubicBezTo>
                    <a:pt x="26" y="1"/>
                    <a:pt x="16" y="5"/>
                    <a:pt x="10" y="13"/>
                  </a:cubicBezTo>
                  <a:cubicBezTo>
                    <a:pt x="1" y="28"/>
                    <a:pt x="4" y="47"/>
                    <a:pt x="18" y="57"/>
                  </a:cubicBezTo>
                  <a:cubicBezTo>
                    <a:pt x="2714" y="1908"/>
                    <a:pt x="5716" y="3283"/>
                    <a:pt x="8822" y="4294"/>
                  </a:cubicBezTo>
                  <a:cubicBezTo>
                    <a:pt x="11934" y="5296"/>
                    <a:pt x="15186" y="5875"/>
                    <a:pt x="18458" y="5969"/>
                  </a:cubicBezTo>
                  <a:cubicBezTo>
                    <a:pt x="18690" y="5975"/>
                    <a:pt x="18921" y="5977"/>
                    <a:pt x="19153" y="5977"/>
                  </a:cubicBezTo>
                  <a:cubicBezTo>
                    <a:pt x="20558" y="5977"/>
                    <a:pt x="21962" y="5876"/>
                    <a:pt x="23354" y="5702"/>
                  </a:cubicBezTo>
                  <a:lnTo>
                    <a:pt x="24567" y="5518"/>
                  </a:lnTo>
                  <a:cubicBezTo>
                    <a:pt x="24971" y="5456"/>
                    <a:pt x="25369" y="5358"/>
                    <a:pt x="25770" y="5280"/>
                  </a:cubicBezTo>
                  <a:lnTo>
                    <a:pt x="26371" y="5156"/>
                  </a:lnTo>
                  <a:cubicBezTo>
                    <a:pt x="26570" y="5111"/>
                    <a:pt x="26767" y="5054"/>
                    <a:pt x="26965" y="5002"/>
                  </a:cubicBezTo>
                  <a:lnTo>
                    <a:pt x="28150" y="4688"/>
                  </a:lnTo>
                  <a:lnTo>
                    <a:pt x="29316" y="4307"/>
                  </a:lnTo>
                  <a:lnTo>
                    <a:pt x="29898" y="4117"/>
                  </a:lnTo>
                  <a:lnTo>
                    <a:pt x="30469" y="3894"/>
                  </a:lnTo>
                  <a:lnTo>
                    <a:pt x="31611" y="3447"/>
                  </a:lnTo>
                  <a:lnTo>
                    <a:pt x="32725" y="2937"/>
                  </a:lnTo>
                  <a:cubicBezTo>
                    <a:pt x="33476" y="2613"/>
                    <a:pt x="34182" y="2199"/>
                    <a:pt x="34906" y="1821"/>
                  </a:cubicBezTo>
                  <a:cubicBezTo>
                    <a:pt x="35271" y="1638"/>
                    <a:pt x="35610" y="1407"/>
                    <a:pt x="35962" y="1200"/>
                  </a:cubicBezTo>
                  <a:lnTo>
                    <a:pt x="37007" y="563"/>
                  </a:lnTo>
                  <a:cubicBezTo>
                    <a:pt x="37021" y="554"/>
                    <a:pt x="37026" y="536"/>
                    <a:pt x="37017" y="520"/>
                  </a:cubicBezTo>
                  <a:cubicBezTo>
                    <a:pt x="37012" y="511"/>
                    <a:pt x="37001" y="506"/>
                    <a:pt x="36991" y="506"/>
                  </a:cubicBezTo>
                  <a:cubicBezTo>
                    <a:pt x="36985" y="506"/>
                    <a:pt x="36980" y="507"/>
                    <a:pt x="36975" y="510"/>
                  </a:cubicBezTo>
                  <a:lnTo>
                    <a:pt x="36974" y="511"/>
                  </a:lnTo>
                  <a:lnTo>
                    <a:pt x="35921" y="1132"/>
                  </a:lnTo>
                  <a:cubicBezTo>
                    <a:pt x="35567" y="1334"/>
                    <a:pt x="35226" y="1558"/>
                    <a:pt x="34859" y="1736"/>
                  </a:cubicBezTo>
                  <a:cubicBezTo>
                    <a:pt x="34132" y="2103"/>
                    <a:pt x="33422" y="2504"/>
                    <a:pt x="32670" y="2817"/>
                  </a:cubicBezTo>
                  <a:lnTo>
                    <a:pt x="31556" y="3316"/>
                  </a:lnTo>
                  <a:lnTo>
                    <a:pt x="30417" y="3754"/>
                  </a:lnTo>
                  <a:lnTo>
                    <a:pt x="29848" y="3974"/>
                  </a:lnTo>
                  <a:lnTo>
                    <a:pt x="29267" y="4161"/>
                  </a:lnTo>
                  <a:lnTo>
                    <a:pt x="28105" y="4534"/>
                  </a:lnTo>
                  <a:lnTo>
                    <a:pt x="26924" y="4841"/>
                  </a:lnTo>
                  <a:cubicBezTo>
                    <a:pt x="26727" y="4890"/>
                    <a:pt x="26531" y="4947"/>
                    <a:pt x="26333" y="4991"/>
                  </a:cubicBezTo>
                  <a:lnTo>
                    <a:pt x="25734" y="5111"/>
                  </a:lnTo>
                  <a:cubicBezTo>
                    <a:pt x="25335" y="5187"/>
                    <a:pt x="24939" y="5282"/>
                    <a:pt x="24537" y="5343"/>
                  </a:cubicBezTo>
                  <a:lnTo>
                    <a:pt x="23330" y="5518"/>
                  </a:lnTo>
                  <a:cubicBezTo>
                    <a:pt x="21988" y="5679"/>
                    <a:pt x="20638" y="5772"/>
                    <a:pt x="19287" y="5772"/>
                  </a:cubicBezTo>
                  <a:cubicBezTo>
                    <a:pt x="19013" y="5772"/>
                    <a:pt x="18738" y="5769"/>
                    <a:pt x="18463" y="5761"/>
                  </a:cubicBezTo>
                  <a:cubicBezTo>
                    <a:pt x="15214" y="5663"/>
                    <a:pt x="11976" y="5121"/>
                    <a:pt x="8873" y="4136"/>
                  </a:cubicBezTo>
                  <a:cubicBezTo>
                    <a:pt x="7320" y="3648"/>
                    <a:pt x="5801" y="3052"/>
                    <a:pt x="4325" y="2365"/>
                  </a:cubicBezTo>
                  <a:cubicBezTo>
                    <a:pt x="3585" y="2027"/>
                    <a:pt x="2858" y="1660"/>
                    <a:pt x="2143" y="1270"/>
                  </a:cubicBezTo>
                  <a:cubicBezTo>
                    <a:pt x="1430" y="879"/>
                    <a:pt x="725" y="467"/>
                    <a:pt x="54" y="7"/>
                  </a:cubicBezTo>
                  <a:lnTo>
                    <a:pt x="53" y="6"/>
                  </a:lnTo>
                  <a:cubicBezTo>
                    <a:pt x="47" y="2"/>
                    <a:pt x="41" y="1"/>
                    <a:pt x="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52">
              <a:extLst>
                <a:ext uri="{FF2B5EF4-FFF2-40B4-BE49-F238E27FC236}">
                  <a16:creationId xmlns:a16="http://schemas.microsoft.com/office/drawing/2014/main" id="{09104B8C-6504-34C0-20A2-ECB176B90ED9}"/>
                </a:ext>
              </a:extLst>
            </p:cNvPr>
            <p:cNvSpPr/>
            <p:nvPr/>
          </p:nvSpPr>
          <p:spPr>
            <a:xfrm>
              <a:off x="3818994" y="3162151"/>
              <a:ext cx="1683638" cy="321031"/>
            </a:xfrm>
            <a:custGeom>
              <a:avLst/>
              <a:gdLst/>
              <a:ahLst/>
              <a:cxnLst/>
              <a:rect l="l" t="t" r="r" b="b"/>
              <a:pathLst>
                <a:path w="36470" h="6954" extrusionOk="0">
                  <a:moveTo>
                    <a:pt x="35" y="1"/>
                  </a:moveTo>
                  <a:cubicBezTo>
                    <a:pt x="27" y="1"/>
                    <a:pt x="18" y="4"/>
                    <a:pt x="12" y="11"/>
                  </a:cubicBezTo>
                  <a:cubicBezTo>
                    <a:pt x="1" y="23"/>
                    <a:pt x="2" y="43"/>
                    <a:pt x="14" y="54"/>
                  </a:cubicBezTo>
                  <a:cubicBezTo>
                    <a:pt x="2438" y="2288"/>
                    <a:pt x="5334" y="3977"/>
                    <a:pt x="8405" y="5160"/>
                  </a:cubicBezTo>
                  <a:cubicBezTo>
                    <a:pt x="9943" y="5750"/>
                    <a:pt x="11534" y="6203"/>
                    <a:pt x="13154" y="6507"/>
                  </a:cubicBezTo>
                  <a:cubicBezTo>
                    <a:pt x="13561" y="6573"/>
                    <a:pt x="13965" y="6657"/>
                    <a:pt x="14374" y="6709"/>
                  </a:cubicBezTo>
                  <a:lnTo>
                    <a:pt x="15602" y="6855"/>
                  </a:lnTo>
                  <a:lnTo>
                    <a:pt x="16837" y="6934"/>
                  </a:lnTo>
                  <a:cubicBezTo>
                    <a:pt x="17002" y="6948"/>
                    <a:pt x="17168" y="6951"/>
                    <a:pt x="17334" y="6951"/>
                  </a:cubicBezTo>
                  <a:cubicBezTo>
                    <a:pt x="17374" y="6951"/>
                    <a:pt x="17414" y="6951"/>
                    <a:pt x="17454" y="6951"/>
                  </a:cubicBezTo>
                  <a:lnTo>
                    <a:pt x="18072" y="6952"/>
                  </a:lnTo>
                  <a:cubicBezTo>
                    <a:pt x="18089" y="6952"/>
                    <a:pt x="18106" y="6952"/>
                    <a:pt x="18122" y="6952"/>
                  </a:cubicBezTo>
                  <a:cubicBezTo>
                    <a:pt x="18233" y="6952"/>
                    <a:pt x="18344" y="6953"/>
                    <a:pt x="18456" y="6953"/>
                  </a:cubicBezTo>
                  <a:cubicBezTo>
                    <a:pt x="18534" y="6953"/>
                    <a:pt x="18613" y="6953"/>
                    <a:pt x="18691" y="6950"/>
                  </a:cubicBezTo>
                  <a:lnTo>
                    <a:pt x="19308" y="6915"/>
                  </a:lnTo>
                  <a:lnTo>
                    <a:pt x="19926" y="6880"/>
                  </a:lnTo>
                  <a:cubicBezTo>
                    <a:pt x="20028" y="6873"/>
                    <a:pt x="20132" y="6870"/>
                    <a:pt x="20235" y="6861"/>
                  </a:cubicBezTo>
                  <a:lnTo>
                    <a:pt x="20541" y="6825"/>
                  </a:lnTo>
                  <a:lnTo>
                    <a:pt x="21769" y="6682"/>
                  </a:lnTo>
                  <a:cubicBezTo>
                    <a:pt x="22176" y="6619"/>
                    <a:pt x="22582" y="6541"/>
                    <a:pt x="22987" y="6471"/>
                  </a:cubicBezTo>
                  <a:cubicBezTo>
                    <a:pt x="23189" y="6433"/>
                    <a:pt x="23393" y="6404"/>
                    <a:pt x="23595" y="6359"/>
                  </a:cubicBezTo>
                  <a:lnTo>
                    <a:pt x="24196" y="6215"/>
                  </a:lnTo>
                  <a:cubicBezTo>
                    <a:pt x="24595" y="6114"/>
                    <a:pt x="25000" y="6031"/>
                    <a:pt x="25395" y="5917"/>
                  </a:cubicBezTo>
                  <a:cubicBezTo>
                    <a:pt x="26181" y="5670"/>
                    <a:pt x="26979" y="5462"/>
                    <a:pt x="27744" y="5155"/>
                  </a:cubicBezTo>
                  <a:cubicBezTo>
                    <a:pt x="28130" y="5010"/>
                    <a:pt x="28518" y="4874"/>
                    <a:pt x="28900" y="4722"/>
                  </a:cubicBezTo>
                  <a:lnTo>
                    <a:pt x="30031" y="4226"/>
                  </a:lnTo>
                  <a:lnTo>
                    <a:pt x="30597" y="3979"/>
                  </a:lnTo>
                  <a:cubicBezTo>
                    <a:pt x="30785" y="3896"/>
                    <a:pt x="30965" y="3795"/>
                    <a:pt x="31149" y="3705"/>
                  </a:cubicBezTo>
                  <a:lnTo>
                    <a:pt x="32249" y="3144"/>
                  </a:lnTo>
                  <a:cubicBezTo>
                    <a:pt x="32621" y="2966"/>
                    <a:pt x="32967" y="2742"/>
                    <a:pt x="33324" y="2538"/>
                  </a:cubicBezTo>
                  <a:lnTo>
                    <a:pt x="34389" y="1915"/>
                  </a:lnTo>
                  <a:cubicBezTo>
                    <a:pt x="35082" y="1474"/>
                    <a:pt x="35763" y="1013"/>
                    <a:pt x="36451" y="563"/>
                  </a:cubicBezTo>
                  <a:cubicBezTo>
                    <a:pt x="36465" y="554"/>
                    <a:pt x="36469" y="535"/>
                    <a:pt x="36460" y="520"/>
                  </a:cubicBezTo>
                  <a:cubicBezTo>
                    <a:pt x="36454" y="511"/>
                    <a:pt x="36444" y="506"/>
                    <a:pt x="36434" y="506"/>
                  </a:cubicBezTo>
                  <a:cubicBezTo>
                    <a:pt x="36429" y="506"/>
                    <a:pt x="36423" y="508"/>
                    <a:pt x="36418" y="511"/>
                  </a:cubicBezTo>
                  <a:lnTo>
                    <a:pt x="36416" y="512"/>
                  </a:lnTo>
                  <a:cubicBezTo>
                    <a:pt x="35723" y="951"/>
                    <a:pt x="35036" y="1401"/>
                    <a:pt x="34338" y="1832"/>
                  </a:cubicBezTo>
                  <a:lnTo>
                    <a:pt x="33267" y="2438"/>
                  </a:lnTo>
                  <a:cubicBezTo>
                    <a:pt x="32908" y="2635"/>
                    <a:pt x="32560" y="2854"/>
                    <a:pt x="32188" y="3026"/>
                  </a:cubicBezTo>
                  <a:lnTo>
                    <a:pt x="31087" y="3576"/>
                  </a:lnTo>
                  <a:cubicBezTo>
                    <a:pt x="30903" y="3666"/>
                    <a:pt x="30723" y="3764"/>
                    <a:pt x="30535" y="3847"/>
                  </a:cubicBezTo>
                  <a:lnTo>
                    <a:pt x="29971" y="4091"/>
                  </a:lnTo>
                  <a:lnTo>
                    <a:pt x="28843" y="4578"/>
                  </a:lnTo>
                  <a:cubicBezTo>
                    <a:pt x="28461" y="4727"/>
                    <a:pt x="28073" y="4861"/>
                    <a:pt x="27689" y="5004"/>
                  </a:cubicBezTo>
                  <a:cubicBezTo>
                    <a:pt x="26927" y="5306"/>
                    <a:pt x="26132" y="5509"/>
                    <a:pt x="25350" y="5750"/>
                  </a:cubicBezTo>
                  <a:cubicBezTo>
                    <a:pt x="24955" y="5862"/>
                    <a:pt x="24553" y="5943"/>
                    <a:pt x="24156" y="6041"/>
                  </a:cubicBezTo>
                  <a:lnTo>
                    <a:pt x="23558" y="6180"/>
                  </a:lnTo>
                  <a:cubicBezTo>
                    <a:pt x="23358" y="6224"/>
                    <a:pt x="23154" y="6252"/>
                    <a:pt x="22953" y="6289"/>
                  </a:cubicBezTo>
                  <a:cubicBezTo>
                    <a:pt x="22550" y="6357"/>
                    <a:pt x="22148" y="6432"/>
                    <a:pt x="21743" y="6493"/>
                  </a:cubicBezTo>
                  <a:lnTo>
                    <a:pt x="20523" y="6629"/>
                  </a:lnTo>
                  <a:lnTo>
                    <a:pt x="20217" y="6662"/>
                  </a:lnTo>
                  <a:cubicBezTo>
                    <a:pt x="20116" y="6671"/>
                    <a:pt x="20013" y="6674"/>
                    <a:pt x="19911" y="6680"/>
                  </a:cubicBezTo>
                  <a:lnTo>
                    <a:pt x="19299" y="6712"/>
                  </a:lnTo>
                  <a:lnTo>
                    <a:pt x="18686" y="6742"/>
                  </a:lnTo>
                  <a:cubicBezTo>
                    <a:pt x="18618" y="6745"/>
                    <a:pt x="18549" y="6745"/>
                    <a:pt x="18481" y="6745"/>
                  </a:cubicBezTo>
                  <a:cubicBezTo>
                    <a:pt x="18345" y="6745"/>
                    <a:pt x="18208" y="6742"/>
                    <a:pt x="18072" y="6742"/>
                  </a:cubicBezTo>
                  <a:lnTo>
                    <a:pt x="17459" y="6738"/>
                  </a:lnTo>
                  <a:cubicBezTo>
                    <a:pt x="17254" y="6738"/>
                    <a:pt x="17049" y="6737"/>
                    <a:pt x="16846" y="6721"/>
                  </a:cubicBezTo>
                  <a:lnTo>
                    <a:pt x="15621" y="6649"/>
                  </a:lnTo>
                  <a:lnTo>
                    <a:pt x="14401" y="6511"/>
                  </a:lnTo>
                  <a:cubicBezTo>
                    <a:pt x="13995" y="6462"/>
                    <a:pt x="13594" y="6380"/>
                    <a:pt x="13189" y="6318"/>
                  </a:cubicBezTo>
                  <a:cubicBezTo>
                    <a:pt x="11579" y="6023"/>
                    <a:pt x="9996" y="5583"/>
                    <a:pt x="8463" y="5005"/>
                  </a:cubicBezTo>
                  <a:cubicBezTo>
                    <a:pt x="6933" y="4424"/>
                    <a:pt x="5445" y="3722"/>
                    <a:pt x="4039" y="2881"/>
                  </a:cubicBezTo>
                  <a:cubicBezTo>
                    <a:pt x="2630" y="2048"/>
                    <a:pt x="1269" y="1113"/>
                    <a:pt x="58" y="10"/>
                  </a:cubicBezTo>
                  <a:lnTo>
                    <a:pt x="56" y="9"/>
                  </a:lnTo>
                  <a:cubicBezTo>
                    <a:pt x="50" y="4"/>
                    <a:pt x="43" y="1"/>
                    <a:pt x="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52">
              <a:extLst>
                <a:ext uri="{FF2B5EF4-FFF2-40B4-BE49-F238E27FC236}">
                  <a16:creationId xmlns:a16="http://schemas.microsoft.com/office/drawing/2014/main" id="{CD58AED5-10A3-CE8A-4292-6AA3F839E8D0}"/>
                </a:ext>
              </a:extLst>
            </p:cNvPr>
            <p:cNvSpPr/>
            <p:nvPr/>
          </p:nvSpPr>
          <p:spPr>
            <a:xfrm>
              <a:off x="3933208" y="3140961"/>
              <a:ext cx="1683591" cy="320985"/>
            </a:xfrm>
            <a:custGeom>
              <a:avLst/>
              <a:gdLst/>
              <a:ahLst/>
              <a:cxnLst/>
              <a:rect l="l" t="t" r="r" b="b"/>
              <a:pathLst>
                <a:path w="36469" h="6953" extrusionOk="0">
                  <a:moveTo>
                    <a:pt x="35" y="0"/>
                  </a:moveTo>
                  <a:cubicBezTo>
                    <a:pt x="27" y="0"/>
                    <a:pt x="18" y="4"/>
                    <a:pt x="12" y="10"/>
                  </a:cubicBezTo>
                  <a:cubicBezTo>
                    <a:pt x="0" y="23"/>
                    <a:pt x="1" y="42"/>
                    <a:pt x="13" y="54"/>
                  </a:cubicBezTo>
                  <a:cubicBezTo>
                    <a:pt x="2437" y="2288"/>
                    <a:pt x="5334" y="3976"/>
                    <a:pt x="8404" y="5159"/>
                  </a:cubicBezTo>
                  <a:cubicBezTo>
                    <a:pt x="9943" y="5749"/>
                    <a:pt x="11533" y="6202"/>
                    <a:pt x="13154" y="6507"/>
                  </a:cubicBezTo>
                  <a:cubicBezTo>
                    <a:pt x="13560" y="6573"/>
                    <a:pt x="13964" y="6657"/>
                    <a:pt x="14373" y="6708"/>
                  </a:cubicBezTo>
                  <a:lnTo>
                    <a:pt x="15601" y="6855"/>
                  </a:lnTo>
                  <a:lnTo>
                    <a:pt x="16836" y="6934"/>
                  </a:lnTo>
                  <a:cubicBezTo>
                    <a:pt x="17002" y="6949"/>
                    <a:pt x="17169" y="6951"/>
                    <a:pt x="17336" y="6951"/>
                  </a:cubicBezTo>
                  <a:cubicBezTo>
                    <a:pt x="17375" y="6951"/>
                    <a:pt x="17414" y="6951"/>
                    <a:pt x="17454" y="6951"/>
                  </a:cubicBezTo>
                  <a:lnTo>
                    <a:pt x="18073" y="6952"/>
                  </a:lnTo>
                  <a:cubicBezTo>
                    <a:pt x="18105" y="6952"/>
                    <a:pt x="18138" y="6952"/>
                    <a:pt x="18170" y="6952"/>
                  </a:cubicBezTo>
                  <a:cubicBezTo>
                    <a:pt x="18262" y="6952"/>
                    <a:pt x="18354" y="6953"/>
                    <a:pt x="18446" y="6953"/>
                  </a:cubicBezTo>
                  <a:cubicBezTo>
                    <a:pt x="18528" y="6953"/>
                    <a:pt x="18609" y="6952"/>
                    <a:pt x="18690" y="6949"/>
                  </a:cubicBezTo>
                  <a:lnTo>
                    <a:pt x="19308" y="6914"/>
                  </a:lnTo>
                  <a:lnTo>
                    <a:pt x="19925" y="6879"/>
                  </a:lnTo>
                  <a:cubicBezTo>
                    <a:pt x="20028" y="6872"/>
                    <a:pt x="20131" y="6869"/>
                    <a:pt x="20234" y="6860"/>
                  </a:cubicBezTo>
                  <a:lnTo>
                    <a:pt x="20541" y="6825"/>
                  </a:lnTo>
                  <a:lnTo>
                    <a:pt x="21769" y="6682"/>
                  </a:lnTo>
                  <a:cubicBezTo>
                    <a:pt x="22176" y="6619"/>
                    <a:pt x="22581" y="6541"/>
                    <a:pt x="22986" y="6471"/>
                  </a:cubicBezTo>
                  <a:cubicBezTo>
                    <a:pt x="23189" y="6433"/>
                    <a:pt x="23393" y="6403"/>
                    <a:pt x="23594" y="6358"/>
                  </a:cubicBezTo>
                  <a:lnTo>
                    <a:pt x="24195" y="6214"/>
                  </a:lnTo>
                  <a:cubicBezTo>
                    <a:pt x="24595" y="6114"/>
                    <a:pt x="24999" y="6031"/>
                    <a:pt x="25394" y="5917"/>
                  </a:cubicBezTo>
                  <a:cubicBezTo>
                    <a:pt x="26180" y="5669"/>
                    <a:pt x="26979" y="5461"/>
                    <a:pt x="27743" y="5154"/>
                  </a:cubicBezTo>
                  <a:cubicBezTo>
                    <a:pt x="28129" y="5009"/>
                    <a:pt x="28517" y="4873"/>
                    <a:pt x="28900" y="4721"/>
                  </a:cubicBezTo>
                  <a:lnTo>
                    <a:pt x="30031" y="4226"/>
                  </a:lnTo>
                  <a:lnTo>
                    <a:pt x="30596" y="3978"/>
                  </a:lnTo>
                  <a:cubicBezTo>
                    <a:pt x="30784" y="3895"/>
                    <a:pt x="30965" y="3794"/>
                    <a:pt x="31148" y="3704"/>
                  </a:cubicBezTo>
                  <a:lnTo>
                    <a:pt x="32248" y="3144"/>
                  </a:lnTo>
                  <a:cubicBezTo>
                    <a:pt x="32620" y="2965"/>
                    <a:pt x="32966" y="2741"/>
                    <a:pt x="33323" y="2538"/>
                  </a:cubicBezTo>
                  <a:lnTo>
                    <a:pt x="34388" y="1914"/>
                  </a:lnTo>
                  <a:cubicBezTo>
                    <a:pt x="35081" y="1473"/>
                    <a:pt x="35762" y="1012"/>
                    <a:pt x="36450" y="563"/>
                  </a:cubicBezTo>
                  <a:cubicBezTo>
                    <a:pt x="36464" y="553"/>
                    <a:pt x="36468" y="534"/>
                    <a:pt x="36459" y="520"/>
                  </a:cubicBezTo>
                  <a:cubicBezTo>
                    <a:pt x="36453" y="511"/>
                    <a:pt x="36443" y="505"/>
                    <a:pt x="36433" y="505"/>
                  </a:cubicBezTo>
                  <a:cubicBezTo>
                    <a:pt x="36428" y="505"/>
                    <a:pt x="36422" y="507"/>
                    <a:pt x="36417" y="510"/>
                  </a:cubicBezTo>
                  <a:lnTo>
                    <a:pt x="36415" y="511"/>
                  </a:lnTo>
                  <a:cubicBezTo>
                    <a:pt x="35722" y="952"/>
                    <a:pt x="35036" y="1401"/>
                    <a:pt x="34337" y="1831"/>
                  </a:cubicBezTo>
                  <a:lnTo>
                    <a:pt x="33267" y="2438"/>
                  </a:lnTo>
                  <a:cubicBezTo>
                    <a:pt x="32907" y="2636"/>
                    <a:pt x="32559" y="2853"/>
                    <a:pt x="32187" y="3027"/>
                  </a:cubicBezTo>
                  <a:lnTo>
                    <a:pt x="31087" y="3576"/>
                  </a:lnTo>
                  <a:cubicBezTo>
                    <a:pt x="30902" y="3666"/>
                    <a:pt x="30722" y="3765"/>
                    <a:pt x="30535" y="3847"/>
                  </a:cubicBezTo>
                  <a:lnTo>
                    <a:pt x="29970" y="4091"/>
                  </a:lnTo>
                  <a:lnTo>
                    <a:pt x="28842" y="4578"/>
                  </a:lnTo>
                  <a:cubicBezTo>
                    <a:pt x="28460" y="4727"/>
                    <a:pt x="28073" y="4861"/>
                    <a:pt x="27689" y="5003"/>
                  </a:cubicBezTo>
                  <a:cubicBezTo>
                    <a:pt x="26926" y="5305"/>
                    <a:pt x="26131" y="5508"/>
                    <a:pt x="25349" y="5750"/>
                  </a:cubicBezTo>
                  <a:cubicBezTo>
                    <a:pt x="24955" y="5862"/>
                    <a:pt x="24552" y="5942"/>
                    <a:pt x="24155" y="6040"/>
                  </a:cubicBezTo>
                  <a:lnTo>
                    <a:pt x="23557" y="6180"/>
                  </a:lnTo>
                  <a:cubicBezTo>
                    <a:pt x="23357" y="6223"/>
                    <a:pt x="23154" y="6252"/>
                    <a:pt x="22953" y="6289"/>
                  </a:cubicBezTo>
                  <a:cubicBezTo>
                    <a:pt x="22549" y="6356"/>
                    <a:pt x="22147" y="6432"/>
                    <a:pt x="21742" y="6492"/>
                  </a:cubicBezTo>
                  <a:lnTo>
                    <a:pt x="20521" y="6628"/>
                  </a:lnTo>
                  <a:lnTo>
                    <a:pt x="20217" y="6662"/>
                  </a:lnTo>
                  <a:cubicBezTo>
                    <a:pt x="20115" y="6671"/>
                    <a:pt x="20012" y="6674"/>
                    <a:pt x="19911" y="6679"/>
                  </a:cubicBezTo>
                  <a:lnTo>
                    <a:pt x="19298" y="6711"/>
                  </a:lnTo>
                  <a:lnTo>
                    <a:pt x="18684" y="6743"/>
                  </a:lnTo>
                  <a:cubicBezTo>
                    <a:pt x="18622" y="6745"/>
                    <a:pt x="18559" y="6745"/>
                    <a:pt x="18496" y="6745"/>
                  </a:cubicBezTo>
                  <a:cubicBezTo>
                    <a:pt x="18369" y="6745"/>
                    <a:pt x="18241" y="6743"/>
                    <a:pt x="18114" y="6743"/>
                  </a:cubicBezTo>
                  <a:cubicBezTo>
                    <a:pt x="18100" y="6743"/>
                    <a:pt x="18086" y="6743"/>
                    <a:pt x="18072" y="6743"/>
                  </a:cubicBezTo>
                  <a:lnTo>
                    <a:pt x="17458" y="6739"/>
                  </a:lnTo>
                  <a:cubicBezTo>
                    <a:pt x="17254" y="6739"/>
                    <a:pt x="17048" y="6737"/>
                    <a:pt x="16844" y="6721"/>
                  </a:cubicBezTo>
                  <a:lnTo>
                    <a:pt x="15620" y="6649"/>
                  </a:lnTo>
                  <a:lnTo>
                    <a:pt x="14400" y="6511"/>
                  </a:lnTo>
                  <a:cubicBezTo>
                    <a:pt x="13994" y="6462"/>
                    <a:pt x="13592" y="6380"/>
                    <a:pt x="13188" y="6317"/>
                  </a:cubicBezTo>
                  <a:cubicBezTo>
                    <a:pt x="11578" y="6023"/>
                    <a:pt x="9995" y="5582"/>
                    <a:pt x="8463" y="5004"/>
                  </a:cubicBezTo>
                  <a:cubicBezTo>
                    <a:pt x="6931" y="4424"/>
                    <a:pt x="5444" y="3722"/>
                    <a:pt x="4037" y="2881"/>
                  </a:cubicBezTo>
                  <a:cubicBezTo>
                    <a:pt x="2628" y="2048"/>
                    <a:pt x="1269" y="1114"/>
                    <a:pt x="57" y="10"/>
                  </a:cubicBezTo>
                  <a:lnTo>
                    <a:pt x="55" y="8"/>
                  </a:lnTo>
                  <a:cubicBezTo>
                    <a:pt x="50" y="3"/>
                    <a:pt x="42" y="0"/>
                    <a:pt x="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52">
              <a:extLst>
                <a:ext uri="{FF2B5EF4-FFF2-40B4-BE49-F238E27FC236}">
                  <a16:creationId xmlns:a16="http://schemas.microsoft.com/office/drawing/2014/main" id="{CEB35FA6-44C3-6DDC-68F0-6531E2583F2C}"/>
                </a:ext>
              </a:extLst>
            </p:cNvPr>
            <p:cNvSpPr/>
            <p:nvPr/>
          </p:nvSpPr>
          <p:spPr>
            <a:xfrm>
              <a:off x="4254291" y="3140961"/>
              <a:ext cx="1683591" cy="320985"/>
            </a:xfrm>
            <a:custGeom>
              <a:avLst/>
              <a:gdLst/>
              <a:ahLst/>
              <a:cxnLst/>
              <a:rect l="l" t="t" r="r" b="b"/>
              <a:pathLst>
                <a:path w="36469" h="6953" extrusionOk="0">
                  <a:moveTo>
                    <a:pt x="34" y="0"/>
                  </a:moveTo>
                  <a:cubicBezTo>
                    <a:pt x="26" y="0"/>
                    <a:pt x="17" y="4"/>
                    <a:pt x="11" y="10"/>
                  </a:cubicBezTo>
                  <a:cubicBezTo>
                    <a:pt x="0" y="23"/>
                    <a:pt x="1" y="42"/>
                    <a:pt x="13" y="54"/>
                  </a:cubicBezTo>
                  <a:cubicBezTo>
                    <a:pt x="2437" y="2288"/>
                    <a:pt x="5333" y="3976"/>
                    <a:pt x="8403" y="5159"/>
                  </a:cubicBezTo>
                  <a:cubicBezTo>
                    <a:pt x="9942" y="5749"/>
                    <a:pt x="11533" y="6202"/>
                    <a:pt x="13153" y="6507"/>
                  </a:cubicBezTo>
                  <a:cubicBezTo>
                    <a:pt x="13560" y="6573"/>
                    <a:pt x="13964" y="6657"/>
                    <a:pt x="14373" y="6708"/>
                  </a:cubicBezTo>
                  <a:lnTo>
                    <a:pt x="15601" y="6855"/>
                  </a:lnTo>
                  <a:lnTo>
                    <a:pt x="16835" y="6934"/>
                  </a:lnTo>
                  <a:cubicBezTo>
                    <a:pt x="17002" y="6949"/>
                    <a:pt x="17169" y="6951"/>
                    <a:pt x="17336" y="6951"/>
                  </a:cubicBezTo>
                  <a:cubicBezTo>
                    <a:pt x="17375" y="6951"/>
                    <a:pt x="17414" y="6951"/>
                    <a:pt x="17454" y="6951"/>
                  </a:cubicBezTo>
                  <a:lnTo>
                    <a:pt x="18072" y="6952"/>
                  </a:lnTo>
                  <a:cubicBezTo>
                    <a:pt x="18104" y="6952"/>
                    <a:pt x="18137" y="6952"/>
                    <a:pt x="18169" y="6952"/>
                  </a:cubicBezTo>
                  <a:cubicBezTo>
                    <a:pt x="18261" y="6952"/>
                    <a:pt x="18353" y="6953"/>
                    <a:pt x="18446" y="6953"/>
                  </a:cubicBezTo>
                  <a:cubicBezTo>
                    <a:pt x="18527" y="6953"/>
                    <a:pt x="18609" y="6952"/>
                    <a:pt x="18690" y="6949"/>
                  </a:cubicBezTo>
                  <a:lnTo>
                    <a:pt x="19307" y="6914"/>
                  </a:lnTo>
                  <a:lnTo>
                    <a:pt x="19925" y="6879"/>
                  </a:lnTo>
                  <a:cubicBezTo>
                    <a:pt x="20028" y="6872"/>
                    <a:pt x="20130" y="6869"/>
                    <a:pt x="20233" y="6860"/>
                  </a:cubicBezTo>
                  <a:lnTo>
                    <a:pt x="20541" y="6825"/>
                  </a:lnTo>
                  <a:lnTo>
                    <a:pt x="21768" y="6682"/>
                  </a:lnTo>
                  <a:cubicBezTo>
                    <a:pt x="22176" y="6619"/>
                    <a:pt x="22580" y="6541"/>
                    <a:pt x="22986" y="6471"/>
                  </a:cubicBezTo>
                  <a:cubicBezTo>
                    <a:pt x="23189" y="6433"/>
                    <a:pt x="23393" y="6403"/>
                    <a:pt x="23594" y="6358"/>
                  </a:cubicBezTo>
                  <a:lnTo>
                    <a:pt x="24194" y="6214"/>
                  </a:lnTo>
                  <a:cubicBezTo>
                    <a:pt x="24595" y="6114"/>
                    <a:pt x="24998" y="6031"/>
                    <a:pt x="25394" y="5917"/>
                  </a:cubicBezTo>
                  <a:cubicBezTo>
                    <a:pt x="26179" y="5669"/>
                    <a:pt x="26978" y="5461"/>
                    <a:pt x="27743" y="5154"/>
                  </a:cubicBezTo>
                  <a:cubicBezTo>
                    <a:pt x="28128" y="5009"/>
                    <a:pt x="28517" y="4873"/>
                    <a:pt x="28900" y="4721"/>
                  </a:cubicBezTo>
                  <a:lnTo>
                    <a:pt x="30031" y="4226"/>
                  </a:lnTo>
                  <a:lnTo>
                    <a:pt x="30596" y="3978"/>
                  </a:lnTo>
                  <a:cubicBezTo>
                    <a:pt x="30784" y="3895"/>
                    <a:pt x="30964" y="3794"/>
                    <a:pt x="31148" y="3704"/>
                  </a:cubicBezTo>
                  <a:lnTo>
                    <a:pt x="32248" y="3144"/>
                  </a:lnTo>
                  <a:cubicBezTo>
                    <a:pt x="32619" y="2965"/>
                    <a:pt x="32966" y="2741"/>
                    <a:pt x="33323" y="2538"/>
                  </a:cubicBezTo>
                  <a:lnTo>
                    <a:pt x="34387" y="1914"/>
                  </a:lnTo>
                  <a:cubicBezTo>
                    <a:pt x="35081" y="1473"/>
                    <a:pt x="35762" y="1012"/>
                    <a:pt x="36450" y="563"/>
                  </a:cubicBezTo>
                  <a:cubicBezTo>
                    <a:pt x="36464" y="553"/>
                    <a:pt x="36468" y="534"/>
                    <a:pt x="36459" y="520"/>
                  </a:cubicBezTo>
                  <a:cubicBezTo>
                    <a:pt x="36453" y="511"/>
                    <a:pt x="36443" y="505"/>
                    <a:pt x="36433" y="505"/>
                  </a:cubicBezTo>
                  <a:cubicBezTo>
                    <a:pt x="36427" y="505"/>
                    <a:pt x="36421" y="507"/>
                    <a:pt x="36416" y="510"/>
                  </a:cubicBezTo>
                  <a:lnTo>
                    <a:pt x="36415" y="511"/>
                  </a:lnTo>
                  <a:cubicBezTo>
                    <a:pt x="35721" y="952"/>
                    <a:pt x="35035" y="1401"/>
                    <a:pt x="34337" y="1831"/>
                  </a:cubicBezTo>
                  <a:lnTo>
                    <a:pt x="33267" y="2438"/>
                  </a:lnTo>
                  <a:cubicBezTo>
                    <a:pt x="32907" y="2636"/>
                    <a:pt x="32558" y="2853"/>
                    <a:pt x="32186" y="3027"/>
                  </a:cubicBezTo>
                  <a:lnTo>
                    <a:pt x="31086" y="3576"/>
                  </a:lnTo>
                  <a:cubicBezTo>
                    <a:pt x="30902" y="3666"/>
                    <a:pt x="30721" y="3765"/>
                    <a:pt x="30535" y="3847"/>
                  </a:cubicBezTo>
                  <a:lnTo>
                    <a:pt x="29970" y="4091"/>
                  </a:lnTo>
                  <a:lnTo>
                    <a:pt x="28841" y="4578"/>
                  </a:lnTo>
                  <a:cubicBezTo>
                    <a:pt x="28459" y="4727"/>
                    <a:pt x="28073" y="4861"/>
                    <a:pt x="27689" y="5003"/>
                  </a:cubicBezTo>
                  <a:cubicBezTo>
                    <a:pt x="26925" y="5305"/>
                    <a:pt x="26130" y="5508"/>
                    <a:pt x="25348" y="5750"/>
                  </a:cubicBezTo>
                  <a:cubicBezTo>
                    <a:pt x="24954" y="5862"/>
                    <a:pt x="24552" y="5942"/>
                    <a:pt x="24154" y="6040"/>
                  </a:cubicBezTo>
                  <a:lnTo>
                    <a:pt x="23557" y="6180"/>
                  </a:lnTo>
                  <a:cubicBezTo>
                    <a:pt x="23357" y="6223"/>
                    <a:pt x="23154" y="6252"/>
                    <a:pt x="22953" y="6289"/>
                  </a:cubicBezTo>
                  <a:cubicBezTo>
                    <a:pt x="22548" y="6356"/>
                    <a:pt x="22146" y="6432"/>
                    <a:pt x="21742" y="6492"/>
                  </a:cubicBezTo>
                  <a:lnTo>
                    <a:pt x="20521" y="6628"/>
                  </a:lnTo>
                  <a:lnTo>
                    <a:pt x="20217" y="6662"/>
                  </a:lnTo>
                  <a:cubicBezTo>
                    <a:pt x="20115" y="6671"/>
                    <a:pt x="20012" y="6674"/>
                    <a:pt x="19910" y="6679"/>
                  </a:cubicBezTo>
                  <a:lnTo>
                    <a:pt x="19297" y="6711"/>
                  </a:lnTo>
                  <a:lnTo>
                    <a:pt x="18684" y="6743"/>
                  </a:lnTo>
                  <a:cubicBezTo>
                    <a:pt x="18622" y="6745"/>
                    <a:pt x="18559" y="6745"/>
                    <a:pt x="18496" y="6745"/>
                  </a:cubicBezTo>
                  <a:cubicBezTo>
                    <a:pt x="18368" y="6745"/>
                    <a:pt x="18240" y="6743"/>
                    <a:pt x="18113" y="6743"/>
                  </a:cubicBezTo>
                  <a:cubicBezTo>
                    <a:pt x="18099" y="6743"/>
                    <a:pt x="18085" y="6743"/>
                    <a:pt x="18071" y="6743"/>
                  </a:cubicBezTo>
                  <a:lnTo>
                    <a:pt x="17457" y="6739"/>
                  </a:lnTo>
                  <a:cubicBezTo>
                    <a:pt x="17253" y="6739"/>
                    <a:pt x="17048" y="6737"/>
                    <a:pt x="16844" y="6721"/>
                  </a:cubicBezTo>
                  <a:lnTo>
                    <a:pt x="15619" y="6649"/>
                  </a:lnTo>
                  <a:lnTo>
                    <a:pt x="14400" y="6511"/>
                  </a:lnTo>
                  <a:cubicBezTo>
                    <a:pt x="13993" y="6462"/>
                    <a:pt x="13592" y="6380"/>
                    <a:pt x="13188" y="6317"/>
                  </a:cubicBezTo>
                  <a:cubicBezTo>
                    <a:pt x="11577" y="6023"/>
                    <a:pt x="9995" y="5582"/>
                    <a:pt x="8462" y="5004"/>
                  </a:cubicBezTo>
                  <a:cubicBezTo>
                    <a:pt x="6931" y="4424"/>
                    <a:pt x="5443" y="3722"/>
                    <a:pt x="4037" y="2881"/>
                  </a:cubicBezTo>
                  <a:cubicBezTo>
                    <a:pt x="2628" y="2048"/>
                    <a:pt x="1268" y="1114"/>
                    <a:pt x="57" y="10"/>
                  </a:cubicBezTo>
                  <a:lnTo>
                    <a:pt x="56" y="8"/>
                  </a:lnTo>
                  <a:cubicBezTo>
                    <a:pt x="49" y="3"/>
                    <a:pt x="42" y="0"/>
                    <a:pt x="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76" name="Google Shape;1176;p52">
              <a:extLst>
                <a:ext uri="{FF2B5EF4-FFF2-40B4-BE49-F238E27FC236}">
                  <a16:creationId xmlns:a16="http://schemas.microsoft.com/office/drawing/2014/main" id="{EC850837-49EA-B1F3-64E1-145E8F8A731A}"/>
                </a:ext>
              </a:extLst>
            </p:cNvPr>
            <p:cNvGrpSpPr/>
            <p:nvPr/>
          </p:nvGrpSpPr>
          <p:grpSpPr>
            <a:xfrm>
              <a:off x="3732894" y="3067050"/>
              <a:ext cx="618242" cy="1455675"/>
              <a:chOff x="3732894" y="3067050"/>
              <a:chExt cx="618242" cy="1455675"/>
            </a:xfrm>
          </p:grpSpPr>
          <p:sp>
            <p:nvSpPr>
              <p:cNvPr id="1177" name="Google Shape;1177;p52">
                <a:extLst>
                  <a:ext uri="{FF2B5EF4-FFF2-40B4-BE49-F238E27FC236}">
                    <a16:creationId xmlns:a16="http://schemas.microsoft.com/office/drawing/2014/main" id="{E96E82E4-9591-28A5-78F6-9DE3E5A98138}"/>
                  </a:ext>
                </a:extLst>
              </p:cNvPr>
              <p:cNvSpPr/>
              <p:nvPr/>
            </p:nvSpPr>
            <p:spPr>
              <a:xfrm>
                <a:off x="4026786" y="3067050"/>
                <a:ext cx="30377" cy="1455675"/>
              </a:xfrm>
              <a:custGeom>
                <a:avLst/>
                <a:gdLst/>
                <a:ahLst/>
                <a:cxnLst/>
                <a:rect l="l" t="t" r="r" b="b"/>
                <a:pathLst>
                  <a:path w="658" h="31532" extrusionOk="0">
                    <a:moveTo>
                      <a:pt x="329" y="0"/>
                    </a:moveTo>
                    <a:cubicBezTo>
                      <a:pt x="149" y="0"/>
                      <a:pt x="1" y="219"/>
                      <a:pt x="1" y="489"/>
                    </a:cubicBezTo>
                    <a:lnTo>
                      <a:pt x="1" y="31044"/>
                    </a:lnTo>
                    <a:cubicBezTo>
                      <a:pt x="1" y="31314"/>
                      <a:pt x="149" y="31531"/>
                      <a:pt x="329" y="31531"/>
                    </a:cubicBezTo>
                    <a:cubicBezTo>
                      <a:pt x="511" y="31531"/>
                      <a:pt x="658" y="31314"/>
                      <a:pt x="658" y="31044"/>
                    </a:cubicBezTo>
                    <a:lnTo>
                      <a:pt x="658" y="489"/>
                    </a:lnTo>
                    <a:cubicBezTo>
                      <a:pt x="658" y="219"/>
                      <a:pt x="511" y="0"/>
                      <a:pt x="3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52">
                <a:extLst>
                  <a:ext uri="{FF2B5EF4-FFF2-40B4-BE49-F238E27FC236}">
                    <a16:creationId xmlns:a16="http://schemas.microsoft.com/office/drawing/2014/main" id="{518ABD3B-63C4-EBEE-1B6A-36E60CCCB8AF}"/>
                  </a:ext>
                </a:extLst>
              </p:cNvPr>
              <p:cNvSpPr/>
              <p:nvPr/>
            </p:nvSpPr>
            <p:spPr>
              <a:xfrm>
                <a:off x="3732894" y="3126419"/>
                <a:ext cx="618242" cy="45103"/>
              </a:xfrm>
              <a:custGeom>
                <a:avLst/>
                <a:gdLst/>
                <a:ahLst/>
                <a:cxnLst/>
                <a:rect l="l" t="t" r="r" b="b"/>
                <a:pathLst>
                  <a:path w="13392" h="977" extrusionOk="0">
                    <a:moveTo>
                      <a:pt x="328" y="0"/>
                    </a:moveTo>
                    <a:cubicBezTo>
                      <a:pt x="147" y="0"/>
                      <a:pt x="0" y="219"/>
                      <a:pt x="0" y="489"/>
                    </a:cubicBezTo>
                    <a:cubicBezTo>
                      <a:pt x="0" y="758"/>
                      <a:pt x="147" y="976"/>
                      <a:pt x="328" y="976"/>
                    </a:cubicBezTo>
                    <a:lnTo>
                      <a:pt x="13063" y="976"/>
                    </a:lnTo>
                    <a:cubicBezTo>
                      <a:pt x="13244" y="976"/>
                      <a:pt x="13392" y="758"/>
                      <a:pt x="13392" y="489"/>
                    </a:cubicBezTo>
                    <a:cubicBezTo>
                      <a:pt x="13392" y="219"/>
                      <a:pt x="13244" y="0"/>
                      <a:pt x="130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52">
                <a:extLst>
                  <a:ext uri="{FF2B5EF4-FFF2-40B4-BE49-F238E27FC236}">
                    <a16:creationId xmlns:a16="http://schemas.microsoft.com/office/drawing/2014/main" id="{C0DE37A7-97B1-4C48-F2C4-AF8AA8F74D30}"/>
                  </a:ext>
                </a:extLst>
              </p:cNvPr>
              <p:cNvSpPr/>
              <p:nvPr/>
            </p:nvSpPr>
            <p:spPr>
              <a:xfrm>
                <a:off x="3778321" y="3126419"/>
                <a:ext cx="527343" cy="270942"/>
              </a:xfrm>
              <a:custGeom>
                <a:avLst/>
                <a:gdLst/>
                <a:ahLst/>
                <a:cxnLst/>
                <a:rect l="l" t="t" r="r" b="b"/>
                <a:pathLst>
                  <a:path w="11423" h="5869" extrusionOk="0">
                    <a:moveTo>
                      <a:pt x="11046" y="0"/>
                    </a:moveTo>
                    <a:cubicBezTo>
                      <a:pt x="10988" y="0"/>
                      <a:pt x="10930" y="23"/>
                      <a:pt x="10877" y="71"/>
                    </a:cubicBezTo>
                    <a:lnTo>
                      <a:pt x="5705" y="4727"/>
                    </a:lnTo>
                    <a:lnTo>
                      <a:pt x="546" y="72"/>
                    </a:lnTo>
                    <a:cubicBezTo>
                      <a:pt x="493" y="24"/>
                      <a:pt x="434" y="1"/>
                      <a:pt x="376" y="1"/>
                    </a:cubicBezTo>
                    <a:cubicBezTo>
                      <a:pt x="265" y="1"/>
                      <a:pt x="157" y="84"/>
                      <a:pt x="95" y="235"/>
                    </a:cubicBezTo>
                    <a:cubicBezTo>
                      <a:pt x="0" y="465"/>
                      <a:pt x="50" y="766"/>
                      <a:pt x="205" y="905"/>
                    </a:cubicBezTo>
                    <a:lnTo>
                      <a:pt x="5705" y="5868"/>
                    </a:lnTo>
                    <a:lnTo>
                      <a:pt x="11217" y="905"/>
                    </a:lnTo>
                    <a:cubicBezTo>
                      <a:pt x="11372" y="766"/>
                      <a:pt x="11423" y="466"/>
                      <a:pt x="11328" y="235"/>
                    </a:cubicBezTo>
                    <a:cubicBezTo>
                      <a:pt x="11266" y="84"/>
                      <a:pt x="11157" y="0"/>
                      <a:pt x="110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52">
                <a:extLst>
                  <a:ext uri="{FF2B5EF4-FFF2-40B4-BE49-F238E27FC236}">
                    <a16:creationId xmlns:a16="http://schemas.microsoft.com/office/drawing/2014/main" id="{65B9F8F1-A9F0-29BC-96EE-4E9898D72C9C}"/>
                  </a:ext>
                </a:extLst>
              </p:cNvPr>
              <p:cNvSpPr/>
              <p:nvPr/>
            </p:nvSpPr>
            <p:spPr>
              <a:xfrm>
                <a:off x="3732894" y="3440162"/>
                <a:ext cx="618242" cy="45103"/>
              </a:xfrm>
              <a:custGeom>
                <a:avLst/>
                <a:gdLst/>
                <a:ahLst/>
                <a:cxnLst/>
                <a:rect l="l" t="t" r="r" b="b"/>
                <a:pathLst>
                  <a:path w="13392" h="977" extrusionOk="0">
                    <a:moveTo>
                      <a:pt x="328" y="0"/>
                    </a:moveTo>
                    <a:cubicBezTo>
                      <a:pt x="147" y="0"/>
                      <a:pt x="0" y="219"/>
                      <a:pt x="0" y="488"/>
                    </a:cubicBezTo>
                    <a:cubicBezTo>
                      <a:pt x="0" y="757"/>
                      <a:pt x="147" y="976"/>
                      <a:pt x="328" y="976"/>
                    </a:cubicBezTo>
                    <a:lnTo>
                      <a:pt x="13063" y="976"/>
                    </a:lnTo>
                    <a:cubicBezTo>
                      <a:pt x="13244" y="976"/>
                      <a:pt x="13392" y="757"/>
                      <a:pt x="13392" y="488"/>
                    </a:cubicBezTo>
                    <a:cubicBezTo>
                      <a:pt x="13392" y="219"/>
                      <a:pt x="13244" y="0"/>
                      <a:pt x="130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52">
                <a:extLst>
                  <a:ext uri="{FF2B5EF4-FFF2-40B4-BE49-F238E27FC236}">
                    <a16:creationId xmlns:a16="http://schemas.microsoft.com/office/drawing/2014/main" id="{C8628C21-F052-0D74-C83B-2A51394DE622}"/>
                  </a:ext>
                </a:extLst>
              </p:cNvPr>
              <p:cNvSpPr/>
              <p:nvPr/>
            </p:nvSpPr>
            <p:spPr>
              <a:xfrm>
                <a:off x="3778321" y="3440162"/>
                <a:ext cx="527343" cy="270942"/>
              </a:xfrm>
              <a:custGeom>
                <a:avLst/>
                <a:gdLst/>
                <a:ahLst/>
                <a:cxnLst/>
                <a:rect l="l" t="t" r="r" b="b"/>
                <a:pathLst>
                  <a:path w="11423" h="5869" extrusionOk="0">
                    <a:moveTo>
                      <a:pt x="376" y="0"/>
                    </a:moveTo>
                    <a:cubicBezTo>
                      <a:pt x="265" y="0"/>
                      <a:pt x="157" y="83"/>
                      <a:pt x="95" y="235"/>
                    </a:cubicBezTo>
                    <a:cubicBezTo>
                      <a:pt x="0" y="465"/>
                      <a:pt x="50" y="766"/>
                      <a:pt x="205" y="905"/>
                    </a:cubicBezTo>
                    <a:lnTo>
                      <a:pt x="5705" y="5868"/>
                    </a:lnTo>
                    <a:lnTo>
                      <a:pt x="11217" y="905"/>
                    </a:lnTo>
                    <a:cubicBezTo>
                      <a:pt x="11372" y="766"/>
                      <a:pt x="11423" y="466"/>
                      <a:pt x="11328" y="235"/>
                    </a:cubicBezTo>
                    <a:cubicBezTo>
                      <a:pt x="11266" y="83"/>
                      <a:pt x="11158" y="0"/>
                      <a:pt x="11047" y="0"/>
                    </a:cubicBezTo>
                    <a:cubicBezTo>
                      <a:pt x="10989" y="0"/>
                      <a:pt x="10930" y="23"/>
                      <a:pt x="10877" y="71"/>
                    </a:cubicBezTo>
                    <a:lnTo>
                      <a:pt x="5705" y="4727"/>
                    </a:lnTo>
                    <a:lnTo>
                      <a:pt x="546" y="71"/>
                    </a:lnTo>
                    <a:cubicBezTo>
                      <a:pt x="493" y="23"/>
                      <a:pt x="434" y="0"/>
                      <a:pt x="3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52">
                <a:extLst>
                  <a:ext uri="{FF2B5EF4-FFF2-40B4-BE49-F238E27FC236}">
                    <a16:creationId xmlns:a16="http://schemas.microsoft.com/office/drawing/2014/main" id="{CB98EDCF-03F5-2B45-6D66-31DF14DC617B}"/>
                  </a:ext>
                </a:extLst>
              </p:cNvPr>
              <p:cNvSpPr/>
              <p:nvPr/>
            </p:nvSpPr>
            <p:spPr>
              <a:xfrm>
                <a:off x="3778137" y="3109384"/>
                <a:ext cx="50551" cy="47550"/>
              </a:xfrm>
              <a:custGeom>
                <a:avLst/>
                <a:gdLst/>
                <a:ahLst/>
                <a:cxnLst/>
                <a:rect l="l" t="t" r="r" b="b"/>
                <a:pathLst>
                  <a:path w="1095" h="1030" extrusionOk="0">
                    <a:moveTo>
                      <a:pt x="547" y="1"/>
                    </a:moveTo>
                    <a:cubicBezTo>
                      <a:pt x="245" y="1"/>
                      <a:pt x="0" y="231"/>
                      <a:pt x="0" y="515"/>
                    </a:cubicBezTo>
                    <a:cubicBezTo>
                      <a:pt x="0" y="799"/>
                      <a:pt x="245" y="1030"/>
                      <a:pt x="547" y="1030"/>
                    </a:cubicBezTo>
                    <a:cubicBezTo>
                      <a:pt x="849" y="1030"/>
                      <a:pt x="1094" y="799"/>
                      <a:pt x="1094" y="515"/>
                    </a:cubicBezTo>
                    <a:cubicBezTo>
                      <a:pt x="1094" y="231"/>
                      <a:pt x="849" y="1"/>
                      <a:pt x="5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52">
                <a:extLst>
                  <a:ext uri="{FF2B5EF4-FFF2-40B4-BE49-F238E27FC236}">
                    <a16:creationId xmlns:a16="http://schemas.microsoft.com/office/drawing/2014/main" id="{B238312D-484E-EBEA-6E0A-6EF9DEE75233}"/>
                  </a:ext>
                </a:extLst>
              </p:cNvPr>
              <p:cNvSpPr/>
              <p:nvPr/>
            </p:nvSpPr>
            <p:spPr>
              <a:xfrm>
                <a:off x="3926698" y="3109384"/>
                <a:ext cx="50551" cy="47550"/>
              </a:xfrm>
              <a:custGeom>
                <a:avLst/>
                <a:gdLst/>
                <a:ahLst/>
                <a:cxnLst/>
                <a:rect l="l" t="t" r="r" b="b"/>
                <a:pathLst>
                  <a:path w="1095" h="1030" extrusionOk="0">
                    <a:moveTo>
                      <a:pt x="547" y="1"/>
                    </a:moveTo>
                    <a:cubicBezTo>
                      <a:pt x="245" y="1"/>
                      <a:pt x="0" y="231"/>
                      <a:pt x="0" y="515"/>
                    </a:cubicBezTo>
                    <a:cubicBezTo>
                      <a:pt x="0" y="799"/>
                      <a:pt x="245" y="1030"/>
                      <a:pt x="547" y="1030"/>
                    </a:cubicBezTo>
                    <a:cubicBezTo>
                      <a:pt x="849" y="1030"/>
                      <a:pt x="1094" y="799"/>
                      <a:pt x="1094" y="515"/>
                    </a:cubicBezTo>
                    <a:cubicBezTo>
                      <a:pt x="1094" y="231"/>
                      <a:pt x="849" y="1"/>
                      <a:pt x="5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52">
                <a:extLst>
                  <a:ext uri="{FF2B5EF4-FFF2-40B4-BE49-F238E27FC236}">
                    <a16:creationId xmlns:a16="http://schemas.microsoft.com/office/drawing/2014/main" id="{4AC153AD-F73B-5C98-66F8-6F34F25B528E}"/>
                  </a:ext>
                </a:extLst>
              </p:cNvPr>
              <p:cNvSpPr/>
              <p:nvPr/>
            </p:nvSpPr>
            <p:spPr>
              <a:xfrm>
                <a:off x="4097512" y="3107861"/>
                <a:ext cx="47596" cy="50551"/>
              </a:xfrm>
              <a:custGeom>
                <a:avLst/>
                <a:gdLst/>
                <a:ahLst/>
                <a:cxnLst/>
                <a:rect l="l" t="t" r="r" b="b"/>
                <a:pathLst>
                  <a:path w="1031" h="1095" extrusionOk="0">
                    <a:moveTo>
                      <a:pt x="515" y="1"/>
                    </a:moveTo>
                    <a:cubicBezTo>
                      <a:pt x="231" y="1"/>
                      <a:pt x="0" y="246"/>
                      <a:pt x="0" y="548"/>
                    </a:cubicBezTo>
                    <a:cubicBezTo>
                      <a:pt x="0" y="851"/>
                      <a:pt x="231" y="1095"/>
                      <a:pt x="515" y="1095"/>
                    </a:cubicBezTo>
                    <a:cubicBezTo>
                      <a:pt x="800" y="1095"/>
                      <a:pt x="1031" y="851"/>
                      <a:pt x="1031" y="548"/>
                    </a:cubicBezTo>
                    <a:cubicBezTo>
                      <a:pt x="1031" y="246"/>
                      <a:pt x="800" y="1"/>
                      <a:pt x="5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52">
                <a:extLst>
                  <a:ext uri="{FF2B5EF4-FFF2-40B4-BE49-F238E27FC236}">
                    <a16:creationId xmlns:a16="http://schemas.microsoft.com/office/drawing/2014/main" id="{8026E5D6-46CC-B920-A8FF-F74C8D6B6A03}"/>
                  </a:ext>
                </a:extLst>
              </p:cNvPr>
              <p:cNvSpPr/>
              <p:nvPr/>
            </p:nvSpPr>
            <p:spPr>
              <a:xfrm>
                <a:off x="4251983" y="3107861"/>
                <a:ext cx="47642" cy="50551"/>
              </a:xfrm>
              <a:custGeom>
                <a:avLst/>
                <a:gdLst/>
                <a:ahLst/>
                <a:cxnLst/>
                <a:rect l="l" t="t" r="r" b="b"/>
                <a:pathLst>
                  <a:path w="1032" h="1095" extrusionOk="0">
                    <a:moveTo>
                      <a:pt x="516" y="1"/>
                    </a:moveTo>
                    <a:cubicBezTo>
                      <a:pt x="232" y="1"/>
                      <a:pt x="1" y="246"/>
                      <a:pt x="1" y="548"/>
                    </a:cubicBezTo>
                    <a:cubicBezTo>
                      <a:pt x="1" y="851"/>
                      <a:pt x="232" y="1095"/>
                      <a:pt x="516" y="1095"/>
                    </a:cubicBezTo>
                    <a:cubicBezTo>
                      <a:pt x="800" y="1095"/>
                      <a:pt x="1031" y="851"/>
                      <a:pt x="1031" y="548"/>
                    </a:cubicBezTo>
                    <a:cubicBezTo>
                      <a:pt x="1031" y="246"/>
                      <a:pt x="80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86" name="Google Shape;1186;p52">
              <a:extLst>
                <a:ext uri="{FF2B5EF4-FFF2-40B4-BE49-F238E27FC236}">
                  <a16:creationId xmlns:a16="http://schemas.microsoft.com/office/drawing/2014/main" id="{50029D55-EA2D-B12E-57BB-71B5FF970A79}"/>
                </a:ext>
              </a:extLst>
            </p:cNvPr>
            <p:cNvSpPr/>
            <p:nvPr/>
          </p:nvSpPr>
          <p:spPr>
            <a:xfrm>
              <a:off x="5828823" y="3140961"/>
              <a:ext cx="1709305" cy="275974"/>
            </a:xfrm>
            <a:custGeom>
              <a:avLst/>
              <a:gdLst/>
              <a:ahLst/>
              <a:cxnLst/>
              <a:rect l="l" t="t" r="r" b="b"/>
              <a:pathLst>
                <a:path w="37026" h="5978" extrusionOk="0">
                  <a:moveTo>
                    <a:pt x="35" y="1"/>
                  </a:moveTo>
                  <a:cubicBezTo>
                    <a:pt x="26" y="1"/>
                    <a:pt x="16" y="5"/>
                    <a:pt x="10" y="13"/>
                  </a:cubicBezTo>
                  <a:cubicBezTo>
                    <a:pt x="0" y="28"/>
                    <a:pt x="4" y="47"/>
                    <a:pt x="17" y="57"/>
                  </a:cubicBezTo>
                  <a:cubicBezTo>
                    <a:pt x="2713" y="1908"/>
                    <a:pt x="5716" y="3283"/>
                    <a:pt x="8822" y="4294"/>
                  </a:cubicBezTo>
                  <a:cubicBezTo>
                    <a:pt x="11933" y="5296"/>
                    <a:pt x="15186" y="5875"/>
                    <a:pt x="18457" y="5969"/>
                  </a:cubicBezTo>
                  <a:cubicBezTo>
                    <a:pt x="18689" y="5975"/>
                    <a:pt x="18921" y="5977"/>
                    <a:pt x="19153" y="5977"/>
                  </a:cubicBezTo>
                  <a:cubicBezTo>
                    <a:pt x="20557" y="5977"/>
                    <a:pt x="21961" y="5876"/>
                    <a:pt x="23354" y="5702"/>
                  </a:cubicBezTo>
                  <a:lnTo>
                    <a:pt x="24567" y="5518"/>
                  </a:lnTo>
                  <a:cubicBezTo>
                    <a:pt x="24971" y="5456"/>
                    <a:pt x="25368" y="5358"/>
                    <a:pt x="25770" y="5280"/>
                  </a:cubicBezTo>
                  <a:lnTo>
                    <a:pt x="26370" y="5156"/>
                  </a:lnTo>
                  <a:cubicBezTo>
                    <a:pt x="26570" y="5111"/>
                    <a:pt x="26766" y="5054"/>
                    <a:pt x="26964" y="5002"/>
                  </a:cubicBezTo>
                  <a:lnTo>
                    <a:pt x="28149" y="4688"/>
                  </a:lnTo>
                  <a:lnTo>
                    <a:pt x="29315" y="4307"/>
                  </a:lnTo>
                  <a:lnTo>
                    <a:pt x="29897" y="4117"/>
                  </a:lnTo>
                  <a:lnTo>
                    <a:pt x="30469" y="3894"/>
                  </a:lnTo>
                  <a:lnTo>
                    <a:pt x="31611" y="3447"/>
                  </a:lnTo>
                  <a:lnTo>
                    <a:pt x="32726" y="2937"/>
                  </a:lnTo>
                  <a:cubicBezTo>
                    <a:pt x="33476" y="2613"/>
                    <a:pt x="34182" y="2199"/>
                    <a:pt x="34905" y="1821"/>
                  </a:cubicBezTo>
                  <a:cubicBezTo>
                    <a:pt x="35271" y="1638"/>
                    <a:pt x="35609" y="1407"/>
                    <a:pt x="35961" y="1200"/>
                  </a:cubicBezTo>
                  <a:lnTo>
                    <a:pt x="37007" y="563"/>
                  </a:lnTo>
                  <a:cubicBezTo>
                    <a:pt x="37021" y="554"/>
                    <a:pt x="37026" y="536"/>
                    <a:pt x="37017" y="520"/>
                  </a:cubicBezTo>
                  <a:cubicBezTo>
                    <a:pt x="37011" y="511"/>
                    <a:pt x="37001" y="506"/>
                    <a:pt x="36991" y="506"/>
                  </a:cubicBezTo>
                  <a:cubicBezTo>
                    <a:pt x="36986" y="506"/>
                    <a:pt x="36980" y="507"/>
                    <a:pt x="36975" y="510"/>
                  </a:cubicBezTo>
                  <a:lnTo>
                    <a:pt x="36973" y="511"/>
                  </a:lnTo>
                  <a:lnTo>
                    <a:pt x="35920" y="1132"/>
                  </a:lnTo>
                  <a:cubicBezTo>
                    <a:pt x="35567" y="1334"/>
                    <a:pt x="35227" y="1558"/>
                    <a:pt x="34859" y="1736"/>
                  </a:cubicBezTo>
                  <a:cubicBezTo>
                    <a:pt x="34132" y="2103"/>
                    <a:pt x="33422" y="2504"/>
                    <a:pt x="32670" y="2817"/>
                  </a:cubicBezTo>
                  <a:lnTo>
                    <a:pt x="31556" y="3316"/>
                  </a:lnTo>
                  <a:lnTo>
                    <a:pt x="30416" y="3754"/>
                  </a:lnTo>
                  <a:lnTo>
                    <a:pt x="29847" y="3974"/>
                  </a:lnTo>
                  <a:lnTo>
                    <a:pt x="29266" y="4161"/>
                  </a:lnTo>
                  <a:lnTo>
                    <a:pt x="28104" y="4534"/>
                  </a:lnTo>
                  <a:lnTo>
                    <a:pt x="26923" y="4841"/>
                  </a:lnTo>
                  <a:cubicBezTo>
                    <a:pt x="26726" y="4890"/>
                    <a:pt x="26531" y="4947"/>
                    <a:pt x="26332" y="4991"/>
                  </a:cubicBezTo>
                  <a:lnTo>
                    <a:pt x="25735" y="5111"/>
                  </a:lnTo>
                  <a:cubicBezTo>
                    <a:pt x="25334" y="5187"/>
                    <a:pt x="24939" y="5282"/>
                    <a:pt x="24537" y="5343"/>
                  </a:cubicBezTo>
                  <a:lnTo>
                    <a:pt x="23330" y="5518"/>
                  </a:lnTo>
                  <a:cubicBezTo>
                    <a:pt x="21989" y="5679"/>
                    <a:pt x="20639" y="5772"/>
                    <a:pt x="19288" y="5772"/>
                  </a:cubicBezTo>
                  <a:cubicBezTo>
                    <a:pt x="19013" y="5772"/>
                    <a:pt x="18738" y="5769"/>
                    <a:pt x="18464" y="5761"/>
                  </a:cubicBezTo>
                  <a:cubicBezTo>
                    <a:pt x="15213" y="5663"/>
                    <a:pt x="11976" y="5121"/>
                    <a:pt x="8872" y="4136"/>
                  </a:cubicBezTo>
                  <a:cubicBezTo>
                    <a:pt x="7320" y="3648"/>
                    <a:pt x="5801" y="3052"/>
                    <a:pt x="4326" y="2365"/>
                  </a:cubicBezTo>
                  <a:cubicBezTo>
                    <a:pt x="3585" y="2027"/>
                    <a:pt x="2858" y="1660"/>
                    <a:pt x="2143" y="1270"/>
                  </a:cubicBezTo>
                  <a:cubicBezTo>
                    <a:pt x="1430" y="879"/>
                    <a:pt x="725" y="467"/>
                    <a:pt x="54" y="7"/>
                  </a:cubicBezTo>
                  <a:lnTo>
                    <a:pt x="53" y="6"/>
                  </a:lnTo>
                  <a:cubicBezTo>
                    <a:pt x="48" y="2"/>
                    <a:pt x="42" y="1"/>
                    <a:pt x="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52">
              <a:extLst>
                <a:ext uri="{FF2B5EF4-FFF2-40B4-BE49-F238E27FC236}">
                  <a16:creationId xmlns:a16="http://schemas.microsoft.com/office/drawing/2014/main" id="{91059102-F648-45ED-B7EB-6A38E0B236C4}"/>
                </a:ext>
              </a:extLst>
            </p:cNvPr>
            <p:cNvSpPr/>
            <p:nvPr/>
          </p:nvSpPr>
          <p:spPr>
            <a:xfrm>
              <a:off x="5545965" y="3162151"/>
              <a:ext cx="1683591" cy="321031"/>
            </a:xfrm>
            <a:custGeom>
              <a:avLst/>
              <a:gdLst/>
              <a:ahLst/>
              <a:cxnLst/>
              <a:rect l="l" t="t" r="r" b="b"/>
              <a:pathLst>
                <a:path w="36469" h="6954" extrusionOk="0">
                  <a:moveTo>
                    <a:pt x="34" y="1"/>
                  </a:moveTo>
                  <a:cubicBezTo>
                    <a:pt x="25" y="1"/>
                    <a:pt x="17" y="4"/>
                    <a:pt x="11" y="11"/>
                  </a:cubicBezTo>
                  <a:cubicBezTo>
                    <a:pt x="0" y="23"/>
                    <a:pt x="0" y="43"/>
                    <a:pt x="14" y="54"/>
                  </a:cubicBezTo>
                  <a:cubicBezTo>
                    <a:pt x="2437" y="2288"/>
                    <a:pt x="5333" y="3977"/>
                    <a:pt x="8403" y="5160"/>
                  </a:cubicBezTo>
                  <a:cubicBezTo>
                    <a:pt x="9942" y="5750"/>
                    <a:pt x="11533" y="6203"/>
                    <a:pt x="13153" y="6507"/>
                  </a:cubicBezTo>
                  <a:cubicBezTo>
                    <a:pt x="13559" y="6573"/>
                    <a:pt x="13964" y="6657"/>
                    <a:pt x="14373" y="6709"/>
                  </a:cubicBezTo>
                  <a:lnTo>
                    <a:pt x="15600" y="6855"/>
                  </a:lnTo>
                  <a:lnTo>
                    <a:pt x="16835" y="6934"/>
                  </a:lnTo>
                  <a:cubicBezTo>
                    <a:pt x="17000" y="6948"/>
                    <a:pt x="17166" y="6951"/>
                    <a:pt x="17332" y="6951"/>
                  </a:cubicBezTo>
                  <a:cubicBezTo>
                    <a:pt x="17372" y="6951"/>
                    <a:pt x="17413" y="6951"/>
                    <a:pt x="17453" y="6951"/>
                  </a:cubicBezTo>
                  <a:lnTo>
                    <a:pt x="18072" y="6952"/>
                  </a:lnTo>
                  <a:cubicBezTo>
                    <a:pt x="18088" y="6952"/>
                    <a:pt x="18105" y="6952"/>
                    <a:pt x="18122" y="6952"/>
                  </a:cubicBezTo>
                  <a:cubicBezTo>
                    <a:pt x="18233" y="6952"/>
                    <a:pt x="18344" y="6953"/>
                    <a:pt x="18455" y="6953"/>
                  </a:cubicBezTo>
                  <a:cubicBezTo>
                    <a:pt x="18533" y="6953"/>
                    <a:pt x="18611" y="6953"/>
                    <a:pt x="18690" y="6950"/>
                  </a:cubicBezTo>
                  <a:lnTo>
                    <a:pt x="19307" y="6915"/>
                  </a:lnTo>
                  <a:lnTo>
                    <a:pt x="19924" y="6880"/>
                  </a:lnTo>
                  <a:cubicBezTo>
                    <a:pt x="20028" y="6873"/>
                    <a:pt x="20130" y="6870"/>
                    <a:pt x="20233" y="6861"/>
                  </a:cubicBezTo>
                  <a:lnTo>
                    <a:pt x="20540" y="6825"/>
                  </a:lnTo>
                  <a:lnTo>
                    <a:pt x="21768" y="6682"/>
                  </a:lnTo>
                  <a:cubicBezTo>
                    <a:pt x="22175" y="6619"/>
                    <a:pt x="22580" y="6541"/>
                    <a:pt x="22985" y="6471"/>
                  </a:cubicBezTo>
                  <a:cubicBezTo>
                    <a:pt x="23189" y="6433"/>
                    <a:pt x="23393" y="6404"/>
                    <a:pt x="23594" y="6359"/>
                  </a:cubicBezTo>
                  <a:lnTo>
                    <a:pt x="24194" y="6215"/>
                  </a:lnTo>
                  <a:cubicBezTo>
                    <a:pt x="24594" y="6114"/>
                    <a:pt x="24998" y="6031"/>
                    <a:pt x="25394" y="5917"/>
                  </a:cubicBezTo>
                  <a:cubicBezTo>
                    <a:pt x="26179" y="5670"/>
                    <a:pt x="26978" y="5462"/>
                    <a:pt x="27742" y="5155"/>
                  </a:cubicBezTo>
                  <a:cubicBezTo>
                    <a:pt x="28128" y="5010"/>
                    <a:pt x="28517" y="4874"/>
                    <a:pt x="28899" y="4722"/>
                  </a:cubicBezTo>
                  <a:lnTo>
                    <a:pt x="30030" y="4226"/>
                  </a:lnTo>
                  <a:lnTo>
                    <a:pt x="30595" y="3979"/>
                  </a:lnTo>
                  <a:cubicBezTo>
                    <a:pt x="30783" y="3896"/>
                    <a:pt x="30964" y="3795"/>
                    <a:pt x="31148" y="3705"/>
                  </a:cubicBezTo>
                  <a:lnTo>
                    <a:pt x="32248" y="3144"/>
                  </a:lnTo>
                  <a:cubicBezTo>
                    <a:pt x="32619" y="2966"/>
                    <a:pt x="32965" y="2742"/>
                    <a:pt x="33323" y="2538"/>
                  </a:cubicBezTo>
                  <a:lnTo>
                    <a:pt x="34387" y="1915"/>
                  </a:lnTo>
                  <a:cubicBezTo>
                    <a:pt x="35081" y="1474"/>
                    <a:pt x="35763" y="1013"/>
                    <a:pt x="36450" y="563"/>
                  </a:cubicBezTo>
                  <a:cubicBezTo>
                    <a:pt x="36463" y="554"/>
                    <a:pt x="36469" y="535"/>
                    <a:pt x="36459" y="520"/>
                  </a:cubicBezTo>
                  <a:cubicBezTo>
                    <a:pt x="36453" y="511"/>
                    <a:pt x="36443" y="506"/>
                    <a:pt x="36433" y="506"/>
                  </a:cubicBezTo>
                  <a:cubicBezTo>
                    <a:pt x="36427" y="506"/>
                    <a:pt x="36421" y="508"/>
                    <a:pt x="36416" y="511"/>
                  </a:cubicBezTo>
                  <a:lnTo>
                    <a:pt x="36415" y="512"/>
                  </a:lnTo>
                  <a:cubicBezTo>
                    <a:pt x="35721" y="951"/>
                    <a:pt x="35035" y="1401"/>
                    <a:pt x="34337" y="1832"/>
                  </a:cubicBezTo>
                  <a:lnTo>
                    <a:pt x="33266" y="2438"/>
                  </a:lnTo>
                  <a:cubicBezTo>
                    <a:pt x="32906" y="2635"/>
                    <a:pt x="32558" y="2854"/>
                    <a:pt x="32186" y="3026"/>
                  </a:cubicBezTo>
                  <a:lnTo>
                    <a:pt x="31086" y="3576"/>
                  </a:lnTo>
                  <a:cubicBezTo>
                    <a:pt x="30902" y="3666"/>
                    <a:pt x="30721" y="3764"/>
                    <a:pt x="30535" y="3847"/>
                  </a:cubicBezTo>
                  <a:lnTo>
                    <a:pt x="29970" y="4091"/>
                  </a:lnTo>
                  <a:lnTo>
                    <a:pt x="28841" y="4578"/>
                  </a:lnTo>
                  <a:cubicBezTo>
                    <a:pt x="28460" y="4727"/>
                    <a:pt x="28073" y="4861"/>
                    <a:pt x="27689" y="5004"/>
                  </a:cubicBezTo>
                  <a:cubicBezTo>
                    <a:pt x="26925" y="5306"/>
                    <a:pt x="26130" y="5509"/>
                    <a:pt x="25348" y="5750"/>
                  </a:cubicBezTo>
                  <a:cubicBezTo>
                    <a:pt x="24954" y="5862"/>
                    <a:pt x="24553" y="5943"/>
                    <a:pt x="24154" y="6041"/>
                  </a:cubicBezTo>
                  <a:lnTo>
                    <a:pt x="23557" y="6180"/>
                  </a:lnTo>
                  <a:cubicBezTo>
                    <a:pt x="23357" y="6224"/>
                    <a:pt x="23154" y="6252"/>
                    <a:pt x="22953" y="6289"/>
                  </a:cubicBezTo>
                  <a:cubicBezTo>
                    <a:pt x="22549" y="6357"/>
                    <a:pt x="22146" y="6432"/>
                    <a:pt x="21742" y="6493"/>
                  </a:cubicBezTo>
                  <a:lnTo>
                    <a:pt x="20521" y="6629"/>
                  </a:lnTo>
                  <a:lnTo>
                    <a:pt x="20217" y="6662"/>
                  </a:lnTo>
                  <a:cubicBezTo>
                    <a:pt x="20115" y="6671"/>
                    <a:pt x="20012" y="6674"/>
                    <a:pt x="19911" y="6680"/>
                  </a:cubicBezTo>
                  <a:lnTo>
                    <a:pt x="19297" y="6712"/>
                  </a:lnTo>
                  <a:lnTo>
                    <a:pt x="18684" y="6742"/>
                  </a:lnTo>
                  <a:cubicBezTo>
                    <a:pt x="18616" y="6745"/>
                    <a:pt x="18548" y="6745"/>
                    <a:pt x="18480" y="6745"/>
                  </a:cubicBezTo>
                  <a:cubicBezTo>
                    <a:pt x="18344" y="6745"/>
                    <a:pt x="18208" y="6742"/>
                    <a:pt x="18071" y="6742"/>
                  </a:cubicBezTo>
                  <a:lnTo>
                    <a:pt x="17458" y="6738"/>
                  </a:lnTo>
                  <a:cubicBezTo>
                    <a:pt x="17253" y="6738"/>
                    <a:pt x="17049" y="6737"/>
                    <a:pt x="16844" y="6721"/>
                  </a:cubicBezTo>
                  <a:lnTo>
                    <a:pt x="15620" y="6649"/>
                  </a:lnTo>
                  <a:lnTo>
                    <a:pt x="14400" y="6511"/>
                  </a:lnTo>
                  <a:cubicBezTo>
                    <a:pt x="13994" y="6462"/>
                    <a:pt x="13592" y="6380"/>
                    <a:pt x="13188" y="6318"/>
                  </a:cubicBezTo>
                  <a:cubicBezTo>
                    <a:pt x="11579" y="6023"/>
                    <a:pt x="9995" y="5583"/>
                    <a:pt x="8463" y="5005"/>
                  </a:cubicBezTo>
                  <a:cubicBezTo>
                    <a:pt x="6932" y="4424"/>
                    <a:pt x="5445" y="3722"/>
                    <a:pt x="4038" y="2881"/>
                  </a:cubicBezTo>
                  <a:cubicBezTo>
                    <a:pt x="2628" y="2048"/>
                    <a:pt x="1269" y="1113"/>
                    <a:pt x="57" y="10"/>
                  </a:cubicBezTo>
                  <a:lnTo>
                    <a:pt x="55" y="9"/>
                  </a:lnTo>
                  <a:cubicBezTo>
                    <a:pt x="49" y="4"/>
                    <a:pt x="41" y="1"/>
                    <a:pt x="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52">
              <a:extLst>
                <a:ext uri="{FF2B5EF4-FFF2-40B4-BE49-F238E27FC236}">
                  <a16:creationId xmlns:a16="http://schemas.microsoft.com/office/drawing/2014/main" id="{22B0C464-A11F-9346-1747-A636F174B2C8}"/>
                </a:ext>
              </a:extLst>
            </p:cNvPr>
            <p:cNvSpPr/>
            <p:nvPr/>
          </p:nvSpPr>
          <p:spPr>
            <a:xfrm>
              <a:off x="5660087" y="3140961"/>
              <a:ext cx="1683591" cy="320985"/>
            </a:xfrm>
            <a:custGeom>
              <a:avLst/>
              <a:gdLst/>
              <a:ahLst/>
              <a:cxnLst/>
              <a:rect l="l" t="t" r="r" b="b"/>
              <a:pathLst>
                <a:path w="36469" h="6953" extrusionOk="0">
                  <a:moveTo>
                    <a:pt x="35" y="0"/>
                  </a:moveTo>
                  <a:cubicBezTo>
                    <a:pt x="27" y="0"/>
                    <a:pt x="19" y="4"/>
                    <a:pt x="13" y="10"/>
                  </a:cubicBezTo>
                  <a:cubicBezTo>
                    <a:pt x="0" y="23"/>
                    <a:pt x="1" y="42"/>
                    <a:pt x="14" y="54"/>
                  </a:cubicBezTo>
                  <a:cubicBezTo>
                    <a:pt x="2438" y="2288"/>
                    <a:pt x="5334" y="3976"/>
                    <a:pt x="8405" y="5159"/>
                  </a:cubicBezTo>
                  <a:cubicBezTo>
                    <a:pt x="9943" y="5749"/>
                    <a:pt x="11534" y="6202"/>
                    <a:pt x="13154" y="6507"/>
                  </a:cubicBezTo>
                  <a:cubicBezTo>
                    <a:pt x="13561" y="6573"/>
                    <a:pt x="13965" y="6657"/>
                    <a:pt x="14373" y="6708"/>
                  </a:cubicBezTo>
                  <a:lnTo>
                    <a:pt x="15602" y="6855"/>
                  </a:lnTo>
                  <a:lnTo>
                    <a:pt x="16836" y="6934"/>
                  </a:lnTo>
                  <a:cubicBezTo>
                    <a:pt x="17002" y="6949"/>
                    <a:pt x="17169" y="6951"/>
                    <a:pt x="17336" y="6951"/>
                  </a:cubicBezTo>
                  <a:cubicBezTo>
                    <a:pt x="17375" y="6951"/>
                    <a:pt x="17415" y="6951"/>
                    <a:pt x="17454" y="6951"/>
                  </a:cubicBezTo>
                  <a:lnTo>
                    <a:pt x="18073" y="6952"/>
                  </a:lnTo>
                  <a:cubicBezTo>
                    <a:pt x="18106" y="6952"/>
                    <a:pt x="18138" y="6952"/>
                    <a:pt x="18171" y="6952"/>
                  </a:cubicBezTo>
                  <a:cubicBezTo>
                    <a:pt x="18263" y="6952"/>
                    <a:pt x="18355" y="6953"/>
                    <a:pt x="18447" y="6953"/>
                  </a:cubicBezTo>
                  <a:cubicBezTo>
                    <a:pt x="18528" y="6953"/>
                    <a:pt x="18610" y="6952"/>
                    <a:pt x="18691" y="6949"/>
                  </a:cubicBezTo>
                  <a:lnTo>
                    <a:pt x="19309" y="6914"/>
                  </a:lnTo>
                  <a:lnTo>
                    <a:pt x="19925" y="6879"/>
                  </a:lnTo>
                  <a:cubicBezTo>
                    <a:pt x="20029" y="6872"/>
                    <a:pt x="20132" y="6869"/>
                    <a:pt x="20234" y="6860"/>
                  </a:cubicBezTo>
                  <a:lnTo>
                    <a:pt x="20541" y="6825"/>
                  </a:lnTo>
                  <a:lnTo>
                    <a:pt x="21770" y="6682"/>
                  </a:lnTo>
                  <a:cubicBezTo>
                    <a:pt x="22176" y="6619"/>
                    <a:pt x="22581" y="6541"/>
                    <a:pt x="22987" y="6471"/>
                  </a:cubicBezTo>
                  <a:cubicBezTo>
                    <a:pt x="23190" y="6433"/>
                    <a:pt x="23394" y="6403"/>
                    <a:pt x="23594" y="6358"/>
                  </a:cubicBezTo>
                  <a:lnTo>
                    <a:pt x="24196" y="6214"/>
                  </a:lnTo>
                  <a:cubicBezTo>
                    <a:pt x="24595" y="6114"/>
                    <a:pt x="24999" y="6031"/>
                    <a:pt x="25394" y="5917"/>
                  </a:cubicBezTo>
                  <a:cubicBezTo>
                    <a:pt x="26181" y="5669"/>
                    <a:pt x="26979" y="5461"/>
                    <a:pt x="27744" y="5154"/>
                  </a:cubicBezTo>
                  <a:cubicBezTo>
                    <a:pt x="28129" y="5009"/>
                    <a:pt x="28517" y="4873"/>
                    <a:pt x="28900" y="4721"/>
                  </a:cubicBezTo>
                  <a:lnTo>
                    <a:pt x="30031" y="4226"/>
                  </a:lnTo>
                  <a:lnTo>
                    <a:pt x="30597" y="3978"/>
                  </a:lnTo>
                  <a:cubicBezTo>
                    <a:pt x="30784" y="3895"/>
                    <a:pt x="30965" y="3794"/>
                    <a:pt x="31150" y="3704"/>
                  </a:cubicBezTo>
                  <a:lnTo>
                    <a:pt x="32249" y="3144"/>
                  </a:lnTo>
                  <a:cubicBezTo>
                    <a:pt x="32620" y="2965"/>
                    <a:pt x="32966" y="2741"/>
                    <a:pt x="33323" y="2538"/>
                  </a:cubicBezTo>
                  <a:lnTo>
                    <a:pt x="34389" y="1914"/>
                  </a:lnTo>
                  <a:cubicBezTo>
                    <a:pt x="35081" y="1473"/>
                    <a:pt x="35763" y="1012"/>
                    <a:pt x="36450" y="563"/>
                  </a:cubicBezTo>
                  <a:cubicBezTo>
                    <a:pt x="36465" y="553"/>
                    <a:pt x="36469" y="534"/>
                    <a:pt x="36460" y="520"/>
                  </a:cubicBezTo>
                  <a:cubicBezTo>
                    <a:pt x="36454" y="511"/>
                    <a:pt x="36444" y="505"/>
                    <a:pt x="36434" y="505"/>
                  </a:cubicBezTo>
                  <a:cubicBezTo>
                    <a:pt x="36428" y="505"/>
                    <a:pt x="36423" y="507"/>
                    <a:pt x="36418" y="510"/>
                  </a:cubicBezTo>
                  <a:lnTo>
                    <a:pt x="36415" y="511"/>
                  </a:lnTo>
                  <a:cubicBezTo>
                    <a:pt x="35723" y="952"/>
                    <a:pt x="35036" y="1401"/>
                    <a:pt x="34337" y="1831"/>
                  </a:cubicBezTo>
                  <a:lnTo>
                    <a:pt x="33267" y="2438"/>
                  </a:lnTo>
                  <a:cubicBezTo>
                    <a:pt x="32908" y="2636"/>
                    <a:pt x="32560" y="2853"/>
                    <a:pt x="32187" y="3027"/>
                  </a:cubicBezTo>
                  <a:lnTo>
                    <a:pt x="31087" y="3576"/>
                  </a:lnTo>
                  <a:cubicBezTo>
                    <a:pt x="30903" y="3666"/>
                    <a:pt x="30723" y="3765"/>
                    <a:pt x="30535" y="3847"/>
                  </a:cubicBezTo>
                  <a:lnTo>
                    <a:pt x="29971" y="4091"/>
                  </a:lnTo>
                  <a:lnTo>
                    <a:pt x="28843" y="4578"/>
                  </a:lnTo>
                  <a:cubicBezTo>
                    <a:pt x="28461" y="4727"/>
                    <a:pt x="28074" y="4861"/>
                    <a:pt x="27689" y="5003"/>
                  </a:cubicBezTo>
                  <a:cubicBezTo>
                    <a:pt x="26927" y="5305"/>
                    <a:pt x="26131" y="5508"/>
                    <a:pt x="25349" y="5750"/>
                  </a:cubicBezTo>
                  <a:cubicBezTo>
                    <a:pt x="24955" y="5862"/>
                    <a:pt x="24553" y="5942"/>
                    <a:pt x="24156" y="6040"/>
                  </a:cubicBezTo>
                  <a:lnTo>
                    <a:pt x="23557" y="6180"/>
                  </a:lnTo>
                  <a:cubicBezTo>
                    <a:pt x="23358" y="6223"/>
                    <a:pt x="23155" y="6252"/>
                    <a:pt x="22954" y="6289"/>
                  </a:cubicBezTo>
                  <a:cubicBezTo>
                    <a:pt x="22550" y="6356"/>
                    <a:pt x="22147" y="6432"/>
                    <a:pt x="21743" y="6492"/>
                  </a:cubicBezTo>
                  <a:lnTo>
                    <a:pt x="20523" y="6628"/>
                  </a:lnTo>
                  <a:lnTo>
                    <a:pt x="20218" y="6662"/>
                  </a:lnTo>
                  <a:cubicBezTo>
                    <a:pt x="20116" y="6671"/>
                    <a:pt x="20014" y="6674"/>
                    <a:pt x="19911" y="6679"/>
                  </a:cubicBezTo>
                  <a:lnTo>
                    <a:pt x="19298" y="6711"/>
                  </a:lnTo>
                  <a:lnTo>
                    <a:pt x="18686" y="6743"/>
                  </a:lnTo>
                  <a:cubicBezTo>
                    <a:pt x="18623" y="6745"/>
                    <a:pt x="18560" y="6745"/>
                    <a:pt x="18498" y="6745"/>
                  </a:cubicBezTo>
                  <a:cubicBezTo>
                    <a:pt x="18370" y="6745"/>
                    <a:pt x="18242" y="6743"/>
                    <a:pt x="18114" y="6743"/>
                  </a:cubicBezTo>
                  <a:cubicBezTo>
                    <a:pt x="18100" y="6743"/>
                    <a:pt x="18086" y="6743"/>
                    <a:pt x="18072" y="6743"/>
                  </a:cubicBezTo>
                  <a:lnTo>
                    <a:pt x="17458" y="6739"/>
                  </a:lnTo>
                  <a:cubicBezTo>
                    <a:pt x="17254" y="6739"/>
                    <a:pt x="17050" y="6737"/>
                    <a:pt x="16846" y="6721"/>
                  </a:cubicBezTo>
                  <a:lnTo>
                    <a:pt x="15620" y="6649"/>
                  </a:lnTo>
                  <a:lnTo>
                    <a:pt x="14401" y="6511"/>
                  </a:lnTo>
                  <a:cubicBezTo>
                    <a:pt x="13995" y="6462"/>
                    <a:pt x="13593" y="6380"/>
                    <a:pt x="13189" y="6317"/>
                  </a:cubicBezTo>
                  <a:cubicBezTo>
                    <a:pt x="11579" y="6023"/>
                    <a:pt x="9995" y="5582"/>
                    <a:pt x="8463" y="5004"/>
                  </a:cubicBezTo>
                  <a:cubicBezTo>
                    <a:pt x="6933" y="4424"/>
                    <a:pt x="5445" y="3722"/>
                    <a:pt x="4039" y="2881"/>
                  </a:cubicBezTo>
                  <a:cubicBezTo>
                    <a:pt x="2630" y="2048"/>
                    <a:pt x="1269" y="1114"/>
                    <a:pt x="58" y="10"/>
                  </a:cubicBezTo>
                  <a:lnTo>
                    <a:pt x="56" y="8"/>
                  </a:lnTo>
                  <a:cubicBezTo>
                    <a:pt x="50" y="3"/>
                    <a:pt x="43" y="0"/>
                    <a:pt x="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52">
              <a:extLst>
                <a:ext uri="{FF2B5EF4-FFF2-40B4-BE49-F238E27FC236}">
                  <a16:creationId xmlns:a16="http://schemas.microsoft.com/office/drawing/2014/main" id="{F5B0F913-4AA3-23A7-512A-96842AED86F6}"/>
                </a:ext>
              </a:extLst>
            </p:cNvPr>
            <p:cNvSpPr/>
            <p:nvPr/>
          </p:nvSpPr>
          <p:spPr>
            <a:xfrm>
              <a:off x="5981216" y="3140961"/>
              <a:ext cx="1683545" cy="320985"/>
            </a:xfrm>
            <a:custGeom>
              <a:avLst/>
              <a:gdLst/>
              <a:ahLst/>
              <a:cxnLst/>
              <a:rect l="l" t="t" r="r" b="b"/>
              <a:pathLst>
                <a:path w="36468" h="6953" extrusionOk="0">
                  <a:moveTo>
                    <a:pt x="34" y="0"/>
                  </a:moveTo>
                  <a:cubicBezTo>
                    <a:pt x="26" y="0"/>
                    <a:pt x="18" y="4"/>
                    <a:pt x="12" y="10"/>
                  </a:cubicBezTo>
                  <a:cubicBezTo>
                    <a:pt x="1" y="23"/>
                    <a:pt x="1" y="42"/>
                    <a:pt x="14" y="54"/>
                  </a:cubicBezTo>
                  <a:cubicBezTo>
                    <a:pt x="2437" y="2288"/>
                    <a:pt x="5333" y="3976"/>
                    <a:pt x="8404" y="5159"/>
                  </a:cubicBezTo>
                  <a:cubicBezTo>
                    <a:pt x="9942" y="5749"/>
                    <a:pt x="11533" y="6202"/>
                    <a:pt x="13153" y="6507"/>
                  </a:cubicBezTo>
                  <a:cubicBezTo>
                    <a:pt x="13560" y="6573"/>
                    <a:pt x="13964" y="6657"/>
                    <a:pt x="14373" y="6708"/>
                  </a:cubicBezTo>
                  <a:lnTo>
                    <a:pt x="15601" y="6855"/>
                  </a:lnTo>
                  <a:lnTo>
                    <a:pt x="16835" y="6934"/>
                  </a:lnTo>
                  <a:cubicBezTo>
                    <a:pt x="17001" y="6949"/>
                    <a:pt x="17168" y="6951"/>
                    <a:pt x="17335" y="6951"/>
                  </a:cubicBezTo>
                  <a:cubicBezTo>
                    <a:pt x="17374" y="6951"/>
                    <a:pt x="17414" y="6951"/>
                    <a:pt x="17453" y="6951"/>
                  </a:cubicBezTo>
                  <a:lnTo>
                    <a:pt x="18072" y="6952"/>
                  </a:lnTo>
                  <a:cubicBezTo>
                    <a:pt x="18105" y="6952"/>
                    <a:pt x="18137" y="6952"/>
                    <a:pt x="18170" y="6952"/>
                  </a:cubicBezTo>
                  <a:cubicBezTo>
                    <a:pt x="18262" y="6952"/>
                    <a:pt x="18354" y="6953"/>
                    <a:pt x="18446" y="6953"/>
                  </a:cubicBezTo>
                  <a:cubicBezTo>
                    <a:pt x="18527" y="6953"/>
                    <a:pt x="18609" y="6952"/>
                    <a:pt x="18690" y="6949"/>
                  </a:cubicBezTo>
                  <a:lnTo>
                    <a:pt x="19308" y="6914"/>
                  </a:lnTo>
                  <a:lnTo>
                    <a:pt x="19924" y="6879"/>
                  </a:lnTo>
                  <a:cubicBezTo>
                    <a:pt x="20028" y="6872"/>
                    <a:pt x="20131" y="6869"/>
                    <a:pt x="20233" y="6860"/>
                  </a:cubicBezTo>
                  <a:lnTo>
                    <a:pt x="20540" y="6825"/>
                  </a:lnTo>
                  <a:lnTo>
                    <a:pt x="21769" y="6682"/>
                  </a:lnTo>
                  <a:cubicBezTo>
                    <a:pt x="22175" y="6619"/>
                    <a:pt x="22580" y="6541"/>
                    <a:pt x="22986" y="6471"/>
                  </a:cubicBezTo>
                  <a:cubicBezTo>
                    <a:pt x="23189" y="6433"/>
                    <a:pt x="23393" y="6403"/>
                    <a:pt x="23593" y="6358"/>
                  </a:cubicBezTo>
                  <a:lnTo>
                    <a:pt x="24195" y="6214"/>
                  </a:lnTo>
                  <a:cubicBezTo>
                    <a:pt x="24594" y="6114"/>
                    <a:pt x="24998" y="6031"/>
                    <a:pt x="25393" y="5917"/>
                  </a:cubicBezTo>
                  <a:cubicBezTo>
                    <a:pt x="26180" y="5669"/>
                    <a:pt x="26978" y="5461"/>
                    <a:pt x="27743" y="5154"/>
                  </a:cubicBezTo>
                  <a:cubicBezTo>
                    <a:pt x="28128" y="5009"/>
                    <a:pt x="28516" y="4873"/>
                    <a:pt x="28899" y="4721"/>
                  </a:cubicBezTo>
                  <a:lnTo>
                    <a:pt x="30030" y="4226"/>
                  </a:lnTo>
                  <a:lnTo>
                    <a:pt x="30596" y="3978"/>
                  </a:lnTo>
                  <a:cubicBezTo>
                    <a:pt x="30783" y="3895"/>
                    <a:pt x="30964" y="3794"/>
                    <a:pt x="31148" y="3704"/>
                  </a:cubicBezTo>
                  <a:lnTo>
                    <a:pt x="32248" y="3144"/>
                  </a:lnTo>
                  <a:cubicBezTo>
                    <a:pt x="32619" y="2965"/>
                    <a:pt x="32965" y="2741"/>
                    <a:pt x="33322" y="2538"/>
                  </a:cubicBezTo>
                  <a:lnTo>
                    <a:pt x="34388" y="1914"/>
                  </a:lnTo>
                  <a:cubicBezTo>
                    <a:pt x="35080" y="1473"/>
                    <a:pt x="35762" y="1012"/>
                    <a:pt x="36449" y="563"/>
                  </a:cubicBezTo>
                  <a:cubicBezTo>
                    <a:pt x="36464" y="553"/>
                    <a:pt x="36468" y="534"/>
                    <a:pt x="36459" y="520"/>
                  </a:cubicBezTo>
                  <a:cubicBezTo>
                    <a:pt x="36453" y="511"/>
                    <a:pt x="36443" y="505"/>
                    <a:pt x="36433" y="505"/>
                  </a:cubicBezTo>
                  <a:cubicBezTo>
                    <a:pt x="36427" y="505"/>
                    <a:pt x="36422" y="507"/>
                    <a:pt x="36417" y="510"/>
                  </a:cubicBezTo>
                  <a:lnTo>
                    <a:pt x="36414" y="511"/>
                  </a:lnTo>
                  <a:cubicBezTo>
                    <a:pt x="35722" y="952"/>
                    <a:pt x="35034" y="1401"/>
                    <a:pt x="34336" y="1831"/>
                  </a:cubicBezTo>
                  <a:lnTo>
                    <a:pt x="33266" y="2438"/>
                  </a:lnTo>
                  <a:cubicBezTo>
                    <a:pt x="32907" y="2636"/>
                    <a:pt x="32559" y="2853"/>
                    <a:pt x="32186" y="3027"/>
                  </a:cubicBezTo>
                  <a:lnTo>
                    <a:pt x="31086" y="3576"/>
                  </a:lnTo>
                  <a:cubicBezTo>
                    <a:pt x="30901" y="3666"/>
                    <a:pt x="30722" y="3765"/>
                    <a:pt x="30534" y="3847"/>
                  </a:cubicBezTo>
                  <a:lnTo>
                    <a:pt x="29970" y="4091"/>
                  </a:lnTo>
                  <a:lnTo>
                    <a:pt x="28842" y="4578"/>
                  </a:lnTo>
                  <a:cubicBezTo>
                    <a:pt x="28460" y="4727"/>
                    <a:pt x="28072" y="4861"/>
                    <a:pt x="27688" y="5003"/>
                  </a:cubicBezTo>
                  <a:cubicBezTo>
                    <a:pt x="26926" y="5305"/>
                    <a:pt x="26130" y="5508"/>
                    <a:pt x="25348" y="5750"/>
                  </a:cubicBezTo>
                  <a:cubicBezTo>
                    <a:pt x="24954" y="5862"/>
                    <a:pt x="24552" y="5942"/>
                    <a:pt x="24155" y="6040"/>
                  </a:cubicBezTo>
                  <a:lnTo>
                    <a:pt x="23556" y="6180"/>
                  </a:lnTo>
                  <a:cubicBezTo>
                    <a:pt x="23356" y="6223"/>
                    <a:pt x="23153" y="6252"/>
                    <a:pt x="22952" y="6289"/>
                  </a:cubicBezTo>
                  <a:cubicBezTo>
                    <a:pt x="22549" y="6356"/>
                    <a:pt x="22146" y="6432"/>
                    <a:pt x="21742" y="6492"/>
                  </a:cubicBezTo>
                  <a:lnTo>
                    <a:pt x="20522" y="6628"/>
                  </a:lnTo>
                  <a:lnTo>
                    <a:pt x="20216" y="6662"/>
                  </a:lnTo>
                  <a:cubicBezTo>
                    <a:pt x="20114" y="6671"/>
                    <a:pt x="20012" y="6674"/>
                    <a:pt x="19910" y="6679"/>
                  </a:cubicBezTo>
                  <a:lnTo>
                    <a:pt x="19297" y="6711"/>
                  </a:lnTo>
                  <a:lnTo>
                    <a:pt x="18685" y="6743"/>
                  </a:lnTo>
                  <a:cubicBezTo>
                    <a:pt x="18622" y="6745"/>
                    <a:pt x="18559" y="6745"/>
                    <a:pt x="18497" y="6745"/>
                  </a:cubicBezTo>
                  <a:cubicBezTo>
                    <a:pt x="18369" y="6745"/>
                    <a:pt x="18241" y="6743"/>
                    <a:pt x="18113" y="6743"/>
                  </a:cubicBezTo>
                  <a:cubicBezTo>
                    <a:pt x="18099" y="6743"/>
                    <a:pt x="18085" y="6743"/>
                    <a:pt x="18071" y="6743"/>
                  </a:cubicBezTo>
                  <a:lnTo>
                    <a:pt x="17457" y="6739"/>
                  </a:lnTo>
                  <a:cubicBezTo>
                    <a:pt x="17253" y="6739"/>
                    <a:pt x="17048" y="6737"/>
                    <a:pt x="16845" y="6721"/>
                  </a:cubicBezTo>
                  <a:lnTo>
                    <a:pt x="15619" y="6649"/>
                  </a:lnTo>
                  <a:lnTo>
                    <a:pt x="14400" y="6511"/>
                  </a:lnTo>
                  <a:cubicBezTo>
                    <a:pt x="13994" y="6462"/>
                    <a:pt x="13591" y="6380"/>
                    <a:pt x="13188" y="6317"/>
                  </a:cubicBezTo>
                  <a:cubicBezTo>
                    <a:pt x="11578" y="6023"/>
                    <a:pt x="9994" y="5582"/>
                    <a:pt x="8462" y="5004"/>
                  </a:cubicBezTo>
                  <a:cubicBezTo>
                    <a:pt x="6931" y="4424"/>
                    <a:pt x="5444" y="3722"/>
                    <a:pt x="4037" y="2881"/>
                  </a:cubicBezTo>
                  <a:cubicBezTo>
                    <a:pt x="2628" y="2048"/>
                    <a:pt x="1268" y="1114"/>
                    <a:pt x="56" y="10"/>
                  </a:cubicBezTo>
                  <a:lnTo>
                    <a:pt x="55" y="8"/>
                  </a:lnTo>
                  <a:cubicBezTo>
                    <a:pt x="49" y="3"/>
                    <a:pt x="42" y="0"/>
                    <a:pt x="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0" name="Google Shape;1190;p52">
              <a:extLst>
                <a:ext uri="{FF2B5EF4-FFF2-40B4-BE49-F238E27FC236}">
                  <a16:creationId xmlns:a16="http://schemas.microsoft.com/office/drawing/2014/main" id="{140B89AD-9B08-EAE4-FAAF-AB3F67944097}"/>
                </a:ext>
              </a:extLst>
            </p:cNvPr>
            <p:cNvGrpSpPr/>
            <p:nvPr/>
          </p:nvGrpSpPr>
          <p:grpSpPr>
            <a:xfrm>
              <a:off x="5459819" y="3067050"/>
              <a:ext cx="618242" cy="1455675"/>
              <a:chOff x="5459819" y="3067050"/>
              <a:chExt cx="618242" cy="1455675"/>
            </a:xfrm>
          </p:grpSpPr>
          <p:sp>
            <p:nvSpPr>
              <p:cNvPr id="1191" name="Google Shape;1191;p52">
                <a:extLst>
                  <a:ext uri="{FF2B5EF4-FFF2-40B4-BE49-F238E27FC236}">
                    <a16:creationId xmlns:a16="http://schemas.microsoft.com/office/drawing/2014/main" id="{95552D0E-7484-99C6-542B-B5D22E86F791}"/>
                  </a:ext>
                </a:extLst>
              </p:cNvPr>
              <p:cNvSpPr/>
              <p:nvPr/>
            </p:nvSpPr>
            <p:spPr>
              <a:xfrm>
                <a:off x="5753757" y="3067050"/>
                <a:ext cx="30377" cy="1455675"/>
              </a:xfrm>
              <a:custGeom>
                <a:avLst/>
                <a:gdLst/>
                <a:ahLst/>
                <a:cxnLst/>
                <a:rect l="l" t="t" r="r" b="b"/>
                <a:pathLst>
                  <a:path w="658" h="31532" extrusionOk="0">
                    <a:moveTo>
                      <a:pt x="329" y="0"/>
                    </a:moveTo>
                    <a:cubicBezTo>
                      <a:pt x="147" y="0"/>
                      <a:pt x="0" y="219"/>
                      <a:pt x="0" y="489"/>
                    </a:cubicBezTo>
                    <a:lnTo>
                      <a:pt x="0" y="31044"/>
                    </a:lnTo>
                    <a:cubicBezTo>
                      <a:pt x="0" y="31314"/>
                      <a:pt x="147" y="31531"/>
                      <a:pt x="329" y="31531"/>
                    </a:cubicBezTo>
                    <a:cubicBezTo>
                      <a:pt x="510" y="31531"/>
                      <a:pt x="657" y="31314"/>
                      <a:pt x="657" y="31044"/>
                    </a:cubicBezTo>
                    <a:lnTo>
                      <a:pt x="657" y="489"/>
                    </a:lnTo>
                    <a:cubicBezTo>
                      <a:pt x="657" y="219"/>
                      <a:pt x="510" y="0"/>
                      <a:pt x="3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52">
                <a:extLst>
                  <a:ext uri="{FF2B5EF4-FFF2-40B4-BE49-F238E27FC236}">
                    <a16:creationId xmlns:a16="http://schemas.microsoft.com/office/drawing/2014/main" id="{AFDD6EC3-0AD8-21E0-ABA6-564AC2514152}"/>
                  </a:ext>
                </a:extLst>
              </p:cNvPr>
              <p:cNvSpPr/>
              <p:nvPr/>
            </p:nvSpPr>
            <p:spPr>
              <a:xfrm>
                <a:off x="5459819" y="3126419"/>
                <a:ext cx="618242" cy="45103"/>
              </a:xfrm>
              <a:custGeom>
                <a:avLst/>
                <a:gdLst/>
                <a:ahLst/>
                <a:cxnLst/>
                <a:rect l="l" t="t" r="r" b="b"/>
                <a:pathLst>
                  <a:path w="13392" h="977" extrusionOk="0">
                    <a:moveTo>
                      <a:pt x="329" y="0"/>
                    </a:moveTo>
                    <a:cubicBezTo>
                      <a:pt x="147" y="0"/>
                      <a:pt x="0" y="219"/>
                      <a:pt x="0" y="489"/>
                    </a:cubicBezTo>
                    <a:cubicBezTo>
                      <a:pt x="0" y="758"/>
                      <a:pt x="147" y="976"/>
                      <a:pt x="329" y="976"/>
                    </a:cubicBezTo>
                    <a:lnTo>
                      <a:pt x="13063" y="976"/>
                    </a:lnTo>
                    <a:cubicBezTo>
                      <a:pt x="13244" y="976"/>
                      <a:pt x="13391" y="758"/>
                      <a:pt x="13391" y="489"/>
                    </a:cubicBezTo>
                    <a:cubicBezTo>
                      <a:pt x="13391" y="219"/>
                      <a:pt x="13244" y="0"/>
                      <a:pt x="130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52">
                <a:extLst>
                  <a:ext uri="{FF2B5EF4-FFF2-40B4-BE49-F238E27FC236}">
                    <a16:creationId xmlns:a16="http://schemas.microsoft.com/office/drawing/2014/main" id="{FD499DEB-E51B-4FC6-223D-628135CAE247}"/>
                  </a:ext>
                </a:extLst>
              </p:cNvPr>
              <p:cNvSpPr/>
              <p:nvPr/>
            </p:nvSpPr>
            <p:spPr>
              <a:xfrm>
                <a:off x="5505247" y="3126419"/>
                <a:ext cx="527297" cy="270942"/>
              </a:xfrm>
              <a:custGeom>
                <a:avLst/>
                <a:gdLst/>
                <a:ahLst/>
                <a:cxnLst/>
                <a:rect l="l" t="t" r="r" b="b"/>
                <a:pathLst>
                  <a:path w="11422" h="5869" extrusionOk="0">
                    <a:moveTo>
                      <a:pt x="11047" y="0"/>
                    </a:moveTo>
                    <a:cubicBezTo>
                      <a:pt x="10989" y="0"/>
                      <a:pt x="10930" y="23"/>
                      <a:pt x="10877" y="71"/>
                    </a:cubicBezTo>
                    <a:lnTo>
                      <a:pt x="5706" y="4727"/>
                    </a:lnTo>
                    <a:lnTo>
                      <a:pt x="547" y="72"/>
                    </a:lnTo>
                    <a:cubicBezTo>
                      <a:pt x="493" y="24"/>
                      <a:pt x="434" y="1"/>
                      <a:pt x="376" y="1"/>
                    </a:cubicBezTo>
                    <a:cubicBezTo>
                      <a:pt x="265" y="1"/>
                      <a:pt x="157" y="84"/>
                      <a:pt x="95" y="235"/>
                    </a:cubicBezTo>
                    <a:cubicBezTo>
                      <a:pt x="1" y="465"/>
                      <a:pt x="50" y="766"/>
                      <a:pt x="205" y="905"/>
                    </a:cubicBezTo>
                    <a:lnTo>
                      <a:pt x="5705" y="5868"/>
                    </a:lnTo>
                    <a:lnTo>
                      <a:pt x="11218" y="905"/>
                    </a:lnTo>
                    <a:cubicBezTo>
                      <a:pt x="11373" y="766"/>
                      <a:pt x="11422" y="466"/>
                      <a:pt x="11328" y="235"/>
                    </a:cubicBezTo>
                    <a:cubicBezTo>
                      <a:pt x="11266" y="84"/>
                      <a:pt x="11158" y="0"/>
                      <a:pt x="11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52">
                <a:extLst>
                  <a:ext uri="{FF2B5EF4-FFF2-40B4-BE49-F238E27FC236}">
                    <a16:creationId xmlns:a16="http://schemas.microsoft.com/office/drawing/2014/main" id="{0F1CBC50-7835-37F4-47E9-AB0AB6B88BB3}"/>
                  </a:ext>
                </a:extLst>
              </p:cNvPr>
              <p:cNvSpPr/>
              <p:nvPr/>
            </p:nvSpPr>
            <p:spPr>
              <a:xfrm>
                <a:off x="5459819" y="3440162"/>
                <a:ext cx="618242" cy="45103"/>
              </a:xfrm>
              <a:custGeom>
                <a:avLst/>
                <a:gdLst/>
                <a:ahLst/>
                <a:cxnLst/>
                <a:rect l="l" t="t" r="r" b="b"/>
                <a:pathLst>
                  <a:path w="13392" h="977" extrusionOk="0">
                    <a:moveTo>
                      <a:pt x="329" y="0"/>
                    </a:moveTo>
                    <a:cubicBezTo>
                      <a:pt x="147" y="0"/>
                      <a:pt x="0" y="219"/>
                      <a:pt x="0" y="488"/>
                    </a:cubicBezTo>
                    <a:cubicBezTo>
                      <a:pt x="0" y="757"/>
                      <a:pt x="147" y="976"/>
                      <a:pt x="329" y="976"/>
                    </a:cubicBezTo>
                    <a:lnTo>
                      <a:pt x="13063" y="976"/>
                    </a:lnTo>
                    <a:cubicBezTo>
                      <a:pt x="13244" y="976"/>
                      <a:pt x="13391" y="757"/>
                      <a:pt x="13391" y="488"/>
                    </a:cubicBezTo>
                    <a:cubicBezTo>
                      <a:pt x="13391" y="219"/>
                      <a:pt x="13244" y="0"/>
                      <a:pt x="130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52">
                <a:extLst>
                  <a:ext uri="{FF2B5EF4-FFF2-40B4-BE49-F238E27FC236}">
                    <a16:creationId xmlns:a16="http://schemas.microsoft.com/office/drawing/2014/main" id="{D0204B4D-8B2F-B278-4079-9B482BC59330}"/>
                  </a:ext>
                </a:extLst>
              </p:cNvPr>
              <p:cNvSpPr/>
              <p:nvPr/>
            </p:nvSpPr>
            <p:spPr>
              <a:xfrm>
                <a:off x="5505247" y="3440162"/>
                <a:ext cx="527297" cy="270942"/>
              </a:xfrm>
              <a:custGeom>
                <a:avLst/>
                <a:gdLst/>
                <a:ahLst/>
                <a:cxnLst/>
                <a:rect l="l" t="t" r="r" b="b"/>
                <a:pathLst>
                  <a:path w="11422" h="5869" extrusionOk="0">
                    <a:moveTo>
                      <a:pt x="376" y="0"/>
                    </a:moveTo>
                    <a:cubicBezTo>
                      <a:pt x="265" y="0"/>
                      <a:pt x="157" y="83"/>
                      <a:pt x="95" y="235"/>
                    </a:cubicBezTo>
                    <a:cubicBezTo>
                      <a:pt x="1" y="465"/>
                      <a:pt x="50" y="766"/>
                      <a:pt x="205" y="905"/>
                    </a:cubicBezTo>
                    <a:lnTo>
                      <a:pt x="5705" y="5868"/>
                    </a:lnTo>
                    <a:lnTo>
                      <a:pt x="11218" y="905"/>
                    </a:lnTo>
                    <a:cubicBezTo>
                      <a:pt x="11373" y="766"/>
                      <a:pt x="11422" y="466"/>
                      <a:pt x="11328" y="235"/>
                    </a:cubicBezTo>
                    <a:cubicBezTo>
                      <a:pt x="11266" y="83"/>
                      <a:pt x="11158" y="0"/>
                      <a:pt x="11047" y="0"/>
                    </a:cubicBezTo>
                    <a:cubicBezTo>
                      <a:pt x="10989" y="0"/>
                      <a:pt x="10930" y="23"/>
                      <a:pt x="10877" y="71"/>
                    </a:cubicBezTo>
                    <a:lnTo>
                      <a:pt x="5706" y="4727"/>
                    </a:lnTo>
                    <a:lnTo>
                      <a:pt x="547" y="71"/>
                    </a:lnTo>
                    <a:cubicBezTo>
                      <a:pt x="493" y="23"/>
                      <a:pt x="435" y="0"/>
                      <a:pt x="3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52">
                <a:extLst>
                  <a:ext uri="{FF2B5EF4-FFF2-40B4-BE49-F238E27FC236}">
                    <a16:creationId xmlns:a16="http://schemas.microsoft.com/office/drawing/2014/main" id="{9B749602-81E1-FF2F-E810-F7D560214E39}"/>
                  </a:ext>
                </a:extLst>
              </p:cNvPr>
              <p:cNvSpPr/>
              <p:nvPr/>
            </p:nvSpPr>
            <p:spPr>
              <a:xfrm>
                <a:off x="5505062" y="3109384"/>
                <a:ext cx="50551" cy="47550"/>
              </a:xfrm>
              <a:custGeom>
                <a:avLst/>
                <a:gdLst/>
                <a:ahLst/>
                <a:cxnLst/>
                <a:rect l="l" t="t" r="r" b="b"/>
                <a:pathLst>
                  <a:path w="1095" h="1030" extrusionOk="0">
                    <a:moveTo>
                      <a:pt x="548" y="1"/>
                    </a:moveTo>
                    <a:cubicBezTo>
                      <a:pt x="245" y="1"/>
                      <a:pt x="1" y="231"/>
                      <a:pt x="1" y="515"/>
                    </a:cubicBezTo>
                    <a:cubicBezTo>
                      <a:pt x="1" y="799"/>
                      <a:pt x="245" y="1030"/>
                      <a:pt x="548" y="1030"/>
                    </a:cubicBezTo>
                    <a:cubicBezTo>
                      <a:pt x="849" y="1030"/>
                      <a:pt x="1095" y="799"/>
                      <a:pt x="1095" y="515"/>
                    </a:cubicBezTo>
                    <a:cubicBezTo>
                      <a:pt x="1095" y="231"/>
                      <a:pt x="849" y="1"/>
                      <a:pt x="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52">
                <a:extLst>
                  <a:ext uri="{FF2B5EF4-FFF2-40B4-BE49-F238E27FC236}">
                    <a16:creationId xmlns:a16="http://schemas.microsoft.com/office/drawing/2014/main" id="{211D456A-9915-0025-9D0F-20ACB18E79E1}"/>
                  </a:ext>
                </a:extLst>
              </p:cNvPr>
              <p:cNvSpPr/>
              <p:nvPr/>
            </p:nvSpPr>
            <p:spPr>
              <a:xfrm>
                <a:off x="5653577" y="3109384"/>
                <a:ext cx="50551" cy="47550"/>
              </a:xfrm>
              <a:custGeom>
                <a:avLst/>
                <a:gdLst/>
                <a:ahLst/>
                <a:cxnLst/>
                <a:rect l="l" t="t" r="r" b="b"/>
                <a:pathLst>
                  <a:path w="1095" h="1030" extrusionOk="0">
                    <a:moveTo>
                      <a:pt x="548" y="1"/>
                    </a:moveTo>
                    <a:cubicBezTo>
                      <a:pt x="246" y="1"/>
                      <a:pt x="1" y="231"/>
                      <a:pt x="1" y="515"/>
                    </a:cubicBezTo>
                    <a:cubicBezTo>
                      <a:pt x="1" y="799"/>
                      <a:pt x="246" y="1030"/>
                      <a:pt x="548" y="1030"/>
                    </a:cubicBezTo>
                    <a:cubicBezTo>
                      <a:pt x="850" y="1030"/>
                      <a:pt x="1095" y="799"/>
                      <a:pt x="1095" y="515"/>
                    </a:cubicBezTo>
                    <a:cubicBezTo>
                      <a:pt x="1095" y="231"/>
                      <a:pt x="850" y="1"/>
                      <a:pt x="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52">
                <a:extLst>
                  <a:ext uri="{FF2B5EF4-FFF2-40B4-BE49-F238E27FC236}">
                    <a16:creationId xmlns:a16="http://schemas.microsoft.com/office/drawing/2014/main" id="{47DA8614-5FE1-829C-3FFD-1D8ADACFDEC2}"/>
                  </a:ext>
                </a:extLst>
              </p:cNvPr>
              <p:cNvSpPr/>
              <p:nvPr/>
            </p:nvSpPr>
            <p:spPr>
              <a:xfrm>
                <a:off x="5824437" y="3107861"/>
                <a:ext cx="47550" cy="50551"/>
              </a:xfrm>
              <a:custGeom>
                <a:avLst/>
                <a:gdLst/>
                <a:ahLst/>
                <a:cxnLst/>
                <a:rect l="l" t="t" r="r" b="b"/>
                <a:pathLst>
                  <a:path w="1030" h="1095" extrusionOk="0">
                    <a:moveTo>
                      <a:pt x="516" y="1"/>
                    </a:moveTo>
                    <a:cubicBezTo>
                      <a:pt x="230" y="1"/>
                      <a:pt x="1" y="246"/>
                      <a:pt x="1" y="548"/>
                    </a:cubicBezTo>
                    <a:cubicBezTo>
                      <a:pt x="1" y="851"/>
                      <a:pt x="230" y="1095"/>
                      <a:pt x="516" y="1095"/>
                    </a:cubicBezTo>
                    <a:cubicBezTo>
                      <a:pt x="800" y="1095"/>
                      <a:pt x="1030" y="851"/>
                      <a:pt x="1030" y="548"/>
                    </a:cubicBezTo>
                    <a:cubicBezTo>
                      <a:pt x="1030" y="246"/>
                      <a:pt x="80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52">
                <a:extLst>
                  <a:ext uri="{FF2B5EF4-FFF2-40B4-BE49-F238E27FC236}">
                    <a16:creationId xmlns:a16="http://schemas.microsoft.com/office/drawing/2014/main" id="{810D5F8A-6F99-8979-792C-4F8AFB520722}"/>
                  </a:ext>
                </a:extLst>
              </p:cNvPr>
              <p:cNvSpPr/>
              <p:nvPr/>
            </p:nvSpPr>
            <p:spPr>
              <a:xfrm>
                <a:off x="5978954" y="3107861"/>
                <a:ext cx="47550" cy="50551"/>
              </a:xfrm>
              <a:custGeom>
                <a:avLst/>
                <a:gdLst/>
                <a:ahLst/>
                <a:cxnLst/>
                <a:rect l="l" t="t" r="r" b="b"/>
                <a:pathLst>
                  <a:path w="1030" h="1095" extrusionOk="0">
                    <a:moveTo>
                      <a:pt x="514" y="1"/>
                    </a:moveTo>
                    <a:cubicBezTo>
                      <a:pt x="230" y="1"/>
                      <a:pt x="0" y="246"/>
                      <a:pt x="0" y="548"/>
                    </a:cubicBezTo>
                    <a:cubicBezTo>
                      <a:pt x="0" y="851"/>
                      <a:pt x="230" y="1095"/>
                      <a:pt x="514" y="1095"/>
                    </a:cubicBezTo>
                    <a:cubicBezTo>
                      <a:pt x="799" y="1095"/>
                      <a:pt x="1030" y="851"/>
                      <a:pt x="1030" y="548"/>
                    </a:cubicBezTo>
                    <a:cubicBezTo>
                      <a:pt x="1030" y="246"/>
                      <a:pt x="799" y="1"/>
                      <a:pt x="5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0" name="Google Shape;1200;p52">
              <a:extLst>
                <a:ext uri="{FF2B5EF4-FFF2-40B4-BE49-F238E27FC236}">
                  <a16:creationId xmlns:a16="http://schemas.microsoft.com/office/drawing/2014/main" id="{8D945E82-C7A3-F45E-0EB9-E4F447E00F58}"/>
                </a:ext>
              </a:extLst>
            </p:cNvPr>
            <p:cNvSpPr/>
            <p:nvPr/>
          </p:nvSpPr>
          <p:spPr>
            <a:xfrm>
              <a:off x="7555840" y="3140961"/>
              <a:ext cx="624243" cy="1344925"/>
            </a:xfrm>
            <a:custGeom>
              <a:avLst/>
              <a:gdLst/>
              <a:ahLst/>
              <a:cxnLst/>
              <a:rect l="l" t="t" r="r" b="b"/>
              <a:pathLst>
                <a:path w="13522" h="29133" extrusionOk="0">
                  <a:moveTo>
                    <a:pt x="33" y="1"/>
                  </a:moveTo>
                  <a:cubicBezTo>
                    <a:pt x="31" y="1"/>
                    <a:pt x="29" y="1"/>
                    <a:pt x="27" y="1"/>
                  </a:cubicBezTo>
                  <a:cubicBezTo>
                    <a:pt x="11" y="5"/>
                    <a:pt x="0" y="22"/>
                    <a:pt x="4" y="38"/>
                  </a:cubicBezTo>
                  <a:cubicBezTo>
                    <a:pt x="576" y="2680"/>
                    <a:pt x="1299" y="5284"/>
                    <a:pt x="2117" y="7859"/>
                  </a:cubicBezTo>
                  <a:cubicBezTo>
                    <a:pt x="2939" y="10432"/>
                    <a:pt x="3840" y="12983"/>
                    <a:pt x="4895" y="15472"/>
                  </a:cubicBezTo>
                  <a:cubicBezTo>
                    <a:pt x="5422" y="16717"/>
                    <a:pt x="5984" y="17948"/>
                    <a:pt x="6588" y="19157"/>
                  </a:cubicBezTo>
                  <a:cubicBezTo>
                    <a:pt x="7188" y="20368"/>
                    <a:pt x="7828" y="21560"/>
                    <a:pt x="8526" y="22719"/>
                  </a:cubicBezTo>
                  <a:cubicBezTo>
                    <a:pt x="9902" y="25043"/>
                    <a:pt x="11516" y="27247"/>
                    <a:pt x="13466" y="29124"/>
                  </a:cubicBezTo>
                  <a:cubicBezTo>
                    <a:pt x="13472" y="29130"/>
                    <a:pt x="13480" y="29133"/>
                    <a:pt x="13488" y="29133"/>
                  </a:cubicBezTo>
                  <a:cubicBezTo>
                    <a:pt x="13496" y="29133"/>
                    <a:pt x="13504" y="29130"/>
                    <a:pt x="13509" y="29124"/>
                  </a:cubicBezTo>
                  <a:cubicBezTo>
                    <a:pt x="13522" y="29111"/>
                    <a:pt x="13521" y="29092"/>
                    <a:pt x="13508" y="29080"/>
                  </a:cubicBezTo>
                  <a:cubicBezTo>
                    <a:pt x="12552" y="28129"/>
                    <a:pt x="11687" y="27093"/>
                    <a:pt x="10886" y="26010"/>
                  </a:cubicBezTo>
                  <a:cubicBezTo>
                    <a:pt x="10078" y="24932"/>
                    <a:pt x="9348" y="23797"/>
                    <a:pt x="8663" y="22637"/>
                  </a:cubicBezTo>
                  <a:cubicBezTo>
                    <a:pt x="7976" y="21479"/>
                    <a:pt x="7344" y="20286"/>
                    <a:pt x="6753" y="19075"/>
                  </a:cubicBezTo>
                  <a:cubicBezTo>
                    <a:pt x="6158" y="17866"/>
                    <a:pt x="5606" y="16636"/>
                    <a:pt x="5088" y="15391"/>
                  </a:cubicBezTo>
                  <a:cubicBezTo>
                    <a:pt x="4038" y="12909"/>
                    <a:pt x="3108" y="10375"/>
                    <a:pt x="2274" y="7809"/>
                  </a:cubicBezTo>
                  <a:cubicBezTo>
                    <a:pt x="1858" y="6526"/>
                    <a:pt x="1467" y="5235"/>
                    <a:pt x="1101" y="3937"/>
                  </a:cubicBezTo>
                  <a:cubicBezTo>
                    <a:pt x="729" y="2641"/>
                    <a:pt x="373" y="1338"/>
                    <a:pt x="64" y="26"/>
                  </a:cubicBezTo>
                  <a:cubicBezTo>
                    <a:pt x="60" y="11"/>
                    <a:pt x="48" y="1"/>
                    <a:pt x="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52">
              <a:extLst>
                <a:ext uri="{FF2B5EF4-FFF2-40B4-BE49-F238E27FC236}">
                  <a16:creationId xmlns:a16="http://schemas.microsoft.com/office/drawing/2014/main" id="{C19F4222-E83A-8B4B-E81A-BA243DD0B5C2}"/>
                </a:ext>
              </a:extLst>
            </p:cNvPr>
            <p:cNvSpPr/>
            <p:nvPr/>
          </p:nvSpPr>
          <p:spPr>
            <a:xfrm>
              <a:off x="7272844" y="3162151"/>
              <a:ext cx="1157911" cy="1441825"/>
            </a:xfrm>
            <a:custGeom>
              <a:avLst/>
              <a:gdLst/>
              <a:ahLst/>
              <a:cxnLst/>
              <a:rect l="l" t="t" r="r" b="b"/>
              <a:pathLst>
                <a:path w="25082" h="31232" extrusionOk="0">
                  <a:moveTo>
                    <a:pt x="35" y="1"/>
                  </a:moveTo>
                  <a:cubicBezTo>
                    <a:pt x="31" y="1"/>
                    <a:pt x="27" y="1"/>
                    <a:pt x="23" y="3"/>
                  </a:cubicBezTo>
                  <a:cubicBezTo>
                    <a:pt x="8" y="10"/>
                    <a:pt x="1" y="29"/>
                    <a:pt x="8" y="44"/>
                  </a:cubicBezTo>
                  <a:cubicBezTo>
                    <a:pt x="1362" y="3156"/>
                    <a:pt x="2919" y="6177"/>
                    <a:pt x="4598" y="9125"/>
                  </a:cubicBezTo>
                  <a:cubicBezTo>
                    <a:pt x="6281" y="12072"/>
                    <a:pt x="8088" y="14953"/>
                    <a:pt x="10089" y="17698"/>
                  </a:cubicBezTo>
                  <a:cubicBezTo>
                    <a:pt x="11085" y="19072"/>
                    <a:pt x="12141" y="20404"/>
                    <a:pt x="13241" y="21697"/>
                  </a:cubicBezTo>
                  <a:cubicBezTo>
                    <a:pt x="14338" y="22996"/>
                    <a:pt x="15500" y="24236"/>
                    <a:pt x="16727" y="25412"/>
                  </a:cubicBezTo>
                  <a:cubicBezTo>
                    <a:pt x="17331" y="26010"/>
                    <a:pt x="17976" y="26563"/>
                    <a:pt x="18613" y="27124"/>
                  </a:cubicBezTo>
                  <a:lnTo>
                    <a:pt x="19604" y="27925"/>
                  </a:lnTo>
                  <a:cubicBezTo>
                    <a:pt x="19767" y="28061"/>
                    <a:pt x="19938" y="28188"/>
                    <a:pt x="20111" y="28312"/>
                  </a:cubicBezTo>
                  <a:lnTo>
                    <a:pt x="20626" y="28686"/>
                  </a:lnTo>
                  <a:cubicBezTo>
                    <a:pt x="22012" y="29669"/>
                    <a:pt x="23478" y="30543"/>
                    <a:pt x="25033" y="31228"/>
                  </a:cubicBezTo>
                  <a:cubicBezTo>
                    <a:pt x="25038" y="31230"/>
                    <a:pt x="25042" y="31231"/>
                    <a:pt x="25046" y="31231"/>
                  </a:cubicBezTo>
                  <a:cubicBezTo>
                    <a:pt x="25058" y="31231"/>
                    <a:pt x="25069" y="31224"/>
                    <a:pt x="25074" y="31213"/>
                  </a:cubicBezTo>
                  <a:cubicBezTo>
                    <a:pt x="25082" y="31196"/>
                    <a:pt x="25074" y="31179"/>
                    <a:pt x="25059" y="31172"/>
                  </a:cubicBezTo>
                  <a:cubicBezTo>
                    <a:pt x="23517" y="30467"/>
                    <a:pt x="22069" y="29576"/>
                    <a:pt x="20704" y="28578"/>
                  </a:cubicBezTo>
                  <a:lnTo>
                    <a:pt x="20194" y="28201"/>
                  </a:lnTo>
                  <a:cubicBezTo>
                    <a:pt x="20023" y="28078"/>
                    <a:pt x="19855" y="27950"/>
                    <a:pt x="19693" y="27814"/>
                  </a:cubicBezTo>
                  <a:lnTo>
                    <a:pt x="18709" y="27011"/>
                  </a:lnTo>
                  <a:cubicBezTo>
                    <a:pt x="18077" y="26449"/>
                    <a:pt x="17437" y="25895"/>
                    <a:pt x="16838" y="25296"/>
                  </a:cubicBezTo>
                  <a:cubicBezTo>
                    <a:pt x="15622" y="24119"/>
                    <a:pt x="14469" y="22876"/>
                    <a:pt x="13382" y="21578"/>
                  </a:cubicBezTo>
                  <a:cubicBezTo>
                    <a:pt x="12292" y="20283"/>
                    <a:pt x="11245" y="18950"/>
                    <a:pt x="10258" y="17575"/>
                  </a:cubicBezTo>
                  <a:cubicBezTo>
                    <a:pt x="8265" y="14837"/>
                    <a:pt x="6434" y="11980"/>
                    <a:pt x="4742" y="9043"/>
                  </a:cubicBezTo>
                  <a:cubicBezTo>
                    <a:pt x="3895" y="7576"/>
                    <a:pt x="3082" y="6089"/>
                    <a:pt x="2305" y="4583"/>
                  </a:cubicBezTo>
                  <a:cubicBezTo>
                    <a:pt x="1522" y="3081"/>
                    <a:pt x="761" y="1564"/>
                    <a:pt x="64" y="19"/>
                  </a:cubicBezTo>
                  <a:cubicBezTo>
                    <a:pt x="59" y="8"/>
                    <a:pt x="47" y="1"/>
                    <a:pt x="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52">
              <a:extLst>
                <a:ext uri="{FF2B5EF4-FFF2-40B4-BE49-F238E27FC236}">
                  <a16:creationId xmlns:a16="http://schemas.microsoft.com/office/drawing/2014/main" id="{8B95CCB8-10CB-02EF-95BE-B3236B382C3C}"/>
                </a:ext>
              </a:extLst>
            </p:cNvPr>
            <p:cNvSpPr/>
            <p:nvPr/>
          </p:nvSpPr>
          <p:spPr>
            <a:xfrm>
              <a:off x="7387058" y="3140961"/>
              <a:ext cx="741733" cy="1351388"/>
            </a:xfrm>
            <a:custGeom>
              <a:avLst/>
              <a:gdLst/>
              <a:ahLst/>
              <a:cxnLst/>
              <a:rect l="l" t="t" r="r" b="b"/>
              <a:pathLst>
                <a:path w="16067" h="29273" extrusionOk="0">
                  <a:moveTo>
                    <a:pt x="33" y="1"/>
                  </a:moveTo>
                  <a:cubicBezTo>
                    <a:pt x="31" y="1"/>
                    <a:pt x="29" y="1"/>
                    <a:pt x="27" y="1"/>
                  </a:cubicBezTo>
                  <a:cubicBezTo>
                    <a:pt x="10" y="6"/>
                    <a:pt x="1" y="23"/>
                    <a:pt x="5" y="39"/>
                  </a:cubicBezTo>
                  <a:cubicBezTo>
                    <a:pt x="739" y="2757"/>
                    <a:pt x="1639" y="5426"/>
                    <a:pt x="2643" y="8055"/>
                  </a:cubicBezTo>
                  <a:cubicBezTo>
                    <a:pt x="3144" y="9370"/>
                    <a:pt x="3675" y="10673"/>
                    <a:pt x="4235" y="11965"/>
                  </a:cubicBezTo>
                  <a:cubicBezTo>
                    <a:pt x="4795" y="13256"/>
                    <a:pt x="5381" y="14537"/>
                    <a:pt x="6018" y="15792"/>
                  </a:cubicBezTo>
                  <a:cubicBezTo>
                    <a:pt x="6652" y="17050"/>
                    <a:pt x="7320" y="18290"/>
                    <a:pt x="8038" y="19501"/>
                  </a:cubicBezTo>
                  <a:cubicBezTo>
                    <a:pt x="8753" y="20714"/>
                    <a:pt x="9505" y="21907"/>
                    <a:pt x="10324" y="23053"/>
                  </a:cubicBezTo>
                  <a:cubicBezTo>
                    <a:pt x="11141" y="24200"/>
                    <a:pt x="11997" y="25322"/>
                    <a:pt x="12947" y="26363"/>
                  </a:cubicBezTo>
                  <a:cubicBezTo>
                    <a:pt x="13896" y="27405"/>
                    <a:pt x="14911" y="28387"/>
                    <a:pt x="16012" y="29266"/>
                  </a:cubicBezTo>
                  <a:cubicBezTo>
                    <a:pt x="16017" y="29271"/>
                    <a:pt x="16024" y="29273"/>
                    <a:pt x="16031" y="29273"/>
                  </a:cubicBezTo>
                  <a:cubicBezTo>
                    <a:pt x="16040" y="29273"/>
                    <a:pt x="16049" y="29269"/>
                    <a:pt x="16055" y="29261"/>
                  </a:cubicBezTo>
                  <a:cubicBezTo>
                    <a:pt x="16066" y="29248"/>
                    <a:pt x="16064" y="29229"/>
                    <a:pt x="16051" y="29218"/>
                  </a:cubicBezTo>
                  <a:cubicBezTo>
                    <a:pt x="14968" y="28323"/>
                    <a:pt x="13974" y="27328"/>
                    <a:pt x="13046" y="26276"/>
                  </a:cubicBezTo>
                  <a:cubicBezTo>
                    <a:pt x="12111" y="25229"/>
                    <a:pt x="11261" y="24109"/>
                    <a:pt x="10455" y="22961"/>
                  </a:cubicBezTo>
                  <a:cubicBezTo>
                    <a:pt x="9646" y="21815"/>
                    <a:pt x="8903" y="20622"/>
                    <a:pt x="8198" y="19409"/>
                  </a:cubicBezTo>
                  <a:cubicBezTo>
                    <a:pt x="7489" y="18197"/>
                    <a:pt x="6830" y="16956"/>
                    <a:pt x="6205" y="15699"/>
                  </a:cubicBezTo>
                  <a:cubicBezTo>
                    <a:pt x="4943" y="13191"/>
                    <a:pt x="3818" y="10613"/>
                    <a:pt x="2796" y="7996"/>
                  </a:cubicBezTo>
                  <a:cubicBezTo>
                    <a:pt x="2287" y="6687"/>
                    <a:pt x="1806" y="5367"/>
                    <a:pt x="1353" y="4036"/>
                  </a:cubicBezTo>
                  <a:cubicBezTo>
                    <a:pt x="894" y="2710"/>
                    <a:pt x="453" y="1373"/>
                    <a:pt x="65" y="24"/>
                  </a:cubicBezTo>
                  <a:cubicBezTo>
                    <a:pt x="61" y="9"/>
                    <a:pt x="47" y="1"/>
                    <a:pt x="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52">
              <a:extLst>
                <a:ext uri="{FF2B5EF4-FFF2-40B4-BE49-F238E27FC236}">
                  <a16:creationId xmlns:a16="http://schemas.microsoft.com/office/drawing/2014/main" id="{24DBDB90-E98E-2E20-EB44-000183BE2220}"/>
                </a:ext>
              </a:extLst>
            </p:cNvPr>
            <p:cNvSpPr/>
            <p:nvPr/>
          </p:nvSpPr>
          <p:spPr>
            <a:xfrm>
              <a:off x="7708141" y="3140961"/>
              <a:ext cx="595159" cy="1358174"/>
            </a:xfrm>
            <a:custGeom>
              <a:avLst/>
              <a:gdLst/>
              <a:ahLst/>
              <a:cxnLst/>
              <a:rect l="l" t="t" r="r" b="b"/>
              <a:pathLst>
                <a:path w="12892" h="29420" extrusionOk="0">
                  <a:moveTo>
                    <a:pt x="34" y="1"/>
                  </a:moveTo>
                  <a:cubicBezTo>
                    <a:pt x="32" y="1"/>
                    <a:pt x="30" y="1"/>
                    <a:pt x="29" y="1"/>
                  </a:cubicBezTo>
                  <a:cubicBezTo>
                    <a:pt x="12" y="5"/>
                    <a:pt x="1" y="21"/>
                    <a:pt x="4" y="38"/>
                  </a:cubicBezTo>
                  <a:cubicBezTo>
                    <a:pt x="263" y="1364"/>
                    <a:pt x="565" y="2680"/>
                    <a:pt x="889" y="3990"/>
                  </a:cubicBezTo>
                  <a:cubicBezTo>
                    <a:pt x="1220" y="5299"/>
                    <a:pt x="1578" y="6601"/>
                    <a:pt x="1961" y="7896"/>
                  </a:cubicBezTo>
                  <a:cubicBezTo>
                    <a:pt x="2344" y="9191"/>
                    <a:pt x="2753" y="10478"/>
                    <a:pt x="3190" y="11757"/>
                  </a:cubicBezTo>
                  <a:cubicBezTo>
                    <a:pt x="3626" y="13035"/>
                    <a:pt x="4082" y="14307"/>
                    <a:pt x="4591" y="15558"/>
                  </a:cubicBezTo>
                  <a:cubicBezTo>
                    <a:pt x="5096" y="16811"/>
                    <a:pt x="5629" y="18054"/>
                    <a:pt x="6210" y="19275"/>
                  </a:cubicBezTo>
                  <a:cubicBezTo>
                    <a:pt x="6788" y="20496"/>
                    <a:pt x="7398" y="21703"/>
                    <a:pt x="8071" y="22875"/>
                  </a:cubicBezTo>
                  <a:cubicBezTo>
                    <a:pt x="8744" y="24047"/>
                    <a:pt x="9448" y="25203"/>
                    <a:pt x="10244" y="26296"/>
                  </a:cubicBezTo>
                  <a:cubicBezTo>
                    <a:pt x="11038" y="27390"/>
                    <a:pt x="11894" y="28440"/>
                    <a:pt x="12835" y="29410"/>
                  </a:cubicBezTo>
                  <a:cubicBezTo>
                    <a:pt x="12842" y="29416"/>
                    <a:pt x="12850" y="29419"/>
                    <a:pt x="12858" y="29419"/>
                  </a:cubicBezTo>
                  <a:cubicBezTo>
                    <a:pt x="12866" y="29419"/>
                    <a:pt x="12874" y="29417"/>
                    <a:pt x="12880" y="29411"/>
                  </a:cubicBezTo>
                  <a:cubicBezTo>
                    <a:pt x="12892" y="29399"/>
                    <a:pt x="12892" y="29379"/>
                    <a:pt x="12881" y="29367"/>
                  </a:cubicBezTo>
                  <a:cubicBezTo>
                    <a:pt x="11959" y="28383"/>
                    <a:pt x="11124" y="27323"/>
                    <a:pt x="10352" y="26220"/>
                  </a:cubicBezTo>
                  <a:cubicBezTo>
                    <a:pt x="9571" y="25122"/>
                    <a:pt x="8872" y="23969"/>
                    <a:pt x="8211" y="22796"/>
                  </a:cubicBezTo>
                  <a:cubicBezTo>
                    <a:pt x="7547" y="21624"/>
                    <a:pt x="6947" y="20417"/>
                    <a:pt x="6377" y="19196"/>
                  </a:cubicBezTo>
                  <a:cubicBezTo>
                    <a:pt x="5805" y="17976"/>
                    <a:pt x="5281" y="16733"/>
                    <a:pt x="4785" y="15481"/>
                  </a:cubicBezTo>
                  <a:cubicBezTo>
                    <a:pt x="3784" y="12979"/>
                    <a:pt x="2904" y="10428"/>
                    <a:pt x="2119" y="7849"/>
                  </a:cubicBezTo>
                  <a:cubicBezTo>
                    <a:pt x="1728" y="6558"/>
                    <a:pt x="1363" y="5261"/>
                    <a:pt x="1022" y="3955"/>
                  </a:cubicBezTo>
                  <a:cubicBezTo>
                    <a:pt x="677" y="2653"/>
                    <a:pt x="347" y="1345"/>
                    <a:pt x="65" y="26"/>
                  </a:cubicBezTo>
                  <a:cubicBezTo>
                    <a:pt x="62" y="11"/>
                    <a:pt x="49" y="1"/>
                    <a:pt x="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52">
              <a:extLst>
                <a:ext uri="{FF2B5EF4-FFF2-40B4-BE49-F238E27FC236}">
                  <a16:creationId xmlns:a16="http://schemas.microsoft.com/office/drawing/2014/main" id="{B620FF35-C726-C34C-9303-52462723BE3D}"/>
                </a:ext>
              </a:extLst>
            </p:cNvPr>
            <p:cNvGrpSpPr/>
            <p:nvPr/>
          </p:nvGrpSpPr>
          <p:grpSpPr>
            <a:xfrm>
              <a:off x="7186698" y="3067050"/>
              <a:ext cx="618288" cy="1455675"/>
              <a:chOff x="7186698" y="3067050"/>
              <a:chExt cx="618288" cy="1455675"/>
            </a:xfrm>
          </p:grpSpPr>
          <p:sp>
            <p:nvSpPr>
              <p:cNvPr id="1205" name="Google Shape;1205;p52">
                <a:extLst>
                  <a:ext uri="{FF2B5EF4-FFF2-40B4-BE49-F238E27FC236}">
                    <a16:creationId xmlns:a16="http://schemas.microsoft.com/office/drawing/2014/main" id="{6C78494F-4E48-3367-B003-A0B218B41D53}"/>
                  </a:ext>
                </a:extLst>
              </p:cNvPr>
              <p:cNvSpPr/>
              <p:nvPr/>
            </p:nvSpPr>
            <p:spPr>
              <a:xfrm>
                <a:off x="7480636" y="3067050"/>
                <a:ext cx="30377" cy="1455675"/>
              </a:xfrm>
              <a:custGeom>
                <a:avLst/>
                <a:gdLst/>
                <a:ahLst/>
                <a:cxnLst/>
                <a:rect l="l" t="t" r="r" b="b"/>
                <a:pathLst>
                  <a:path w="658" h="31532" extrusionOk="0">
                    <a:moveTo>
                      <a:pt x="329" y="0"/>
                    </a:moveTo>
                    <a:cubicBezTo>
                      <a:pt x="149" y="0"/>
                      <a:pt x="1" y="219"/>
                      <a:pt x="1" y="489"/>
                    </a:cubicBezTo>
                    <a:lnTo>
                      <a:pt x="1" y="31044"/>
                    </a:lnTo>
                    <a:cubicBezTo>
                      <a:pt x="1" y="31314"/>
                      <a:pt x="149" y="31531"/>
                      <a:pt x="329" y="31531"/>
                    </a:cubicBezTo>
                    <a:cubicBezTo>
                      <a:pt x="511" y="31531"/>
                      <a:pt x="658" y="31314"/>
                      <a:pt x="658" y="31044"/>
                    </a:cubicBezTo>
                    <a:lnTo>
                      <a:pt x="658" y="489"/>
                    </a:lnTo>
                    <a:cubicBezTo>
                      <a:pt x="658" y="219"/>
                      <a:pt x="511" y="0"/>
                      <a:pt x="3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52">
                <a:extLst>
                  <a:ext uri="{FF2B5EF4-FFF2-40B4-BE49-F238E27FC236}">
                    <a16:creationId xmlns:a16="http://schemas.microsoft.com/office/drawing/2014/main" id="{484CDB30-BEC0-ACA4-A400-53B254664054}"/>
                  </a:ext>
                </a:extLst>
              </p:cNvPr>
              <p:cNvSpPr/>
              <p:nvPr/>
            </p:nvSpPr>
            <p:spPr>
              <a:xfrm>
                <a:off x="7186698" y="3126419"/>
                <a:ext cx="618288" cy="45103"/>
              </a:xfrm>
              <a:custGeom>
                <a:avLst/>
                <a:gdLst/>
                <a:ahLst/>
                <a:cxnLst/>
                <a:rect l="l" t="t" r="r" b="b"/>
                <a:pathLst>
                  <a:path w="13393" h="977" extrusionOk="0">
                    <a:moveTo>
                      <a:pt x="329" y="0"/>
                    </a:moveTo>
                    <a:cubicBezTo>
                      <a:pt x="148" y="0"/>
                      <a:pt x="1" y="219"/>
                      <a:pt x="1" y="489"/>
                    </a:cubicBezTo>
                    <a:cubicBezTo>
                      <a:pt x="1" y="758"/>
                      <a:pt x="148" y="976"/>
                      <a:pt x="329" y="976"/>
                    </a:cubicBezTo>
                    <a:lnTo>
                      <a:pt x="13064" y="976"/>
                    </a:lnTo>
                    <a:cubicBezTo>
                      <a:pt x="13246" y="976"/>
                      <a:pt x="13393" y="758"/>
                      <a:pt x="13393" y="489"/>
                    </a:cubicBezTo>
                    <a:cubicBezTo>
                      <a:pt x="13393" y="219"/>
                      <a:pt x="13245" y="0"/>
                      <a:pt x="130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52">
                <a:extLst>
                  <a:ext uri="{FF2B5EF4-FFF2-40B4-BE49-F238E27FC236}">
                    <a16:creationId xmlns:a16="http://schemas.microsoft.com/office/drawing/2014/main" id="{EF7B02FB-8013-E162-B8D5-21DD3BFF5EA5}"/>
                  </a:ext>
                </a:extLst>
              </p:cNvPr>
              <p:cNvSpPr/>
              <p:nvPr/>
            </p:nvSpPr>
            <p:spPr>
              <a:xfrm>
                <a:off x="7232218" y="3126419"/>
                <a:ext cx="527297" cy="270942"/>
              </a:xfrm>
              <a:custGeom>
                <a:avLst/>
                <a:gdLst/>
                <a:ahLst/>
                <a:cxnLst/>
                <a:rect l="l" t="t" r="r" b="b"/>
                <a:pathLst>
                  <a:path w="11422" h="5869" extrusionOk="0">
                    <a:moveTo>
                      <a:pt x="11046" y="0"/>
                    </a:moveTo>
                    <a:cubicBezTo>
                      <a:pt x="10988" y="0"/>
                      <a:pt x="10930" y="23"/>
                      <a:pt x="10876" y="71"/>
                    </a:cubicBezTo>
                    <a:lnTo>
                      <a:pt x="5704" y="4727"/>
                    </a:lnTo>
                    <a:lnTo>
                      <a:pt x="545" y="72"/>
                    </a:lnTo>
                    <a:cubicBezTo>
                      <a:pt x="492" y="24"/>
                      <a:pt x="433" y="1"/>
                      <a:pt x="375" y="1"/>
                    </a:cubicBezTo>
                    <a:cubicBezTo>
                      <a:pt x="264" y="1"/>
                      <a:pt x="156" y="84"/>
                      <a:pt x="94" y="235"/>
                    </a:cubicBezTo>
                    <a:cubicBezTo>
                      <a:pt x="0" y="465"/>
                      <a:pt x="49" y="766"/>
                      <a:pt x="204" y="905"/>
                    </a:cubicBezTo>
                    <a:lnTo>
                      <a:pt x="5704" y="5868"/>
                    </a:lnTo>
                    <a:lnTo>
                      <a:pt x="11216" y="905"/>
                    </a:lnTo>
                    <a:cubicBezTo>
                      <a:pt x="11372" y="766"/>
                      <a:pt x="11421" y="466"/>
                      <a:pt x="11327" y="235"/>
                    </a:cubicBezTo>
                    <a:cubicBezTo>
                      <a:pt x="11266" y="84"/>
                      <a:pt x="11157" y="0"/>
                      <a:pt x="110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52">
                <a:extLst>
                  <a:ext uri="{FF2B5EF4-FFF2-40B4-BE49-F238E27FC236}">
                    <a16:creationId xmlns:a16="http://schemas.microsoft.com/office/drawing/2014/main" id="{B0454DA9-E3F1-384C-A81B-A8A392BBEFB0}"/>
                  </a:ext>
                </a:extLst>
              </p:cNvPr>
              <p:cNvSpPr/>
              <p:nvPr/>
            </p:nvSpPr>
            <p:spPr>
              <a:xfrm>
                <a:off x="7186698" y="3440162"/>
                <a:ext cx="618288" cy="45103"/>
              </a:xfrm>
              <a:custGeom>
                <a:avLst/>
                <a:gdLst/>
                <a:ahLst/>
                <a:cxnLst/>
                <a:rect l="l" t="t" r="r" b="b"/>
                <a:pathLst>
                  <a:path w="13393" h="977" extrusionOk="0">
                    <a:moveTo>
                      <a:pt x="329" y="0"/>
                    </a:moveTo>
                    <a:cubicBezTo>
                      <a:pt x="148" y="0"/>
                      <a:pt x="1" y="219"/>
                      <a:pt x="1" y="488"/>
                    </a:cubicBezTo>
                    <a:cubicBezTo>
                      <a:pt x="1" y="757"/>
                      <a:pt x="148" y="976"/>
                      <a:pt x="329" y="976"/>
                    </a:cubicBezTo>
                    <a:lnTo>
                      <a:pt x="13064" y="976"/>
                    </a:lnTo>
                    <a:cubicBezTo>
                      <a:pt x="13246" y="976"/>
                      <a:pt x="13393" y="757"/>
                      <a:pt x="13393" y="488"/>
                    </a:cubicBezTo>
                    <a:cubicBezTo>
                      <a:pt x="13393" y="219"/>
                      <a:pt x="13245" y="0"/>
                      <a:pt x="130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52">
                <a:extLst>
                  <a:ext uri="{FF2B5EF4-FFF2-40B4-BE49-F238E27FC236}">
                    <a16:creationId xmlns:a16="http://schemas.microsoft.com/office/drawing/2014/main" id="{A4DC82C4-D3A0-7888-455E-4606944A3636}"/>
                  </a:ext>
                </a:extLst>
              </p:cNvPr>
              <p:cNvSpPr/>
              <p:nvPr/>
            </p:nvSpPr>
            <p:spPr>
              <a:xfrm>
                <a:off x="7232218" y="3440162"/>
                <a:ext cx="527297" cy="270942"/>
              </a:xfrm>
              <a:custGeom>
                <a:avLst/>
                <a:gdLst/>
                <a:ahLst/>
                <a:cxnLst/>
                <a:rect l="l" t="t" r="r" b="b"/>
                <a:pathLst>
                  <a:path w="11422" h="5869" extrusionOk="0">
                    <a:moveTo>
                      <a:pt x="375" y="0"/>
                    </a:moveTo>
                    <a:cubicBezTo>
                      <a:pt x="264" y="0"/>
                      <a:pt x="156" y="83"/>
                      <a:pt x="94" y="235"/>
                    </a:cubicBezTo>
                    <a:cubicBezTo>
                      <a:pt x="0" y="465"/>
                      <a:pt x="49" y="766"/>
                      <a:pt x="204" y="905"/>
                    </a:cubicBezTo>
                    <a:lnTo>
                      <a:pt x="5704" y="5868"/>
                    </a:lnTo>
                    <a:lnTo>
                      <a:pt x="11216" y="905"/>
                    </a:lnTo>
                    <a:cubicBezTo>
                      <a:pt x="11372" y="766"/>
                      <a:pt x="11421" y="466"/>
                      <a:pt x="11327" y="235"/>
                    </a:cubicBezTo>
                    <a:cubicBezTo>
                      <a:pt x="11266" y="83"/>
                      <a:pt x="11157" y="0"/>
                      <a:pt x="11047" y="0"/>
                    </a:cubicBezTo>
                    <a:cubicBezTo>
                      <a:pt x="10988" y="0"/>
                      <a:pt x="10930" y="23"/>
                      <a:pt x="10876" y="71"/>
                    </a:cubicBezTo>
                    <a:lnTo>
                      <a:pt x="5704" y="4727"/>
                    </a:lnTo>
                    <a:lnTo>
                      <a:pt x="545" y="71"/>
                    </a:lnTo>
                    <a:cubicBezTo>
                      <a:pt x="492" y="23"/>
                      <a:pt x="433"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52">
                <a:extLst>
                  <a:ext uri="{FF2B5EF4-FFF2-40B4-BE49-F238E27FC236}">
                    <a16:creationId xmlns:a16="http://schemas.microsoft.com/office/drawing/2014/main" id="{C0B0F9A4-60B8-33F9-5A1F-AD54A77451CE}"/>
                  </a:ext>
                </a:extLst>
              </p:cNvPr>
              <p:cNvSpPr/>
              <p:nvPr/>
            </p:nvSpPr>
            <p:spPr>
              <a:xfrm>
                <a:off x="7231941" y="3109384"/>
                <a:ext cx="50551" cy="47550"/>
              </a:xfrm>
              <a:custGeom>
                <a:avLst/>
                <a:gdLst/>
                <a:ahLst/>
                <a:cxnLst/>
                <a:rect l="l" t="t" r="r" b="b"/>
                <a:pathLst>
                  <a:path w="1095" h="1030" extrusionOk="0">
                    <a:moveTo>
                      <a:pt x="548" y="1"/>
                    </a:moveTo>
                    <a:cubicBezTo>
                      <a:pt x="246" y="1"/>
                      <a:pt x="1" y="231"/>
                      <a:pt x="1" y="515"/>
                    </a:cubicBezTo>
                    <a:cubicBezTo>
                      <a:pt x="1" y="799"/>
                      <a:pt x="246" y="1030"/>
                      <a:pt x="548" y="1030"/>
                    </a:cubicBezTo>
                    <a:cubicBezTo>
                      <a:pt x="850" y="1030"/>
                      <a:pt x="1095" y="799"/>
                      <a:pt x="1095" y="515"/>
                    </a:cubicBezTo>
                    <a:cubicBezTo>
                      <a:pt x="1095" y="231"/>
                      <a:pt x="850" y="1"/>
                      <a:pt x="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52">
                <a:extLst>
                  <a:ext uri="{FF2B5EF4-FFF2-40B4-BE49-F238E27FC236}">
                    <a16:creationId xmlns:a16="http://schemas.microsoft.com/office/drawing/2014/main" id="{03D0F92E-5DDE-0A14-505D-9DA9F9AAAB18}"/>
                  </a:ext>
                </a:extLst>
              </p:cNvPr>
              <p:cNvSpPr/>
              <p:nvPr/>
            </p:nvSpPr>
            <p:spPr>
              <a:xfrm>
                <a:off x="7380549" y="3109384"/>
                <a:ext cx="50551" cy="47550"/>
              </a:xfrm>
              <a:custGeom>
                <a:avLst/>
                <a:gdLst/>
                <a:ahLst/>
                <a:cxnLst/>
                <a:rect l="l" t="t" r="r" b="b"/>
                <a:pathLst>
                  <a:path w="1095" h="1030" extrusionOk="0">
                    <a:moveTo>
                      <a:pt x="547" y="1"/>
                    </a:moveTo>
                    <a:cubicBezTo>
                      <a:pt x="245" y="1"/>
                      <a:pt x="0" y="231"/>
                      <a:pt x="0" y="515"/>
                    </a:cubicBezTo>
                    <a:cubicBezTo>
                      <a:pt x="0" y="799"/>
                      <a:pt x="245" y="1030"/>
                      <a:pt x="547" y="1030"/>
                    </a:cubicBezTo>
                    <a:cubicBezTo>
                      <a:pt x="849" y="1030"/>
                      <a:pt x="1094" y="799"/>
                      <a:pt x="1094" y="515"/>
                    </a:cubicBezTo>
                    <a:cubicBezTo>
                      <a:pt x="1094" y="231"/>
                      <a:pt x="849" y="1"/>
                      <a:pt x="5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52">
                <a:extLst>
                  <a:ext uri="{FF2B5EF4-FFF2-40B4-BE49-F238E27FC236}">
                    <a16:creationId xmlns:a16="http://schemas.microsoft.com/office/drawing/2014/main" id="{DDFC37CC-C7E8-CC35-0B63-7DD31A31CCEC}"/>
                  </a:ext>
                </a:extLst>
              </p:cNvPr>
              <p:cNvSpPr/>
              <p:nvPr/>
            </p:nvSpPr>
            <p:spPr>
              <a:xfrm>
                <a:off x="7551316" y="3107861"/>
                <a:ext cx="47642" cy="50551"/>
              </a:xfrm>
              <a:custGeom>
                <a:avLst/>
                <a:gdLst/>
                <a:ahLst/>
                <a:cxnLst/>
                <a:rect l="l" t="t" r="r" b="b"/>
                <a:pathLst>
                  <a:path w="1032" h="1095" extrusionOk="0">
                    <a:moveTo>
                      <a:pt x="516" y="1"/>
                    </a:moveTo>
                    <a:cubicBezTo>
                      <a:pt x="232" y="1"/>
                      <a:pt x="1" y="246"/>
                      <a:pt x="1" y="548"/>
                    </a:cubicBezTo>
                    <a:cubicBezTo>
                      <a:pt x="1" y="851"/>
                      <a:pt x="232" y="1095"/>
                      <a:pt x="516" y="1095"/>
                    </a:cubicBezTo>
                    <a:cubicBezTo>
                      <a:pt x="800" y="1095"/>
                      <a:pt x="1031" y="851"/>
                      <a:pt x="1031" y="548"/>
                    </a:cubicBezTo>
                    <a:cubicBezTo>
                      <a:pt x="1031" y="246"/>
                      <a:pt x="80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52">
                <a:extLst>
                  <a:ext uri="{FF2B5EF4-FFF2-40B4-BE49-F238E27FC236}">
                    <a16:creationId xmlns:a16="http://schemas.microsoft.com/office/drawing/2014/main" id="{BBA5C7EA-94B7-B2A4-2ECF-11A4B5AE9FBA}"/>
                  </a:ext>
                </a:extLst>
              </p:cNvPr>
              <p:cNvSpPr/>
              <p:nvPr/>
            </p:nvSpPr>
            <p:spPr>
              <a:xfrm>
                <a:off x="7705833" y="3107861"/>
                <a:ext cx="47596" cy="50551"/>
              </a:xfrm>
              <a:custGeom>
                <a:avLst/>
                <a:gdLst/>
                <a:ahLst/>
                <a:cxnLst/>
                <a:rect l="l" t="t" r="r" b="b"/>
                <a:pathLst>
                  <a:path w="1031" h="1095" extrusionOk="0">
                    <a:moveTo>
                      <a:pt x="516" y="1"/>
                    </a:moveTo>
                    <a:cubicBezTo>
                      <a:pt x="232" y="1"/>
                      <a:pt x="1" y="246"/>
                      <a:pt x="1" y="548"/>
                    </a:cubicBezTo>
                    <a:cubicBezTo>
                      <a:pt x="1" y="851"/>
                      <a:pt x="232" y="1095"/>
                      <a:pt x="516" y="1095"/>
                    </a:cubicBezTo>
                    <a:cubicBezTo>
                      <a:pt x="800" y="1095"/>
                      <a:pt x="1031" y="851"/>
                      <a:pt x="1031" y="548"/>
                    </a:cubicBezTo>
                    <a:cubicBezTo>
                      <a:pt x="1031" y="246"/>
                      <a:pt x="80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14" name="Google Shape;1214;p52">
            <a:extLst>
              <a:ext uri="{FF2B5EF4-FFF2-40B4-BE49-F238E27FC236}">
                <a16:creationId xmlns:a16="http://schemas.microsoft.com/office/drawing/2014/main" id="{82364757-2C4A-9DE8-12A1-E2B0CD2BB652}"/>
              </a:ext>
            </a:extLst>
          </p:cNvPr>
          <p:cNvGrpSpPr/>
          <p:nvPr/>
        </p:nvGrpSpPr>
        <p:grpSpPr>
          <a:xfrm>
            <a:off x="720012" y="2495631"/>
            <a:ext cx="2347084" cy="2648034"/>
            <a:chOff x="720012" y="2495631"/>
            <a:chExt cx="2347084" cy="2648034"/>
          </a:xfrm>
        </p:grpSpPr>
        <p:grpSp>
          <p:nvGrpSpPr>
            <p:cNvPr id="1215" name="Google Shape;1215;p52">
              <a:extLst>
                <a:ext uri="{FF2B5EF4-FFF2-40B4-BE49-F238E27FC236}">
                  <a16:creationId xmlns:a16="http://schemas.microsoft.com/office/drawing/2014/main" id="{9C0055F3-D521-2F52-B675-3B63C78DD564}"/>
                </a:ext>
              </a:extLst>
            </p:cNvPr>
            <p:cNvGrpSpPr/>
            <p:nvPr/>
          </p:nvGrpSpPr>
          <p:grpSpPr>
            <a:xfrm>
              <a:off x="720012" y="2495631"/>
              <a:ext cx="1111378" cy="2648034"/>
              <a:chOff x="720000" y="2278650"/>
              <a:chExt cx="931036" cy="2325284"/>
            </a:xfrm>
          </p:grpSpPr>
          <p:sp>
            <p:nvSpPr>
              <p:cNvPr id="1216" name="Google Shape;1216;p52">
                <a:extLst>
                  <a:ext uri="{FF2B5EF4-FFF2-40B4-BE49-F238E27FC236}">
                    <a16:creationId xmlns:a16="http://schemas.microsoft.com/office/drawing/2014/main" id="{611FE2D4-E718-DA92-C779-00DEBC1B46D6}"/>
                  </a:ext>
                </a:extLst>
              </p:cNvPr>
              <p:cNvSpPr/>
              <p:nvPr/>
            </p:nvSpPr>
            <p:spPr>
              <a:xfrm>
                <a:off x="1013378" y="2278650"/>
                <a:ext cx="344249" cy="2325284"/>
              </a:xfrm>
              <a:custGeom>
                <a:avLst/>
                <a:gdLst/>
                <a:ahLst/>
                <a:cxnLst/>
                <a:rect l="l" t="t" r="r" b="b"/>
                <a:pathLst>
                  <a:path w="11070" h="74774" extrusionOk="0">
                    <a:moveTo>
                      <a:pt x="4327" y="0"/>
                    </a:moveTo>
                    <a:cubicBezTo>
                      <a:pt x="4239" y="0"/>
                      <a:pt x="4166" y="70"/>
                      <a:pt x="4161" y="157"/>
                    </a:cubicBezTo>
                    <a:lnTo>
                      <a:pt x="6" y="74598"/>
                    </a:lnTo>
                    <a:cubicBezTo>
                      <a:pt x="1" y="74690"/>
                      <a:pt x="71" y="74768"/>
                      <a:pt x="162" y="74773"/>
                    </a:cubicBezTo>
                    <a:cubicBezTo>
                      <a:pt x="166" y="74774"/>
                      <a:pt x="171" y="74774"/>
                      <a:pt x="175" y="74774"/>
                    </a:cubicBezTo>
                    <a:cubicBezTo>
                      <a:pt x="266" y="74774"/>
                      <a:pt x="332" y="74704"/>
                      <a:pt x="337" y="74617"/>
                    </a:cubicBezTo>
                    <a:lnTo>
                      <a:pt x="4484" y="334"/>
                    </a:lnTo>
                    <a:lnTo>
                      <a:pt x="6585" y="334"/>
                    </a:lnTo>
                    <a:lnTo>
                      <a:pt x="10732" y="74617"/>
                    </a:lnTo>
                    <a:cubicBezTo>
                      <a:pt x="10737" y="74706"/>
                      <a:pt x="10810" y="74773"/>
                      <a:pt x="10898" y="74773"/>
                    </a:cubicBezTo>
                    <a:lnTo>
                      <a:pt x="10907" y="74773"/>
                    </a:lnTo>
                    <a:cubicBezTo>
                      <a:pt x="10999" y="74768"/>
                      <a:pt x="11069" y="74690"/>
                      <a:pt x="11064" y="74598"/>
                    </a:cubicBezTo>
                    <a:lnTo>
                      <a:pt x="6909" y="157"/>
                    </a:lnTo>
                    <a:cubicBezTo>
                      <a:pt x="6903" y="70"/>
                      <a:pt x="6831" y="0"/>
                      <a:pt x="67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52">
                <a:extLst>
                  <a:ext uri="{FF2B5EF4-FFF2-40B4-BE49-F238E27FC236}">
                    <a16:creationId xmlns:a16="http://schemas.microsoft.com/office/drawing/2014/main" id="{416AEB5E-5548-EC7B-DD18-155C91F09042}"/>
                  </a:ext>
                </a:extLst>
              </p:cNvPr>
              <p:cNvSpPr/>
              <p:nvPr/>
            </p:nvSpPr>
            <p:spPr>
              <a:xfrm>
                <a:off x="1017825" y="2278650"/>
                <a:ext cx="326866" cy="2235568"/>
              </a:xfrm>
              <a:custGeom>
                <a:avLst/>
                <a:gdLst/>
                <a:ahLst/>
                <a:cxnLst/>
                <a:rect l="l" t="t" r="r" b="b"/>
                <a:pathLst>
                  <a:path w="10511" h="71889" extrusionOk="0">
                    <a:moveTo>
                      <a:pt x="4184" y="1"/>
                    </a:moveTo>
                    <a:cubicBezTo>
                      <a:pt x="4140" y="1"/>
                      <a:pt x="4096" y="18"/>
                      <a:pt x="4063" y="53"/>
                    </a:cubicBezTo>
                    <a:cubicBezTo>
                      <a:pt x="4001" y="119"/>
                      <a:pt x="4003" y="224"/>
                      <a:pt x="4070" y="288"/>
                    </a:cubicBezTo>
                    <a:lnTo>
                      <a:pt x="6482" y="2580"/>
                    </a:lnTo>
                    <a:lnTo>
                      <a:pt x="3819" y="4714"/>
                    </a:lnTo>
                    <a:cubicBezTo>
                      <a:pt x="3779" y="4746"/>
                      <a:pt x="3757" y="4795"/>
                      <a:pt x="3758" y="4846"/>
                    </a:cubicBezTo>
                    <a:cubicBezTo>
                      <a:pt x="3759" y="4898"/>
                      <a:pt x="3783" y="4946"/>
                      <a:pt x="3824" y="4977"/>
                    </a:cubicBezTo>
                    <a:lnTo>
                      <a:pt x="6713" y="7110"/>
                    </a:lnTo>
                    <a:lnTo>
                      <a:pt x="3545" y="9628"/>
                    </a:lnTo>
                    <a:cubicBezTo>
                      <a:pt x="3505" y="9660"/>
                      <a:pt x="3483" y="9709"/>
                      <a:pt x="3483" y="9760"/>
                    </a:cubicBezTo>
                    <a:cubicBezTo>
                      <a:pt x="3484" y="9811"/>
                      <a:pt x="3508" y="9860"/>
                      <a:pt x="3548" y="9890"/>
                    </a:cubicBezTo>
                    <a:lnTo>
                      <a:pt x="7018" y="12521"/>
                    </a:lnTo>
                    <a:lnTo>
                      <a:pt x="3217" y="15526"/>
                    </a:lnTo>
                    <a:cubicBezTo>
                      <a:pt x="3175" y="15560"/>
                      <a:pt x="3151" y="15612"/>
                      <a:pt x="3154" y="15666"/>
                    </a:cubicBezTo>
                    <a:cubicBezTo>
                      <a:pt x="3157" y="15720"/>
                      <a:pt x="3186" y="15769"/>
                      <a:pt x="3232" y="15798"/>
                    </a:cubicBezTo>
                    <a:lnTo>
                      <a:pt x="7310" y="18317"/>
                    </a:lnTo>
                    <a:lnTo>
                      <a:pt x="2894" y="21425"/>
                    </a:lnTo>
                    <a:cubicBezTo>
                      <a:pt x="2852" y="21454"/>
                      <a:pt x="2827" y="21502"/>
                      <a:pt x="2824" y="21553"/>
                    </a:cubicBezTo>
                    <a:cubicBezTo>
                      <a:pt x="2822" y="21604"/>
                      <a:pt x="2843" y="21654"/>
                      <a:pt x="2882" y="21687"/>
                    </a:cubicBezTo>
                    <a:lnTo>
                      <a:pt x="7781" y="25899"/>
                    </a:lnTo>
                    <a:lnTo>
                      <a:pt x="2374" y="30538"/>
                    </a:lnTo>
                    <a:cubicBezTo>
                      <a:pt x="2337" y="30570"/>
                      <a:pt x="2316" y="30616"/>
                      <a:pt x="2316" y="30664"/>
                    </a:cubicBezTo>
                    <a:cubicBezTo>
                      <a:pt x="2316" y="30713"/>
                      <a:pt x="2337" y="30760"/>
                      <a:pt x="2375" y="30790"/>
                    </a:cubicBezTo>
                    <a:lnTo>
                      <a:pt x="8330" y="35813"/>
                    </a:lnTo>
                    <a:lnTo>
                      <a:pt x="1784" y="41152"/>
                    </a:lnTo>
                    <a:cubicBezTo>
                      <a:pt x="1743" y="41186"/>
                      <a:pt x="1720" y="41237"/>
                      <a:pt x="1723" y="41290"/>
                    </a:cubicBezTo>
                    <a:cubicBezTo>
                      <a:pt x="1727" y="41344"/>
                      <a:pt x="1754" y="41392"/>
                      <a:pt x="1799" y="41421"/>
                    </a:cubicBezTo>
                    <a:lnTo>
                      <a:pt x="8847" y="45976"/>
                    </a:lnTo>
                    <a:lnTo>
                      <a:pt x="1266" y="50724"/>
                    </a:lnTo>
                    <a:cubicBezTo>
                      <a:pt x="1217" y="50754"/>
                      <a:pt x="1188" y="50809"/>
                      <a:pt x="1188" y="50866"/>
                    </a:cubicBezTo>
                    <a:cubicBezTo>
                      <a:pt x="1189" y="50925"/>
                      <a:pt x="1220" y="50977"/>
                      <a:pt x="1269" y="51007"/>
                    </a:cubicBezTo>
                    <a:lnTo>
                      <a:pt x="9384" y="55854"/>
                    </a:lnTo>
                    <a:lnTo>
                      <a:pt x="694" y="61024"/>
                    </a:lnTo>
                    <a:cubicBezTo>
                      <a:pt x="645" y="61054"/>
                      <a:pt x="614" y="61107"/>
                      <a:pt x="613" y="61166"/>
                    </a:cubicBezTo>
                    <a:cubicBezTo>
                      <a:pt x="612" y="61223"/>
                      <a:pt x="642" y="61278"/>
                      <a:pt x="691" y="61309"/>
                    </a:cubicBezTo>
                    <a:lnTo>
                      <a:pt x="9989" y="67155"/>
                    </a:lnTo>
                    <a:lnTo>
                      <a:pt x="123" y="71571"/>
                    </a:lnTo>
                    <a:cubicBezTo>
                      <a:pt x="38" y="71608"/>
                      <a:pt x="0" y="71707"/>
                      <a:pt x="38" y="71791"/>
                    </a:cubicBezTo>
                    <a:cubicBezTo>
                      <a:pt x="66" y="71853"/>
                      <a:pt x="127" y="71888"/>
                      <a:pt x="190" y="71888"/>
                    </a:cubicBezTo>
                    <a:cubicBezTo>
                      <a:pt x="213" y="71888"/>
                      <a:pt x="235" y="71884"/>
                      <a:pt x="257" y="71874"/>
                    </a:cubicBezTo>
                    <a:lnTo>
                      <a:pt x="10408" y="67332"/>
                    </a:lnTo>
                    <a:cubicBezTo>
                      <a:pt x="10464" y="67307"/>
                      <a:pt x="10501" y="67253"/>
                      <a:pt x="10505" y="67192"/>
                    </a:cubicBezTo>
                    <a:cubicBezTo>
                      <a:pt x="10510" y="67131"/>
                      <a:pt x="10481" y="67072"/>
                      <a:pt x="10428" y="67039"/>
                    </a:cubicBezTo>
                    <a:lnTo>
                      <a:pt x="1097" y="61171"/>
                    </a:lnTo>
                    <a:lnTo>
                      <a:pt x="9793" y="55997"/>
                    </a:lnTo>
                    <a:cubicBezTo>
                      <a:pt x="9843" y="55967"/>
                      <a:pt x="9874" y="55912"/>
                      <a:pt x="9874" y="55854"/>
                    </a:cubicBezTo>
                    <a:cubicBezTo>
                      <a:pt x="9874" y="55795"/>
                      <a:pt x="9843" y="55741"/>
                      <a:pt x="9793" y="55711"/>
                    </a:cubicBezTo>
                    <a:lnTo>
                      <a:pt x="1672" y="50861"/>
                    </a:lnTo>
                    <a:lnTo>
                      <a:pt x="9245" y="46119"/>
                    </a:lnTo>
                    <a:cubicBezTo>
                      <a:pt x="9293" y="46089"/>
                      <a:pt x="9322" y="46037"/>
                      <a:pt x="9323" y="45979"/>
                    </a:cubicBezTo>
                    <a:cubicBezTo>
                      <a:pt x="9323" y="45923"/>
                      <a:pt x="9294" y="45869"/>
                      <a:pt x="9247" y="45839"/>
                    </a:cubicBezTo>
                    <a:lnTo>
                      <a:pt x="2171" y="41266"/>
                    </a:lnTo>
                    <a:lnTo>
                      <a:pt x="8694" y="35944"/>
                    </a:lnTo>
                    <a:cubicBezTo>
                      <a:pt x="8733" y="35913"/>
                      <a:pt x="8754" y="35866"/>
                      <a:pt x="8755" y="35817"/>
                    </a:cubicBezTo>
                    <a:cubicBezTo>
                      <a:pt x="8755" y="35768"/>
                      <a:pt x="8734" y="35721"/>
                      <a:pt x="8696" y="35689"/>
                    </a:cubicBezTo>
                    <a:lnTo>
                      <a:pt x="2738" y="30663"/>
                    </a:lnTo>
                    <a:lnTo>
                      <a:pt x="8144" y="26025"/>
                    </a:lnTo>
                    <a:cubicBezTo>
                      <a:pt x="8181" y="25995"/>
                      <a:pt x="8202" y="25948"/>
                      <a:pt x="8202" y="25900"/>
                    </a:cubicBezTo>
                    <a:cubicBezTo>
                      <a:pt x="8202" y="25851"/>
                      <a:pt x="8181" y="25805"/>
                      <a:pt x="8144" y="25774"/>
                    </a:cubicBezTo>
                    <a:lnTo>
                      <a:pt x="3260" y="21575"/>
                    </a:lnTo>
                    <a:lnTo>
                      <a:pt x="7708" y="18444"/>
                    </a:lnTo>
                    <a:cubicBezTo>
                      <a:pt x="7754" y="18413"/>
                      <a:pt x="7779" y="18360"/>
                      <a:pt x="7778" y="18304"/>
                    </a:cubicBezTo>
                    <a:cubicBezTo>
                      <a:pt x="7776" y="18248"/>
                      <a:pt x="7747" y="18197"/>
                      <a:pt x="7699" y="18167"/>
                    </a:cubicBezTo>
                    <a:lnTo>
                      <a:pt x="3609" y="15640"/>
                    </a:lnTo>
                    <a:lnTo>
                      <a:pt x="7392" y="12649"/>
                    </a:lnTo>
                    <a:cubicBezTo>
                      <a:pt x="7433" y="12617"/>
                      <a:pt x="7455" y="12568"/>
                      <a:pt x="7455" y="12517"/>
                    </a:cubicBezTo>
                    <a:cubicBezTo>
                      <a:pt x="7454" y="12465"/>
                      <a:pt x="7431" y="12417"/>
                      <a:pt x="7390" y="12386"/>
                    </a:cubicBezTo>
                    <a:lnTo>
                      <a:pt x="3920" y="9755"/>
                    </a:lnTo>
                    <a:lnTo>
                      <a:pt x="7090" y="7235"/>
                    </a:lnTo>
                    <a:cubicBezTo>
                      <a:pt x="7131" y="7204"/>
                      <a:pt x="7153" y="7154"/>
                      <a:pt x="7152" y="7103"/>
                    </a:cubicBezTo>
                    <a:cubicBezTo>
                      <a:pt x="7151" y="7051"/>
                      <a:pt x="7127" y="7002"/>
                      <a:pt x="7086" y="6972"/>
                    </a:cubicBezTo>
                    <a:lnTo>
                      <a:pt x="4196" y="4838"/>
                    </a:lnTo>
                    <a:lnTo>
                      <a:pt x="6838" y="2720"/>
                    </a:lnTo>
                    <a:cubicBezTo>
                      <a:pt x="6876" y="2690"/>
                      <a:pt x="6899" y="2646"/>
                      <a:pt x="6901" y="2598"/>
                    </a:cubicBezTo>
                    <a:cubicBezTo>
                      <a:pt x="6903" y="2550"/>
                      <a:pt x="6884" y="2503"/>
                      <a:pt x="6849" y="2470"/>
                    </a:cubicBezTo>
                    <a:lnTo>
                      <a:pt x="4298" y="46"/>
                    </a:lnTo>
                    <a:cubicBezTo>
                      <a:pt x="4266" y="16"/>
                      <a:pt x="4225" y="1"/>
                      <a:pt x="41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52">
                <a:extLst>
                  <a:ext uri="{FF2B5EF4-FFF2-40B4-BE49-F238E27FC236}">
                    <a16:creationId xmlns:a16="http://schemas.microsoft.com/office/drawing/2014/main" id="{F8F8EF20-42E7-46CE-F3D9-A707CE23141B}"/>
                  </a:ext>
                </a:extLst>
              </p:cNvPr>
              <p:cNvSpPr/>
              <p:nvPr/>
            </p:nvSpPr>
            <p:spPr>
              <a:xfrm>
                <a:off x="1026315" y="2278650"/>
                <a:ext cx="326835" cy="2235568"/>
              </a:xfrm>
              <a:custGeom>
                <a:avLst/>
                <a:gdLst/>
                <a:ahLst/>
                <a:cxnLst/>
                <a:rect l="l" t="t" r="r" b="b"/>
                <a:pathLst>
                  <a:path w="10510" h="71889" extrusionOk="0">
                    <a:moveTo>
                      <a:pt x="6325" y="1"/>
                    </a:moveTo>
                    <a:cubicBezTo>
                      <a:pt x="6285" y="1"/>
                      <a:pt x="6244" y="16"/>
                      <a:pt x="6211" y="46"/>
                    </a:cubicBezTo>
                    <a:lnTo>
                      <a:pt x="3661" y="2470"/>
                    </a:lnTo>
                    <a:cubicBezTo>
                      <a:pt x="3626" y="2503"/>
                      <a:pt x="3608" y="2550"/>
                      <a:pt x="3610" y="2598"/>
                    </a:cubicBezTo>
                    <a:cubicBezTo>
                      <a:pt x="3612" y="2646"/>
                      <a:pt x="3634" y="2690"/>
                      <a:pt x="3671" y="2720"/>
                    </a:cubicBezTo>
                    <a:lnTo>
                      <a:pt x="6315" y="4838"/>
                    </a:lnTo>
                    <a:lnTo>
                      <a:pt x="3425" y="6972"/>
                    </a:lnTo>
                    <a:cubicBezTo>
                      <a:pt x="3383" y="7002"/>
                      <a:pt x="3358" y="7052"/>
                      <a:pt x="3357" y="7103"/>
                    </a:cubicBezTo>
                    <a:cubicBezTo>
                      <a:pt x="3356" y="7154"/>
                      <a:pt x="3380" y="7204"/>
                      <a:pt x="3420" y="7236"/>
                    </a:cubicBezTo>
                    <a:lnTo>
                      <a:pt x="6590" y="9755"/>
                    </a:lnTo>
                    <a:lnTo>
                      <a:pt x="3121" y="12386"/>
                    </a:lnTo>
                    <a:cubicBezTo>
                      <a:pt x="3080" y="12417"/>
                      <a:pt x="3056" y="12465"/>
                      <a:pt x="3056" y="12517"/>
                    </a:cubicBezTo>
                    <a:cubicBezTo>
                      <a:pt x="3055" y="12568"/>
                      <a:pt x="3078" y="12617"/>
                      <a:pt x="3118" y="12649"/>
                    </a:cubicBezTo>
                    <a:lnTo>
                      <a:pt x="6902" y="15640"/>
                    </a:lnTo>
                    <a:lnTo>
                      <a:pt x="2811" y="18167"/>
                    </a:lnTo>
                    <a:cubicBezTo>
                      <a:pt x="2763" y="18197"/>
                      <a:pt x="2734" y="18248"/>
                      <a:pt x="2732" y="18304"/>
                    </a:cubicBezTo>
                    <a:cubicBezTo>
                      <a:pt x="2730" y="18360"/>
                      <a:pt x="2757" y="18413"/>
                      <a:pt x="2802" y="18445"/>
                    </a:cubicBezTo>
                    <a:lnTo>
                      <a:pt x="7250" y="21575"/>
                    </a:lnTo>
                    <a:lnTo>
                      <a:pt x="2366" y="25774"/>
                    </a:lnTo>
                    <a:cubicBezTo>
                      <a:pt x="2329" y="25806"/>
                      <a:pt x="2308" y="25851"/>
                      <a:pt x="2308" y="25900"/>
                    </a:cubicBezTo>
                    <a:cubicBezTo>
                      <a:pt x="2308" y="25948"/>
                      <a:pt x="2330" y="25995"/>
                      <a:pt x="2366" y="26025"/>
                    </a:cubicBezTo>
                    <a:lnTo>
                      <a:pt x="7772" y="30663"/>
                    </a:lnTo>
                    <a:lnTo>
                      <a:pt x="1814" y="35689"/>
                    </a:lnTo>
                    <a:cubicBezTo>
                      <a:pt x="1776" y="35721"/>
                      <a:pt x="1754" y="35768"/>
                      <a:pt x="1755" y="35817"/>
                    </a:cubicBezTo>
                    <a:cubicBezTo>
                      <a:pt x="1755" y="35866"/>
                      <a:pt x="1778" y="35914"/>
                      <a:pt x="1816" y="35944"/>
                    </a:cubicBezTo>
                    <a:lnTo>
                      <a:pt x="8339" y="41266"/>
                    </a:lnTo>
                    <a:lnTo>
                      <a:pt x="1264" y="45839"/>
                    </a:lnTo>
                    <a:cubicBezTo>
                      <a:pt x="1215" y="45869"/>
                      <a:pt x="1187" y="45923"/>
                      <a:pt x="1188" y="45980"/>
                    </a:cubicBezTo>
                    <a:cubicBezTo>
                      <a:pt x="1188" y="46037"/>
                      <a:pt x="1218" y="46089"/>
                      <a:pt x="1266" y="46120"/>
                    </a:cubicBezTo>
                    <a:lnTo>
                      <a:pt x="8838" y="50861"/>
                    </a:lnTo>
                    <a:lnTo>
                      <a:pt x="717" y="55711"/>
                    </a:lnTo>
                    <a:cubicBezTo>
                      <a:pt x="667" y="55741"/>
                      <a:pt x="637" y="55795"/>
                      <a:pt x="637" y="55855"/>
                    </a:cubicBezTo>
                    <a:cubicBezTo>
                      <a:pt x="637" y="55912"/>
                      <a:pt x="667" y="55967"/>
                      <a:pt x="718" y="55997"/>
                    </a:cubicBezTo>
                    <a:lnTo>
                      <a:pt x="9413" y="61172"/>
                    </a:lnTo>
                    <a:lnTo>
                      <a:pt x="81" y="67039"/>
                    </a:lnTo>
                    <a:cubicBezTo>
                      <a:pt x="30" y="67072"/>
                      <a:pt x="0" y="67131"/>
                      <a:pt x="4" y="67192"/>
                    </a:cubicBezTo>
                    <a:cubicBezTo>
                      <a:pt x="9" y="67253"/>
                      <a:pt x="47" y="67307"/>
                      <a:pt x="103" y="67332"/>
                    </a:cubicBezTo>
                    <a:lnTo>
                      <a:pt x="10253" y="71874"/>
                    </a:lnTo>
                    <a:cubicBezTo>
                      <a:pt x="10275" y="71884"/>
                      <a:pt x="10298" y="71888"/>
                      <a:pt x="10321" y="71888"/>
                    </a:cubicBezTo>
                    <a:cubicBezTo>
                      <a:pt x="10384" y="71888"/>
                      <a:pt x="10445" y="71853"/>
                      <a:pt x="10472" y="71791"/>
                    </a:cubicBezTo>
                    <a:cubicBezTo>
                      <a:pt x="10509" y="71707"/>
                      <a:pt x="10472" y="71608"/>
                      <a:pt x="10388" y="71571"/>
                    </a:cubicBezTo>
                    <a:lnTo>
                      <a:pt x="522" y="67155"/>
                    </a:lnTo>
                    <a:lnTo>
                      <a:pt x="9820" y="61309"/>
                    </a:lnTo>
                    <a:cubicBezTo>
                      <a:pt x="9869" y="61278"/>
                      <a:pt x="9899" y="61223"/>
                      <a:pt x="9898" y="61166"/>
                    </a:cubicBezTo>
                    <a:cubicBezTo>
                      <a:pt x="9897" y="61107"/>
                      <a:pt x="9866" y="61054"/>
                      <a:pt x="9817" y="61024"/>
                    </a:cubicBezTo>
                    <a:lnTo>
                      <a:pt x="1127" y="55854"/>
                    </a:lnTo>
                    <a:lnTo>
                      <a:pt x="9242" y="51007"/>
                    </a:lnTo>
                    <a:cubicBezTo>
                      <a:pt x="9291" y="50977"/>
                      <a:pt x="9322" y="50925"/>
                      <a:pt x="9323" y="50866"/>
                    </a:cubicBezTo>
                    <a:cubicBezTo>
                      <a:pt x="9323" y="50809"/>
                      <a:pt x="9294" y="50754"/>
                      <a:pt x="9245" y="50724"/>
                    </a:cubicBezTo>
                    <a:lnTo>
                      <a:pt x="1664" y="45976"/>
                    </a:lnTo>
                    <a:lnTo>
                      <a:pt x="8711" y="41421"/>
                    </a:lnTo>
                    <a:cubicBezTo>
                      <a:pt x="8756" y="41392"/>
                      <a:pt x="8784" y="41344"/>
                      <a:pt x="8787" y="41290"/>
                    </a:cubicBezTo>
                    <a:cubicBezTo>
                      <a:pt x="8790" y="41237"/>
                      <a:pt x="8768" y="41186"/>
                      <a:pt x="8727" y="41152"/>
                    </a:cubicBezTo>
                    <a:lnTo>
                      <a:pt x="2181" y="35813"/>
                    </a:lnTo>
                    <a:lnTo>
                      <a:pt x="8136" y="30790"/>
                    </a:lnTo>
                    <a:cubicBezTo>
                      <a:pt x="8174" y="30760"/>
                      <a:pt x="8195" y="30713"/>
                      <a:pt x="8195" y="30664"/>
                    </a:cubicBezTo>
                    <a:cubicBezTo>
                      <a:pt x="8195" y="30616"/>
                      <a:pt x="8174" y="30570"/>
                      <a:pt x="8137" y="30538"/>
                    </a:cubicBezTo>
                    <a:lnTo>
                      <a:pt x="2730" y="25899"/>
                    </a:lnTo>
                    <a:lnTo>
                      <a:pt x="7629" y="21687"/>
                    </a:lnTo>
                    <a:cubicBezTo>
                      <a:pt x="7668" y="21654"/>
                      <a:pt x="7689" y="21604"/>
                      <a:pt x="7687" y="21553"/>
                    </a:cubicBezTo>
                    <a:cubicBezTo>
                      <a:pt x="7684" y="21502"/>
                      <a:pt x="7658" y="21454"/>
                      <a:pt x="7616" y="21425"/>
                    </a:cubicBezTo>
                    <a:lnTo>
                      <a:pt x="3200" y="18317"/>
                    </a:lnTo>
                    <a:lnTo>
                      <a:pt x="7279" y="15798"/>
                    </a:lnTo>
                    <a:cubicBezTo>
                      <a:pt x="7325" y="15769"/>
                      <a:pt x="7354" y="15721"/>
                      <a:pt x="7357" y="15666"/>
                    </a:cubicBezTo>
                    <a:cubicBezTo>
                      <a:pt x="7360" y="15612"/>
                      <a:pt x="7336" y="15560"/>
                      <a:pt x="7294" y="15526"/>
                    </a:cubicBezTo>
                    <a:lnTo>
                      <a:pt x="3493" y="12521"/>
                    </a:lnTo>
                    <a:lnTo>
                      <a:pt x="6963" y="9890"/>
                    </a:lnTo>
                    <a:cubicBezTo>
                      <a:pt x="7003" y="9860"/>
                      <a:pt x="7027" y="9811"/>
                      <a:pt x="7028" y="9760"/>
                    </a:cubicBezTo>
                    <a:cubicBezTo>
                      <a:pt x="7028" y="9709"/>
                      <a:pt x="7006" y="9660"/>
                      <a:pt x="6966" y="9628"/>
                    </a:cubicBezTo>
                    <a:lnTo>
                      <a:pt x="3798" y="7110"/>
                    </a:lnTo>
                    <a:lnTo>
                      <a:pt x="6685" y="4977"/>
                    </a:lnTo>
                    <a:cubicBezTo>
                      <a:pt x="6728" y="4946"/>
                      <a:pt x="6752" y="4898"/>
                      <a:pt x="6753" y="4846"/>
                    </a:cubicBezTo>
                    <a:cubicBezTo>
                      <a:pt x="6754" y="4795"/>
                      <a:pt x="6732" y="4746"/>
                      <a:pt x="6691" y="4714"/>
                    </a:cubicBezTo>
                    <a:lnTo>
                      <a:pt x="4028" y="2580"/>
                    </a:lnTo>
                    <a:lnTo>
                      <a:pt x="6440" y="288"/>
                    </a:lnTo>
                    <a:cubicBezTo>
                      <a:pt x="6507" y="224"/>
                      <a:pt x="6510" y="119"/>
                      <a:pt x="6446" y="53"/>
                    </a:cubicBezTo>
                    <a:cubicBezTo>
                      <a:pt x="6413" y="18"/>
                      <a:pt x="6369" y="1"/>
                      <a:pt x="63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52">
                <a:extLst>
                  <a:ext uri="{FF2B5EF4-FFF2-40B4-BE49-F238E27FC236}">
                    <a16:creationId xmlns:a16="http://schemas.microsoft.com/office/drawing/2014/main" id="{D6741FD0-3C6D-8141-4708-6AF89D359A92}"/>
                  </a:ext>
                </a:extLst>
              </p:cNvPr>
              <p:cNvSpPr/>
              <p:nvPr/>
            </p:nvSpPr>
            <p:spPr>
              <a:xfrm>
                <a:off x="875676" y="2424064"/>
                <a:ext cx="619618" cy="84554"/>
              </a:xfrm>
              <a:custGeom>
                <a:avLst/>
                <a:gdLst/>
                <a:ahLst/>
                <a:cxnLst/>
                <a:rect l="l" t="t" r="r" b="b"/>
                <a:pathLst>
                  <a:path w="19925" h="2719" extrusionOk="0">
                    <a:moveTo>
                      <a:pt x="19592" y="333"/>
                    </a:moveTo>
                    <a:lnTo>
                      <a:pt x="19592" y="673"/>
                    </a:lnTo>
                    <a:lnTo>
                      <a:pt x="9962" y="2384"/>
                    </a:lnTo>
                    <a:lnTo>
                      <a:pt x="333" y="673"/>
                    </a:lnTo>
                    <a:lnTo>
                      <a:pt x="333" y="333"/>
                    </a:lnTo>
                    <a:close/>
                    <a:moveTo>
                      <a:pt x="167" y="1"/>
                    </a:moveTo>
                    <a:cubicBezTo>
                      <a:pt x="75" y="1"/>
                      <a:pt x="0" y="76"/>
                      <a:pt x="0" y="167"/>
                    </a:cubicBezTo>
                    <a:lnTo>
                      <a:pt x="0" y="813"/>
                    </a:lnTo>
                    <a:cubicBezTo>
                      <a:pt x="0" y="893"/>
                      <a:pt x="59" y="963"/>
                      <a:pt x="138" y="976"/>
                    </a:cubicBezTo>
                    <a:lnTo>
                      <a:pt x="9934" y="2716"/>
                    </a:lnTo>
                    <a:cubicBezTo>
                      <a:pt x="9943" y="2718"/>
                      <a:pt x="9953" y="2719"/>
                      <a:pt x="9962" y="2719"/>
                    </a:cubicBezTo>
                    <a:cubicBezTo>
                      <a:pt x="9973" y="2719"/>
                      <a:pt x="9982" y="2718"/>
                      <a:pt x="9992" y="2716"/>
                    </a:cubicBezTo>
                    <a:lnTo>
                      <a:pt x="19788" y="976"/>
                    </a:lnTo>
                    <a:cubicBezTo>
                      <a:pt x="19867" y="963"/>
                      <a:pt x="19924" y="893"/>
                      <a:pt x="19924" y="813"/>
                    </a:cubicBezTo>
                    <a:lnTo>
                      <a:pt x="19924" y="167"/>
                    </a:lnTo>
                    <a:cubicBezTo>
                      <a:pt x="19924" y="76"/>
                      <a:pt x="19850" y="1"/>
                      <a:pt x="197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52">
                <a:extLst>
                  <a:ext uri="{FF2B5EF4-FFF2-40B4-BE49-F238E27FC236}">
                    <a16:creationId xmlns:a16="http://schemas.microsoft.com/office/drawing/2014/main" id="{CCF8D9E1-98D3-0650-731E-584A5DDF955D}"/>
                  </a:ext>
                </a:extLst>
              </p:cNvPr>
              <p:cNvSpPr/>
              <p:nvPr/>
            </p:nvSpPr>
            <p:spPr>
              <a:xfrm>
                <a:off x="875676" y="2424064"/>
                <a:ext cx="266226" cy="114408"/>
              </a:xfrm>
              <a:custGeom>
                <a:avLst/>
                <a:gdLst/>
                <a:ahLst/>
                <a:cxnLst/>
                <a:rect l="l" t="t" r="r" b="b"/>
                <a:pathLst>
                  <a:path w="8561" h="3679" extrusionOk="0">
                    <a:moveTo>
                      <a:pt x="167" y="1"/>
                    </a:moveTo>
                    <a:cubicBezTo>
                      <a:pt x="140" y="1"/>
                      <a:pt x="113" y="7"/>
                      <a:pt x="89" y="20"/>
                    </a:cubicBezTo>
                    <a:cubicBezTo>
                      <a:pt x="34" y="49"/>
                      <a:pt x="0" y="106"/>
                      <a:pt x="0" y="167"/>
                    </a:cubicBezTo>
                    <a:lnTo>
                      <a:pt x="0" y="3512"/>
                    </a:lnTo>
                    <a:cubicBezTo>
                      <a:pt x="0" y="3603"/>
                      <a:pt x="75" y="3678"/>
                      <a:pt x="167" y="3678"/>
                    </a:cubicBezTo>
                    <a:cubicBezTo>
                      <a:pt x="259" y="3678"/>
                      <a:pt x="333" y="3603"/>
                      <a:pt x="334" y="3512"/>
                    </a:cubicBezTo>
                    <a:lnTo>
                      <a:pt x="334" y="481"/>
                    </a:lnTo>
                    <a:lnTo>
                      <a:pt x="1362" y="1179"/>
                    </a:lnTo>
                    <a:cubicBezTo>
                      <a:pt x="1390" y="1198"/>
                      <a:pt x="1423" y="1208"/>
                      <a:pt x="1456" y="1208"/>
                    </a:cubicBezTo>
                    <a:cubicBezTo>
                      <a:pt x="1482" y="1208"/>
                      <a:pt x="1508" y="1202"/>
                      <a:pt x="1532" y="1189"/>
                    </a:cubicBezTo>
                    <a:lnTo>
                      <a:pt x="3101" y="378"/>
                    </a:lnTo>
                    <a:lnTo>
                      <a:pt x="4095" y="1637"/>
                    </a:lnTo>
                    <a:cubicBezTo>
                      <a:pt x="4127" y="1678"/>
                      <a:pt x="4176" y="1700"/>
                      <a:pt x="4225" y="1700"/>
                    </a:cubicBezTo>
                    <a:cubicBezTo>
                      <a:pt x="4256" y="1700"/>
                      <a:pt x="4287" y="1691"/>
                      <a:pt x="4315" y="1674"/>
                    </a:cubicBezTo>
                    <a:lnTo>
                      <a:pt x="6350" y="381"/>
                    </a:lnTo>
                    <a:lnTo>
                      <a:pt x="8257" y="2386"/>
                    </a:lnTo>
                    <a:cubicBezTo>
                      <a:pt x="8289" y="2420"/>
                      <a:pt x="8333" y="2437"/>
                      <a:pt x="8377" y="2437"/>
                    </a:cubicBezTo>
                    <a:cubicBezTo>
                      <a:pt x="8418" y="2437"/>
                      <a:pt x="8459" y="2422"/>
                      <a:pt x="8492" y="2391"/>
                    </a:cubicBezTo>
                    <a:cubicBezTo>
                      <a:pt x="8557" y="2329"/>
                      <a:pt x="8560" y="2223"/>
                      <a:pt x="8497" y="2156"/>
                    </a:cubicBezTo>
                    <a:lnTo>
                      <a:pt x="6497" y="53"/>
                    </a:lnTo>
                    <a:cubicBezTo>
                      <a:pt x="6464" y="19"/>
                      <a:pt x="6420" y="1"/>
                      <a:pt x="6376" y="1"/>
                    </a:cubicBezTo>
                    <a:cubicBezTo>
                      <a:pt x="6345" y="1"/>
                      <a:pt x="6315" y="10"/>
                      <a:pt x="6287" y="27"/>
                    </a:cubicBezTo>
                    <a:lnTo>
                      <a:pt x="4262" y="1313"/>
                    </a:lnTo>
                    <a:lnTo>
                      <a:pt x="3276" y="65"/>
                    </a:lnTo>
                    <a:cubicBezTo>
                      <a:pt x="3244" y="23"/>
                      <a:pt x="3195" y="1"/>
                      <a:pt x="3145" y="1"/>
                    </a:cubicBezTo>
                    <a:cubicBezTo>
                      <a:pt x="3120" y="1"/>
                      <a:pt x="3094" y="7"/>
                      <a:pt x="3070" y="19"/>
                    </a:cubicBezTo>
                    <a:lnTo>
                      <a:pt x="1466" y="849"/>
                    </a:lnTo>
                    <a:lnTo>
                      <a:pt x="260" y="30"/>
                    </a:lnTo>
                    <a:cubicBezTo>
                      <a:pt x="232" y="11"/>
                      <a:pt x="200" y="1"/>
                      <a:pt x="1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52">
                <a:extLst>
                  <a:ext uri="{FF2B5EF4-FFF2-40B4-BE49-F238E27FC236}">
                    <a16:creationId xmlns:a16="http://schemas.microsoft.com/office/drawing/2014/main" id="{85D0C1BA-E438-BA86-097C-39D117002C62}"/>
                  </a:ext>
                </a:extLst>
              </p:cNvPr>
              <p:cNvSpPr/>
              <p:nvPr/>
            </p:nvSpPr>
            <p:spPr>
              <a:xfrm>
                <a:off x="1229105" y="2424064"/>
                <a:ext cx="266226" cy="114408"/>
              </a:xfrm>
              <a:custGeom>
                <a:avLst/>
                <a:gdLst/>
                <a:ahLst/>
                <a:cxnLst/>
                <a:rect l="l" t="t" r="r" b="b"/>
                <a:pathLst>
                  <a:path w="8561" h="3679" extrusionOk="0">
                    <a:moveTo>
                      <a:pt x="8395" y="0"/>
                    </a:moveTo>
                    <a:cubicBezTo>
                      <a:pt x="8362" y="0"/>
                      <a:pt x="8329" y="10"/>
                      <a:pt x="8301" y="30"/>
                    </a:cubicBezTo>
                    <a:lnTo>
                      <a:pt x="7095" y="848"/>
                    </a:lnTo>
                    <a:lnTo>
                      <a:pt x="5491" y="19"/>
                    </a:lnTo>
                    <a:cubicBezTo>
                      <a:pt x="5467" y="7"/>
                      <a:pt x="5440" y="1"/>
                      <a:pt x="5415" y="1"/>
                    </a:cubicBezTo>
                    <a:cubicBezTo>
                      <a:pt x="5365" y="1"/>
                      <a:pt x="5317" y="23"/>
                      <a:pt x="5285" y="64"/>
                    </a:cubicBezTo>
                    <a:lnTo>
                      <a:pt x="4298" y="1313"/>
                    </a:lnTo>
                    <a:lnTo>
                      <a:pt x="2273" y="27"/>
                    </a:lnTo>
                    <a:cubicBezTo>
                      <a:pt x="2246" y="9"/>
                      <a:pt x="2215" y="0"/>
                      <a:pt x="2185" y="0"/>
                    </a:cubicBezTo>
                    <a:cubicBezTo>
                      <a:pt x="2140" y="0"/>
                      <a:pt x="2096" y="18"/>
                      <a:pt x="2064" y="52"/>
                    </a:cubicBezTo>
                    <a:lnTo>
                      <a:pt x="64" y="2156"/>
                    </a:lnTo>
                    <a:cubicBezTo>
                      <a:pt x="0" y="2223"/>
                      <a:pt x="3" y="2328"/>
                      <a:pt x="70" y="2391"/>
                    </a:cubicBezTo>
                    <a:cubicBezTo>
                      <a:pt x="102" y="2422"/>
                      <a:pt x="143" y="2437"/>
                      <a:pt x="184" y="2437"/>
                    </a:cubicBezTo>
                    <a:cubicBezTo>
                      <a:pt x="228" y="2437"/>
                      <a:pt x="272" y="2420"/>
                      <a:pt x="304" y="2385"/>
                    </a:cubicBezTo>
                    <a:lnTo>
                      <a:pt x="2211" y="381"/>
                    </a:lnTo>
                    <a:lnTo>
                      <a:pt x="4246" y="1674"/>
                    </a:lnTo>
                    <a:cubicBezTo>
                      <a:pt x="4274" y="1691"/>
                      <a:pt x="4305" y="1700"/>
                      <a:pt x="4336" y="1700"/>
                    </a:cubicBezTo>
                    <a:cubicBezTo>
                      <a:pt x="4385" y="1700"/>
                      <a:pt x="4433" y="1678"/>
                      <a:pt x="4466" y="1637"/>
                    </a:cubicBezTo>
                    <a:lnTo>
                      <a:pt x="5460" y="378"/>
                    </a:lnTo>
                    <a:lnTo>
                      <a:pt x="7029" y="1189"/>
                    </a:lnTo>
                    <a:cubicBezTo>
                      <a:pt x="7053" y="1202"/>
                      <a:pt x="7079" y="1208"/>
                      <a:pt x="7105" y="1208"/>
                    </a:cubicBezTo>
                    <a:cubicBezTo>
                      <a:pt x="7138" y="1208"/>
                      <a:pt x="7171" y="1198"/>
                      <a:pt x="7200" y="1179"/>
                    </a:cubicBezTo>
                    <a:lnTo>
                      <a:pt x="8228" y="481"/>
                    </a:lnTo>
                    <a:lnTo>
                      <a:pt x="8228" y="3512"/>
                    </a:lnTo>
                    <a:cubicBezTo>
                      <a:pt x="8228" y="3603"/>
                      <a:pt x="8302" y="3678"/>
                      <a:pt x="8394" y="3678"/>
                    </a:cubicBezTo>
                    <a:cubicBezTo>
                      <a:pt x="8485" y="3678"/>
                      <a:pt x="8559" y="3603"/>
                      <a:pt x="8560" y="3512"/>
                    </a:cubicBezTo>
                    <a:lnTo>
                      <a:pt x="8560" y="167"/>
                    </a:lnTo>
                    <a:cubicBezTo>
                      <a:pt x="8560" y="106"/>
                      <a:pt x="8526" y="48"/>
                      <a:pt x="8472" y="19"/>
                    </a:cubicBezTo>
                    <a:cubicBezTo>
                      <a:pt x="8448" y="7"/>
                      <a:pt x="8421" y="0"/>
                      <a:pt x="83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52">
                <a:extLst>
                  <a:ext uri="{FF2B5EF4-FFF2-40B4-BE49-F238E27FC236}">
                    <a16:creationId xmlns:a16="http://schemas.microsoft.com/office/drawing/2014/main" id="{0C5B3EF1-646D-4FB8-EBB4-E9E676C0701C}"/>
                  </a:ext>
                </a:extLst>
              </p:cNvPr>
              <p:cNvSpPr/>
              <p:nvPr/>
            </p:nvSpPr>
            <p:spPr>
              <a:xfrm>
                <a:off x="845511" y="3148989"/>
                <a:ext cx="679978" cy="91924"/>
              </a:xfrm>
              <a:custGeom>
                <a:avLst/>
                <a:gdLst/>
                <a:ahLst/>
                <a:cxnLst/>
                <a:rect l="l" t="t" r="r" b="b"/>
                <a:pathLst>
                  <a:path w="21866" h="2956" extrusionOk="0">
                    <a:moveTo>
                      <a:pt x="10932" y="335"/>
                    </a:moveTo>
                    <a:lnTo>
                      <a:pt x="21533" y="2218"/>
                    </a:lnTo>
                    <a:lnTo>
                      <a:pt x="21533" y="2623"/>
                    </a:lnTo>
                    <a:lnTo>
                      <a:pt x="333" y="2623"/>
                    </a:lnTo>
                    <a:lnTo>
                      <a:pt x="333" y="2218"/>
                    </a:lnTo>
                    <a:lnTo>
                      <a:pt x="10932" y="335"/>
                    </a:lnTo>
                    <a:close/>
                    <a:moveTo>
                      <a:pt x="10933" y="1"/>
                    </a:moveTo>
                    <a:cubicBezTo>
                      <a:pt x="10923" y="1"/>
                      <a:pt x="10913" y="2"/>
                      <a:pt x="10904" y="4"/>
                    </a:cubicBezTo>
                    <a:lnTo>
                      <a:pt x="138" y="1916"/>
                    </a:lnTo>
                    <a:cubicBezTo>
                      <a:pt x="58" y="1930"/>
                      <a:pt x="1" y="1999"/>
                      <a:pt x="1" y="2080"/>
                    </a:cubicBezTo>
                    <a:lnTo>
                      <a:pt x="1" y="2789"/>
                    </a:lnTo>
                    <a:cubicBezTo>
                      <a:pt x="1" y="2880"/>
                      <a:pt x="75" y="2955"/>
                      <a:pt x="167" y="2955"/>
                    </a:cubicBezTo>
                    <a:lnTo>
                      <a:pt x="21699" y="2955"/>
                    </a:lnTo>
                    <a:cubicBezTo>
                      <a:pt x="21790" y="2955"/>
                      <a:pt x="21865" y="2880"/>
                      <a:pt x="21865" y="2789"/>
                    </a:cubicBezTo>
                    <a:lnTo>
                      <a:pt x="21865" y="2080"/>
                    </a:lnTo>
                    <a:cubicBezTo>
                      <a:pt x="21865" y="1999"/>
                      <a:pt x="21807" y="1930"/>
                      <a:pt x="21728" y="1916"/>
                    </a:cubicBezTo>
                    <a:lnTo>
                      <a:pt x="10962" y="4"/>
                    </a:lnTo>
                    <a:cubicBezTo>
                      <a:pt x="10952" y="2"/>
                      <a:pt x="10943" y="1"/>
                      <a:pt x="10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52">
                <a:extLst>
                  <a:ext uri="{FF2B5EF4-FFF2-40B4-BE49-F238E27FC236}">
                    <a16:creationId xmlns:a16="http://schemas.microsoft.com/office/drawing/2014/main" id="{A51E71AF-2F89-02C1-9182-BCC26B9468C8}"/>
                  </a:ext>
                </a:extLst>
              </p:cNvPr>
              <p:cNvSpPr/>
              <p:nvPr/>
            </p:nvSpPr>
            <p:spPr>
              <a:xfrm>
                <a:off x="845511" y="3164444"/>
                <a:ext cx="258762" cy="173337"/>
              </a:xfrm>
              <a:custGeom>
                <a:avLst/>
                <a:gdLst/>
                <a:ahLst/>
                <a:cxnLst/>
                <a:rect l="l" t="t" r="r" b="b"/>
                <a:pathLst>
                  <a:path w="8321" h="5574" extrusionOk="0">
                    <a:moveTo>
                      <a:pt x="8135" y="1"/>
                    </a:moveTo>
                    <a:cubicBezTo>
                      <a:pt x="8089" y="1"/>
                      <a:pt x="8043" y="20"/>
                      <a:pt x="8011" y="57"/>
                    </a:cubicBezTo>
                    <a:lnTo>
                      <a:pt x="6255" y="2055"/>
                    </a:lnTo>
                    <a:lnTo>
                      <a:pt x="4739" y="667"/>
                    </a:lnTo>
                    <a:cubicBezTo>
                      <a:pt x="4710" y="640"/>
                      <a:pt x="4670" y="624"/>
                      <a:pt x="4630" y="624"/>
                    </a:cubicBezTo>
                    <a:cubicBezTo>
                      <a:pt x="4627" y="624"/>
                      <a:pt x="4623" y="624"/>
                      <a:pt x="4620" y="624"/>
                    </a:cubicBezTo>
                    <a:cubicBezTo>
                      <a:pt x="4576" y="626"/>
                      <a:pt x="4534" y="646"/>
                      <a:pt x="4504" y="678"/>
                    </a:cubicBezTo>
                    <a:lnTo>
                      <a:pt x="3228" y="2081"/>
                    </a:lnTo>
                    <a:lnTo>
                      <a:pt x="1803" y="1259"/>
                    </a:lnTo>
                    <a:cubicBezTo>
                      <a:pt x="1777" y="1244"/>
                      <a:pt x="1748" y="1236"/>
                      <a:pt x="1719" y="1236"/>
                    </a:cubicBezTo>
                    <a:cubicBezTo>
                      <a:pt x="1691" y="1236"/>
                      <a:pt x="1663" y="1243"/>
                      <a:pt x="1637" y="1258"/>
                    </a:cubicBezTo>
                    <a:lnTo>
                      <a:pt x="84" y="2147"/>
                    </a:lnTo>
                    <a:cubicBezTo>
                      <a:pt x="32" y="2177"/>
                      <a:pt x="1" y="2231"/>
                      <a:pt x="1" y="2292"/>
                    </a:cubicBezTo>
                    <a:lnTo>
                      <a:pt x="1" y="5408"/>
                    </a:lnTo>
                    <a:cubicBezTo>
                      <a:pt x="1" y="5499"/>
                      <a:pt x="75" y="5573"/>
                      <a:pt x="167" y="5573"/>
                    </a:cubicBezTo>
                    <a:cubicBezTo>
                      <a:pt x="258" y="5573"/>
                      <a:pt x="333" y="5499"/>
                      <a:pt x="333" y="5408"/>
                    </a:cubicBezTo>
                    <a:lnTo>
                      <a:pt x="333" y="2389"/>
                    </a:lnTo>
                    <a:lnTo>
                      <a:pt x="1720" y="1594"/>
                    </a:lnTo>
                    <a:lnTo>
                      <a:pt x="3178" y="2436"/>
                    </a:lnTo>
                    <a:cubicBezTo>
                      <a:pt x="3204" y="2451"/>
                      <a:pt x="3233" y="2458"/>
                      <a:pt x="3261" y="2458"/>
                    </a:cubicBezTo>
                    <a:cubicBezTo>
                      <a:pt x="3306" y="2458"/>
                      <a:pt x="3351" y="2439"/>
                      <a:pt x="3383" y="2404"/>
                    </a:cubicBezTo>
                    <a:lnTo>
                      <a:pt x="4637" y="1026"/>
                    </a:lnTo>
                    <a:lnTo>
                      <a:pt x="6155" y="2414"/>
                    </a:lnTo>
                    <a:cubicBezTo>
                      <a:pt x="6187" y="2443"/>
                      <a:pt x="6229" y="2457"/>
                      <a:pt x="6272" y="2457"/>
                    </a:cubicBezTo>
                    <a:cubicBezTo>
                      <a:pt x="6273" y="2457"/>
                      <a:pt x="6275" y="2457"/>
                      <a:pt x="6276" y="2457"/>
                    </a:cubicBezTo>
                    <a:cubicBezTo>
                      <a:pt x="6321" y="2455"/>
                      <a:pt x="6362" y="2435"/>
                      <a:pt x="6392" y="2401"/>
                    </a:cubicBezTo>
                    <a:lnTo>
                      <a:pt x="8260" y="276"/>
                    </a:lnTo>
                    <a:cubicBezTo>
                      <a:pt x="8321" y="208"/>
                      <a:pt x="8313" y="103"/>
                      <a:pt x="8245" y="42"/>
                    </a:cubicBezTo>
                    <a:cubicBezTo>
                      <a:pt x="8213" y="15"/>
                      <a:pt x="8174" y="1"/>
                      <a:pt x="81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52">
                <a:extLst>
                  <a:ext uri="{FF2B5EF4-FFF2-40B4-BE49-F238E27FC236}">
                    <a16:creationId xmlns:a16="http://schemas.microsoft.com/office/drawing/2014/main" id="{22C9698C-7DFF-6E80-FACC-4EFFF3AF01D2}"/>
                  </a:ext>
                </a:extLst>
              </p:cNvPr>
              <p:cNvSpPr/>
              <p:nvPr/>
            </p:nvSpPr>
            <p:spPr>
              <a:xfrm>
                <a:off x="1266733" y="3164444"/>
                <a:ext cx="258762" cy="173337"/>
              </a:xfrm>
              <a:custGeom>
                <a:avLst/>
                <a:gdLst/>
                <a:ahLst/>
                <a:cxnLst/>
                <a:rect l="l" t="t" r="r" b="b"/>
                <a:pathLst>
                  <a:path w="8321" h="5574" extrusionOk="0">
                    <a:moveTo>
                      <a:pt x="185" y="0"/>
                    </a:moveTo>
                    <a:cubicBezTo>
                      <a:pt x="146" y="0"/>
                      <a:pt x="107" y="14"/>
                      <a:pt x="75" y="41"/>
                    </a:cubicBezTo>
                    <a:cubicBezTo>
                      <a:pt x="6" y="102"/>
                      <a:pt x="0" y="208"/>
                      <a:pt x="61" y="276"/>
                    </a:cubicBezTo>
                    <a:lnTo>
                      <a:pt x="1929" y="2401"/>
                    </a:lnTo>
                    <a:cubicBezTo>
                      <a:pt x="1957" y="2435"/>
                      <a:pt x="1999" y="2455"/>
                      <a:pt x="2044" y="2457"/>
                    </a:cubicBezTo>
                    <a:cubicBezTo>
                      <a:pt x="2045" y="2457"/>
                      <a:pt x="2046" y="2457"/>
                      <a:pt x="2048" y="2457"/>
                    </a:cubicBezTo>
                    <a:cubicBezTo>
                      <a:pt x="2091" y="2457"/>
                      <a:pt x="2133" y="2443"/>
                      <a:pt x="2166" y="2414"/>
                    </a:cubicBezTo>
                    <a:lnTo>
                      <a:pt x="3682" y="1025"/>
                    </a:lnTo>
                    <a:lnTo>
                      <a:pt x="4937" y="2404"/>
                    </a:lnTo>
                    <a:cubicBezTo>
                      <a:pt x="4969" y="2439"/>
                      <a:pt x="5014" y="2458"/>
                      <a:pt x="5060" y="2458"/>
                    </a:cubicBezTo>
                    <a:cubicBezTo>
                      <a:pt x="5088" y="2458"/>
                      <a:pt x="5117" y="2451"/>
                      <a:pt x="5143" y="2436"/>
                    </a:cubicBezTo>
                    <a:lnTo>
                      <a:pt x="6601" y="1594"/>
                    </a:lnTo>
                    <a:lnTo>
                      <a:pt x="7988" y="2387"/>
                    </a:lnTo>
                    <a:lnTo>
                      <a:pt x="7988" y="5408"/>
                    </a:lnTo>
                    <a:cubicBezTo>
                      <a:pt x="7988" y="5499"/>
                      <a:pt x="8063" y="5573"/>
                      <a:pt x="8154" y="5573"/>
                    </a:cubicBezTo>
                    <a:cubicBezTo>
                      <a:pt x="8245" y="5573"/>
                      <a:pt x="8320" y="5499"/>
                      <a:pt x="8320" y="5407"/>
                    </a:cubicBezTo>
                    <a:lnTo>
                      <a:pt x="8320" y="2291"/>
                    </a:lnTo>
                    <a:cubicBezTo>
                      <a:pt x="8320" y="2231"/>
                      <a:pt x="8288" y="2177"/>
                      <a:pt x="8236" y="2147"/>
                    </a:cubicBezTo>
                    <a:lnTo>
                      <a:pt x="6683" y="1258"/>
                    </a:lnTo>
                    <a:cubicBezTo>
                      <a:pt x="6658" y="1243"/>
                      <a:pt x="6629" y="1236"/>
                      <a:pt x="6601" y="1236"/>
                    </a:cubicBezTo>
                    <a:cubicBezTo>
                      <a:pt x="6572" y="1236"/>
                      <a:pt x="6543" y="1244"/>
                      <a:pt x="6517" y="1259"/>
                    </a:cubicBezTo>
                    <a:lnTo>
                      <a:pt x="5093" y="2081"/>
                    </a:lnTo>
                    <a:lnTo>
                      <a:pt x="3816" y="678"/>
                    </a:lnTo>
                    <a:cubicBezTo>
                      <a:pt x="3786" y="645"/>
                      <a:pt x="3745" y="625"/>
                      <a:pt x="3701" y="624"/>
                    </a:cubicBezTo>
                    <a:cubicBezTo>
                      <a:pt x="3698" y="624"/>
                      <a:pt x="3696" y="624"/>
                      <a:pt x="3693" y="624"/>
                    </a:cubicBezTo>
                    <a:cubicBezTo>
                      <a:pt x="3652" y="624"/>
                      <a:pt x="3612" y="639"/>
                      <a:pt x="3581" y="667"/>
                    </a:cubicBezTo>
                    <a:lnTo>
                      <a:pt x="2066" y="2054"/>
                    </a:lnTo>
                    <a:lnTo>
                      <a:pt x="310" y="57"/>
                    </a:lnTo>
                    <a:cubicBezTo>
                      <a:pt x="277" y="19"/>
                      <a:pt x="231" y="0"/>
                      <a:pt x="1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52">
                <a:extLst>
                  <a:ext uri="{FF2B5EF4-FFF2-40B4-BE49-F238E27FC236}">
                    <a16:creationId xmlns:a16="http://schemas.microsoft.com/office/drawing/2014/main" id="{CB245214-7A98-0DCF-BF57-99217CFE3025}"/>
                  </a:ext>
                </a:extLst>
              </p:cNvPr>
              <p:cNvSpPr/>
              <p:nvPr/>
            </p:nvSpPr>
            <p:spPr>
              <a:xfrm>
                <a:off x="720653" y="2800194"/>
                <a:ext cx="929660" cy="101253"/>
              </a:xfrm>
              <a:custGeom>
                <a:avLst/>
                <a:gdLst/>
                <a:ahLst/>
                <a:cxnLst/>
                <a:rect l="l" t="t" r="r" b="b"/>
                <a:pathLst>
                  <a:path w="29895" h="3256" extrusionOk="0">
                    <a:moveTo>
                      <a:pt x="14947" y="333"/>
                    </a:moveTo>
                    <a:lnTo>
                      <a:pt x="29562" y="2262"/>
                    </a:lnTo>
                    <a:lnTo>
                      <a:pt x="29562" y="2924"/>
                    </a:lnTo>
                    <a:lnTo>
                      <a:pt x="333" y="2924"/>
                    </a:lnTo>
                    <a:lnTo>
                      <a:pt x="333" y="2262"/>
                    </a:lnTo>
                    <a:lnTo>
                      <a:pt x="14947" y="333"/>
                    </a:lnTo>
                    <a:close/>
                    <a:moveTo>
                      <a:pt x="14948" y="0"/>
                    </a:moveTo>
                    <a:cubicBezTo>
                      <a:pt x="14940" y="0"/>
                      <a:pt x="14933" y="1"/>
                      <a:pt x="14926" y="2"/>
                    </a:cubicBezTo>
                    <a:lnTo>
                      <a:pt x="146" y="1951"/>
                    </a:lnTo>
                    <a:cubicBezTo>
                      <a:pt x="62" y="1963"/>
                      <a:pt x="1" y="2033"/>
                      <a:pt x="1" y="2117"/>
                    </a:cubicBezTo>
                    <a:lnTo>
                      <a:pt x="1" y="3091"/>
                    </a:lnTo>
                    <a:cubicBezTo>
                      <a:pt x="1" y="3182"/>
                      <a:pt x="76" y="3256"/>
                      <a:pt x="167" y="3256"/>
                    </a:cubicBezTo>
                    <a:lnTo>
                      <a:pt x="29729" y="3256"/>
                    </a:lnTo>
                    <a:cubicBezTo>
                      <a:pt x="29820" y="3256"/>
                      <a:pt x="29895" y="3182"/>
                      <a:pt x="29895" y="3091"/>
                    </a:cubicBezTo>
                    <a:lnTo>
                      <a:pt x="29895" y="2117"/>
                    </a:lnTo>
                    <a:cubicBezTo>
                      <a:pt x="29895" y="2033"/>
                      <a:pt x="29833" y="1963"/>
                      <a:pt x="29750" y="1951"/>
                    </a:cubicBezTo>
                    <a:lnTo>
                      <a:pt x="14970" y="2"/>
                    </a:lnTo>
                    <a:cubicBezTo>
                      <a:pt x="14963" y="1"/>
                      <a:pt x="14955" y="0"/>
                      <a:pt x="149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52">
                <a:extLst>
                  <a:ext uri="{FF2B5EF4-FFF2-40B4-BE49-F238E27FC236}">
                    <a16:creationId xmlns:a16="http://schemas.microsoft.com/office/drawing/2014/main" id="{1B8ACFB6-73BB-9BE6-8647-DE8D58292649}"/>
                  </a:ext>
                </a:extLst>
              </p:cNvPr>
              <p:cNvSpPr/>
              <p:nvPr/>
            </p:nvSpPr>
            <p:spPr>
              <a:xfrm>
                <a:off x="720653" y="2809026"/>
                <a:ext cx="403459" cy="172280"/>
              </a:xfrm>
              <a:custGeom>
                <a:avLst/>
                <a:gdLst/>
                <a:ahLst/>
                <a:cxnLst/>
                <a:rect l="l" t="t" r="r" b="b"/>
                <a:pathLst>
                  <a:path w="12974" h="5540" extrusionOk="0">
                    <a:moveTo>
                      <a:pt x="12788" y="1"/>
                    </a:moveTo>
                    <a:cubicBezTo>
                      <a:pt x="12742" y="1"/>
                      <a:pt x="12696" y="20"/>
                      <a:pt x="12663" y="57"/>
                    </a:cubicBezTo>
                    <a:lnTo>
                      <a:pt x="10453" y="2572"/>
                    </a:lnTo>
                    <a:lnTo>
                      <a:pt x="8287" y="651"/>
                    </a:lnTo>
                    <a:cubicBezTo>
                      <a:pt x="8256" y="623"/>
                      <a:pt x="8216" y="609"/>
                      <a:pt x="8177" y="609"/>
                    </a:cubicBezTo>
                    <a:cubicBezTo>
                      <a:pt x="8137" y="609"/>
                      <a:pt x="8098" y="623"/>
                      <a:pt x="8066" y="651"/>
                    </a:cubicBezTo>
                    <a:lnTo>
                      <a:pt x="5883" y="2593"/>
                    </a:lnTo>
                    <a:lnTo>
                      <a:pt x="3964" y="1210"/>
                    </a:lnTo>
                    <a:cubicBezTo>
                      <a:pt x="3936" y="1189"/>
                      <a:pt x="3902" y="1178"/>
                      <a:pt x="3868" y="1178"/>
                    </a:cubicBezTo>
                    <a:cubicBezTo>
                      <a:pt x="3832" y="1178"/>
                      <a:pt x="3797" y="1189"/>
                      <a:pt x="3767" y="1212"/>
                    </a:cubicBezTo>
                    <a:lnTo>
                      <a:pt x="1910" y="2609"/>
                    </a:lnTo>
                    <a:lnTo>
                      <a:pt x="248" y="1687"/>
                    </a:lnTo>
                    <a:cubicBezTo>
                      <a:pt x="223" y="1673"/>
                      <a:pt x="195" y="1666"/>
                      <a:pt x="167" y="1666"/>
                    </a:cubicBezTo>
                    <a:cubicBezTo>
                      <a:pt x="138" y="1666"/>
                      <a:pt x="109" y="1674"/>
                      <a:pt x="83" y="1689"/>
                    </a:cubicBezTo>
                    <a:cubicBezTo>
                      <a:pt x="33" y="1719"/>
                      <a:pt x="1" y="1773"/>
                      <a:pt x="1" y="1833"/>
                    </a:cubicBezTo>
                    <a:lnTo>
                      <a:pt x="1" y="5373"/>
                    </a:lnTo>
                    <a:cubicBezTo>
                      <a:pt x="1" y="5465"/>
                      <a:pt x="76" y="5540"/>
                      <a:pt x="167" y="5540"/>
                    </a:cubicBezTo>
                    <a:cubicBezTo>
                      <a:pt x="259" y="5540"/>
                      <a:pt x="333" y="5465"/>
                      <a:pt x="333" y="5373"/>
                    </a:cubicBezTo>
                    <a:lnTo>
                      <a:pt x="333" y="2115"/>
                    </a:lnTo>
                    <a:lnTo>
                      <a:pt x="1842" y="2951"/>
                    </a:lnTo>
                    <a:cubicBezTo>
                      <a:pt x="1867" y="2965"/>
                      <a:pt x="1895" y="2972"/>
                      <a:pt x="1923" y="2972"/>
                    </a:cubicBezTo>
                    <a:cubicBezTo>
                      <a:pt x="1958" y="2972"/>
                      <a:pt x="1993" y="2961"/>
                      <a:pt x="2023" y="2939"/>
                    </a:cubicBezTo>
                    <a:lnTo>
                      <a:pt x="3870" y="1551"/>
                    </a:lnTo>
                    <a:lnTo>
                      <a:pt x="5796" y="2941"/>
                    </a:lnTo>
                    <a:cubicBezTo>
                      <a:pt x="5826" y="2962"/>
                      <a:pt x="5860" y="2972"/>
                      <a:pt x="5894" y="2972"/>
                    </a:cubicBezTo>
                    <a:cubicBezTo>
                      <a:pt x="5934" y="2972"/>
                      <a:pt x="5973" y="2958"/>
                      <a:pt x="6004" y="2931"/>
                    </a:cubicBezTo>
                    <a:lnTo>
                      <a:pt x="8177" y="997"/>
                    </a:lnTo>
                    <a:lnTo>
                      <a:pt x="10358" y="2931"/>
                    </a:lnTo>
                    <a:cubicBezTo>
                      <a:pt x="10388" y="2957"/>
                      <a:pt x="10428" y="2972"/>
                      <a:pt x="10468" y="2972"/>
                    </a:cubicBezTo>
                    <a:cubicBezTo>
                      <a:pt x="10472" y="2972"/>
                      <a:pt x="10475" y="2972"/>
                      <a:pt x="10479" y="2972"/>
                    </a:cubicBezTo>
                    <a:cubicBezTo>
                      <a:pt x="10523" y="2970"/>
                      <a:pt x="10564" y="2949"/>
                      <a:pt x="10593" y="2916"/>
                    </a:cubicBezTo>
                    <a:lnTo>
                      <a:pt x="12913" y="277"/>
                    </a:lnTo>
                    <a:cubicBezTo>
                      <a:pt x="12974" y="208"/>
                      <a:pt x="12967" y="102"/>
                      <a:pt x="12898" y="42"/>
                    </a:cubicBezTo>
                    <a:cubicBezTo>
                      <a:pt x="12867" y="14"/>
                      <a:pt x="12827" y="1"/>
                      <a:pt x="127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52">
                <a:extLst>
                  <a:ext uri="{FF2B5EF4-FFF2-40B4-BE49-F238E27FC236}">
                    <a16:creationId xmlns:a16="http://schemas.microsoft.com/office/drawing/2014/main" id="{C11E0870-AA3D-B75B-4B8D-7E46EFBB9BFB}"/>
                  </a:ext>
                </a:extLst>
              </p:cNvPr>
              <p:cNvSpPr/>
              <p:nvPr/>
            </p:nvSpPr>
            <p:spPr>
              <a:xfrm>
                <a:off x="720000" y="2819257"/>
                <a:ext cx="399478" cy="82222"/>
              </a:xfrm>
              <a:custGeom>
                <a:avLst/>
                <a:gdLst/>
                <a:ahLst/>
                <a:cxnLst/>
                <a:rect l="l" t="t" r="r" b="b"/>
                <a:pathLst>
                  <a:path w="12846" h="2644" extrusionOk="0">
                    <a:moveTo>
                      <a:pt x="10322" y="0"/>
                    </a:moveTo>
                    <a:cubicBezTo>
                      <a:pt x="10320" y="0"/>
                      <a:pt x="10318" y="0"/>
                      <a:pt x="10315" y="0"/>
                    </a:cubicBezTo>
                    <a:cubicBezTo>
                      <a:pt x="10270" y="1"/>
                      <a:pt x="10227" y="22"/>
                      <a:pt x="10196" y="56"/>
                    </a:cubicBezTo>
                    <a:lnTo>
                      <a:pt x="8243" y="2261"/>
                    </a:lnTo>
                    <a:lnTo>
                      <a:pt x="5716" y="646"/>
                    </a:lnTo>
                    <a:cubicBezTo>
                      <a:pt x="5688" y="628"/>
                      <a:pt x="5657" y="620"/>
                      <a:pt x="5626" y="620"/>
                    </a:cubicBezTo>
                    <a:cubicBezTo>
                      <a:pt x="5584" y="620"/>
                      <a:pt x="5541" y="636"/>
                      <a:pt x="5509" y="667"/>
                    </a:cubicBezTo>
                    <a:lnTo>
                      <a:pt x="3870" y="2270"/>
                    </a:lnTo>
                    <a:lnTo>
                      <a:pt x="1929" y="1141"/>
                    </a:lnTo>
                    <a:cubicBezTo>
                      <a:pt x="1903" y="1126"/>
                      <a:pt x="1874" y="1118"/>
                      <a:pt x="1845" y="1118"/>
                    </a:cubicBezTo>
                    <a:cubicBezTo>
                      <a:pt x="1811" y="1118"/>
                      <a:pt x="1777" y="1129"/>
                      <a:pt x="1748" y="1150"/>
                    </a:cubicBezTo>
                    <a:lnTo>
                      <a:pt x="92" y="2342"/>
                    </a:lnTo>
                    <a:cubicBezTo>
                      <a:pt x="17" y="2396"/>
                      <a:pt x="0" y="2500"/>
                      <a:pt x="54" y="2574"/>
                    </a:cubicBezTo>
                    <a:cubicBezTo>
                      <a:pt x="85" y="2619"/>
                      <a:pt x="137" y="2643"/>
                      <a:pt x="188" y="2643"/>
                    </a:cubicBezTo>
                    <a:cubicBezTo>
                      <a:pt x="222" y="2643"/>
                      <a:pt x="256" y="2634"/>
                      <a:pt x="286" y="2612"/>
                    </a:cubicBezTo>
                    <a:lnTo>
                      <a:pt x="1855" y="1482"/>
                    </a:lnTo>
                    <a:lnTo>
                      <a:pt x="3812" y="2621"/>
                    </a:lnTo>
                    <a:cubicBezTo>
                      <a:pt x="3838" y="2636"/>
                      <a:pt x="3867" y="2643"/>
                      <a:pt x="3895" y="2643"/>
                    </a:cubicBezTo>
                    <a:cubicBezTo>
                      <a:pt x="3938" y="2643"/>
                      <a:pt x="3980" y="2627"/>
                      <a:pt x="4012" y="2596"/>
                    </a:cubicBezTo>
                    <a:lnTo>
                      <a:pt x="5648" y="997"/>
                    </a:lnTo>
                    <a:lnTo>
                      <a:pt x="8184" y="2617"/>
                    </a:lnTo>
                    <a:cubicBezTo>
                      <a:pt x="8212" y="2635"/>
                      <a:pt x="8243" y="2644"/>
                      <a:pt x="8274" y="2644"/>
                    </a:cubicBezTo>
                    <a:cubicBezTo>
                      <a:pt x="8320" y="2644"/>
                      <a:pt x="8366" y="2624"/>
                      <a:pt x="8398" y="2587"/>
                    </a:cubicBezTo>
                    <a:lnTo>
                      <a:pt x="10329" y="408"/>
                    </a:lnTo>
                    <a:lnTo>
                      <a:pt x="12545" y="2596"/>
                    </a:lnTo>
                    <a:cubicBezTo>
                      <a:pt x="12577" y="2628"/>
                      <a:pt x="12619" y="2644"/>
                      <a:pt x="12661" y="2644"/>
                    </a:cubicBezTo>
                    <a:cubicBezTo>
                      <a:pt x="12704" y="2644"/>
                      <a:pt x="12748" y="2627"/>
                      <a:pt x="12780" y="2594"/>
                    </a:cubicBezTo>
                    <a:cubicBezTo>
                      <a:pt x="12845" y="2529"/>
                      <a:pt x="12844" y="2423"/>
                      <a:pt x="12778" y="2359"/>
                    </a:cubicBezTo>
                    <a:lnTo>
                      <a:pt x="10437" y="48"/>
                    </a:lnTo>
                    <a:cubicBezTo>
                      <a:pt x="10407" y="17"/>
                      <a:pt x="10365" y="0"/>
                      <a:pt x="10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52">
                <a:extLst>
                  <a:ext uri="{FF2B5EF4-FFF2-40B4-BE49-F238E27FC236}">
                    <a16:creationId xmlns:a16="http://schemas.microsoft.com/office/drawing/2014/main" id="{C9B9F61F-EB7E-AE9E-B988-2C9F07960F88}"/>
                  </a:ext>
                </a:extLst>
              </p:cNvPr>
              <p:cNvSpPr/>
              <p:nvPr/>
            </p:nvSpPr>
            <p:spPr>
              <a:xfrm>
                <a:off x="1246862" y="2809026"/>
                <a:ext cx="403459" cy="172280"/>
              </a:xfrm>
              <a:custGeom>
                <a:avLst/>
                <a:gdLst/>
                <a:ahLst/>
                <a:cxnLst/>
                <a:rect l="l" t="t" r="r" b="b"/>
                <a:pathLst>
                  <a:path w="12974" h="5540" extrusionOk="0">
                    <a:moveTo>
                      <a:pt x="186" y="1"/>
                    </a:moveTo>
                    <a:cubicBezTo>
                      <a:pt x="147" y="1"/>
                      <a:pt x="108" y="14"/>
                      <a:pt x="77" y="42"/>
                    </a:cubicBezTo>
                    <a:cubicBezTo>
                      <a:pt x="8" y="102"/>
                      <a:pt x="1" y="208"/>
                      <a:pt x="61" y="277"/>
                    </a:cubicBezTo>
                    <a:lnTo>
                      <a:pt x="2382" y="2915"/>
                    </a:lnTo>
                    <a:cubicBezTo>
                      <a:pt x="2411" y="2949"/>
                      <a:pt x="2452" y="2970"/>
                      <a:pt x="2496" y="2972"/>
                    </a:cubicBezTo>
                    <a:cubicBezTo>
                      <a:pt x="2500" y="2972"/>
                      <a:pt x="2505" y="2973"/>
                      <a:pt x="2509" y="2973"/>
                    </a:cubicBezTo>
                    <a:cubicBezTo>
                      <a:pt x="2549" y="2973"/>
                      <a:pt x="2586" y="2957"/>
                      <a:pt x="2617" y="2931"/>
                    </a:cubicBezTo>
                    <a:lnTo>
                      <a:pt x="4798" y="997"/>
                    </a:lnTo>
                    <a:lnTo>
                      <a:pt x="6970" y="2931"/>
                    </a:lnTo>
                    <a:cubicBezTo>
                      <a:pt x="7002" y="2958"/>
                      <a:pt x="7041" y="2972"/>
                      <a:pt x="7081" y="2972"/>
                    </a:cubicBezTo>
                    <a:cubicBezTo>
                      <a:pt x="7115" y="2972"/>
                      <a:pt x="7149" y="2962"/>
                      <a:pt x="7178" y="2941"/>
                    </a:cubicBezTo>
                    <a:lnTo>
                      <a:pt x="9105" y="1551"/>
                    </a:lnTo>
                    <a:lnTo>
                      <a:pt x="10951" y="2939"/>
                    </a:lnTo>
                    <a:cubicBezTo>
                      <a:pt x="10981" y="2961"/>
                      <a:pt x="11016" y="2972"/>
                      <a:pt x="11051" y="2972"/>
                    </a:cubicBezTo>
                    <a:cubicBezTo>
                      <a:pt x="11079" y="2972"/>
                      <a:pt x="11107" y="2965"/>
                      <a:pt x="11132" y="2951"/>
                    </a:cubicBezTo>
                    <a:lnTo>
                      <a:pt x="12641" y="2115"/>
                    </a:lnTo>
                    <a:lnTo>
                      <a:pt x="12641" y="5373"/>
                    </a:lnTo>
                    <a:cubicBezTo>
                      <a:pt x="12641" y="5465"/>
                      <a:pt x="12715" y="5540"/>
                      <a:pt x="12808" y="5540"/>
                    </a:cubicBezTo>
                    <a:cubicBezTo>
                      <a:pt x="12899" y="5540"/>
                      <a:pt x="12974" y="5465"/>
                      <a:pt x="12974" y="5373"/>
                    </a:cubicBezTo>
                    <a:lnTo>
                      <a:pt x="12974" y="1833"/>
                    </a:lnTo>
                    <a:cubicBezTo>
                      <a:pt x="12974" y="1773"/>
                      <a:pt x="12942" y="1719"/>
                      <a:pt x="12892" y="1689"/>
                    </a:cubicBezTo>
                    <a:cubicBezTo>
                      <a:pt x="12866" y="1674"/>
                      <a:pt x="12836" y="1666"/>
                      <a:pt x="12807" y="1666"/>
                    </a:cubicBezTo>
                    <a:cubicBezTo>
                      <a:pt x="12779" y="1666"/>
                      <a:pt x="12752" y="1673"/>
                      <a:pt x="12727" y="1687"/>
                    </a:cubicBezTo>
                    <a:lnTo>
                      <a:pt x="11065" y="2609"/>
                    </a:lnTo>
                    <a:lnTo>
                      <a:pt x="9208" y="1211"/>
                    </a:lnTo>
                    <a:cubicBezTo>
                      <a:pt x="9178" y="1189"/>
                      <a:pt x="9143" y="1178"/>
                      <a:pt x="9108" y="1178"/>
                    </a:cubicBezTo>
                    <a:cubicBezTo>
                      <a:pt x="9074" y="1178"/>
                      <a:pt x="9039" y="1188"/>
                      <a:pt x="9010" y="1210"/>
                    </a:cubicBezTo>
                    <a:lnTo>
                      <a:pt x="7091" y="2593"/>
                    </a:lnTo>
                    <a:lnTo>
                      <a:pt x="4909" y="651"/>
                    </a:lnTo>
                    <a:cubicBezTo>
                      <a:pt x="4877" y="623"/>
                      <a:pt x="4838" y="609"/>
                      <a:pt x="4798" y="609"/>
                    </a:cubicBezTo>
                    <a:cubicBezTo>
                      <a:pt x="4759" y="609"/>
                      <a:pt x="4719" y="623"/>
                      <a:pt x="4688" y="651"/>
                    </a:cubicBezTo>
                    <a:lnTo>
                      <a:pt x="2520" y="2572"/>
                    </a:lnTo>
                    <a:lnTo>
                      <a:pt x="311" y="57"/>
                    </a:lnTo>
                    <a:cubicBezTo>
                      <a:pt x="278" y="20"/>
                      <a:pt x="232" y="1"/>
                      <a:pt x="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52">
                <a:extLst>
                  <a:ext uri="{FF2B5EF4-FFF2-40B4-BE49-F238E27FC236}">
                    <a16:creationId xmlns:a16="http://schemas.microsoft.com/office/drawing/2014/main" id="{663DB660-0AFA-15BC-C0B8-887B74729B06}"/>
                  </a:ext>
                </a:extLst>
              </p:cNvPr>
              <p:cNvSpPr/>
              <p:nvPr/>
            </p:nvSpPr>
            <p:spPr>
              <a:xfrm>
                <a:off x="1251526" y="2819257"/>
                <a:ext cx="399510" cy="82222"/>
              </a:xfrm>
              <a:custGeom>
                <a:avLst/>
                <a:gdLst/>
                <a:ahLst/>
                <a:cxnLst/>
                <a:rect l="l" t="t" r="r" b="b"/>
                <a:pathLst>
                  <a:path w="12847" h="2644" extrusionOk="0">
                    <a:moveTo>
                      <a:pt x="2523" y="0"/>
                    </a:moveTo>
                    <a:cubicBezTo>
                      <a:pt x="2481" y="0"/>
                      <a:pt x="2438" y="17"/>
                      <a:pt x="2408" y="47"/>
                    </a:cubicBezTo>
                    <a:lnTo>
                      <a:pt x="67" y="2359"/>
                    </a:lnTo>
                    <a:cubicBezTo>
                      <a:pt x="2" y="2423"/>
                      <a:pt x="1" y="2528"/>
                      <a:pt x="65" y="2594"/>
                    </a:cubicBezTo>
                    <a:cubicBezTo>
                      <a:pt x="98" y="2627"/>
                      <a:pt x="141" y="2643"/>
                      <a:pt x="184" y="2643"/>
                    </a:cubicBezTo>
                    <a:cubicBezTo>
                      <a:pt x="226" y="2643"/>
                      <a:pt x="268" y="2627"/>
                      <a:pt x="300" y="2596"/>
                    </a:cubicBezTo>
                    <a:lnTo>
                      <a:pt x="2516" y="408"/>
                    </a:lnTo>
                    <a:lnTo>
                      <a:pt x="4448" y="2587"/>
                    </a:lnTo>
                    <a:cubicBezTo>
                      <a:pt x="4480" y="2624"/>
                      <a:pt x="4526" y="2643"/>
                      <a:pt x="4572" y="2643"/>
                    </a:cubicBezTo>
                    <a:cubicBezTo>
                      <a:pt x="4603" y="2643"/>
                      <a:pt x="4634" y="2635"/>
                      <a:pt x="4662" y="2617"/>
                    </a:cubicBezTo>
                    <a:lnTo>
                      <a:pt x="7198" y="997"/>
                    </a:lnTo>
                    <a:lnTo>
                      <a:pt x="8834" y="2596"/>
                    </a:lnTo>
                    <a:cubicBezTo>
                      <a:pt x="8866" y="2627"/>
                      <a:pt x="8908" y="2643"/>
                      <a:pt x="8950" y="2643"/>
                    </a:cubicBezTo>
                    <a:cubicBezTo>
                      <a:pt x="8978" y="2643"/>
                      <a:pt x="9007" y="2636"/>
                      <a:pt x="9033" y="2620"/>
                    </a:cubicBezTo>
                    <a:lnTo>
                      <a:pt x="10991" y="1482"/>
                    </a:lnTo>
                    <a:lnTo>
                      <a:pt x="12560" y="2612"/>
                    </a:lnTo>
                    <a:cubicBezTo>
                      <a:pt x="12590" y="2634"/>
                      <a:pt x="12624" y="2643"/>
                      <a:pt x="12658" y="2643"/>
                    </a:cubicBezTo>
                    <a:cubicBezTo>
                      <a:pt x="12709" y="2643"/>
                      <a:pt x="12760" y="2619"/>
                      <a:pt x="12792" y="2574"/>
                    </a:cubicBezTo>
                    <a:cubicBezTo>
                      <a:pt x="12847" y="2499"/>
                      <a:pt x="12829" y="2396"/>
                      <a:pt x="12754" y="2342"/>
                    </a:cubicBezTo>
                    <a:lnTo>
                      <a:pt x="11098" y="1150"/>
                    </a:lnTo>
                    <a:cubicBezTo>
                      <a:pt x="11069" y="1128"/>
                      <a:pt x="11035" y="1118"/>
                      <a:pt x="11001" y="1118"/>
                    </a:cubicBezTo>
                    <a:cubicBezTo>
                      <a:pt x="10972" y="1118"/>
                      <a:pt x="10943" y="1125"/>
                      <a:pt x="10917" y="1140"/>
                    </a:cubicBezTo>
                    <a:lnTo>
                      <a:pt x="8975" y="2269"/>
                    </a:lnTo>
                    <a:lnTo>
                      <a:pt x="7336" y="666"/>
                    </a:lnTo>
                    <a:cubicBezTo>
                      <a:pt x="7304" y="635"/>
                      <a:pt x="7263" y="619"/>
                      <a:pt x="7220" y="619"/>
                    </a:cubicBezTo>
                    <a:cubicBezTo>
                      <a:pt x="7189" y="619"/>
                      <a:pt x="7158" y="628"/>
                      <a:pt x="7130" y="646"/>
                    </a:cubicBezTo>
                    <a:lnTo>
                      <a:pt x="4603" y="2260"/>
                    </a:lnTo>
                    <a:lnTo>
                      <a:pt x="2650" y="56"/>
                    </a:lnTo>
                    <a:cubicBezTo>
                      <a:pt x="2619" y="22"/>
                      <a:pt x="2576" y="1"/>
                      <a:pt x="2530" y="0"/>
                    </a:cubicBezTo>
                    <a:cubicBezTo>
                      <a:pt x="2528" y="0"/>
                      <a:pt x="2526" y="0"/>
                      <a:pt x="25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0" name="Google Shape;1230;p52">
              <a:extLst>
                <a:ext uri="{FF2B5EF4-FFF2-40B4-BE49-F238E27FC236}">
                  <a16:creationId xmlns:a16="http://schemas.microsoft.com/office/drawing/2014/main" id="{2D3B292B-0EB1-D94D-6B3D-DB5A299EE3DB}"/>
                </a:ext>
              </a:extLst>
            </p:cNvPr>
            <p:cNvGrpSpPr/>
            <p:nvPr/>
          </p:nvGrpSpPr>
          <p:grpSpPr>
            <a:xfrm>
              <a:off x="2191588" y="3057706"/>
              <a:ext cx="875508" cy="2085946"/>
              <a:chOff x="1952785" y="2772268"/>
              <a:chExt cx="733441" cy="1831705"/>
            </a:xfrm>
          </p:grpSpPr>
          <p:sp>
            <p:nvSpPr>
              <p:cNvPr id="1231" name="Google Shape;1231;p52">
                <a:extLst>
                  <a:ext uri="{FF2B5EF4-FFF2-40B4-BE49-F238E27FC236}">
                    <a16:creationId xmlns:a16="http://schemas.microsoft.com/office/drawing/2014/main" id="{16EC7E78-D016-1660-4BC2-C499485329FD}"/>
                  </a:ext>
                </a:extLst>
              </p:cNvPr>
              <p:cNvSpPr/>
              <p:nvPr/>
            </p:nvSpPr>
            <p:spPr>
              <a:xfrm>
                <a:off x="2183936" y="2772268"/>
                <a:ext cx="271170" cy="1831705"/>
              </a:xfrm>
              <a:custGeom>
                <a:avLst/>
                <a:gdLst/>
                <a:ahLst/>
                <a:cxnLst/>
                <a:rect l="l" t="t" r="r" b="b"/>
                <a:pathLst>
                  <a:path w="8720" h="58902" extrusionOk="0">
                    <a:moveTo>
                      <a:pt x="3408" y="1"/>
                    </a:moveTo>
                    <a:cubicBezTo>
                      <a:pt x="3339" y="1"/>
                      <a:pt x="3282" y="55"/>
                      <a:pt x="3278" y="124"/>
                    </a:cubicBezTo>
                    <a:lnTo>
                      <a:pt x="4" y="58763"/>
                    </a:lnTo>
                    <a:cubicBezTo>
                      <a:pt x="0" y="58835"/>
                      <a:pt x="56" y="58896"/>
                      <a:pt x="127" y="58900"/>
                    </a:cubicBezTo>
                    <a:cubicBezTo>
                      <a:pt x="131" y="58901"/>
                      <a:pt x="135" y="58901"/>
                      <a:pt x="139" y="58901"/>
                    </a:cubicBezTo>
                    <a:cubicBezTo>
                      <a:pt x="210" y="58901"/>
                      <a:pt x="262" y="58845"/>
                      <a:pt x="266" y="58777"/>
                    </a:cubicBezTo>
                    <a:lnTo>
                      <a:pt x="3533" y="262"/>
                    </a:lnTo>
                    <a:lnTo>
                      <a:pt x="5187" y="262"/>
                    </a:lnTo>
                    <a:lnTo>
                      <a:pt x="8453" y="58777"/>
                    </a:lnTo>
                    <a:cubicBezTo>
                      <a:pt x="8458" y="58847"/>
                      <a:pt x="8515" y="58901"/>
                      <a:pt x="8584" y="58901"/>
                    </a:cubicBezTo>
                    <a:cubicBezTo>
                      <a:pt x="8587" y="58901"/>
                      <a:pt x="8589" y="58901"/>
                      <a:pt x="8591" y="58900"/>
                    </a:cubicBezTo>
                    <a:cubicBezTo>
                      <a:pt x="8664" y="58896"/>
                      <a:pt x="8719" y="58835"/>
                      <a:pt x="8715" y="58763"/>
                    </a:cubicBezTo>
                    <a:lnTo>
                      <a:pt x="5441" y="124"/>
                    </a:lnTo>
                    <a:cubicBezTo>
                      <a:pt x="5437" y="55"/>
                      <a:pt x="5381" y="1"/>
                      <a:pt x="53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52">
                <a:extLst>
                  <a:ext uri="{FF2B5EF4-FFF2-40B4-BE49-F238E27FC236}">
                    <a16:creationId xmlns:a16="http://schemas.microsoft.com/office/drawing/2014/main" id="{BF5F5BED-E2CC-64E0-05C0-92F79D41F977}"/>
                  </a:ext>
                </a:extLst>
              </p:cNvPr>
              <p:cNvSpPr/>
              <p:nvPr/>
            </p:nvSpPr>
            <p:spPr>
              <a:xfrm>
                <a:off x="2187451" y="2772268"/>
                <a:ext cx="257456" cy="1761020"/>
              </a:xfrm>
              <a:custGeom>
                <a:avLst/>
                <a:gdLst/>
                <a:ahLst/>
                <a:cxnLst/>
                <a:rect l="l" t="t" r="r" b="b"/>
                <a:pathLst>
                  <a:path w="8279" h="56629" extrusionOk="0">
                    <a:moveTo>
                      <a:pt x="3296" y="0"/>
                    </a:moveTo>
                    <a:cubicBezTo>
                      <a:pt x="3261" y="0"/>
                      <a:pt x="3226" y="14"/>
                      <a:pt x="3201" y="42"/>
                    </a:cubicBezTo>
                    <a:cubicBezTo>
                      <a:pt x="3151" y="94"/>
                      <a:pt x="3153" y="176"/>
                      <a:pt x="3205" y="226"/>
                    </a:cubicBezTo>
                    <a:lnTo>
                      <a:pt x="5106" y="2032"/>
                    </a:lnTo>
                    <a:lnTo>
                      <a:pt x="3008" y="3713"/>
                    </a:lnTo>
                    <a:cubicBezTo>
                      <a:pt x="2976" y="3738"/>
                      <a:pt x="2959" y="3777"/>
                      <a:pt x="2959" y="3817"/>
                    </a:cubicBezTo>
                    <a:cubicBezTo>
                      <a:pt x="2960" y="3858"/>
                      <a:pt x="2979" y="3896"/>
                      <a:pt x="3012" y="3920"/>
                    </a:cubicBezTo>
                    <a:lnTo>
                      <a:pt x="5288" y="5601"/>
                    </a:lnTo>
                    <a:lnTo>
                      <a:pt x="2792" y="7584"/>
                    </a:lnTo>
                    <a:cubicBezTo>
                      <a:pt x="2761" y="7609"/>
                      <a:pt x="2742" y="7647"/>
                      <a:pt x="2743" y="7688"/>
                    </a:cubicBezTo>
                    <a:cubicBezTo>
                      <a:pt x="2743" y="7728"/>
                      <a:pt x="2763" y="7766"/>
                      <a:pt x="2795" y="7791"/>
                    </a:cubicBezTo>
                    <a:lnTo>
                      <a:pt x="5527" y="9863"/>
                    </a:lnTo>
                    <a:lnTo>
                      <a:pt x="2533" y="12231"/>
                    </a:lnTo>
                    <a:cubicBezTo>
                      <a:pt x="2500" y="12257"/>
                      <a:pt x="2482" y="12298"/>
                      <a:pt x="2484" y="12340"/>
                    </a:cubicBezTo>
                    <a:cubicBezTo>
                      <a:pt x="2486" y="12384"/>
                      <a:pt x="2509" y="12422"/>
                      <a:pt x="2546" y="12444"/>
                    </a:cubicBezTo>
                    <a:lnTo>
                      <a:pt x="5758" y="14429"/>
                    </a:lnTo>
                    <a:lnTo>
                      <a:pt x="2279" y="16878"/>
                    </a:lnTo>
                    <a:cubicBezTo>
                      <a:pt x="2246" y="16900"/>
                      <a:pt x="2226" y="16937"/>
                      <a:pt x="2224" y="16978"/>
                    </a:cubicBezTo>
                    <a:cubicBezTo>
                      <a:pt x="2222" y="17018"/>
                      <a:pt x="2239" y="17057"/>
                      <a:pt x="2269" y="17084"/>
                    </a:cubicBezTo>
                    <a:lnTo>
                      <a:pt x="6129" y="20402"/>
                    </a:lnTo>
                    <a:lnTo>
                      <a:pt x="1869" y="24055"/>
                    </a:lnTo>
                    <a:cubicBezTo>
                      <a:pt x="1840" y="24080"/>
                      <a:pt x="1824" y="24117"/>
                      <a:pt x="1824" y="24155"/>
                    </a:cubicBezTo>
                    <a:cubicBezTo>
                      <a:pt x="1824" y="24194"/>
                      <a:pt x="1841" y="24230"/>
                      <a:pt x="1870" y="24254"/>
                    </a:cubicBezTo>
                    <a:lnTo>
                      <a:pt x="6561" y="28211"/>
                    </a:lnTo>
                    <a:lnTo>
                      <a:pt x="1405" y="32416"/>
                    </a:lnTo>
                    <a:cubicBezTo>
                      <a:pt x="1372" y="32443"/>
                      <a:pt x="1355" y="32483"/>
                      <a:pt x="1357" y="32525"/>
                    </a:cubicBezTo>
                    <a:cubicBezTo>
                      <a:pt x="1359" y="32567"/>
                      <a:pt x="1381" y="32605"/>
                      <a:pt x="1416" y="32628"/>
                    </a:cubicBezTo>
                    <a:lnTo>
                      <a:pt x="6968" y="36217"/>
                    </a:lnTo>
                    <a:lnTo>
                      <a:pt x="997" y="39956"/>
                    </a:lnTo>
                    <a:cubicBezTo>
                      <a:pt x="958" y="39980"/>
                      <a:pt x="935" y="40023"/>
                      <a:pt x="935" y="40068"/>
                    </a:cubicBezTo>
                    <a:cubicBezTo>
                      <a:pt x="936" y="40114"/>
                      <a:pt x="960" y="40156"/>
                      <a:pt x="999" y="40179"/>
                    </a:cubicBezTo>
                    <a:lnTo>
                      <a:pt x="7391" y="43997"/>
                    </a:lnTo>
                    <a:lnTo>
                      <a:pt x="546" y="48070"/>
                    </a:lnTo>
                    <a:cubicBezTo>
                      <a:pt x="507" y="48094"/>
                      <a:pt x="482" y="48136"/>
                      <a:pt x="482" y="48182"/>
                    </a:cubicBezTo>
                    <a:cubicBezTo>
                      <a:pt x="481" y="48227"/>
                      <a:pt x="505" y="48269"/>
                      <a:pt x="543" y="48294"/>
                    </a:cubicBezTo>
                    <a:lnTo>
                      <a:pt x="7867" y="52900"/>
                    </a:lnTo>
                    <a:lnTo>
                      <a:pt x="95" y="56378"/>
                    </a:lnTo>
                    <a:cubicBezTo>
                      <a:pt x="30" y="56407"/>
                      <a:pt x="0" y="56485"/>
                      <a:pt x="30" y="56551"/>
                    </a:cubicBezTo>
                    <a:cubicBezTo>
                      <a:pt x="51" y="56599"/>
                      <a:pt x="99" y="56628"/>
                      <a:pt x="149" y="56628"/>
                    </a:cubicBezTo>
                    <a:cubicBezTo>
                      <a:pt x="167" y="56628"/>
                      <a:pt x="185" y="56625"/>
                      <a:pt x="202" y="56617"/>
                    </a:cubicBezTo>
                    <a:lnTo>
                      <a:pt x="8198" y="53039"/>
                    </a:lnTo>
                    <a:cubicBezTo>
                      <a:pt x="8242" y="53019"/>
                      <a:pt x="8272" y="52977"/>
                      <a:pt x="8275" y="52928"/>
                    </a:cubicBezTo>
                    <a:cubicBezTo>
                      <a:pt x="8279" y="52880"/>
                      <a:pt x="8255" y="52834"/>
                      <a:pt x="8214" y="52808"/>
                    </a:cubicBezTo>
                    <a:lnTo>
                      <a:pt x="864" y="48186"/>
                    </a:lnTo>
                    <a:lnTo>
                      <a:pt x="7713" y="44110"/>
                    </a:lnTo>
                    <a:cubicBezTo>
                      <a:pt x="7753" y="44086"/>
                      <a:pt x="7777" y="44044"/>
                      <a:pt x="7777" y="43998"/>
                    </a:cubicBezTo>
                    <a:cubicBezTo>
                      <a:pt x="7777" y="43952"/>
                      <a:pt x="7753" y="43909"/>
                      <a:pt x="7713" y="43885"/>
                    </a:cubicBezTo>
                    <a:lnTo>
                      <a:pt x="1317" y="40064"/>
                    </a:lnTo>
                    <a:lnTo>
                      <a:pt x="7281" y="36328"/>
                    </a:lnTo>
                    <a:cubicBezTo>
                      <a:pt x="7319" y="36305"/>
                      <a:pt x="7343" y="36264"/>
                      <a:pt x="7343" y="36219"/>
                    </a:cubicBezTo>
                    <a:cubicBezTo>
                      <a:pt x="7344" y="36175"/>
                      <a:pt x="7321" y="36132"/>
                      <a:pt x="7283" y="36108"/>
                    </a:cubicBezTo>
                    <a:lnTo>
                      <a:pt x="1710" y="32506"/>
                    </a:lnTo>
                    <a:lnTo>
                      <a:pt x="6848" y="28314"/>
                    </a:lnTo>
                    <a:cubicBezTo>
                      <a:pt x="6878" y="28290"/>
                      <a:pt x="6895" y="28253"/>
                      <a:pt x="6897" y="28214"/>
                    </a:cubicBezTo>
                    <a:cubicBezTo>
                      <a:pt x="6897" y="28175"/>
                      <a:pt x="6880" y="28138"/>
                      <a:pt x="6849" y="28112"/>
                    </a:cubicBezTo>
                    <a:lnTo>
                      <a:pt x="2156" y="24154"/>
                    </a:lnTo>
                    <a:lnTo>
                      <a:pt x="6414" y="20500"/>
                    </a:lnTo>
                    <a:cubicBezTo>
                      <a:pt x="6444" y="20476"/>
                      <a:pt x="6460" y="20440"/>
                      <a:pt x="6460" y="20402"/>
                    </a:cubicBezTo>
                    <a:cubicBezTo>
                      <a:pt x="6460" y="20363"/>
                      <a:pt x="6444" y="20327"/>
                      <a:pt x="6415" y="20302"/>
                    </a:cubicBezTo>
                    <a:lnTo>
                      <a:pt x="2568" y="16995"/>
                    </a:lnTo>
                    <a:lnTo>
                      <a:pt x="6071" y="14529"/>
                    </a:lnTo>
                    <a:cubicBezTo>
                      <a:pt x="6107" y="14504"/>
                      <a:pt x="6128" y="14462"/>
                      <a:pt x="6127" y="14419"/>
                    </a:cubicBezTo>
                    <a:cubicBezTo>
                      <a:pt x="6125" y="14375"/>
                      <a:pt x="6102" y="14333"/>
                      <a:pt x="6064" y="14311"/>
                    </a:cubicBezTo>
                    <a:lnTo>
                      <a:pt x="2842" y="12320"/>
                    </a:lnTo>
                    <a:lnTo>
                      <a:pt x="5822" y="9964"/>
                    </a:lnTo>
                    <a:cubicBezTo>
                      <a:pt x="5854" y="9938"/>
                      <a:pt x="5872" y="9900"/>
                      <a:pt x="5872" y="9859"/>
                    </a:cubicBezTo>
                    <a:cubicBezTo>
                      <a:pt x="5871" y="9819"/>
                      <a:pt x="5853" y="9781"/>
                      <a:pt x="5820" y="9756"/>
                    </a:cubicBezTo>
                    <a:lnTo>
                      <a:pt x="3087" y="7684"/>
                    </a:lnTo>
                    <a:lnTo>
                      <a:pt x="5585" y="5699"/>
                    </a:lnTo>
                    <a:cubicBezTo>
                      <a:pt x="5617" y="5675"/>
                      <a:pt x="5634" y="5636"/>
                      <a:pt x="5634" y="5595"/>
                    </a:cubicBezTo>
                    <a:cubicBezTo>
                      <a:pt x="5633" y="5555"/>
                      <a:pt x="5614" y="5516"/>
                      <a:pt x="5581" y="5492"/>
                    </a:cubicBezTo>
                    <a:lnTo>
                      <a:pt x="3305" y="3811"/>
                    </a:lnTo>
                    <a:lnTo>
                      <a:pt x="5387" y="2142"/>
                    </a:lnTo>
                    <a:cubicBezTo>
                      <a:pt x="5417" y="2119"/>
                      <a:pt x="5434" y="2084"/>
                      <a:pt x="5435" y="2046"/>
                    </a:cubicBezTo>
                    <a:cubicBezTo>
                      <a:pt x="5437" y="2008"/>
                      <a:pt x="5423" y="1971"/>
                      <a:pt x="5395" y="1945"/>
                    </a:cubicBezTo>
                    <a:lnTo>
                      <a:pt x="3386" y="36"/>
                    </a:lnTo>
                    <a:cubicBezTo>
                      <a:pt x="3360" y="12"/>
                      <a:pt x="3328" y="0"/>
                      <a:pt x="3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52">
                <a:extLst>
                  <a:ext uri="{FF2B5EF4-FFF2-40B4-BE49-F238E27FC236}">
                    <a16:creationId xmlns:a16="http://schemas.microsoft.com/office/drawing/2014/main" id="{99980EB2-5923-DF28-A8BD-53B67B942994}"/>
                  </a:ext>
                </a:extLst>
              </p:cNvPr>
              <p:cNvSpPr/>
              <p:nvPr/>
            </p:nvSpPr>
            <p:spPr>
              <a:xfrm>
                <a:off x="2194106" y="2772268"/>
                <a:ext cx="257487" cy="1761020"/>
              </a:xfrm>
              <a:custGeom>
                <a:avLst/>
                <a:gdLst/>
                <a:ahLst/>
                <a:cxnLst/>
                <a:rect l="l" t="t" r="r" b="b"/>
                <a:pathLst>
                  <a:path w="8280" h="56629" extrusionOk="0">
                    <a:moveTo>
                      <a:pt x="4983" y="0"/>
                    </a:moveTo>
                    <a:cubicBezTo>
                      <a:pt x="4951" y="0"/>
                      <a:pt x="4919" y="12"/>
                      <a:pt x="4894" y="36"/>
                    </a:cubicBezTo>
                    <a:lnTo>
                      <a:pt x="2884" y="1945"/>
                    </a:lnTo>
                    <a:cubicBezTo>
                      <a:pt x="2858" y="1971"/>
                      <a:pt x="2842" y="2008"/>
                      <a:pt x="2844" y="2046"/>
                    </a:cubicBezTo>
                    <a:cubicBezTo>
                      <a:pt x="2845" y="2084"/>
                      <a:pt x="2864" y="2119"/>
                      <a:pt x="2894" y="2142"/>
                    </a:cubicBezTo>
                    <a:lnTo>
                      <a:pt x="4975" y="3811"/>
                    </a:lnTo>
                    <a:lnTo>
                      <a:pt x="2699" y="5492"/>
                    </a:lnTo>
                    <a:cubicBezTo>
                      <a:pt x="2666" y="5516"/>
                      <a:pt x="2646" y="5554"/>
                      <a:pt x="2645" y="5595"/>
                    </a:cubicBezTo>
                    <a:cubicBezTo>
                      <a:pt x="2645" y="5636"/>
                      <a:pt x="2663" y="5675"/>
                      <a:pt x="2694" y="5699"/>
                    </a:cubicBezTo>
                    <a:lnTo>
                      <a:pt x="5192" y="7684"/>
                    </a:lnTo>
                    <a:lnTo>
                      <a:pt x="2459" y="9756"/>
                    </a:lnTo>
                    <a:cubicBezTo>
                      <a:pt x="2427" y="9781"/>
                      <a:pt x="2408" y="9819"/>
                      <a:pt x="2407" y="9859"/>
                    </a:cubicBezTo>
                    <a:cubicBezTo>
                      <a:pt x="2407" y="9900"/>
                      <a:pt x="2426" y="9938"/>
                      <a:pt x="2457" y="9964"/>
                    </a:cubicBezTo>
                    <a:lnTo>
                      <a:pt x="5438" y="12320"/>
                    </a:lnTo>
                    <a:lnTo>
                      <a:pt x="2215" y="14311"/>
                    </a:lnTo>
                    <a:cubicBezTo>
                      <a:pt x="2177" y="14333"/>
                      <a:pt x="2154" y="14375"/>
                      <a:pt x="2153" y="14419"/>
                    </a:cubicBezTo>
                    <a:cubicBezTo>
                      <a:pt x="2152" y="14462"/>
                      <a:pt x="2172" y="14504"/>
                      <a:pt x="2208" y="14529"/>
                    </a:cubicBezTo>
                    <a:lnTo>
                      <a:pt x="5712" y="16995"/>
                    </a:lnTo>
                    <a:lnTo>
                      <a:pt x="1864" y="20302"/>
                    </a:lnTo>
                    <a:cubicBezTo>
                      <a:pt x="1835" y="20327"/>
                      <a:pt x="1819" y="20363"/>
                      <a:pt x="1819" y="20402"/>
                    </a:cubicBezTo>
                    <a:cubicBezTo>
                      <a:pt x="1819" y="20440"/>
                      <a:pt x="1835" y="20476"/>
                      <a:pt x="1864" y="20500"/>
                    </a:cubicBezTo>
                    <a:lnTo>
                      <a:pt x="6122" y="24154"/>
                    </a:lnTo>
                    <a:lnTo>
                      <a:pt x="1429" y="28112"/>
                    </a:lnTo>
                    <a:cubicBezTo>
                      <a:pt x="1399" y="28138"/>
                      <a:pt x="1383" y="28175"/>
                      <a:pt x="1383" y="28214"/>
                    </a:cubicBezTo>
                    <a:cubicBezTo>
                      <a:pt x="1383" y="28253"/>
                      <a:pt x="1400" y="28290"/>
                      <a:pt x="1431" y="28314"/>
                    </a:cubicBezTo>
                    <a:lnTo>
                      <a:pt x="6570" y="32506"/>
                    </a:lnTo>
                    <a:lnTo>
                      <a:pt x="996" y="36108"/>
                    </a:lnTo>
                    <a:cubicBezTo>
                      <a:pt x="958" y="36132"/>
                      <a:pt x="935" y="36175"/>
                      <a:pt x="936" y="36219"/>
                    </a:cubicBezTo>
                    <a:cubicBezTo>
                      <a:pt x="936" y="36264"/>
                      <a:pt x="959" y="36305"/>
                      <a:pt x="997" y="36328"/>
                    </a:cubicBezTo>
                    <a:lnTo>
                      <a:pt x="6963" y="40064"/>
                    </a:lnTo>
                    <a:lnTo>
                      <a:pt x="566" y="43885"/>
                    </a:lnTo>
                    <a:cubicBezTo>
                      <a:pt x="526" y="43909"/>
                      <a:pt x="501" y="43952"/>
                      <a:pt x="501" y="43998"/>
                    </a:cubicBezTo>
                    <a:cubicBezTo>
                      <a:pt x="501" y="44043"/>
                      <a:pt x="526" y="44086"/>
                      <a:pt x="566" y="44110"/>
                    </a:cubicBezTo>
                    <a:lnTo>
                      <a:pt x="7415" y="48186"/>
                    </a:lnTo>
                    <a:lnTo>
                      <a:pt x="65" y="52808"/>
                    </a:lnTo>
                    <a:cubicBezTo>
                      <a:pt x="24" y="52834"/>
                      <a:pt x="0" y="52880"/>
                      <a:pt x="5" y="52928"/>
                    </a:cubicBezTo>
                    <a:cubicBezTo>
                      <a:pt x="8" y="52977"/>
                      <a:pt x="37" y="53019"/>
                      <a:pt x="82" y="53038"/>
                    </a:cubicBezTo>
                    <a:lnTo>
                      <a:pt x="8077" y="56617"/>
                    </a:lnTo>
                    <a:cubicBezTo>
                      <a:pt x="8095" y="56625"/>
                      <a:pt x="8112" y="56628"/>
                      <a:pt x="8131" y="56628"/>
                    </a:cubicBezTo>
                    <a:cubicBezTo>
                      <a:pt x="8180" y="56628"/>
                      <a:pt x="8228" y="56599"/>
                      <a:pt x="8250" y="56551"/>
                    </a:cubicBezTo>
                    <a:cubicBezTo>
                      <a:pt x="8279" y="56484"/>
                      <a:pt x="8250" y="56407"/>
                      <a:pt x="8184" y="56378"/>
                    </a:cubicBezTo>
                    <a:lnTo>
                      <a:pt x="412" y="52900"/>
                    </a:lnTo>
                    <a:lnTo>
                      <a:pt x="7736" y="48294"/>
                    </a:lnTo>
                    <a:cubicBezTo>
                      <a:pt x="7774" y="48269"/>
                      <a:pt x="7798" y="48227"/>
                      <a:pt x="7797" y="48181"/>
                    </a:cubicBezTo>
                    <a:cubicBezTo>
                      <a:pt x="7797" y="48136"/>
                      <a:pt x="7772" y="48094"/>
                      <a:pt x="7733" y="48070"/>
                    </a:cubicBezTo>
                    <a:lnTo>
                      <a:pt x="888" y="43997"/>
                    </a:lnTo>
                    <a:lnTo>
                      <a:pt x="7281" y="40179"/>
                    </a:lnTo>
                    <a:cubicBezTo>
                      <a:pt x="7320" y="40156"/>
                      <a:pt x="7343" y="40114"/>
                      <a:pt x="7344" y="40068"/>
                    </a:cubicBezTo>
                    <a:cubicBezTo>
                      <a:pt x="7344" y="40023"/>
                      <a:pt x="7322" y="39980"/>
                      <a:pt x="7283" y="39956"/>
                    </a:cubicBezTo>
                    <a:lnTo>
                      <a:pt x="1311" y="36217"/>
                    </a:lnTo>
                    <a:lnTo>
                      <a:pt x="6863" y="32628"/>
                    </a:lnTo>
                    <a:cubicBezTo>
                      <a:pt x="6898" y="32605"/>
                      <a:pt x="6921" y="32567"/>
                      <a:pt x="6923" y="32525"/>
                    </a:cubicBezTo>
                    <a:cubicBezTo>
                      <a:pt x="6925" y="32483"/>
                      <a:pt x="6907" y="32443"/>
                      <a:pt x="6874" y="32416"/>
                    </a:cubicBezTo>
                    <a:lnTo>
                      <a:pt x="1718" y="28211"/>
                    </a:lnTo>
                    <a:lnTo>
                      <a:pt x="6410" y="24254"/>
                    </a:lnTo>
                    <a:cubicBezTo>
                      <a:pt x="6438" y="24230"/>
                      <a:pt x="6456" y="24194"/>
                      <a:pt x="6456" y="24155"/>
                    </a:cubicBezTo>
                    <a:cubicBezTo>
                      <a:pt x="6456" y="24117"/>
                      <a:pt x="6439" y="24080"/>
                      <a:pt x="6411" y="24055"/>
                    </a:cubicBezTo>
                    <a:lnTo>
                      <a:pt x="2151" y="20402"/>
                    </a:lnTo>
                    <a:lnTo>
                      <a:pt x="6010" y="17084"/>
                    </a:lnTo>
                    <a:cubicBezTo>
                      <a:pt x="6041" y="17057"/>
                      <a:pt x="6058" y="17018"/>
                      <a:pt x="6055" y="16978"/>
                    </a:cubicBezTo>
                    <a:cubicBezTo>
                      <a:pt x="6053" y="16937"/>
                      <a:pt x="6033" y="16900"/>
                      <a:pt x="6000" y="16878"/>
                    </a:cubicBezTo>
                    <a:lnTo>
                      <a:pt x="2521" y="14429"/>
                    </a:lnTo>
                    <a:lnTo>
                      <a:pt x="5733" y="12444"/>
                    </a:lnTo>
                    <a:cubicBezTo>
                      <a:pt x="5770" y="12422"/>
                      <a:pt x="5793" y="12384"/>
                      <a:pt x="5796" y="12340"/>
                    </a:cubicBezTo>
                    <a:cubicBezTo>
                      <a:pt x="5798" y="12298"/>
                      <a:pt x="5779" y="12256"/>
                      <a:pt x="5747" y="12231"/>
                    </a:cubicBezTo>
                    <a:lnTo>
                      <a:pt x="2752" y="9863"/>
                    </a:lnTo>
                    <a:lnTo>
                      <a:pt x="5485" y="7791"/>
                    </a:lnTo>
                    <a:cubicBezTo>
                      <a:pt x="5517" y="7766"/>
                      <a:pt x="5536" y="7728"/>
                      <a:pt x="5536" y="7688"/>
                    </a:cubicBezTo>
                    <a:cubicBezTo>
                      <a:pt x="5537" y="7647"/>
                      <a:pt x="5519" y="7609"/>
                      <a:pt x="5487" y="7584"/>
                    </a:cubicBezTo>
                    <a:lnTo>
                      <a:pt x="2991" y="5601"/>
                    </a:lnTo>
                    <a:lnTo>
                      <a:pt x="5267" y="3920"/>
                    </a:lnTo>
                    <a:cubicBezTo>
                      <a:pt x="5300" y="3896"/>
                      <a:pt x="5320" y="3858"/>
                      <a:pt x="5321" y="3817"/>
                    </a:cubicBezTo>
                    <a:cubicBezTo>
                      <a:pt x="5321" y="3777"/>
                      <a:pt x="5303" y="3738"/>
                      <a:pt x="5271" y="3713"/>
                    </a:cubicBezTo>
                    <a:lnTo>
                      <a:pt x="3174" y="2032"/>
                    </a:lnTo>
                    <a:lnTo>
                      <a:pt x="5074" y="226"/>
                    </a:lnTo>
                    <a:cubicBezTo>
                      <a:pt x="5127" y="176"/>
                      <a:pt x="5129" y="94"/>
                      <a:pt x="5078" y="42"/>
                    </a:cubicBezTo>
                    <a:cubicBezTo>
                      <a:pt x="5052" y="14"/>
                      <a:pt x="5018" y="0"/>
                      <a:pt x="49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52">
                <a:extLst>
                  <a:ext uri="{FF2B5EF4-FFF2-40B4-BE49-F238E27FC236}">
                    <a16:creationId xmlns:a16="http://schemas.microsoft.com/office/drawing/2014/main" id="{0B1E643F-0E60-8D38-B258-C00FE146568C}"/>
                  </a:ext>
                </a:extLst>
              </p:cNvPr>
              <p:cNvSpPr/>
              <p:nvPr/>
            </p:nvSpPr>
            <p:spPr>
              <a:xfrm>
                <a:off x="2075436" y="2886802"/>
                <a:ext cx="488106" cy="66611"/>
              </a:xfrm>
              <a:custGeom>
                <a:avLst/>
                <a:gdLst/>
                <a:ahLst/>
                <a:cxnLst/>
                <a:rect l="l" t="t" r="r" b="b"/>
                <a:pathLst>
                  <a:path w="15696" h="2142" extrusionOk="0">
                    <a:moveTo>
                      <a:pt x="15434" y="263"/>
                    </a:moveTo>
                    <a:lnTo>
                      <a:pt x="15434" y="530"/>
                    </a:lnTo>
                    <a:lnTo>
                      <a:pt x="7849" y="1878"/>
                    </a:lnTo>
                    <a:lnTo>
                      <a:pt x="264" y="530"/>
                    </a:lnTo>
                    <a:lnTo>
                      <a:pt x="264" y="263"/>
                    </a:lnTo>
                    <a:close/>
                    <a:moveTo>
                      <a:pt x="132" y="1"/>
                    </a:moveTo>
                    <a:cubicBezTo>
                      <a:pt x="60" y="1"/>
                      <a:pt x="1" y="59"/>
                      <a:pt x="1" y="132"/>
                    </a:cubicBezTo>
                    <a:lnTo>
                      <a:pt x="1" y="640"/>
                    </a:lnTo>
                    <a:cubicBezTo>
                      <a:pt x="1" y="704"/>
                      <a:pt x="47" y="758"/>
                      <a:pt x="110" y="770"/>
                    </a:cubicBezTo>
                    <a:lnTo>
                      <a:pt x="7826" y="2140"/>
                    </a:lnTo>
                    <a:cubicBezTo>
                      <a:pt x="7833" y="2142"/>
                      <a:pt x="7840" y="2142"/>
                      <a:pt x="7849" y="2142"/>
                    </a:cubicBezTo>
                    <a:cubicBezTo>
                      <a:pt x="7856" y="2142"/>
                      <a:pt x="7864" y="2142"/>
                      <a:pt x="7871" y="2140"/>
                    </a:cubicBezTo>
                    <a:lnTo>
                      <a:pt x="15588" y="770"/>
                    </a:lnTo>
                    <a:cubicBezTo>
                      <a:pt x="15650" y="758"/>
                      <a:pt x="15696" y="704"/>
                      <a:pt x="15696" y="640"/>
                    </a:cubicBezTo>
                    <a:lnTo>
                      <a:pt x="15696" y="132"/>
                    </a:lnTo>
                    <a:cubicBezTo>
                      <a:pt x="15696" y="59"/>
                      <a:pt x="15637" y="1"/>
                      <a:pt x="155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52">
                <a:extLst>
                  <a:ext uri="{FF2B5EF4-FFF2-40B4-BE49-F238E27FC236}">
                    <a16:creationId xmlns:a16="http://schemas.microsoft.com/office/drawing/2014/main" id="{FF366F03-1915-EEFC-421C-2893771D26C5}"/>
                  </a:ext>
                </a:extLst>
              </p:cNvPr>
              <p:cNvSpPr/>
              <p:nvPr/>
            </p:nvSpPr>
            <p:spPr>
              <a:xfrm>
                <a:off x="2075467" y="2886802"/>
                <a:ext cx="209722" cy="90089"/>
              </a:xfrm>
              <a:custGeom>
                <a:avLst/>
                <a:gdLst/>
                <a:ahLst/>
                <a:cxnLst/>
                <a:rect l="l" t="t" r="r" b="b"/>
                <a:pathLst>
                  <a:path w="6744" h="2897" extrusionOk="0">
                    <a:moveTo>
                      <a:pt x="2477" y="1"/>
                    </a:moveTo>
                    <a:cubicBezTo>
                      <a:pt x="2457" y="1"/>
                      <a:pt x="2436" y="5"/>
                      <a:pt x="2418" y="15"/>
                    </a:cubicBezTo>
                    <a:lnTo>
                      <a:pt x="1155" y="668"/>
                    </a:lnTo>
                    <a:lnTo>
                      <a:pt x="205" y="23"/>
                    </a:lnTo>
                    <a:cubicBezTo>
                      <a:pt x="183" y="9"/>
                      <a:pt x="157" y="1"/>
                      <a:pt x="131" y="1"/>
                    </a:cubicBezTo>
                    <a:cubicBezTo>
                      <a:pt x="110" y="1"/>
                      <a:pt x="89" y="6"/>
                      <a:pt x="70" y="16"/>
                    </a:cubicBezTo>
                    <a:cubicBezTo>
                      <a:pt x="28" y="39"/>
                      <a:pt x="1" y="83"/>
                      <a:pt x="1" y="132"/>
                    </a:cubicBezTo>
                    <a:lnTo>
                      <a:pt x="1" y="2767"/>
                    </a:lnTo>
                    <a:cubicBezTo>
                      <a:pt x="1" y="2838"/>
                      <a:pt x="59" y="2897"/>
                      <a:pt x="131" y="2897"/>
                    </a:cubicBezTo>
                    <a:cubicBezTo>
                      <a:pt x="203" y="2897"/>
                      <a:pt x="263" y="2838"/>
                      <a:pt x="263" y="2767"/>
                    </a:cubicBezTo>
                    <a:lnTo>
                      <a:pt x="263" y="379"/>
                    </a:lnTo>
                    <a:lnTo>
                      <a:pt x="1072" y="929"/>
                    </a:lnTo>
                    <a:cubicBezTo>
                      <a:pt x="1094" y="944"/>
                      <a:pt x="1120" y="951"/>
                      <a:pt x="1145" y="951"/>
                    </a:cubicBezTo>
                    <a:cubicBezTo>
                      <a:pt x="1166" y="951"/>
                      <a:pt x="1187" y="946"/>
                      <a:pt x="1206" y="937"/>
                    </a:cubicBezTo>
                    <a:lnTo>
                      <a:pt x="2442" y="297"/>
                    </a:lnTo>
                    <a:lnTo>
                      <a:pt x="3225" y="1289"/>
                    </a:lnTo>
                    <a:cubicBezTo>
                      <a:pt x="3251" y="1322"/>
                      <a:pt x="3289" y="1339"/>
                      <a:pt x="3328" y="1339"/>
                    </a:cubicBezTo>
                    <a:cubicBezTo>
                      <a:pt x="3352" y="1339"/>
                      <a:pt x="3377" y="1332"/>
                      <a:pt x="3399" y="1319"/>
                    </a:cubicBezTo>
                    <a:lnTo>
                      <a:pt x="5002" y="301"/>
                    </a:lnTo>
                    <a:lnTo>
                      <a:pt x="6503" y="1879"/>
                    </a:lnTo>
                    <a:cubicBezTo>
                      <a:pt x="6529" y="1906"/>
                      <a:pt x="6564" y="1920"/>
                      <a:pt x="6599" y="1920"/>
                    </a:cubicBezTo>
                    <a:cubicBezTo>
                      <a:pt x="6631" y="1920"/>
                      <a:pt x="6664" y="1908"/>
                      <a:pt x="6689" y="1884"/>
                    </a:cubicBezTo>
                    <a:cubicBezTo>
                      <a:pt x="6741" y="1834"/>
                      <a:pt x="6743" y="1752"/>
                      <a:pt x="6693" y="1699"/>
                    </a:cubicBezTo>
                    <a:lnTo>
                      <a:pt x="5118" y="42"/>
                    </a:lnTo>
                    <a:cubicBezTo>
                      <a:pt x="5092" y="15"/>
                      <a:pt x="5058" y="1"/>
                      <a:pt x="5023" y="1"/>
                    </a:cubicBezTo>
                    <a:cubicBezTo>
                      <a:pt x="4999" y="1"/>
                      <a:pt x="4974" y="8"/>
                      <a:pt x="4953" y="21"/>
                    </a:cubicBezTo>
                    <a:lnTo>
                      <a:pt x="3358" y="1034"/>
                    </a:lnTo>
                    <a:lnTo>
                      <a:pt x="2581" y="51"/>
                    </a:lnTo>
                    <a:cubicBezTo>
                      <a:pt x="2555" y="19"/>
                      <a:pt x="2516" y="1"/>
                      <a:pt x="24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52">
                <a:extLst>
                  <a:ext uri="{FF2B5EF4-FFF2-40B4-BE49-F238E27FC236}">
                    <a16:creationId xmlns:a16="http://schemas.microsoft.com/office/drawing/2014/main" id="{54563C95-603E-E876-17B6-F280128A71BA}"/>
                  </a:ext>
                </a:extLst>
              </p:cNvPr>
              <p:cNvSpPr/>
              <p:nvPr/>
            </p:nvSpPr>
            <p:spPr>
              <a:xfrm>
                <a:off x="2353825" y="2886802"/>
                <a:ext cx="209753" cy="90089"/>
              </a:xfrm>
              <a:custGeom>
                <a:avLst/>
                <a:gdLst/>
                <a:ahLst/>
                <a:cxnLst/>
                <a:rect l="l" t="t" r="r" b="b"/>
                <a:pathLst>
                  <a:path w="6745" h="2897" extrusionOk="0">
                    <a:moveTo>
                      <a:pt x="4267" y="1"/>
                    </a:moveTo>
                    <a:cubicBezTo>
                      <a:pt x="4228" y="1"/>
                      <a:pt x="4189" y="19"/>
                      <a:pt x="4163" y="51"/>
                    </a:cubicBezTo>
                    <a:lnTo>
                      <a:pt x="3387" y="1034"/>
                    </a:lnTo>
                    <a:lnTo>
                      <a:pt x="1792" y="21"/>
                    </a:lnTo>
                    <a:cubicBezTo>
                      <a:pt x="1771" y="8"/>
                      <a:pt x="1746" y="1"/>
                      <a:pt x="1722" y="1"/>
                    </a:cubicBezTo>
                    <a:cubicBezTo>
                      <a:pt x="1687" y="1"/>
                      <a:pt x="1653" y="15"/>
                      <a:pt x="1628" y="42"/>
                    </a:cubicBezTo>
                    <a:lnTo>
                      <a:pt x="51" y="1699"/>
                    </a:lnTo>
                    <a:cubicBezTo>
                      <a:pt x="1" y="1752"/>
                      <a:pt x="3" y="1834"/>
                      <a:pt x="56" y="1884"/>
                    </a:cubicBezTo>
                    <a:cubicBezTo>
                      <a:pt x="82" y="1908"/>
                      <a:pt x="114" y="1920"/>
                      <a:pt x="146" y="1920"/>
                    </a:cubicBezTo>
                    <a:cubicBezTo>
                      <a:pt x="181" y="1920"/>
                      <a:pt x="215" y="1906"/>
                      <a:pt x="241" y="1879"/>
                    </a:cubicBezTo>
                    <a:lnTo>
                      <a:pt x="1743" y="301"/>
                    </a:lnTo>
                    <a:lnTo>
                      <a:pt x="3346" y="1319"/>
                    </a:lnTo>
                    <a:cubicBezTo>
                      <a:pt x="3368" y="1332"/>
                      <a:pt x="3392" y="1339"/>
                      <a:pt x="3416" y="1339"/>
                    </a:cubicBezTo>
                    <a:cubicBezTo>
                      <a:pt x="3455" y="1339"/>
                      <a:pt x="3493" y="1322"/>
                      <a:pt x="3519" y="1290"/>
                    </a:cubicBezTo>
                    <a:lnTo>
                      <a:pt x="4302" y="297"/>
                    </a:lnTo>
                    <a:lnTo>
                      <a:pt x="5539" y="937"/>
                    </a:lnTo>
                    <a:cubicBezTo>
                      <a:pt x="5558" y="946"/>
                      <a:pt x="5578" y="951"/>
                      <a:pt x="5599" y="951"/>
                    </a:cubicBezTo>
                    <a:cubicBezTo>
                      <a:pt x="5624" y="951"/>
                      <a:pt x="5650" y="944"/>
                      <a:pt x="5672" y="929"/>
                    </a:cubicBezTo>
                    <a:lnTo>
                      <a:pt x="6482" y="379"/>
                    </a:lnTo>
                    <a:lnTo>
                      <a:pt x="6482" y="2767"/>
                    </a:lnTo>
                    <a:cubicBezTo>
                      <a:pt x="6482" y="2838"/>
                      <a:pt x="6540" y="2897"/>
                      <a:pt x="6613" y="2897"/>
                    </a:cubicBezTo>
                    <a:cubicBezTo>
                      <a:pt x="6685" y="2897"/>
                      <a:pt x="6744" y="2838"/>
                      <a:pt x="6745" y="2767"/>
                    </a:cubicBezTo>
                    <a:lnTo>
                      <a:pt x="6745" y="132"/>
                    </a:lnTo>
                    <a:cubicBezTo>
                      <a:pt x="6745" y="83"/>
                      <a:pt x="6718" y="39"/>
                      <a:pt x="6675" y="16"/>
                    </a:cubicBezTo>
                    <a:cubicBezTo>
                      <a:pt x="6655" y="6"/>
                      <a:pt x="6634" y="1"/>
                      <a:pt x="6614" y="1"/>
                    </a:cubicBezTo>
                    <a:cubicBezTo>
                      <a:pt x="6588" y="1"/>
                      <a:pt x="6562" y="9"/>
                      <a:pt x="6539" y="23"/>
                    </a:cubicBezTo>
                    <a:lnTo>
                      <a:pt x="5590" y="669"/>
                    </a:lnTo>
                    <a:lnTo>
                      <a:pt x="4327" y="15"/>
                    </a:lnTo>
                    <a:cubicBezTo>
                      <a:pt x="4308" y="5"/>
                      <a:pt x="4288" y="1"/>
                      <a:pt x="42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52">
                <a:extLst>
                  <a:ext uri="{FF2B5EF4-FFF2-40B4-BE49-F238E27FC236}">
                    <a16:creationId xmlns:a16="http://schemas.microsoft.com/office/drawing/2014/main" id="{E0865658-2ED3-3CD1-60DA-7725BC4C23BA}"/>
                  </a:ext>
                </a:extLst>
              </p:cNvPr>
              <p:cNvSpPr/>
              <p:nvPr/>
            </p:nvSpPr>
            <p:spPr>
              <a:xfrm>
                <a:off x="2051708" y="3457854"/>
                <a:ext cx="535623" cy="72395"/>
              </a:xfrm>
              <a:custGeom>
                <a:avLst/>
                <a:gdLst/>
                <a:ahLst/>
                <a:cxnLst/>
                <a:rect l="l" t="t" r="r" b="b"/>
                <a:pathLst>
                  <a:path w="17224" h="2328" extrusionOk="0">
                    <a:moveTo>
                      <a:pt x="8612" y="265"/>
                    </a:moveTo>
                    <a:lnTo>
                      <a:pt x="16961" y="1748"/>
                    </a:lnTo>
                    <a:lnTo>
                      <a:pt x="16961" y="2066"/>
                    </a:lnTo>
                    <a:lnTo>
                      <a:pt x="262" y="2066"/>
                    </a:lnTo>
                    <a:lnTo>
                      <a:pt x="262" y="1748"/>
                    </a:lnTo>
                    <a:lnTo>
                      <a:pt x="8612" y="265"/>
                    </a:lnTo>
                    <a:close/>
                    <a:moveTo>
                      <a:pt x="8611" y="1"/>
                    </a:moveTo>
                    <a:cubicBezTo>
                      <a:pt x="8604" y="1"/>
                      <a:pt x="8596" y="1"/>
                      <a:pt x="8589" y="3"/>
                    </a:cubicBezTo>
                    <a:lnTo>
                      <a:pt x="108" y="1510"/>
                    </a:lnTo>
                    <a:cubicBezTo>
                      <a:pt x="45" y="1520"/>
                      <a:pt x="0" y="1574"/>
                      <a:pt x="0" y="1638"/>
                    </a:cubicBezTo>
                    <a:lnTo>
                      <a:pt x="0" y="2196"/>
                    </a:lnTo>
                    <a:cubicBezTo>
                      <a:pt x="0" y="2269"/>
                      <a:pt x="59" y="2327"/>
                      <a:pt x="131" y="2327"/>
                    </a:cubicBezTo>
                    <a:lnTo>
                      <a:pt x="17093" y="2327"/>
                    </a:lnTo>
                    <a:cubicBezTo>
                      <a:pt x="17165" y="2327"/>
                      <a:pt x="17223" y="2269"/>
                      <a:pt x="17223" y="2196"/>
                    </a:cubicBezTo>
                    <a:lnTo>
                      <a:pt x="17223" y="1638"/>
                    </a:lnTo>
                    <a:cubicBezTo>
                      <a:pt x="17223" y="1574"/>
                      <a:pt x="17178" y="1520"/>
                      <a:pt x="17115" y="1510"/>
                    </a:cubicBezTo>
                    <a:lnTo>
                      <a:pt x="8634" y="3"/>
                    </a:lnTo>
                    <a:cubicBezTo>
                      <a:pt x="8627" y="1"/>
                      <a:pt x="8619" y="1"/>
                      <a:pt x="8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52">
                <a:extLst>
                  <a:ext uri="{FF2B5EF4-FFF2-40B4-BE49-F238E27FC236}">
                    <a16:creationId xmlns:a16="http://schemas.microsoft.com/office/drawing/2014/main" id="{7CBA7AE7-D979-1215-409E-9CFBE07FAE97}"/>
                  </a:ext>
                </a:extLst>
              </p:cNvPr>
              <p:cNvSpPr/>
              <p:nvPr/>
            </p:nvSpPr>
            <p:spPr>
              <a:xfrm>
                <a:off x="2051708" y="3470013"/>
                <a:ext cx="203844" cy="136549"/>
              </a:xfrm>
              <a:custGeom>
                <a:avLst/>
                <a:gdLst/>
                <a:ahLst/>
                <a:cxnLst/>
                <a:rect l="l" t="t" r="r" b="b"/>
                <a:pathLst>
                  <a:path w="6555" h="4391" extrusionOk="0">
                    <a:moveTo>
                      <a:pt x="6407" y="1"/>
                    </a:moveTo>
                    <a:cubicBezTo>
                      <a:pt x="6371" y="1"/>
                      <a:pt x="6335" y="16"/>
                      <a:pt x="6310" y="45"/>
                    </a:cubicBezTo>
                    <a:lnTo>
                      <a:pt x="4926" y="1618"/>
                    </a:lnTo>
                    <a:lnTo>
                      <a:pt x="3733" y="526"/>
                    </a:lnTo>
                    <a:cubicBezTo>
                      <a:pt x="3709" y="504"/>
                      <a:pt x="3677" y="491"/>
                      <a:pt x="3645" y="491"/>
                    </a:cubicBezTo>
                    <a:cubicBezTo>
                      <a:pt x="3643" y="491"/>
                      <a:pt x="3641" y="491"/>
                      <a:pt x="3638" y="491"/>
                    </a:cubicBezTo>
                    <a:cubicBezTo>
                      <a:pt x="3604" y="494"/>
                      <a:pt x="3571" y="509"/>
                      <a:pt x="3548" y="535"/>
                    </a:cubicBezTo>
                    <a:lnTo>
                      <a:pt x="2542" y="1640"/>
                    </a:lnTo>
                    <a:lnTo>
                      <a:pt x="1420" y="991"/>
                    </a:lnTo>
                    <a:cubicBezTo>
                      <a:pt x="1400" y="979"/>
                      <a:pt x="1377" y="974"/>
                      <a:pt x="1355" y="974"/>
                    </a:cubicBezTo>
                    <a:cubicBezTo>
                      <a:pt x="1332" y="974"/>
                      <a:pt x="1310" y="979"/>
                      <a:pt x="1289" y="991"/>
                    </a:cubicBezTo>
                    <a:lnTo>
                      <a:pt x="66" y="1692"/>
                    </a:lnTo>
                    <a:cubicBezTo>
                      <a:pt x="25" y="1715"/>
                      <a:pt x="0" y="1759"/>
                      <a:pt x="0" y="1805"/>
                    </a:cubicBezTo>
                    <a:lnTo>
                      <a:pt x="0" y="4260"/>
                    </a:lnTo>
                    <a:cubicBezTo>
                      <a:pt x="0" y="4332"/>
                      <a:pt x="59" y="4390"/>
                      <a:pt x="131" y="4390"/>
                    </a:cubicBezTo>
                    <a:cubicBezTo>
                      <a:pt x="203" y="4390"/>
                      <a:pt x="262" y="4332"/>
                      <a:pt x="262" y="4260"/>
                    </a:cubicBezTo>
                    <a:lnTo>
                      <a:pt x="262" y="1881"/>
                    </a:lnTo>
                    <a:lnTo>
                      <a:pt x="1354" y="1256"/>
                    </a:lnTo>
                    <a:lnTo>
                      <a:pt x="2502" y="1919"/>
                    </a:lnTo>
                    <a:cubicBezTo>
                      <a:pt x="2523" y="1931"/>
                      <a:pt x="2545" y="1936"/>
                      <a:pt x="2568" y="1936"/>
                    </a:cubicBezTo>
                    <a:cubicBezTo>
                      <a:pt x="2604" y="1936"/>
                      <a:pt x="2639" y="1921"/>
                      <a:pt x="2666" y="1893"/>
                    </a:cubicBezTo>
                    <a:lnTo>
                      <a:pt x="3653" y="808"/>
                    </a:lnTo>
                    <a:lnTo>
                      <a:pt x="4848" y="1902"/>
                    </a:lnTo>
                    <a:cubicBezTo>
                      <a:pt x="4874" y="1926"/>
                      <a:pt x="4909" y="1936"/>
                      <a:pt x="4944" y="1936"/>
                    </a:cubicBezTo>
                    <a:cubicBezTo>
                      <a:pt x="4979" y="1934"/>
                      <a:pt x="5012" y="1918"/>
                      <a:pt x="5035" y="1892"/>
                    </a:cubicBezTo>
                    <a:lnTo>
                      <a:pt x="6506" y="218"/>
                    </a:lnTo>
                    <a:cubicBezTo>
                      <a:pt x="6554" y="164"/>
                      <a:pt x="6548" y="81"/>
                      <a:pt x="6495" y="34"/>
                    </a:cubicBezTo>
                    <a:cubicBezTo>
                      <a:pt x="6469" y="12"/>
                      <a:pt x="6438" y="1"/>
                      <a:pt x="64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52">
                <a:extLst>
                  <a:ext uri="{FF2B5EF4-FFF2-40B4-BE49-F238E27FC236}">
                    <a16:creationId xmlns:a16="http://schemas.microsoft.com/office/drawing/2014/main" id="{6B59266C-1980-87CD-1807-477EB395751D}"/>
                  </a:ext>
                </a:extLst>
              </p:cNvPr>
              <p:cNvSpPr/>
              <p:nvPr/>
            </p:nvSpPr>
            <p:spPr>
              <a:xfrm>
                <a:off x="2383492" y="3470013"/>
                <a:ext cx="203844" cy="136549"/>
              </a:xfrm>
              <a:custGeom>
                <a:avLst/>
                <a:gdLst/>
                <a:ahLst/>
                <a:cxnLst/>
                <a:rect l="l" t="t" r="r" b="b"/>
                <a:pathLst>
                  <a:path w="6555" h="4391" extrusionOk="0">
                    <a:moveTo>
                      <a:pt x="147" y="1"/>
                    </a:moveTo>
                    <a:cubicBezTo>
                      <a:pt x="116" y="1"/>
                      <a:pt x="85" y="12"/>
                      <a:pt x="60" y="34"/>
                    </a:cubicBezTo>
                    <a:cubicBezTo>
                      <a:pt x="5" y="81"/>
                      <a:pt x="0" y="164"/>
                      <a:pt x="49" y="218"/>
                    </a:cubicBezTo>
                    <a:lnTo>
                      <a:pt x="1519" y="1892"/>
                    </a:lnTo>
                    <a:cubicBezTo>
                      <a:pt x="1543" y="1918"/>
                      <a:pt x="1576" y="1934"/>
                      <a:pt x="1611" y="1936"/>
                    </a:cubicBezTo>
                    <a:cubicBezTo>
                      <a:pt x="1644" y="1936"/>
                      <a:pt x="1680" y="1926"/>
                      <a:pt x="1706" y="1902"/>
                    </a:cubicBezTo>
                    <a:lnTo>
                      <a:pt x="2902" y="808"/>
                    </a:lnTo>
                    <a:lnTo>
                      <a:pt x="3889" y="1893"/>
                    </a:lnTo>
                    <a:cubicBezTo>
                      <a:pt x="3915" y="1921"/>
                      <a:pt x="3951" y="1936"/>
                      <a:pt x="3987" y="1936"/>
                    </a:cubicBezTo>
                    <a:cubicBezTo>
                      <a:pt x="4009" y="1936"/>
                      <a:pt x="4031" y="1931"/>
                      <a:pt x="4051" y="1919"/>
                    </a:cubicBezTo>
                    <a:lnTo>
                      <a:pt x="5200" y="1256"/>
                    </a:lnTo>
                    <a:lnTo>
                      <a:pt x="6292" y="1881"/>
                    </a:lnTo>
                    <a:lnTo>
                      <a:pt x="6292" y="4260"/>
                    </a:lnTo>
                    <a:cubicBezTo>
                      <a:pt x="6292" y="4332"/>
                      <a:pt x="6351" y="4390"/>
                      <a:pt x="6424" y="4390"/>
                    </a:cubicBezTo>
                    <a:cubicBezTo>
                      <a:pt x="6496" y="4390"/>
                      <a:pt x="6554" y="4332"/>
                      <a:pt x="6554" y="4260"/>
                    </a:cubicBezTo>
                    <a:lnTo>
                      <a:pt x="6554" y="1805"/>
                    </a:lnTo>
                    <a:cubicBezTo>
                      <a:pt x="6554" y="1759"/>
                      <a:pt x="6529" y="1715"/>
                      <a:pt x="6488" y="1692"/>
                    </a:cubicBezTo>
                    <a:lnTo>
                      <a:pt x="5265" y="991"/>
                    </a:lnTo>
                    <a:cubicBezTo>
                      <a:pt x="5245" y="979"/>
                      <a:pt x="5222" y="974"/>
                      <a:pt x="5200" y="974"/>
                    </a:cubicBezTo>
                    <a:cubicBezTo>
                      <a:pt x="5177" y="974"/>
                      <a:pt x="5155" y="979"/>
                      <a:pt x="5135" y="991"/>
                    </a:cubicBezTo>
                    <a:lnTo>
                      <a:pt x="4012" y="1639"/>
                    </a:lnTo>
                    <a:lnTo>
                      <a:pt x="3006" y="535"/>
                    </a:lnTo>
                    <a:cubicBezTo>
                      <a:pt x="2984" y="509"/>
                      <a:pt x="2951" y="494"/>
                      <a:pt x="2916" y="491"/>
                    </a:cubicBezTo>
                    <a:cubicBezTo>
                      <a:pt x="2915" y="491"/>
                      <a:pt x="2913" y="491"/>
                      <a:pt x="2912" y="491"/>
                    </a:cubicBezTo>
                    <a:cubicBezTo>
                      <a:pt x="2878" y="491"/>
                      <a:pt x="2846" y="504"/>
                      <a:pt x="2822" y="526"/>
                    </a:cubicBezTo>
                    <a:lnTo>
                      <a:pt x="1628" y="1618"/>
                    </a:lnTo>
                    <a:lnTo>
                      <a:pt x="245" y="45"/>
                    </a:lnTo>
                    <a:cubicBezTo>
                      <a:pt x="219" y="16"/>
                      <a:pt x="183" y="1"/>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52">
                <a:extLst>
                  <a:ext uri="{FF2B5EF4-FFF2-40B4-BE49-F238E27FC236}">
                    <a16:creationId xmlns:a16="http://schemas.microsoft.com/office/drawing/2014/main" id="{22F3DC15-D43E-78E8-0577-07ECC238948B}"/>
                  </a:ext>
                </a:extLst>
              </p:cNvPr>
              <p:cNvSpPr/>
              <p:nvPr/>
            </p:nvSpPr>
            <p:spPr>
              <a:xfrm>
                <a:off x="1953345" y="3183072"/>
                <a:ext cx="732346" cy="79796"/>
              </a:xfrm>
              <a:custGeom>
                <a:avLst/>
                <a:gdLst/>
                <a:ahLst/>
                <a:cxnLst/>
                <a:rect l="l" t="t" r="r" b="b"/>
                <a:pathLst>
                  <a:path w="23550" h="2566" extrusionOk="0">
                    <a:moveTo>
                      <a:pt x="11775" y="263"/>
                    </a:moveTo>
                    <a:lnTo>
                      <a:pt x="23286" y="1782"/>
                    </a:lnTo>
                    <a:lnTo>
                      <a:pt x="23286" y="2304"/>
                    </a:lnTo>
                    <a:lnTo>
                      <a:pt x="262" y="2304"/>
                    </a:lnTo>
                    <a:lnTo>
                      <a:pt x="262" y="1782"/>
                    </a:lnTo>
                    <a:lnTo>
                      <a:pt x="11775" y="263"/>
                    </a:lnTo>
                    <a:close/>
                    <a:moveTo>
                      <a:pt x="11775" y="0"/>
                    </a:moveTo>
                    <a:cubicBezTo>
                      <a:pt x="11769" y="0"/>
                      <a:pt x="11763" y="1"/>
                      <a:pt x="11757" y="2"/>
                    </a:cubicBezTo>
                    <a:lnTo>
                      <a:pt x="114" y="1538"/>
                    </a:lnTo>
                    <a:cubicBezTo>
                      <a:pt x="50" y="1546"/>
                      <a:pt x="0" y="1602"/>
                      <a:pt x="0" y="1667"/>
                    </a:cubicBezTo>
                    <a:lnTo>
                      <a:pt x="0" y="2435"/>
                    </a:lnTo>
                    <a:cubicBezTo>
                      <a:pt x="0" y="2507"/>
                      <a:pt x="60" y="2565"/>
                      <a:pt x="132" y="2565"/>
                    </a:cubicBezTo>
                    <a:lnTo>
                      <a:pt x="23418" y="2565"/>
                    </a:lnTo>
                    <a:cubicBezTo>
                      <a:pt x="23490" y="2565"/>
                      <a:pt x="23549" y="2507"/>
                      <a:pt x="23549" y="2435"/>
                    </a:cubicBezTo>
                    <a:lnTo>
                      <a:pt x="23549" y="1667"/>
                    </a:lnTo>
                    <a:cubicBezTo>
                      <a:pt x="23549" y="1602"/>
                      <a:pt x="23500" y="1546"/>
                      <a:pt x="23435" y="1538"/>
                    </a:cubicBezTo>
                    <a:lnTo>
                      <a:pt x="11792" y="2"/>
                    </a:lnTo>
                    <a:cubicBezTo>
                      <a:pt x="11786" y="1"/>
                      <a:pt x="11781" y="0"/>
                      <a:pt x="117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52">
                <a:extLst>
                  <a:ext uri="{FF2B5EF4-FFF2-40B4-BE49-F238E27FC236}">
                    <a16:creationId xmlns:a16="http://schemas.microsoft.com/office/drawing/2014/main" id="{414B10F9-7090-5FB6-3506-96148D2D775F}"/>
                  </a:ext>
                </a:extLst>
              </p:cNvPr>
              <p:cNvSpPr/>
              <p:nvPr/>
            </p:nvSpPr>
            <p:spPr>
              <a:xfrm>
                <a:off x="1953345" y="3190069"/>
                <a:ext cx="317816" cy="135709"/>
              </a:xfrm>
              <a:custGeom>
                <a:avLst/>
                <a:gdLst/>
                <a:ahLst/>
                <a:cxnLst/>
                <a:rect l="l" t="t" r="r" b="b"/>
                <a:pathLst>
                  <a:path w="10220" h="4364" extrusionOk="0">
                    <a:moveTo>
                      <a:pt x="10074" y="0"/>
                    </a:moveTo>
                    <a:cubicBezTo>
                      <a:pt x="10037" y="0"/>
                      <a:pt x="10001" y="15"/>
                      <a:pt x="9976" y="45"/>
                    </a:cubicBezTo>
                    <a:lnTo>
                      <a:pt x="8235" y="2024"/>
                    </a:lnTo>
                    <a:lnTo>
                      <a:pt x="6527" y="512"/>
                    </a:lnTo>
                    <a:cubicBezTo>
                      <a:pt x="6503" y="490"/>
                      <a:pt x="6472" y="479"/>
                      <a:pt x="6441" y="479"/>
                    </a:cubicBezTo>
                    <a:cubicBezTo>
                      <a:pt x="6410" y="479"/>
                      <a:pt x="6379" y="490"/>
                      <a:pt x="6354" y="513"/>
                    </a:cubicBezTo>
                    <a:lnTo>
                      <a:pt x="4634" y="2042"/>
                    </a:lnTo>
                    <a:lnTo>
                      <a:pt x="3123" y="952"/>
                    </a:lnTo>
                    <a:cubicBezTo>
                      <a:pt x="3100" y="935"/>
                      <a:pt x="3073" y="927"/>
                      <a:pt x="3046" y="927"/>
                    </a:cubicBezTo>
                    <a:cubicBezTo>
                      <a:pt x="3018" y="927"/>
                      <a:pt x="2991" y="936"/>
                      <a:pt x="2967" y="953"/>
                    </a:cubicBezTo>
                    <a:lnTo>
                      <a:pt x="1504" y="2054"/>
                    </a:lnTo>
                    <a:lnTo>
                      <a:pt x="195" y="1328"/>
                    </a:lnTo>
                    <a:cubicBezTo>
                      <a:pt x="175" y="1317"/>
                      <a:pt x="153" y="1312"/>
                      <a:pt x="131" y="1312"/>
                    </a:cubicBezTo>
                    <a:cubicBezTo>
                      <a:pt x="108" y="1312"/>
                      <a:pt x="85" y="1318"/>
                      <a:pt x="65" y="1329"/>
                    </a:cubicBezTo>
                    <a:cubicBezTo>
                      <a:pt x="25" y="1353"/>
                      <a:pt x="0" y="1396"/>
                      <a:pt x="0" y="1442"/>
                    </a:cubicBezTo>
                    <a:lnTo>
                      <a:pt x="0" y="4232"/>
                    </a:lnTo>
                    <a:cubicBezTo>
                      <a:pt x="0" y="4305"/>
                      <a:pt x="60" y="4363"/>
                      <a:pt x="132" y="4363"/>
                    </a:cubicBezTo>
                    <a:cubicBezTo>
                      <a:pt x="204" y="4363"/>
                      <a:pt x="262" y="4305"/>
                      <a:pt x="263" y="4232"/>
                    </a:cubicBezTo>
                    <a:lnTo>
                      <a:pt x="263" y="1665"/>
                    </a:lnTo>
                    <a:lnTo>
                      <a:pt x="1451" y="2324"/>
                    </a:lnTo>
                    <a:cubicBezTo>
                      <a:pt x="1471" y="2335"/>
                      <a:pt x="1493" y="2341"/>
                      <a:pt x="1515" y="2341"/>
                    </a:cubicBezTo>
                    <a:cubicBezTo>
                      <a:pt x="1543" y="2341"/>
                      <a:pt x="1570" y="2332"/>
                      <a:pt x="1593" y="2315"/>
                    </a:cubicBezTo>
                    <a:lnTo>
                      <a:pt x="3048" y="1221"/>
                    </a:lnTo>
                    <a:lnTo>
                      <a:pt x="4566" y="2316"/>
                    </a:lnTo>
                    <a:cubicBezTo>
                      <a:pt x="4589" y="2332"/>
                      <a:pt x="4616" y="2341"/>
                      <a:pt x="4643" y="2341"/>
                    </a:cubicBezTo>
                    <a:cubicBezTo>
                      <a:pt x="4674" y="2341"/>
                      <a:pt x="4705" y="2330"/>
                      <a:pt x="4729" y="2308"/>
                    </a:cubicBezTo>
                    <a:lnTo>
                      <a:pt x="6441" y="786"/>
                    </a:lnTo>
                    <a:lnTo>
                      <a:pt x="8159" y="2308"/>
                    </a:lnTo>
                    <a:cubicBezTo>
                      <a:pt x="8184" y="2329"/>
                      <a:pt x="8215" y="2341"/>
                      <a:pt x="8247" y="2341"/>
                    </a:cubicBezTo>
                    <a:cubicBezTo>
                      <a:pt x="8249" y="2341"/>
                      <a:pt x="8252" y="2341"/>
                      <a:pt x="8255" y="2340"/>
                    </a:cubicBezTo>
                    <a:cubicBezTo>
                      <a:pt x="8289" y="2338"/>
                      <a:pt x="8321" y="2322"/>
                      <a:pt x="8345" y="2296"/>
                    </a:cubicBezTo>
                    <a:lnTo>
                      <a:pt x="10172" y="217"/>
                    </a:lnTo>
                    <a:cubicBezTo>
                      <a:pt x="10220" y="163"/>
                      <a:pt x="10215" y="81"/>
                      <a:pt x="10160" y="32"/>
                    </a:cubicBezTo>
                    <a:cubicBezTo>
                      <a:pt x="10136" y="11"/>
                      <a:pt x="10105" y="0"/>
                      <a:pt x="10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52">
                <a:extLst>
                  <a:ext uri="{FF2B5EF4-FFF2-40B4-BE49-F238E27FC236}">
                    <a16:creationId xmlns:a16="http://schemas.microsoft.com/office/drawing/2014/main" id="{24B73F8B-60BB-D196-7980-951FC52476C7}"/>
                  </a:ext>
                </a:extLst>
              </p:cNvPr>
              <p:cNvSpPr/>
              <p:nvPr/>
            </p:nvSpPr>
            <p:spPr>
              <a:xfrm>
                <a:off x="1952785" y="3198092"/>
                <a:ext cx="314707" cy="64776"/>
              </a:xfrm>
              <a:custGeom>
                <a:avLst/>
                <a:gdLst/>
                <a:ahLst/>
                <a:cxnLst/>
                <a:rect l="l" t="t" r="r" b="b"/>
                <a:pathLst>
                  <a:path w="10120" h="2083" extrusionOk="0">
                    <a:moveTo>
                      <a:pt x="8134" y="1"/>
                    </a:moveTo>
                    <a:cubicBezTo>
                      <a:pt x="8131" y="1"/>
                      <a:pt x="8129" y="1"/>
                      <a:pt x="8127" y="1"/>
                    </a:cubicBezTo>
                    <a:cubicBezTo>
                      <a:pt x="8091" y="2"/>
                      <a:pt x="8057" y="18"/>
                      <a:pt x="8033" y="44"/>
                    </a:cubicBezTo>
                    <a:lnTo>
                      <a:pt x="6495" y="1782"/>
                    </a:lnTo>
                    <a:lnTo>
                      <a:pt x="4503" y="509"/>
                    </a:lnTo>
                    <a:cubicBezTo>
                      <a:pt x="4482" y="495"/>
                      <a:pt x="4458" y="489"/>
                      <a:pt x="4433" y="489"/>
                    </a:cubicBezTo>
                    <a:cubicBezTo>
                      <a:pt x="4400" y="489"/>
                      <a:pt x="4366" y="501"/>
                      <a:pt x="4341" y="526"/>
                    </a:cubicBezTo>
                    <a:lnTo>
                      <a:pt x="3050" y="1789"/>
                    </a:lnTo>
                    <a:lnTo>
                      <a:pt x="1521" y="899"/>
                    </a:lnTo>
                    <a:cubicBezTo>
                      <a:pt x="1501" y="887"/>
                      <a:pt x="1478" y="882"/>
                      <a:pt x="1456" y="882"/>
                    </a:cubicBezTo>
                    <a:cubicBezTo>
                      <a:pt x="1428" y="882"/>
                      <a:pt x="1401" y="890"/>
                      <a:pt x="1378" y="906"/>
                    </a:cubicBezTo>
                    <a:lnTo>
                      <a:pt x="73" y="1845"/>
                    </a:lnTo>
                    <a:cubicBezTo>
                      <a:pt x="14" y="1888"/>
                      <a:pt x="1" y="1969"/>
                      <a:pt x="43" y="2028"/>
                    </a:cubicBezTo>
                    <a:cubicBezTo>
                      <a:pt x="69" y="2064"/>
                      <a:pt x="109" y="2082"/>
                      <a:pt x="150" y="2082"/>
                    </a:cubicBezTo>
                    <a:cubicBezTo>
                      <a:pt x="176" y="2082"/>
                      <a:pt x="203" y="2075"/>
                      <a:pt x="227" y="2058"/>
                    </a:cubicBezTo>
                    <a:lnTo>
                      <a:pt x="1463" y="1168"/>
                    </a:lnTo>
                    <a:lnTo>
                      <a:pt x="3005" y="2065"/>
                    </a:lnTo>
                    <a:cubicBezTo>
                      <a:pt x="3025" y="2077"/>
                      <a:pt x="3048" y="2083"/>
                      <a:pt x="3070" y="2083"/>
                    </a:cubicBezTo>
                    <a:cubicBezTo>
                      <a:pt x="3103" y="2083"/>
                      <a:pt x="3137" y="2070"/>
                      <a:pt x="3162" y="2045"/>
                    </a:cubicBezTo>
                    <a:lnTo>
                      <a:pt x="4450" y="786"/>
                    </a:lnTo>
                    <a:lnTo>
                      <a:pt x="6448" y="2062"/>
                    </a:lnTo>
                    <a:cubicBezTo>
                      <a:pt x="6470" y="2076"/>
                      <a:pt x="6494" y="2083"/>
                      <a:pt x="6518" y="2083"/>
                    </a:cubicBezTo>
                    <a:cubicBezTo>
                      <a:pt x="6555" y="2083"/>
                      <a:pt x="6591" y="2067"/>
                      <a:pt x="6616" y="2038"/>
                    </a:cubicBezTo>
                    <a:lnTo>
                      <a:pt x="8138" y="321"/>
                    </a:lnTo>
                    <a:lnTo>
                      <a:pt x="9884" y="2045"/>
                    </a:lnTo>
                    <a:cubicBezTo>
                      <a:pt x="9909" y="2070"/>
                      <a:pt x="9942" y="2083"/>
                      <a:pt x="9976" y="2083"/>
                    </a:cubicBezTo>
                    <a:cubicBezTo>
                      <a:pt x="10009" y="2083"/>
                      <a:pt x="10043" y="2070"/>
                      <a:pt x="10069" y="2043"/>
                    </a:cubicBezTo>
                    <a:cubicBezTo>
                      <a:pt x="10120" y="1992"/>
                      <a:pt x="10119" y="1910"/>
                      <a:pt x="10068" y="1859"/>
                    </a:cubicBezTo>
                    <a:lnTo>
                      <a:pt x="8223" y="38"/>
                    </a:lnTo>
                    <a:cubicBezTo>
                      <a:pt x="8199" y="15"/>
                      <a:pt x="8167" y="1"/>
                      <a:pt x="8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52">
                <a:extLst>
                  <a:ext uri="{FF2B5EF4-FFF2-40B4-BE49-F238E27FC236}">
                    <a16:creationId xmlns:a16="http://schemas.microsoft.com/office/drawing/2014/main" id="{C763AB30-6D88-3134-9AC3-DA57766108B0}"/>
                  </a:ext>
                </a:extLst>
              </p:cNvPr>
              <p:cNvSpPr/>
              <p:nvPr/>
            </p:nvSpPr>
            <p:spPr>
              <a:xfrm>
                <a:off x="2367850" y="3190069"/>
                <a:ext cx="317848" cy="135709"/>
              </a:xfrm>
              <a:custGeom>
                <a:avLst/>
                <a:gdLst/>
                <a:ahLst/>
                <a:cxnLst/>
                <a:rect l="l" t="t" r="r" b="b"/>
                <a:pathLst>
                  <a:path w="10221" h="4364" extrusionOk="0">
                    <a:moveTo>
                      <a:pt x="146" y="0"/>
                    </a:moveTo>
                    <a:cubicBezTo>
                      <a:pt x="116" y="0"/>
                      <a:pt x="85" y="11"/>
                      <a:pt x="60" y="32"/>
                    </a:cubicBezTo>
                    <a:cubicBezTo>
                      <a:pt x="6" y="81"/>
                      <a:pt x="0" y="163"/>
                      <a:pt x="49" y="217"/>
                    </a:cubicBezTo>
                    <a:lnTo>
                      <a:pt x="1875" y="2296"/>
                    </a:lnTo>
                    <a:cubicBezTo>
                      <a:pt x="1899" y="2322"/>
                      <a:pt x="1931" y="2338"/>
                      <a:pt x="1966" y="2340"/>
                    </a:cubicBezTo>
                    <a:cubicBezTo>
                      <a:pt x="1969" y="2341"/>
                      <a:pt x="1973" y="2341"/>
                      <a:pt x="1976" y="2341"/>
                    </a:cubicBezTo>
                    <a:cubicBezTo>
                      <a:pt x="2007" y="2341"/>
                      <a:pt x="2037" y="2329"/>
                      <a:pt x="2061" y="2308"/>
                    </a:cubicBezTo>
                    <a:lnTo>
                      <a:pt x="3779" y="786"/>
                    </a:lnTo>
                    <a:lnTo>
                      <a:pt x="5491" y="2308"/>
                    </a:lnTo>
                    <a:cubicBezTo>
                      <a:pt x="5515" y="2330"/>
                      <a:pt x="5546" y="2341"/>
                      <a:pt x="5577" y="2341"/>
                    </a:cubicBezTo>
                    <a:cubicBezTo>
                      <a:pt x="5604" y="2341"/>
                      <a:pt x="5631" y="2332"/>
                      <a:pt x="5654" y="2316"/>
                    </a:cubicBezTo>
                    <a:lnTo>
                      <a:pt x="7172" y="1221"/>
                    </a:lnTo>
                    <a:lnTo>
                      <a:pt x="8626" y="2315"/>
                    </a:lnTo>
                    <a:cubicBezTo>
                      <a:pt x="8650" y="2332"/>
                      <a:pt x="8677" y="2341"/>
                      <a:pt x="8705" y="2341"/>
                    </a:cubicBezTo>
                    <a:cubicBezTo>
                      <a:pt x="8727" y="2341"/>
                      <a:pt x="8749" y="2335"/>
                      <a:pt x="8769" y="2324"/>
                    </a:cubicBezTo>
                    <a:lnTo>
                      <a:pt x="9957" y="1665"/>
                    </a:lnTo>
                    <a:lnTo>
                      <a:pt x="9957" y="4232"/>
                    </a:lnTo>
                    <a:cubicBezTo>
                      <a:pt x="9957" y="4305"/>
                      <a:pt x="10017" y="4363"/>
                      <a:pt x="10089" y="4363"/>
                    </a:cubicBezTo>
                    <a:cubicBezTo>
                      <a:pt x="10161" y="4363"/>
                      <a:pt x="10220" y="4305"/>
                      <a:pt x="10219" y="4232"/>
                    </a:cubicBezTo>
                    <a:lnTo>
                      <a:pt x="10219" y="1442"/>
                    </a:lnTo>
                    <a:cubicBezTo>
                      <a:pt x="10219" y="1396"/>
                      <a:pt x="10194" y="1353"/>
                      <a:pt x="10154" y="1329"/>
                    </a:cubicBezTo>
                    <a:cubicBezTo>
                      <a:pt x="10134" y="1318"/>
                      <a:pt x="10111" y="1312"/>
                      <a:pt x="10088" y="1312"/>
                    </a:cubicBezTo>
                    <a:cubicBezTo>
                      <a:pt x="10066" y="1312"/>
                      <a:pt x="10045" y="1317"/>
                      <a:pt x="10025" y="1328"/>
                    </a:cubicBezTo>
                    <a:lnTo>
                      <a:pt x="8716" y="2054"/>
                    </a:lnTo>
                    <a:lnTo>
                      <a:pt x="7252" y="954"/>
                    </a:lnTo>
                    <a:cubicBezTo>
                      <a:pt x="7229" y="936"/>
                      <a:pt x="7201" y="927"/>
                      <a:pt x="7173" y="927"/>
                    </a:cubicBezTo>
                    <a:cubicBezTo>
                      <a:pt x="7146" y="927"/>
                      <a:pt x="7120" y="935"/>
                      <a:pt x="7097" y="952"/>
                    </a:cubicBezTo>
                    <a:lnTo>
                      <a:pt x="5586" y="2043"/>
                    </a:lnTo>
                    <a:lnTo>
                      <a:pt x="3866" y="513"/>
                    </a:lnTo>
                    <a:cubicBezTo>
                      <a:pt x="3842" y="491"/>
                      <a:pt x="3811" y="479"/>
                      <a:pt x="3780" y="479"/>
                    </a:cubicBezTo>
                    <a:cubicBezTo>
                      <a:pt x="3748" y="479"/>
                      <a:pt x="3717" y="491"/>
                      <a:pt x="3692" y="513"/>
                    </a:cubicBezTo>
                    <a:lnTo>
                      <a:pt x="1985" y="2024"/>
                    </a:lnTo>
                    <a:lnTo>
                      <a:pt x="245" y="45"/>
                    </a:lnTo>
                    <a:cubicBezTo>
                      <a:pt x="219" y="15"/>
                      <a:pt x="183" y="0"/>
                      <a:pt x="1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52">
                <a:extLst>
                  <a:ext uri="{FF2B5EF4-FFF2-40B4-BE49-F238E27FC236}">
                    <a16:creationId xmlns:a16="http://schemas.microsoft.com/office/drawing/2014/main" id="{4953B5EC-47FD-3B0C-68FE-6C740EDCE563}"/>
                  </a:ext>
                </a:extLst>
              </p:cNvPr>
              <p:cNvSpPr/>
              <p:nvPr/>
            </p:nvSpPr>
            <p:spPr>
              <a:xfrm>
                <a:off x="2371550" y="3198092"/>
                <a:ext cx="314676" cy="64776"/>
              </a:xfrm>
              <a:custGeom>
                <a:avLst/>
                <a:gdLst/>
                <a:ahLst/>
                <a:cxnLst/>
                <a:rect l="l" t="t" r="r" b="b"/>
                <a:pathLst>
                  <a:path w="10119" h="2083" extrusionOk="0">
                    <a:moveTo>
                      <a:pt x="1986" y="1"/>
                    </a:moveTo>
                    <a:cubicBezTo>
                      <a:pt x="1952" y="1"/>
                      <a:pt x="1920" y="15"/>
                      <a:pt x="1896" y="38"/>
                    </a:cubicBezTo>
                    <a:lnTo>
                      <a:pt x="52" y="1859"/>
                    </a:lnTo>
                    <a:cubicBezTo>
                      <a:pt x="1" y="1910"/>
                      <a:pt x="1" y="1992"/>
                      <a:pt x="51" y="2043"/>
                    </a:cubicBezTo>
                    <a:cubicBezTo>
                      <a:pt x="77" y="2070"/>
                      <a:pt x="110" y="2083"/>
                      <a:pt x="144" y="2083"/>
                    </a:cubicBezTo>
                    <a:cubicBezTo>
                      <a:pt x="177" y="2083"/>
                      <a:pt x="210" y="2070"/>
                      <a:pt x="236" y="2045"/>
                    </a:cubicBezTo>
                    <a:lnTo>
                      <a:pt x="1981" y="321"/>
                    </a:lnTo>
                    <a:lnTo>
                      <a:pt x="3503" y="2038"/>
                    </a:lnTo>
                    <a:cubicBezTo>
                      <a:pt x="3528" y="2067"/>
                      <a:pt x="3565" y="2083"/>
                      <a:pt x="3601" y="2083"/>
                    </a:cubicBezTo>
                    <a:cubicBezTo>
                      <a:pt x="3625" y="2083"/>
                      <a:pt x="3650" y="2076"/>
                      <a:pt x="3671" y="2062"/>
                    </a:cubicBezTo>
                    <a:lnTo>
                      <a:pt x="5670" y="786"/>
                    </a:lnTo>
                    <a:lnTo>
                      <a:pt x="6958" y="2045"/>
                    </a:lnTo>
                    <a:cubicBezTo>
                      <a:pt x="6983" y="2070"/>
                      <a:pt x="7016" y="2083"/>
                      <a:pt x="7049" y="2083"/>
                    </a:cubicBezTo>
                    <a:cubicBezTo>
                      <a:pt x="7072" y="2083"/>
                      <a:pt x="7094" y="2077"/>
                      <a:pt x="7115" y="2065"/>
                    </a:cubicBezTo>
                    <a:lnTo>
                      <a:pt x="8657" y="1168"/>
                    </a:lnTo>
                    <a:lnTo>
                      <a:pt x="9894" y="2058"/>
                    </a:lnTo>
                    <a:cubicBezTo>
                      <a:pt x="9916" y="2075"/>
                      <a:pt x="9943" y="2082"/>
                      <a:pt x="9970" y="2082"/>
                    </a:cubicBezTo>
                    <a:cubicBezTo>
                      <a:pt x="10011" y="2082"/>
                      <a:pt x="10051" y="2064"/>
                      <a:pt x="10076" y="2028"/>
                    </a:cubicBezTo>
                    <a:cubicBezTo>
                      <a:pt x="10118" y="1969"/>
                      <a:pt x="10105" y="1887"/>
                      <a:pt x="10047" y="1845"/>
                    </a:cubicBezTo>
                    <a:lnTo>
                      <a:pt x="8741" y="906"/>
                    </a:lnTo>
                    <a:cubicBezTo>
                      <a:pt x="8718" y="890"/>
                      <a:pt x="8691" y="882"/>
                      <a:pt x="8664" y="882"/>
                    </a:cubicBezTo>
                    <a:cubicBezTo>
                      <a:pt x="8641" y="882"/>
                      <a:pt x="8619" y="887"/>
                      <a:pt x="8599" y="899"/>
                    </a:cubicBezTo>
                    <a:lnTo>
                      <a:pt x="7069" y="1789"/>
                    </a:lnTo>
                    <a:lnTo>
                      <a:pt x="5778" y="526"/>
                    </a:lnTo>
                    <a:cubicBezTo>
                      <a:pt x="5753" y="501"/>
                      <a:pt x="5720" y="489"/>
                      <a:pt x="5687" y="489"/>
                    </a:cubicBezTo>
                    <a:cubicBezTo>
                      <a:pt x="5662" y="489"/>
                      <a:pt x="5638" y="495"/>
                      <a:pt x="5616" y="509"/>
                    </a:cubicBezTo>
                    <a:lnTo>
                      <a:pt x="3624" y="1782"/>
                    </a:lnTo>
                    <a:lnTo>
                      <a:pt x="2086" y="44"/>
                    </a:lnTo>
                    <a:cubicBezTo>
                      <a:pt x="2062" y="18"/>
                      <a:pt x="2028" y="2"/>
                      <a:pt x="1993" y="1"/>
                    </a:cubicBezTo>
                    <a:cubicBezTo>
                      <a:pt x="1990" y="1"/>
                      <a:pt x="1988" y="1"/>
                      <a:pt x="19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5" name="Google Shape;1245;p52">
              <a:extLst>
                <a:ext uri="{FF2B5EF4-FFF2-40B4-BE49-F238E27FC236}">
                  <a16:creationId xmlns:a16="http://schemas.microsoft.com/office/drawing/2014/main" id="{372BB278-0DC2-3D3F-4A4B-E68B4F291EE2}"/>
                </a:ext>
              </a:extLst>
            </p:cNvPr>
            <p:cNvSpPr/>
            <p:nvPr/>
          </p:nvSpPr>
          <p:spPr>
            <a:xfrm>
              <a:off x="1640675" y="2774150"/>
              <a:ext cx="707241" cy="531007"/>
            </a:xfrm>
            <a:custGeom>
              <a:avLst/>
              <a:gdLst/>
              <a:ahLst/>
              <a:cxnLst/>
              <a:rect l="l" t="t" r="r" b="b"/>
              <a:pathLst>
                <a:path w="28004" h="20781" extrusionOk="0">
                  <a:moveTo>
                    <a:pt x="0" y="0"/>
                  </a:moveTo>
                  <a:cubicBezTo>
                    <a:pt x="0" y="11471"/>
                    <a:pt x="17264" y="24034"/>
                    <a:pt x="28004" y="20003"/>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246" name="Google Shape;1246;p52">
              <a:extLst>
                <a:ext uri="{FF2B5EF4-FFF2-40B4-BE49-F238E27FC236}">
                  <a16:creationId xmlns:a16="http://schemas.microsoft.com/office/drawing/2014/main" id="{7B09C084-3B16-F9A5-03A2-B1CDF10FC940}"/>
                </a:ext>
              </a:extLst>
            </p:cNvPr>
            <p:cNvSpPr/>
            <p:nvPr/>
          </p:nvSpPr>
          <p:spPr>
            <a:xfrm>
              <a:off x="1824050" y="3290900"/>
              <a:ext cx="378598" cy="390513"/>
            </a:xfrm>
            <a:custGeom>
              <a:avLst/>
              <a:gdLst/>
              <a:ahLst/>
              <a:cxnLst/>
              <a:rect l="l" t="t" r="r" b="b"/>
              <a:pathLst>
                <a:path w="14954" h="16097" extrusionOk="0">
                  <a:moveTo>
                    <a:pt x="0" y="0"/>
                  </a:moveTo>
                  <a:cubicBezTo>
                    <a:pt x="1433" y="7182"/>
                    <a:pt x="7687" y="15191"/>
                    <a:pt x="14954" y="16097"/>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247" name="Google Shape;1247;p52">
              <a:extLst>
                <a:ext uri="{FF2B5EF4-FFF2-40B4-BE49-F238E27FC236}">
                  <a16:creationId xmlns:a16="http://schemas.microsoft.com/office/drawing/2014/main" id="{1A323F18-1002-7AE3-60EF-9C2552496F15}"/>
                </a:ext>
              </a:extLst>
            </p:cNvPr>
            <p:cNvSpPr/>
            <p:nvPr/>
          </p:nvSpPr>
          <p:spPr>
            <a:xfrm>
              <a:off x="1674025" y="3700475"/>
              <a:ext cx="638143" cy="338117"/>
            </a:xfrm>
            <a:custGeom>
              <a:avLst/>
              <a:gdLst/>
              <a:ahLst/>
              <a:cxnLst/>
              <a:rect l="l" t="t" r="r" b="b"/>
              <a:pathLst>
                <a:path w="25146" h="14229" extrusionOk="0">
                  <a:moveTo>
                    <a:pt x="0" y="0"/>
                  </a:moveTo>
                  <a:cubicBezTo>
                    <a:pt x="387" y="6523"/>
                    <a:pt x="7159" y="13127"/>
                    <a:pt x="13621" y="14097"/>
                  </a:cubicBezTo>
                  <a:cubicBezTo>
                    <a:pt x="17449" y="14672"/>
                    <a:pt x="21298" y="13095"/>
                    <a:pt x="25146" y="12668"/>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sp>
        <p:nvSpPr>
          <p:cNvPr id="82" name="Freeform 6">
            <a:hlinkClick r:id="rId3" action="ppaction://hlinksldjump"/>
          </p:cNvPr>
          <p:cNvSpPr/>
          <p:nvPr/>
        </p:nvSpPr>
        <p:spPr>
          <a:xfrm>
            <a:off x="8262817" y="210707"/>
            <a:ext cx="676395" cy="676395"/>
          </a:xfrm>
          <a:custGeom>
            <a:avLst/>
            <a:gdLst/>
            <a:ahLst/>
            <a:cxnLst/>
            <a:rect l="l" t="t" r="r" b="b"/>
            <a:pathLst>
              <a:path w="1851660" h="1851660">
                <a:moveTo>
                  <a:pt x="0" y="0"/>
                </a:moveTo>
                <a:lnTo>
                  <a:pt x="1851660" y="0"/>
                </a:lnTo>
                <a:lnTo>
                  <a:pt x="1851660" y="1851660"/>
                </a:lnTo>
                <a:lnTo>
                  <a:pt x="0" y="185166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664410127"/>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0">
          <a:extLst>
            <a:ext uri="{FF2B5EF4-FFF2-40B4-BE49-F238E27FC236}">
              <a16:creationId xmlns:a16="http://schemas.microsoft.com/office/drawing/2014/main" id="{B0994520-CC0C-00D2-C4B7-553B23B7E1C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354DD16-6165-AD8F-EE5F-34D24D0759E5}"/>
              </a:ext>
            </a:extLst>
          </p:cNvPr>
          <p:cNvGrpSpPr/>
          <p:nvPr/>
        </p:nvGrpSpPr>
        <p:grpSpPr>
          <a:xfrm>
            <a:off x="2960913" y="-137885"/>
            <a:ext cx="6524171" cy="834571"/>
            <a:chOff x="2960913" y="-137885"/>
            <a:chExt cx="6524171" cy="834571"/>
          </a:xfrm>
        </p:grpSpPr>
        <p:sp>
          <p:nvSpPr>
            <p:cNvPr id="4" name="Parallelogram 3">
              <a:extLst>
                <a:ext uri="{FF2B5EF4-FFF2-40B4-BE49-F238E27FC236}">
                  <a16:creationId xmlns:a16="http://schemas.microsoft.com/office/drawing/2014/main" id="{0EE0AFAE-8CAB-4748-C695-4DEF6D20F4C1}"/>
                </a:ext>
              </a:extLst>
            </p:cNvPr>
            <p:cNvSpPr/>
            <p:nvPr/>
          </p:nvSpPr>
          <p:spPr>
            <a:xfrm>
              <a:off x="2960913" y="-137885"/>
              <a:ext cx="6524171" cy="834571"/>
            </a:xfrm>
            <a:prstGeom prst="parallelogram">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217A0A6-F96A-1896-2190-8C88D1E68E20}"/>
                </a:ext>
              </a:extLst>
            </p:cNvPr>
            <p:cNvSpPr txBox="1"/>
            <p:nvPr/>
          </p:nvSpPr>
          <p:spPr>
            <a:xfrm>
              <a:off x="4062184" y="141515"/>
              <a:ext cx="4742542" cy="477054"/>
            </a:xfrm>
            <a:prstGeom prst="rect">
              <a:avLst/>
            </a:prstGeom>
            <a:noFill/>
          </p:spPr>
          <p:txBody>
            <a:bodyPr wrap="square">
              <a:spAutoFit/>
            </a:bodyPr>
            <a:lstStyle/>
            <a:p>
              <a:pPr algn="r"/>
              <a:r>
                <a:rPr lang="en-US" sz="2500" b="1">
                  <a:solidFill>
                    <a:srgbClr val="FFFFFF"/>
                  </a:solidFill>
                </a:rPr>
                <a:t>1. Trong sản xuất</a:t>
              </a:r>
            </a:p>
          </p:txBody>
        </p:sp>
      </p:grpSp>
      <p:grpSp>
        <p:nvGrpSpPr>
          <p:cNvPr id="16" name="Group 15">
            <a:extLst>
              <a:ext uri="{FF2B5EF4-FFF2-40B4-BE49-F238E27FC236}">
                <a16:creationId xmlns:a16="http://schemas.microsoft.com/office/drawing/2014/main" id="{9B736C11-BF74-C98F-6C54-705EFE6D3D9C}"/>
              </a:ext>
            </a:extLst>
          </p:cNvPr>
          <p:cNvGrpSpPr/>
          <p:nvPr/>
        </p:nvGrpSpPr>
        <p:grpSpPr>
          <a:xfrm>
            <a:off x="317113" y="780091"/>
            <a:ext cx="8434093" cy="1420325"/>
            <a:chOff x="288085" y="838147"/>
            <a:chExt cx="8434093" cy="1420325"/>
          </a:xfrm>
        </p:grpSpPr>
        <p:sp>
          <p:nvSpPr>
            <p:cNvPr id="14" name="TextBox 13">
              <a:extLst>
                <a:ext uri="{FF2B5EF4-FFF2-40B4-BE49-F238E27FC236}">
                  <a16:creationId xmlns:a16="http://schemas.microsoft.com/office/drawing/2014/main" id="{4BB25542-2D85-C112-97E0-6C8DF1A852AC}"/>
                </a:ext>
              </a:extLst>
            </p:cNvPr>
            <p:cNvSpPr txBox="1"/>
            <p:nvPr/>
          </p:nvSpPr>
          <p:spPr>
            <a:xfrm>
              <a:off x="965200" y="838147"/>
              <a:ext cx="7756978" cy="1420325"/>
            </a:xfrm>
            <a:prstGeom prst="rect">
              <a:avLst/>
            </a:prstGeom>
            <a:noFill/>
          </p:spPr>
          <p:txBody>
            <a:bodyPr wrap="square">
              <a:spAutoFit/>
            </a:bodyPr>
            <a:lstStyle/>
            <a:p>
              <a:pPr algn="just">
                <a:lnSpc>
                  <a:spcPct val="150000"/>
                </a:lnSpc>
              </a:pPr>
              <a:r>
                <a:rPr lang="en-US" sz="2000" i="1">
                  <a:solidFill>
                    <a:srgbClr val="C00000"/>
                  </a:solidFill>
                </a:rPr>
                <a:t>Em hãy </a:t>
              </a:r>
              <a:r>
                <a:rPr lang="vi-VN" sz="2000" i="1">
                  <a:solidFill>
                    <a:srgbClr val="C00000"/>
                  </a:solidFill>
                </a:rPr>
                <a:t>nghiên cứu mục II.1 SGK trang 6, quan sát Hình 1.2, thực hiện nhiệm vụ: </a:t>
              </a:r>
              <a:r>
                <a:rPr lang="vi-VN" sz="2000"/>
                <a:t>Kĩ thuật điện có vị trí, vai trò như thế nào trong sản xuất? Lấy ví dụ minh họa</a:t>
              </a:r>
            </a:p>
          </p:txBody>
        </p:sp>
        <p:sp>
          <p:nvSpPr>
            <p:cNvPr id="15" name="Freeform 3">
              <a:extLst>
                <a:ext uri="{FF2B5EF4-FFF2-40B4-BE49-F238E27FC236}">
                  <a16:creationId xmlns:a16="http://schemas.microsoft.com/office/drawing/2014/main" id="{42C21ADE-404C-88A2-D90D-DD0B1915FA7E}"/>
                </a:ext>
              </a:extLst>
            </p:cNvPr>
            <p:cNvSpPr/>
            <p:nvPr/>
          </p:nvSpPr>
          <p:spPr>
            <a:xfrm>
              <a:off x="288085" y="1290007"/>
              <a:ext cx="561000" cy="720385"/>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3"/>
              <a:stretch>
                <a:fillRect/>
              </a:stretch>
            </a:blipFill>
          </p:spPr>
          <p:txBody>
            <a:bodyPr/>
            <a:lstStyle/>
            <a:p>
              <a:endParaRPr lang="en-US"/>
            </a:p>
          </p:txBody>
        </p:sp>
      </p:grpSp>
      <p:grpSp>
        <p:nvGrpSpPr>
          <p:cNvPr id="34" name="Group 33">
            <a:extLst>
              <a:ext uri="{FF2B5EF4-FFF2-40B4-BE49-F238E27FC236}">
                <a16:creationId xmlns:a16="http://schemas.microsoft.com/office/drawing/2014/main" id="{93CD3F1D-F821-7F78-DD18-81413CBBB75C}"/>
              </a:ext>
            </a:extLst>
          </p:cNvPr>
          <p:cNvGrpSpPr/>
          <p:nvPr/>
        </p:nvGrpSpPr>
        <p:grpSpPr>
          <a:xfrm>
            <a:off x="1512247" y="2106075"/>
            <a:ext cx="6720940" cy="2810986"/>
            <a:chOff x="1407560" y="1998957"/>
            <a:chExt cx="6720940" cy="2810986"/>
          </a:xfrm>
        </p:grpSpPr>
        <p:pic>
          <p:nvPicPr>
            <p:cNvPr id="19" name="Picture 18">
              <a:extLst>
                <a:ext uri="{FF2B5EF4-FFF2-40B4-BE49-F238E27FC236}">
                  <a16:creationId xmlns:a16="http://schemas.microsoft.com/office/drawing/2014/main" id="{EFF30054-8B11-D743-6AE4-5B34B77FE2D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52378" y="1998957"/>
              <a:ext cx="2817070" cy="2134993"/>
            </a:xfrm>
            <a:prstGeom prst="rect">
              <a:avLst/>
            </a:prstGeom>
          </p:spPr>
        </p:pic>
        <p:pic>
          <p:nvPicPr>
            <p:cNvPr id="23" name="Picture 22">
              <a:extLst>
                <a:ext uri="{FF2B5EF4-FFF2-40B4-BE49-F238E27FC236}">
                  <a16:creationId xmlns:a16="http://schemas.microsoft.com/office/drawing/2014/main" id="{582CCBFC-1385-0E18-6F12-C8F5045C40F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42289" y="2114515"/>
              <a:ext cx="3137891" cy="2019435"/>
            </a:xfrm>
            <a:prstGeom prst="rect">
              <a:avLst/>
            </a:prstGeom>
          </p:spPr>
        </p:pic>
        <p:sp>
          <p:nvSpPr>
            <p:cNvPr id="30" name="TextBox 29">
              <a:extLst>
                <a:ext uri="{FF2B5EF4-FFF2-40B4-BE49-F238E27FC236}">
                  <a16:creationId xmlns:a16="http://schemas.microsoft.com/office/drawing/2014/main" id="{93FE1F8E-4CF9-23BF-A315-0C028DCF0944}"/>
                </a:ext>
              </a:extLst>
            </p:cNvPr>
            <p:cNvSpPr txBox="1"/>
            <p:nvPr/>
          </p:nvSpPr>
          <p:spPr>
            <a:xfrm>
              <a:off x="1407560" y="4100463"/>
              <a:ext cx="3106705" cy="307777"/>
            </a:xfrm>
            <a:prstGeom prst="rect">
              <a:avLst/>
            </a:prstGeom>
            <a:noFill/>
          </p:spPr>
          <p:txBody>
            <a:bodyPr wrap="square" rtlCol="0">
              <a:spAutoFit/>
            </a:bodyPr>
            <a:lstStyle/>
            <a:p>
              <a:pPr algn="ctr"/>
              <a:r>
                <a:rPr lang="en-US"/>
                <a:t>a) Máy CNC</a:t>
              </a:r>
            </a:p>
          </p:txBody>
        </p:sp>
        <p:sp>
          <p:nvSpPr>
            <p:cNvPr id="32" name="TextBox 31">
              <a:extLst>
                <a:ext uri="{FF2B5EF4-FFF2-40B4-BE49-F238E27FC236}">
                  <a16:creationId xmlns:a16="http://schemas.microsoft.com/office/drawing/2014/main" id="{503507DA-E83C-20E0-C2AF-60EA1B00A89D}"/>
                </a:ext>
              </a:extLst>
            </p:cNvPr>
            <p:cNvSpPr txBox="1"/>
            <p:nvPr/>
          </p:nvSpPr>
          <p:spPr>
            <a:xfrm>
              <a:off x="4942289" y="4100463"/>
              <a:ext cx="3186211" cy="307777"/>
            </a:xfrm>
            <a:prstGeom prst="rect">
              <a:avLst/>
            </a:prstGeom>
            <a:noFill/>
          </p:spPr>
          <p:txBody>
            <a:bodyPr wrap="square" rtlCol="0">
              <a:spAutoFit/>
            </a:bodyPr>
            <a:lstStyle/>
            <a:p>
              <a:pPr algn="ctr"/>
              <a:r>
                <a:rPr lang="en-US"/>
                <a:t>b) Dây chuyền đóng chai nước ngọt </a:t>
              </a:r>
            </a:p>
          </p:txBody>
        </p:sp>
        <p:sp>
          <p:nvSpPr>
            <p:cNvPr id="33" name="TextBox 32">
              <a:extLst>
                <a:ext uri="{FF2B5EF4-FFF2-40B4-BE49-F238E27FC236}">
                  <a16:creationId xmlns:a16="http://schemas.microsoft.com/office/drawing/2014/main" id="{0C2913DA-739E-8715-93A8-12FCE79B6CA6}"/>
                </a:ext>
              </a:extLst>
            </p:cNvPr>
            <p:cNvSpPr txBox="1"/>
            <p:nvPr/>
          </p:nvSpPr>
          <p:spPr>
            <a:xfrm>
              <a:off x="2380093" y="4486778"/>
              <a:ext cx="4383814" cy="323165"/>
            </a:xfrm>
            <a:prstGeom prst="rect">
              <a:avLst/>
            </a:prstGeom>
            <a:noFill/>
          </p:spPr>
          <p:txBody>
            <a:bodyPr wrap="square" rtlCol="0">
              <a:spAutoFit/>
            </a:bodyPr>
            <a:lstStyle/>
            <a:p>
              <a:pPr algn="ctr"/>
              <a:r>
                <a:rPr lang="en-US" sz="1500" b="1" i="1">
                  <a:solidFill>
                    <a:srgbClr val="0070C0"/>
                  </a:solidFill>
                </a:rPr>
                <a:t>Hình 1.2. </a:t>
              </a:r>
              <a:r>
                <a:rPr lang="en-US" sz="1500" i="1">
                  <a:solidFill>
                    <a:srgbClr val="0070C0"/>
                  </a:solidFill>
                </a:rPr>
                <a:t>Sử dụng điện năng trong sản xuất </a:t>
              </a:r>
            </a:p>
          </p:txBody>
        </p:sp>
      </p:grpSp>
    </p:spTree>
    <p:extLst>
      <p:ext uri="{BB962C8B-B14F-4D97-AF65-F5344CB8AC3E}">
        <p14:creationId xmlns:p14="http://schemas.microsoft.com/office/powerpoint/2010/main" val="3937194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F2B562A7-125E-DC31-D716-AC5000825298}"/>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359FB16A-92A6-F294-61D0-73F733654F4B}"/>
              </a:ext>
            </a:extLst>
          </p:cNvPr>
          <p:cNvGrpSpPr/>
          <p:nvPr/>
        </p:nvGrpSpPr>
        <p:grpSpPr>
          <a:xfrm>
            <a:off x="435429" y="1184204"/>
            <a:ext cx="2646125" cy="3962017"/>
            <a:chOff x="435429" y="1184204"/>
            <a:chExt cx="2646125" cy="3962017"/>
          </a:xfrm>
        </p:grpSpPr>
        <p:grpSp>
          <p:nvGrpSpPr>
            <p:cNvPr id="10" name="Group 9">
              <a:extLst>
                <a:ext uri="{FF2B5EF4-FFF2-40B4-BE49-F238E27FC236}">
                  <a16:creationId xmlns:a16="http://schemas.microsoft.com/office/drawing/2014/main" id="{391A6CF0-1303-CF7C-C0A9-CB676F452F9E}"/>
                </a:ext>
              </a:extLst>
            </p:cNvPr>
            <p:cNvGrpSpPr/>
            <p:nvPr/>
          </p:nvGrpSpPr>
          <p:grpSpPr>
            <a:xfrm>
              <a:off x="435429" y="1184204"/>
              <a:ext cx="2184398" cy="3077029"/>
              <a:chOff x="638630" y="1625600"/>
              <a:chExt cx="2184398" cy="3077029"/>
            </a:xfrm>
          </p:grpSpPr>
          <p:sp>
            <p:nvSpPr>
              <p:cNvPr id="9" name="Rectangle: Diagonal Corners Rounded 8">
                <a:extLst>
                  <a:ext uri="{FF2B5EF4-FFF2-40B4-BE49-F238E27FC236}">
                    <a16:creationId xmlns:a16="http://schemas.microsoft.com/office/drawing/2014/main" id="{B063ED51-2C4F-6090-A54B-453A7AB7BD60}"/>
                  </a:ext>
                </a:extLst>
              </p:cNvPr>
              <p:cNvSpPr/>
              <p:nvPr/>
            </p:nvSpPr>
            <p:spPr>
              <a:xfrm>
                <a:off x="725715" y="1712686"/>
                <a:ext cx="2097313" cy="2989943"/>
              </a:xfrm>
              <a:prstGeom prst="round2DiagRect">
                <a:avLst/>
              </a:prstGeom>
              <a:noFill/>
              <a:ln w="12700">
                <a:solidFill>
                  <a:srgbClr val="B4B4B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7">
                <a:extLst>
                  <a:ext uri="{FF2B5EF4-FFF2-40B4-BE49-F238E27FC236}">
                    <a16:creationId xmlns:a16="http://schemas.microsoft.com/office/drawing/2014/main" id="{3600B05E-CB31-7BA2-9D4F-CA4ADDD6E43D}"/>
                  </a:ext>
                </a:extLst>
              </p:cNvPr>
              <p:cNvSpPr/>
              <p:nvPr/>
            </p:nvSpPr>
            <p:spPr>
              <a:xfrm>
                <a:off x="638630" y="1625600"/>
                <a:ext cx="2097313" cy="2989943"/>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97D12A9-CEBB-1816-D461-A10EDF3F0CB7}"/>
                  </a:ext>
                </a:extLst>
              </p:cNvPr>
              <p:cNvSpPr txBox="1"/>
              <p:nvPr/>
            </p:nvSpPr>
            <p:spPr>
              <a:xfrm>
                <a:off x="674915" y="1948743"/>
                <a:ext cx="2024742" cy="2343655"/>
              </a:xfrm>
              <a:prstGeom prst="rect">
                <a:avLst/>
              </a:prstGeom>
              <a:noFill/>
            </p:spPr>
            <p:txBody>
              <a:bodyPr wrap="square">
                <a:spAutoFit/>
              </a:bodyPr>
              <a:lstStyle/>
              <a:p>
                <a:pPr algn="just">
                  <a:lnSpc>
                    <a:spcPct val="150000"/>
                  </a:lnSpc>
                </a:pPr>
                <a:r>
                  <a:rPr lang="en-US" sz="2000" dirty="0"/>
                  <a:t>KTĐ </a:t>
                </a:r>
                <a:r>
                  <a:rPr lang="en-US" sz="2000" dirty="0" err="1"/>
                  <a:t>đóng</a:t>
                </a:r>
                <a:r>
                  <a:rPr lang="en-US" sz="2000" dirty="0"/>
                  <a:t> </a:t>
                </a:r>
                <a:r>
                  <a:rPr lang="en-US" sz="2000" dirty="0" err="1"/>
                  <a:t>vai</a:t>
                </a:r>
                <a:r>
                  <a:rPr lang="en-US" sz="2000" dirty="0"/>
                  <a:t> </a:t>
                </a:r>
                <a:r>
                  <a:rPr lang="en-US" sz="2000" dirty="0" err="1"/>
                  <a:t>trò</a:t>
                </a:r>
                <a:r>
                  <a:rPr lang="en-US" sz="2000" dirty="0"/>
                  <a:t> </a:t>
                </a:r>
                <a:r>
                  <a:rPr lang="en-US" sz="2000" dirty="0" err="1"/>
                  <a:t>rất</a:t>
                </a:r>
                <a:r>
                  <a:rPr lang="en-US" sz="2000" dirty="0"/>
                  <a:t> </a:t>
                </a:r>
                <a:r>
                  <a:rPr lang="en-US" sz="2000" dirty="0" err="1"/>
                  <a:t>quan</a:t>
                </a:r>
                <a:r>
                  <a:rPr lang="en-US" sz="2000" dirty="0"/>
                  <a:t> </a:t>
                </a:r>
                <a:r>
                  <a:rPr lang="en-US" sz="2000" dirty="0" err="1"/>
                  <a:t>trọng</a:t>
                </a:r>
                <a:r>
                  <a:rPr lang="en-US" sz="2000" dirty="0"/>
                  <a:t> </a:t>
                </a:r>
                <a:r>
                  <a:rPr lang="en-US" sz="2000" dirty="0" err="1"/>
                  <a:t>trong</a:t>
                </a:r>
                <a:r>
                  <a:rPr lang="en-US" sz="2000" dirty="0"/>
                  <a:t> </a:t>
                </a:r>
                <a:r>
                  <a:rPr lang="en-US" sz="2000" dirty="0" err="1"/>
                  <a:t>hầu</a:t>
                </a:r>
                <a:r>
                  <a:rPr lang="en-US" sz="2000" dirty="0"/>
                  <a:t> </a:t>
                </a:r>
                <a:r>
                  <a:rPr lang="en-US" sz="2000" dirty="0" err="1"/>
                  <a:t>hết</a:t>
                </a:r>
                <a:r>
                  <a:rPr lang="en-US" sz="2000" dirty="0"/>
                  <a:t> </a:t>
                </a:r>
                <a:r>
                  <a:rPr lang="en-US" sz="2000" dirty="0" err="1"/>
                  <a:t>các</a:t>
                </a:r>
                <a:r>
                  <a:rPr lang="en-US" sz="2000" dirty="0"/>
                  <a:t> </a:t>
                </a:r>
                <a:r>
                  <a:rPr lang="en-US" sz="2000" dirty="0" err="1"/>
                  <a:t>lĩnh</a:t>
                </a:r>
                <a:r>
                  <a:rPr lang="en-US" sz="2000" dirty="0"/>
                  <a:t> </a:t>
                </a:r>
                <a:r>
                  <a:rPr lang="en-US" sz="2000" dirty="0" err="1"/>
                  <a:t>vực</a:t>
                </a:r>
                <a:r>
                  <a:rPr lang="en-US" sz="2000" dirty="0"/>
                  <a:t> </a:t>
                </a:r>
                <a:r>
                  <a:rPr lang="en-US" sz="2000" dirty="0" err="1"/>
                  <a:t>sản</a:t>
                </a:r>
                <a:r>
                  <a:rPr lang="en-US" sz="2000" dirty="0"/>
                  <a:t> </a:t>
                </a:r>
                <a:r>
                  <a:rPr lang="en-US" sz="2000" dirty="0" err="1"/>
                  <a:t>xuất</a:t>
                </a:r>
                <a:endParaRPr lang="en-US" sz="2000" dirty="0"/>
              </a:p>
            </p:txBody>
          </p:sp>
        </p:grpSp>
        <p:grpSp>
          <p:nvGrpSpPr>
            <p:cNvPr id="11" name="Google Shape;749;p40">
              <a:extLst>
                <a:ext uri="{FF2B5EF4-FFF2-40B4-BE49-F238E27FC236}">
                  <a16:creationId xmlns:a16="http://schemas.microsoft.com/office/drawing/2014/main" id="{CAA3B3B4-FFB2-6366-B077-4249F281B3D8}"/>
                </a:ext>
              </a:extLst>
            </p:cNvPr>
            <p:cNvGrpSpPr/>
            <p:nvPr/>
          </p:nvGrpSpPr>
          <p:grpSpPr>
            <a:xfrm>
              <a:off x="1680028" y="3543560"/>
              <a:ext cx="1401526" cy="1602661"/>
              <a:chOff x="123998" y="1604199"/>
              <a:chExt cx="3095380" cy="3539601"/>
            </a:xfrm>
          </p:grpSpPr>
          <p:grpSp>
            <p:nvGrpSpPr>
              <p:cNvPr id="12" name="Google Shape;750;p40">
                <a:extLst>
                  <a:ext uri="{FF2B5EF4-FFF2-40B4-BE49-F238E27FC236}">
                    <a16:creationId xmlns:a16="http://schemas.microsoft.com/office/drawing/2014/main" id="{CFCAFC0B-8CB8-760C-3AF7-54B8FA9AB2AE}"/>
                  </a:ext>
                </a:extLst>
              </p:cNvPr>
              <p:cNvGrpSpPr/>
              <p:nvPr/>
            </p:nvGrpSpPr>
            <p:grpSpPr>
              <a:xfrm>
                <a:off x="123998" y="1604199"/>
                <a:ext cx="1665589" cy="3538917"/>
                <a:chOff x="3733925" y="3400424"/>
                <a:chExt cx="1079728" cy="2294274"/>
              </a:xfrm>
            </p:grpSpPr>
            <p:sp>
              <p:nvSpPr>
                <p:cNvPr id="40" name="Google Shape;751;p40">
                  <a:extLst>
                    <a:ext uri="{FF2B5EF4-FFF2-40B4-BE49-F238E27FC236}">
                      <a16:creationId xmlns:a16="http://schemas.microsoft.com/office/drawing/2014/main" id="{6A7EBD6D-014A-F47A-4451-D1E1D4E19F39}"/>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2;p40">
                  <a:extLst>
                    <a:ext uri="{FF2B5EF4-FFF2-40B4-BE49-F238E27FC236}">
                      <a16:creationId xmlns:a16="http://schemas.microsoft.com/office/drawing/2014/main" id="{6B216697-A3EE-A13C-625B-E7AC229192F1}"/>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53;p40">
                  <a:extLst>
                    <a:ext uri="{FF2B5EF4-FFF2-40B4-BE49-F238E27FC236}">
                      <a16:creationId xmlns:a16="http://schemas.microsoft.com/office/drawing/2014/main" id="{433C955D-C4D2-C773-949C-54F657FDB499}"/>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54;p40">
                  <a:extLst>
                    <a:ext uri="{FF2B5EF4-FFF2-40B4-BE49-F238E27FC236}">
                      <a16:creationId xmlns:a16="http://schemas.microsoft.com/office/drawing/2014/main" id="{D40F2342-4A49-8F69-3692-2EEB7B232454}"/>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755;p40">
                <a:extLst>
                  <a:ext uri="{FF2B5EF4-FFF2-40B4-BE49-F238E27FC236}">
                    <a16:creationId xmlns:a16="http://schemas.microsoft.com/office/drawing/2014/main" id="{F13E7DAC-366E-8342-368E-FF5CEAF9BCA1}"/>
                  </a:ext>
                </a:extLst>
              </p:cNvPr>
              <p:cNvGrpSpPr/>
              <p:nvPr/>
            </p:nvGrpSpPr>
            <p:grpSpPr>
              <a:xfrm>
                <a:off x="1415091" y="2586831"/>
                <a:ext cx="1203249" cy="2556968"/>
                <a:chOff x="3733925" y="3400424"/>
                <a:chExt cx="1079728" cy="2294274"/>
              </a:xfrm>
            </p:grpSpPr>
            <p:sp>
              <p:nvSpPr>
                <p:cNvPr id="36" name="Google Shape;756;p40">
                  <a:extLst>
                    <a:ext uri="{FF2B5EF4-FFF2-40B4-BE49-F238E27FC236}">
                      <a16:creationId xmlns:a16="http://schemas.microsoft.com/office/drawing/2014/main" id="{AA588FAE-7119-2457-C8C0-CB802FC1CF45}"/>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57;p40">
                  <a:extLst>
                    <a:ext uri="{FF2B5EF4-FFF2-40B4-BE49-F238E27FC236}">
                      <a16:creationId xmlns:a16="http://schemas.microsoft.com/office/drawing/2014/main" id="{97EE534D-6F72-9051-86D2-6C1AC024E9BF}"/>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58;p40">
                  <a:extLst>
                    <a:ext uri="{FF2B5EF4-FFF2-40B4-BE49-F238E27FC236}">
                      <a16:creationId xmlns:a16="http://schemas.microsoft.com/office/drawing/2014/main" id="{1056D0CE-662D-2D97-3CAE-AA3D3C515601}"/>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59;p40">
                  <a:extLst>
                    <a:ext uri="{FF2B5EF4-FFF2-40B4-BE49-F238E27FC236}">
                      <a16:creationId xmlns:a16="http://schemas.microsoft.com/office/drawing/2014/main" id="{070FB492-7C4F-C0A2-6185-264B14AA820F}"/>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60;p40">
                <a:extLst>
                  <a:ext uri="{FF2B5EF4-FFF2-40B4-BE49-F238E27FC236}">
                    <a16:creationId xmlns:a16="http://schemas.microsoft.com/office/drawing/2014/main" id="{7415A686-8CA2-705A-FB90-8D5781E48AA1}"/>
                  </a:ext>
                </a:extLst>
              </p:cNvPr>
              <p:cNvSpPr/>
              <p:nvPr/>
            </p:nvSpPr>
            <p:spPr>
              <a:xfrm>
                <a:off x="233272" y="1668407"/>
                <a:ext cx="1212175" cy="965991"/>
              </a:xfrm>
              <a:custGeom>
                <a:avLst/>
                <a:gdLst/>
                <a:ahLst/>
                <a:cxnLst/>
                <a:rect l="l" t="t" r="r" b="b"/>
                <a:pathLst>
                  <a:path w="31432" h="25050" extrusionOk="0">
                    <a:moveTo>
                      <a:pt x="0" y="0"/>
                    </a:moveTo>
                    <a:cubicBezTo>
                      <a:pt x="8720" y="10171"/>
                      <a:pt x="18137" y="23393"/>
                      <a:pt x="31432" y="2505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8" name="Google Shape;761;p40">
                <a:extLst>
                  <a:ext uri="{FF2B5EF4-FFF2-40B4-BE49-F238E27FC236}">
                    <a16:creationId xmlns:a16="http://schemas.microsoft.com/office/drawing/2014/main" id="{B323B441-8E91-5B7D-EE81-D83CE8E41E71}"/>
                  </a:ext>
                </a:extLst>
              </p:cNvPr>
              <p:cNvSpPr/>
              <p:nvPr/>
            </p:nvSpPr>
            <p:spPr>
              <a:xfrm>
                <a:off x="218575" y="1657375"/>
                <a:ext cx="2342385" cy="966016"/>
              </a:xfrm>
              <a:custGeom>
                <a:avLst/>
                <a:gdLst/>
                <a:ahLst/>
                <a:cxnLst/>
                <a:rect l="l" t="t" r="r" b="b"/>
                <a:pathLst>
                  <a:path w="58769" h="24670" extrusionOk="0">
                    <a:moveTo>
                      <a:pt x="0" y="0"/>
                    </a:moveTo>
                    <a:cubicBezTo>
                      <a:pt x="16766" y="13049"/>
                      <a:pt x="39766" y="15169"/>
                      <a:pt x="58769" y="2467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20" name="Google Shape;762;p40">
                <a:extLst>
                  <a:ext uri="{FF2B5EF4-FFF2-40B4-BE49-F238E27FC236}">
                    <a16:creationId xmlns:a16="http://schemas.microsoft.com/office/drawing/2014/main" id="{100348FF-468D-02A0-2045-C965CA7BC7BF}"/>
                  </a:ext>
                </a:extLst>
              </p:cNvPr>
              <p:cNvSpPr/>
              <p:nvPr/>
            </p:nvSpPr>
            <p:spPr>
              <a:xfrm>
                <a:off x="1489480" y="1661050"/>
                <a:ext cx="203630" cy="966016"/>
              </a:xfrm>
              <a:custGeom>
                <a:avLst/>
                <a:gdLst/>
                <a:ahLst/>
                <a:cxnLst/>
                <a:rect l="l" t="t" r="r" b="b"/>
                <a:pathLst>
                  <a:path w="7184" h="24670" extrusionOk="0">
                    <a:moveTo>
                      <a:pt x="7049" y="0"/>
                    </a:moveTo>
                    <a:cubicBezTo>
                      <a:pt x="7897" y="8510"/>
                      <a:pt x="3825" y="17020"/>
                      <a:pt x="0" y="2467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21" name="Google Shape;763;p40">
                <a:extLst>
                  <a:ext uri="{FF2B5EF4-FFF2-40B4-BE49-F238E27FC236}">
                    <a16:creationId xmlns:a16="http://schemas.microsoft.com/office/drawing/2014/main" id="{01BC4499-437D-FE52-DFD9-C459455B57D9}"/>
                  </a:ext>
                </a:extLst>
              </p:cNvPr>
              <p:cNvSpPr/>
              <p:nvPr/>
            </p:nvSpPr>
            <p:spPr>
              <a:xfrm>
                <a:off x="1702600" y="1719800"/>
                <a:ext cx="858354" cy="914591"/>
              </a:xfrm>
              <a:custGeom>
                <a:avLst/>
                <a:gdLst/>
                <a:ahLst/>
                <a:cxnLst/>
                <a:rect l="l" t="t" r="r" b="b"/>
                <a:pathLst>
                  <a:path w="20193" h="23241" extrusionOk="0">
                    <a:moveTo>
                      <a:pt x="20193" y="23241"/>
                    </a:moveTo>
                    <a:cubicBezTo>
                      <a:pt x="15103" y="14330"/>
                      <a:pt x="3239" y="9738"/>
                      <a:pt x="0"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nvGrpSpPr>
              <p:cNvPr id="22" name="Google Shape;764;p40">
                <a:extLst>
                  <a:ext uri="{FF2B5EF4-FFF2-40B4-BE49-F238E27FC236}">
                    <a16:creationId xmlns:a16="http://schemas.microsoft.com/office/drawing/2014/main" id="{F71D150D-FEE9-DC02-146A-248F763F1BD8}"/>
                  </a:ext>
                </a:extLst>
              </p:cNvPr>
              <p:cNvGrpSpPr/>
              <p:nvPr/>
            </p:nvGrpSpPr>
            <p:grpSpPr>
              <a:xfrm>
                <a:off x="2243844" y="3070646"/>
                <a:ext cx="975534" cy="2073106"/>
                <a:chOff x="3733925" y="3400424"/>
                <a:chExt cx="1079728" cy="2294274"/>
              </a:xfrm>
            </p:grpSpPr>
            <p:sp>
              <p:nvSpPr>
                <p:cNvPr id="28" name="Google Shape;765;p40">
                  <a:extLst>
                    <a:ext uri="{FF2B5EF4-FFF2-40B4-BE49-F238E27FC236}">
                      <a16:creationId xmlns:a16="http://schemas.microsoft.com/office/drawing/2014/main" id="{4E9E9334-C442-C389-3020-F3512106C692}"/>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66;p40">
                  <a:extLst>
                    <a:ext uri="{FF2B5EF4-FFF2-40B4-BE49-F238E27FC236}">
                      <a16:creationId xmlns:a16="http://schemas.microsoft.com/office/drawing/2014/main" id="{CC1B0793-4EAE-F968-5CB2-2E3C2CF55773}"/>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67;p40">
                  <a:extLst>
                    <a:ext uri="{FF2B5EF4-FFF2-40B4-BE49-F238E27FC236}">
                      <a16:creationId xmlns:a16="http://schemas.microsoft.com/office/drawing/2014/main" id="{00179438-2D2B-D42C-9E9D-D7E30A9DC6BF}"/>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68;p40">
                  <a:extLst>
                    <a:ext uri="{FF2B5EF4-FFF2-40B4-BE49-F238E27FC236}">
                      <a16:creationId xmlns:a16="http://schemas.microsoft.com/office/drawing/2014/main" id="{826D4522-BBE0-B284-D760-3FF9943BCF1B}"/>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769;p40">
                <a:extLst>
                  <a:ext uri="{FF2B5EF4-FFF2-40B4-BE49-F238E27FC236}">
                    <a16:creationId xmlns:a16="http://schemas.microsoft.com/office/drawing/2014/main" id="{4D3FC97E-7C54-0B4C-90D5-1F488BA5E898}"/>
                  </a:ext>
                </a:extLst>
              </p:cNvPr>
              <p:cNvSpPr/>
              <p:nvPr/>
            </p:nvSpPr>
            <p:spPr>
              <a:xfrm>
                <a:off x="1483525" y="2631275"/>
                <a:ext cx="804850" cy="459600"/>
              </a:xfrm>
              <a:custGeom>
                <a:avLst/>
                <a:gdLst/>
                <a:ahLst/>
                <a:cxnLst/>
                <a:rect l="l" t="t" r="r" b="b"/>
                <a:pathLst>
                  <a:path w="32194" h="18384" extrusionOk="0">
                    <a:moveTo>
                      <a:pt x="0" y="0"/>
                    </a:moveTo>
                    <a:cubicBezTo>
                      <a:pt x="7086" y="10124"/>
                      <a:pt x="19933" y="16839"/>
                      <a:pt x="32194" y="18384"/>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25" name="Google Shape;770;p40">
                <a:extLst>
                  <a:ext uri="{FF2B5EF4-FFF2-40B4-BE49-F238E27FC236}">
                    <a16:creationId xmlns:a16="http://schemas.microsoft.com/office/drawing/2014/main" id="{466D967D-FDF9-22EC-66AC-9CD02E559CBA}"/>
                  </a:ext>
                </a:extLst>
              </p:cNvPr>
              <p:cNvSpPr/>
              <p:nvPr/>
            </p:nvSpPr>
            <p:spPr>
              <a:xfrm>
                <a:off x="1476375" y="2631275"/>
                <a:ext cx="1695450" cy="473875"/>
              </a:xfrm>
              <a:custGeom>
                <a:avLst/>
                <a:gdLst/>
                <a:ahLst/>
                <a:cxnLst/>
                <a:rect l="l" t="t" r="r" b="b"/>
                <a:pathLst>
                  <a:path w="67818" h="18955" extrusionOk="0">
                    <a:moveTo>
                      <a:pt x="0" y="0"/>
                    </a:moveTo>
                    <a:cubicBezTo>
                      <a:pt x="17915" y="15166"/>
                      <a:pt x="48712" y="5320"/>
                      <a:pt x="67818" y="1895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26" name="Google Shape;771;p40">
                <a:extLst>
                  <a:ext uri="{FF2B5EF4-FFF2-40B4-BE49-F238E27FC236}">
                    <a16:creationId xmlns:a16="http://schemas.microsoft.com/office/drawing/2014/main" id="{3E13F1FD-4563-DC65-7E7E-B8D44F67D3B7}"/>
                  </a:ext>
                </a:extLst>
              </p:cNvPr>
              <p:cNvSpPr/>
              <p:nvPr/>
            </p:nvSpPr>
            <p:spPr>
              <a:xfrm>
                <a:off x="2297288" y="2631275"/>
                <a:ext cx="257779" cy="473875"/>
              </a:xfrm>
              <a:custGeom>
                <a:avLst/>
                <a:gdLst/>
                <a:ahLst/>
                <a:cxnLst/>
                <a:rect l="l" t="t" r="r" b="b"/>
                <a:pathLst>
                  <a:path w="8953" h="18955" extrusionOk="0">
                    <a:moveTo>
                      <a:pt x="8953" y="0"/>
                    </a:moveTo>
                    <a:cubicBezTo>
                      <a:pt x="4589" y="5458"/>
                      <a:pt x="864" y="12021"/>
                      <a:pt x="0" y="1895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27" name="Google Shape;772;p40">
                <a:extLst>
                  <a:ext uri="{FF2B5EF4-FFF2-40B4-BE49-F238E27FC236}">
                    <a16:creationId xmlns:a16="http://schemas.microsoft.com/office/drawing/2014/main" id="{BCAD2A50-F662-A444-D38F-8A13E72A9DA0}"/>
                  </a:ext>
                </a:extLst>
              </p:cNvPr>
              <p:cNvSpPr/>
              <p:nvPr/>
            </p:nvSpPr>
            <p:spPr>
              <a:xfrm>
                <a:off x="2521750" y="2636050"/>
                <a:ext cx="642925" cy="457200"/>
              </a:xfrm>
              <a:custGeom>
                <a:avLst/>
                <a:gdLst/>
                <a:ahLst/>
                <a:cxnLst/>
                <a:rect l="l" t="t" r="r" b="b"/>
                <a:pathLst>
                  <a:path w="25717" h="18288" extrusionOk="0">
                    <a:moveTo>
                      <a:pt x="0" y="0"/>
                    </a:moveTo>
                    <a:cubicBezTo>
                      <a:pt x="6573" y="8212"/>
                      <a:pt x="17159" y="12172"/>
                      <a:pt x="25717" y="18288"/>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grpSp>
      <p:grpSp>
        <p:nvGrpSpPr>
          <p:cNvPr id="49" name="Group 48">
            <a:extLst>
              <a:ext uri="{FF2B5EF4-FFF2-40B4-BE49-F238E27FC236}">
                <a16:creationId xmlns:a16="http://schemas.microsoft.com/office/drawing/2014/main" id="{3B636D63-DF4C-4C59-F749-3473A8942DEC}"/>
              </a:ext>
            </a:extLst>
          </p:cNvPr>
          <p:cNvGrpSpPr/>
          <p:nvPr/>
        </p:nvGrpSpPr>
        <p:grpSpPr>
          <a:xfrm>
            <a:off x="3955969" y="177866"/>
            <a:ext cx="4636488" cy="1732023"/>
            <a:chOff x="3607627" y="370115"/>
            <a:chExt cx="4636488" cy="1732023"/>
          </a:xfrm>
        </p:grpSpPr>
        <p:grpSp>
          <p:nvGrpSpPr>
            <p:cNvPr id="46" name="Group 45">
              <a:extLst>
                <a:ext uri="{FF2B5EF4-FFF2-40B4-BE49-F238E27FC236}">
                  <a16:creationId xmlns:a16="http://schemas.microsoft.com/office/drawing/2014/main" id="{4EE09DC5-F3F1-890E-3576-A4955DBBE2BA}"/>
                </a:ext>
              </a:extLst>
            </p:cNvPr>
            <p:cNvGrpSpPr/>
            <p:nvPr/>
          </p:nvGrpSpPr>
          <p:grpSpPr>
            <a:xfrm>
              <a:off x="3607627" y="370115"/>
              <a:ext cx="4636488" cy="1583801"/>
              <a:chOff x="3738255" y="370115"/>
              <a:chExt cx="4636488" cy="1583801"/>
            </a:xfrm>
          </p:grpSpPr>
          <p:pic>
            <p:nvPicPr>
              <p:cNvPr id="3074" name="Picture 2" descr="Hệ thống điện nhà máy công nghiệp gồm những gì?">
                <a:extLst>
                  <a:ext uri="{FF2B5EF4-FFF2-40B4-BE49-F238E27FC236}">
                    <a16:creationId xmlns:a16="http://schemas.microsoft.com/office/drawing/2014/main" id="{5D509168-915A-582C-8952-2999AD1774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212"/>
              <a:stretch/>
            </p:blipFill>
            <p:spPr bwMode="auto">
              <a:xfrm>
                <a:off x="3738255" y="370115"/>
                <a:ext cx="2233552" cy="158380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479BCDF2-7BF4-EDA9-03AF-244B5D11127B}"/>
                  </a:ext>
                </a:extLst>
              </p:cNvPr>
              <p:cNvSpPr/>
              <p:nvPr/>
            </p:nvSpPr>
            <p:spPr>
              <a:xfrm>
                <a:off x="6030686" y="370115"/>
                <a:ext cx="2344057" cy="158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06E240DF-A761-A55D-7260-85FFB68951BD}"/>
                </a:ext>
              </a:extLst>
            </p:cNvPr>
            <p:cNvSpPr txBox="1"/>
            <p:nvPr/>
          </p:nvSpPr>
          <p:spPr>
            <a:xfrm>
              <a:off x="5900058" y="681813"/>
              <a:ext cx="2309334" cy="1420325"/>
            </a:xfrm>
            <a:prstGeom prst="rect">
              <a:avLst/>
            </a:prstGeom>
            <a:noFill/>
          </p:spPr>
          <p:txBody>
            <a:bodyPr wrap="square">
              <a:spAutoFit/>
            </a:bodyPr>
            <a:lstStyle/>
            <a:p>
              <a:pPr algn="just">
                <a:lnSpc>
                  <a:spcPct val="150000"/>
                </a:lnSpc>
              </a:pPr>
              <a:r>
                <a:rPr lang="en-US" sz="2000" dirty="0">
                  <a:solidFill>
                    <a:srgbClr val="0070C0"/>
                  </a:solidFill>
                </a:rPr>
                <a:t>Cung </a:t>
              </a:r>
              <a:r>
                <a:rPr lang="en-US" sz="2000" dirty="0" err="1">
                  <a:solidFill>
                    <a:srgbClr val="0070C0"/>
                  </a:solidFill>
                </a:rPr>
                <a:t>cấp</a:t>
              </a:r>
              <a:r>
                <a:rPr lang="en-US" sz="2000" dirty="0">
                  <a:solidFill>
                    <a:srgbClr val="0070C0"/>
                  </a:solidFill>
                </a:rPr>
                <a:t> </a:t>
              </a:r>
              <a:r>
                <a:rPr lang="en-US" sz="2000" dirty="0" err="1">
                  <a:solidFill>
                    <a:srgbClr val="0070C0"/>
                  </a:solidFill>
                </a:rPr>
                <a:t>điện</a:t>
              </a:r>
              <a:r>
                <a:rPr lang="en-US" sz="2000" dirty="0">
                  <a:solidFill>
                    <a:srgbClr val="0070C0"/>
                  </a:solidFill>
                </a:rPr>
                <a:t> </a:t>
              </a:r>
              <a:r>
                <a:rPr lang="en-US" sz="2000" dirty="0" err="1">
                  <a:solidFill>
                    <a:srgbClr val="0070C0"/>
                  </a:solidFill>
                </a:rPr>
                <a:t>năng</a:t>
              </a:r>
              <a:r>
                <a:rPr lang="en-US" sz="2000" dirty="0">
                  <a:solidFill>
                    <a:srgbClr val="0070C0"/>
                  </a:solidFill>
                </a:rPr>
                <a:t> </a:t>
              </a:r>
              <a:r>
                <a:rPr lang="en-US" sz="2000" dirty="0" err="1">
                  <a:solidFill>
                    <a:srgbClr val="0070C0"/>
                  </a:solidFill>
                </a:rPr>
                <a:t>cho</a:t>
              </a:r>
              <a:r>
                <a:rPr lang="en-US" sz="2000" dirty="0">
                  <a:solidFill>
                    <a:srgbClr val="0070C0"/>
                  </a:solidFill>
                </a:rPr>
                <a:t> </a:t>
              </a:r>
              <a:r>
                <a:rPr lang="en-US" sz="2000" dirty="0" err="1">
                  <a:solidFill>
                    <a:srgbClr val="0070C0"/>
                  </a:solidFill>
                </a:rPr>
                <a:t>sản</a:t>
              </a:r>
              <a:r>
                <a:rPr lang="en-US" sz="2000" dirty="0">
                  <a:solidFill>
                    <a:srgbClr val="0070C0"/>
                  </a:solidFill>
                </a:rPr>
                <a:t> </a:t>
              </a:r>
              <a:r>
                <a:rPr lang="en-US" sz="2000" dirty="0" err="1">
                  <a:solidFill>
                    <a:srgbClr val="0070C0"/>
                  </a:solidFill>
                </a:rPr>
                <a:t>xuất</a:t>
              </a:r>
              <a:r>
                <a:rPr lang="en-US" sz="2000" dirty="0">
                  <a:solidFill>
                    <a:srgbClr val="0070C0"/>
                  </a:solidFill>
                </a:rPr>
                <a:t>.</a:t>
              </a:r>
            </a:p>
          </p:txBody>
        </p:sp>
      </p:grpSp>
      <p:grpSp>
        <p:nvGrpSpPr>
          <p:cNvPr id="60" name="Group 59">
            <a:extLst>
              <a:ext uri="{FF2B5EF4-FFF2-40B4-BE49-F238E27FC236}">
                <a16:creationId xmlns:a16="http://schemas.microsoft.com/office/drawing/2014/main" id="{D10CBC95-6AA4-D727-FB7C-626378002218}"/>
              </a:ext>
            </a:extLst>
          </p:cNvPr>
          <p:cNvGrpSpPr/>
          <p:nvPr/>
        </p:nvGrpSpPr>
        <p:grpSpPr>
          <a:xfrm>
            <a:off x="3955968" y="3508140"/>
            <a:ext cx="4634177" cy="1590193"/>
            <a:chOff x="3955968" y="3508140"/>
            <a:chExt cx="4634177" cy="1590193"/>
          </a:xfrm>
        </p:grpSpPr>
        <p:grpSp>
          <p:nvGrpSpPr>
            <p:cNvPr id="55" name="Group 54">
              <a:extLst>
                <a:ext uri="{FF2B5EF4-FFF2-40B4-BE49-F238E27FC236}">
                  <a16:creationId xmlns:a16="http://schemas.microsoft.com/office/drawing/2014/main" id="{56A53CB8-B953-ABDE-9B96-D9279F60DFEA}"/>
                </a:ext>
              </a:extLst>
            </p:cNvPr>
            <p:cNvGrpSpPr/>
            <p:nvPr/>
          </p:nvGrpSpPr>
          <p:grpSpPr>
            <a:xfrm>
              <a:off x="6246088" y="3508140"/>
              <a:ext cx="2344057" cy="1582057"/>
              <a:chOff x="5900058" y="370115"/>
              <a:chExt cx="2344057" cy="1582057"/>
            </a:xfrm>
          </p:grpSpPr>
          <p:sp>
            <p:nvSpPr>
              <p:cNvPr id="59" name="Rectangle 58">
                <a:extLst>
                  <a:ext uri="{FF2B5EF4-FFF2-40B4-BE49-F238E27FC236}">
                    <a16:creationId xmlns:a16="http://schemas.microsoft.com/office/drawing/2014/main" id="{724042EB-21A2-4A55-436E-AF445D1D6A51}"/>
                  </a:ext>
                </a:extLst>
              </p:cNvPr>
              <p:cNvSpPr/>
              <p:nvPr/>
            </p:nvSpPr>
            <p:spPr>
              <a:xfrm>
                <a:off x="5900058" y="370115"/>
                <a:ext cx="2344057" cy="158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68A44695-4F1F-2AEA-8B37-A21CDC721FC8}"/>
                  </a:ext>
                </a:extLst>
              </p:cNvPr>
              <p:cNvSpPr txBox="1"/>
              <p:nvPr/>
            </p:nvSpPr>
            <p:spPr>
              <a:xfrm>
                <a:off x="5900058" y="464791"/>
                <a:ext cx="2309334" cy="1420325"/>
              </a:xfrm>
              <a:prstGeom prst="rect">
                <a:avLst/>
              </a:prstGeom>
              <a:noFill/>
            </p:spPr>
            <p:txBody>
              <a:bodyPr wrap="square">
                <a:spAutoFit/>
              </a:bodyPr>
              <a:lstStyle/>
              <a:p>
                <a:pPr algn="just">
                  <a:lnSpc>
                    <a:spcPct val="150000"/>
                  </a:lnSpc>
                </a:pPr>
                <a:r>
                  <a:rPr lang="en-US" sz="2000" dirty="0" err="1">
                    <a:solidFill>
                      <a:srgbClr val="0070C0"/>
                    </a:solidFill>
                  </a:rPr>
                  <a:t>Tạo</a:t>
                </a:r>
                <a:r>
                  <a:rPr lang="en-US" sz="2000" dirty="0">
                    <a:solidFill>
                      <a:srgbClr val="0070C0"/>
                    </a:solidFill>
                  </a:rPr>
                  <a:t> </a:t>
                </a:r>
                <a:r>
                  <a:rPr lang="en-US" sz="2000" dirty="0" err="1">
                    <a:solidFill>
                      <a:srgbClr val="0070C0"/>
                    </a:solidFill>
                  </a:rPr>
                  <a:t>ra</a:t>
                </a:r>
                <a:r>
                  <a:rPr lang="en-US" sz="2000" dirty="0">
                    <a:solidFill>
                      <a:srgbClr val="0070C0"/>
                    </a:solidFill>
                  </a:rPr>
                  <a:t> </a:t>
                </a:r>
                <a:r>
                  <a:rPr lang="en-US" sz="2000" dirty="0" err="1">
                    <a:solidFill>
                      <a:srgbClr val="0070C0"/>
                    </a:solidFill>
                  </a:rPr>
                  <a:t>hệ</a:t>
                </a:r>
                <a:r>
                  <a:rPr lang="en-US" sz="2000" dirty="0">
                    <a:solidFill>
                      <a:srgbClr val="0070C0"/>
                    </a:solidFill>
                  </a:rPr>
                  <a:t> </a:t>
                </a:r>
                <a:r>
                  <a:rPr lang="en-US" sz="2000" dirty="0" err="1">
                    <a:solidFill>
                      <a:srgbClr val="0070C0"/>
                    </a:solidFill>
                  </a:rPr>
                  <a:t>thống</a:t>
                </a:r>
                <a:r>
                  <a:rPr lang="en-US" sz="2000" dirty="0">
                    <a:solidFill>
                      <a:srgbClr val="0070C0"/>
                    </a:solidFill>
                  </a:rPr>
                  <a:t> </a:t>
                </a:r>
                <a:r>
                  <a:rPr lang="en-US" sz="2000" dirty="0" err="1">
                    <a:solidFill>
                      <a:srgbClr val="0070C0"/>
                    </a:solidFill>
                  </a:rPr>
                  <a:t>điều</a:t>
                </a:r>
                <a:r>
                  <a:rPr lang="en-US" sz="2000" dirty="0">
                    <a:solidFill>
                      <a:srgbClr val="0070C0"/>
                    </a:solidFill>
                  </a:rPr>
                  <a:t> </a:t>
                </a:r>
                <a:r>
                  <a:rPr lang="en-US" sz="2000" dirty="0" err="1">
                    <a:solidFill>
                      <a:srgbClr val="0070C0"/>
                    </a:solidFill>
                  </a:rPr>
                  <a:t>khiển</a:t>
                </a:r>
                <a:r>
                  <a:rPr lang="en-US" sz="2000" dirty="0">
                    <a:solidFill>
                      <a:srgbClr val="0070C0"/>
                    </a:solidFill>
                  </a:rPr>
                  <a:t>, </a:t>
                </a:r>
                <a:r>
                  <a:rPr lang="en-US" sz="2000" dirty="0" err="1">
                    <a:solidFill>
                      <a:srgbClr val="0070C0"/>
                    </a:solidFill>
                  </a:rPr>
                  <a:t>tự</a:t>
                </a:r>
                <a:r>
                  <a:rPr lang="en-US" sz="2000" dirty="0">
                    <a:solidFill>
                      <a:srgbClr val="0070C0"/>
                    </a:solidFill>
                  </a:rPr>
                  <a:t> </a:t>
                </a:r>
                <a:r>
                  <a:rPr lang="en-US" sz="2000" dirty="0" err="1">
                    <a:solidFill>
                      <a:srgbClr val="0070C0"/>
                    </a:solidFill>
                  </a:rPr>
                  <a:t>động</a:t>
                </a:r>
                <a:r>
                  <a:rPr lang="en-US" sz="2000" dirty="0">
                    <a:solidFill>
                      <a:srgbClr val="0070C0"/>
                    </a:solidFill>
                  </a:rPr>
                  <a:t> </a:t>
                </a:r>
                <a:r>
                  <a:rPr lang="en-US" sz="2000" dirty="0" err="1">
                    <a:solidFill>
                      <a:srgbClr val="0070C0"/>
                    </a:solidFill>
                  </a:rPr>
                  <a:t>hóa</a:t>
                </a:r>
                <a:r>
                  <a:rPr lang="en-US" sz="2000" dirty="0">
                    <a:solidFill>
                      <a:srgbClr val="0070C0"/>
                    </a:solidFill>
                  </a:rPr>
                  <a:t> .</a:t>
                </a:r>
              </a:p>
            </p:txBody>
          </p:sp>
        </p:grpSp>
        <p:pic>
          <p:nvPicPr>
            <p:cNvPr id="3076" name="Picture 4" descr="Ngành Kỹ thuật Điều khiển và Tự động hóa – Ngành học bắt nhịp với xu thế  của thời đại - Trường Đại học Công nghệ, ĐHQGHN - Univeristy of Engineering  and Technology">
              <a:extLst>
                <a:ext uri="{FF2B5EF4-FFF2-40B4-BE49-F238E27FC236}">
                  <a16:creationId xmlns:a16="http://schemas.microsoft.com/office/drawing/2014/main" id="{CA0D7F7B-3AF3-5A33-D502-C00A4BCB52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23"/>
            <a:stretch/>
          </p:blipFill>
          <p:spPr bwMode="auto">
            <a:xfrm>
              <a:off x="3955968" y="3514532"/>
              <a:ext cx="2233553" cy="1583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3ED240D5-7F99-E032-25A7-F310BC90DDFF}"/>
              </a:ext>
            </a:extLst>
          </p:cNvPr>
          <p:cNvGrpSpPr/>
          <p:nvPr/>
        </p:nvGrpSpPr>
        <p:grpSpPr>
          <a:xfrm>
            <a:off x="3102152" y="1857993"/>
            <a:ext cx="4615890" cy="1593855"/>
            <a:chOff x="3102152" y="1828013"/>
            <a:chExt cx="4615890" cy="1593855"/>
          </a:xfrm>
        </p:grpSpPr>
        <p:grpSp>
          <p:nvGrpSpPr>
            <p:cNvPr id="50" name="Group 49">
              <a:extLst>
                <a:ext uri="{FF2B5EF4-FFF2-40B4-BE49-F238E27FC236}">
                  <a16:creationId xmlns:a16="http://schemas.microsoft.com/office/drawing/2014/main" id="{EF0B54B0-7694-D17E-BBC8-D691C0256707}"/>
                </a:ext>
              </a:extLst>
            </p:cNvPr>
            <p:cNvGrpSpPr/>
            <p:nvPr/>
          </p:nvGrpSpPr>
          <p:grpSpPr>
            <a:xfrm>
              <a:off x="5373985" y="1828013"/>
              <a:ext cx="2344057" cy="1582057"/>
              <a:chOff x="5900058" y="370115"/>
              <a:chExt cx="2344057" cy="1582057"/>
            </a:xfrm>
          </p:grpSpPr>
          <p:sp>
            <p:nvSpPr>
              <p:cNvPr id="54" name="Rectangle 53">
                <a:extLst>
                  <a:ext uri="{FF2B5EF4-FFF2-40B4-BE49-F238E27FC236}">
                    <a16:creationId xmlns:a16="http://schemas.microsoft.com/office/drawing/2014/main" id="{78D15B1C-A1FC-1BB1-AF30-2CFE938C8E76}"/>
                  </a:ext>
                </a:extLst>
              </p:cNvPr>
              <p:cNvSpPr/>
              <p:nvPr/>
            </p:nvSpPr>
            <p:spPr>
              <a:xfrm>
                <a:off x="5900058" y="370115"/>
                <a:ext cx="2344057" cy="158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5F0A4B14-87B8-61D2-E034-F77325BB166C}"/>
                  </a:ext>
                </a:extLst>
              </p:cNvPr>
              <p:cNvSpPr txBox="1"/>
              <p:nvPr/>
            </p:nvSpPr>
            <p:spPr>
              <a:xfrm>
                <a:off x="5900058" y="450981"/>
                <a:ext cx="2309334" cy="1420325"/>
              </a:xfrm>
              <a:prstGeom prst="rect">
                <a:avLst/>
              </a:prstGeom>
              <a:noFill/>
            </p:spPr>
            <p:txBody>
              <a:bodyPr wrap="square">
                <a:spAutoFit/>
              </a:bodyPr>
              <a:lstStyle/>
              <a:p>
                <a:pPr algn="just">
                  <a:lnSpc>
                    <a:spcPct val="150000"/>
                  </a:lnSpc>
                </a:pPr>
                <a:r>
                  <a:rPr lang="en-US" sz="2000" dirty="0">
                    <a:solidFill>
                      <a:srgbClr val="0070C0"/>
                    </a:solidFill>
                  </a:rPr>
                  <a:t>Cung </a:t>
                </a:r>
                <a:r>
                  <a:rPr lang="en-US" sz="2000" dirty="0" err="1">
                    <a:solidFill>
                      <a:srgbClr val="0070C0"/>
                    </a:solidFill>
                  </a:rPr>
                  <a:t>cấp</a:t>
                </a:r>
                <a:r>
                  <a:rPr lang="en-US" sz="2000" dirty="0">
                    <a:solidFill>
                      <a:srgbClr val="0070C0"/>
                    </a:solidFill>
                  </a:rPr>
                  <a:t> </a:t>
                </a:r>
                <a:r>
                  <a:rPr lang="en-US" sz="2000" dirty="0" err="1">
                    <a:solidFill>
                      <a:srgbClr val="0070C0"/>
                    </a:solidFill>
                  </a:rPr>
                  <a:t>các</a:t>
                </a:r>
                <a:r>
                  <a:rPr lang="en-US" sz="2000" dirty="0">
                    <a:solidFill>
                      <a:srgbClr val="0070C0"/>
                    </a:solidFill>
                  </a:rPr>
                  <a:t> </a:t>
                </a:r>
                <a:r>
                  <a:rPr lang="en-US" sz="2000" dirty="0" err="1">
                    <a:solidFill>
                      <a:srgbClr val="0070C0"/>
                    </a:solidFill>
                  </a:rPr>
                  <a:t>thiết</a:t>
                </a:r>
                <a:r>
                  <a:rPr lang="en-US" sz="2000" dirty="0">
                    <a:solidFill>
                      <a:srgbClr val="0070C0"/>
                    </a:solidFill>
                  </a:rPr>
                  <a:t> </a:t>
                </a:r>
                <a:r>
                  <a:rPr lang="en-US" sz="2000" dirty="0" err="1">
                    <a:solidFill>
                      <a:srgbClr val="0070C0"/>
                    </a:solidFill>
                  </a:rPr>
                  <a:t>bị</a:t>
                </a:r>
                <a:r>
                  <a:rPr lang="en-US" sz="2000" dirty="0">
                    <a:solidFill>
                      <a:srgbClr val="0070C0"/>
                    </a:solidFill>
                  </a:rPr>
                  <a:t> </a:t>
                </a:r>
                <a:r>
                  <a:rPr lang="en-US" sz="2000" dirty="0" err="1">
                    <a:solidFill>
                      <a:srgbClr val="0070C0"/>
                    </a:solidFill>
                  </a:rPr>
                  <a:t>điện</a:t>
                </a:r>
                <a:r>
                  <a:rPr lang="en-US" sz="2000" dirty="0">
                    <a:solidFill>
                      <a:srgbClr val="0070C0"/>
                    </a:solidFill>
                  </a:rPr>
                  <a:t> </a:t>
                </a:r>
                <a:r>
                  <a:rPr lang="en-US" sz="2000" dirty="0" err="1">
                    <a:solidFill>
                      <a:srgbClr val="0070C0"/>
                    </a:solidFill>
                  </a:rPr>
                  <a:t>cho</a:t>
                </a:r>
                <a:r>
                  <a:rPr lang="en-US" sz="2000" dirty="0">
                    <a:solidFill>
                      <a:srgbClr val="0070C0"/>
                    </a:solidFill>
                  </a:rPr>
                  <a:t> </a:t>
                </a:r>
                <a:r>
                  <a:rPr lang="en-US" sz="2000" dirty="0" err="1">
                    <a:solidFill>
                      <a:srgbClr val="0070C0"/>
                    </a:solidFill>
                  </a:rPr>
                  <a:t>sản</a:t>
                </a:r>
                <a:r>
                  <a:rPr lang="en-US" sz="2000" dirty="0">
                    <a:solidFill>
                      <a:srgbClr val="0070C0"/>
                    </a:solidFill>
                  </a:rPr>
                  <a:t> </a:t>
                </a:r>
                <a:r>
                  <a:rPr lang="en-US" sz="2000" dirty="0" err="1">
                    <a:solidFill>
                      <a:srgbClr val="0070C0"/>
                    </a:solidFill>
                  </a:rPr>
                  <a:t>xuất</a:t>
                </a:r>
                <a:r>
                  <a:rPr lang="en-US" sz="2000" dirty="0">
                    <a:solidFill>
                      <a:srgbClr val="0070C0"/>
                    </a:solidFill>
                  </a:rPr>
                  <a:t>.</a:t>
                </a:r>
              </a:p>
            </p:txBody>
          </p:sp>
        </p:grpSp>
        <p:pic>
          <p:nvPicPr>
            <p:cNvPr id="3078" name="Picture 6" descr="An toàn lao động tại các nhà máy sản xuất điện tử - Viện Đào Tạo">
              <a:extLst>
                <a:ext uri="{FF2B5EF4-FFF2-40B4-BE49-F238E27FC236}">
                  <a16:creationId xmlns:a16="http://schemas.microsoft.com/office/drawing/2014/main" id="{1177BB87-4B56-2D8B-3DD2-C06E727988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454"/>
            <a:stretch/>
          </p:blipFill>
          <p:spPr bwMode="auto">
            <a:xfrm>
              <a:off x="3102152" y="1838067"/>
              <a:ext cx="2233552" cy="1583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99988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randombar(horizontal)">
                                      <p:cBhvr>
                                        <p:cTn id="12" dur="500"/>
                                        <p:tgtEl>
                                          <p:spTgt spid="49"/>
                                        </p:tgtEl>
                                      </p:cBhvr>
                                    </p:animEffect>
                                  </p:childTnLst>
                                </p:cTn>
                              </p:par>
                              <p:par>
                                <p:cTn id="13" presetID="14" presetClass="entr" presetSubtype="1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randombar(horizontal)">
                                      <p:cBhvr>
                                        <p:cTn id="15" dur="500"/>
                                        <p:tgtEl>
                                          <p:spTgt spid="61"/>
                                        </p:tgtEl>
                                      </p:cBhvr>
                                    </p:animEffect>
                                  </p:childTnLst>
                                </p:cTn>
                              </p:par>
                              <p:par>
                                <p:cTn id="16" presetID="14" presetClass="entr" presetSubtype="10"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randombar(horizontal)">
                                      <p:cBhvr>
                                        <p:cTn id="1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65EABEFC-BDD1-D73C-3200-40F31BC8E9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C8BEFC-96DF-4CA2-2861-582E47AB8DFF}"/>
              </a:ext>
            </a:extLst>
          </p:cNvPr>
          <p:cNvSpPr txBox="1"/>
          <p:nvPr/>
        </p:nvSpPr>
        <p:spPr>
          <a:xfrm>
            <a:off x="232229" y="188685"/>
            <a:ext cx="8679542" cy="517193"/>
          </a:xfrm>
          <a:prstGeom prst="rect">
            <a:avLst/>
          </a:prstGeom>
          <a:noFill/>
        </p:spPr>
        <p:txBody>
          <a:bodyPr wrap="square" rtlCol="0">
            <a:spAutoFit/>
          </a:bodyPr>
          <a:lstStyle/>
          <a:p>
            <a:pPr algn="ctr">
              <a:lnSpc>
                <a:spcPct val="150000"/>
              </a:lnSpc>
            </a:pPr>
            <a:r>
              <a:rPr lang="en-US" sz="2100"/>
              <a:t>Mời các em xem video về dây chuyền chiết rót lon nước giải khát!</a:t>
            </a:r>
          </a:p>
        </p:txBody>
      </p:sp>
      <p:pic>
        <p:nvPicPr>
          <p:cNvPr id="3" name="Dây chuyền chiết rót Lon nước giải khát">
            <a:hlinkClick r:id="" action="ppaction://media"/>
            <a:extLst>
              <a:ext uri="{FF2B5EF4-FFF2-40B4-BE49-F238E27FC236}">
                <a16:creationId xmlns:a16="http://schemas.microsoft.com/office/drawing/2014/main" id="{01AFFD13-1DB0-0880-659D-BD3EF5FE3F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2449" y="770320"/>
            <a:ext cx="7439102" cy="4184495"/>
          </a:xfrm>
          <a:prstGeom prst="rect">
            <a:avLst/>
          </a:prstGeom>
        </p:spPr>
      </p:pic>
    </p:spTree>
    <p:extLst>
      <p:ext uri="{BB962C8B-B14F-4D97-AF65-F5344CB8AC3E}">
        <p14:creationId xmlns:p14="http://schemas.microsoft.com/office/powerpoint/2010/main" val="21018438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0">
          <a:extLst>
            <a:ext uri="{FF2B5EF4-FFF2-40B4-BE49-F238E27FC236}">
              <a16:creationId xmlns:a16="http://schemas.microsoft.com/office/drawing/2014/main" id="{C8DF06F1-3C4F-786B-6E48-1C2428D36443}"/>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33B6AE02-FCF1-777A-4404-A973152220FB}"/>
              </a:ext>
            </a:extLst>
          </p:cNvPr>
          <p:cNvGrpSpPr/>
          <p:nvPr/>
        </p:nvGrpSpPr>
        <p:grpSpPr>
          <a:xfrm>
            <a:off x="2960913" y="-137885"/>
            <a:ext cx="6524171" cy="834571"/>
            <a:chOff x="2960913" y="-137885"/>
            <a:chExt cx="6524171" cy="834571"/>
          </a:xfrm>
        </p:grpSpPr>
        <p:sp>
          <p:nvSpPr>
            <p:cNvPr id="4" name="Parallelogram 3">
              <a:extLst>
                <a:ext uri="{FF2B5EF4-FFF2-40B4-BE49-F238E27FC236}">
                  <a16:creationId xmlns:a16="http://schemas.microsoft.com/office/drawing/2014/main" id="{BBB5D7FB-825D-BA15-8AFC-4F6F0E26FDCA}"/>
                </a:ext>
              </a:extLst>
            </p:cNvPr>
            <p:cNvSpPr/>
            <p:nvPr/>
          </p:nvSpPr>
          <p:spPr>
            <a:xfrm>
              <a:off x="2960913" y="-137885"/>
              <a:ext cx="6524171" cy="834571"/>
            </a:xfrm>
            <a:prstGeom prst="parallelogram">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1630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6BC9B910-33C9-385A-F4FE-AEA72ED700DF}"/>
                </a:ext>
              </a:extLst>
            </p:cNvPr>
            <p:cNvSpPr txBox="1"/>
            <p:nvPr/>
          </p:nvSpPr>
          <p:spPr>
            <a:xfrm>
              <a:off x="4062184" y="141515"/>
              <a:ext cx="4742542" cy="4770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2500" b="1">
                  <a:solidFill>
                    <a:srgbClr val="FFFFFF"/>
                  </a:solidFill>
                </a:rPr>
                <a:t>2</a:t>
              </a:r>
              <a:r>
                <a:rPr kumimoji="0" lang="en-US" sz="2500" b="1" i="0" u="none" strike="noStrike" kern="0" cap="none" spc="0" normalizeH="0" baseline="0" noProof="0">
                  <a:ln>
                    <a:noFill/>
                  </a:ln>
                  <a:solidFill>
                    <a:srgbClr val="FFFFFF"/>
                  </a:solidFill>
                  <a:effectLst/>
                  <a:uLnTx/>
                  <a:uFillTx/>
                  <a:latin typeface="Arial"/>
                  <a:cs typeface="Arial"/>
                  <a:sym typeface="Arial"/>
                </a:rPr>
                <a:t>. Trong </a:t>
              </a:r>
              <a:r>
                <a:rPr lang="en-US" sz="2500" b="1">
                  <a:solidFill>
                    <a:srgbClr val="FFFFFF"/>
                  </a:solidFill>
                </a:rPr>
                <a:t>đời sống</a:t>
              </a:r>
              <a:endParaRPr kumimoji="0" lang="en-US" sz="2500" b="1" i="0" u="none" strike="noStrike" kern="0" cap="none" spc="0" normalizeH="0" baseline="0" noProof="0">
                <a:ln>
                  <a:noFill/>
                </a:ln>
                <a:solidFill>
                  <a:srgbClr val="FFFFFF"/>
                </a:solidFill>
                <a:effectLst/>
                <a:uLnTx/>
                <a:uFillTx/>
                <a:latin typeface="Arial"/>
                <a:cs typeface="Arial"/>
                <a:sym typeface="Arial"/>
              </a:endParaRPr>
            </a:p>
          </p:txBody>
        </p:sp>
      </p:grpSp>
      <p:grpSp>
        <p:nvGrpSpPr>
          <p:cNvPr id="3" name="Group 2">
            <a:extLst>
              <a:ext uri="{FF2B5EF4-FFF2-40B4-BE49-F238E27FC236}">
                <a16:creationId xmlns:a16="http://schemas.microsoft.com/office/drawing/2014/main" id="{25489AD8-2A56-4C4E-0CC3-3F695F696341}"/>
              </a:ext>
            </a:extLst>
          </p:cNvPr>
          <p:cNvGrpSpPr/>
          <p:nvPr/>
        </p:nvGrpSpPr>
        <p:grpSpPr>
          <a:xfrm>
            <a:off x="259150" y="696686"/>
            <a:ext cx="8492056" cy="958660"/>
            <a:chOff x="259150" y="988683"/>
            <a:chExt cx="8492056" cy="958660"/>
          </a:xfrm>
        </p:grpSpPr>
        <p:sp>
          <p:nvSpPr>
            <p:cNvPr id="14" name="TextBox 13">
              <a:extLst>
                <a:ext uri="{FF2B5EF4-FFF2-40B4-BE49-F238E27FC236}">
                  <a16:creationId xmlns:a16="http://schemas.microsoft.com/office/drawing/2014/main" id="{6DBCF698-C8E6-4AFF-6534-43DD327E4722}"/>
                </a:ext>
              </a:extLst>
            </p:cNvPr>
            <p:cNvSpPr txBox="1"/>
            <p:nvPr/>
          </p:nvSpPr>
          <p:spPr>
            <a:xfrm>
              <a:off x="994228" y="988683"/>
              <a:ext cx="7756978"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C00000"/>
                  </a:solidFill>
                  <a:effectLst/>
                  <a:uLnTx/>
                  <a:uFillTx/>
                  <a:latin typeface="Arial"/>
                  <a:cs typeface="Arial"/>
                  <a:sym typeface="Arial"/>
                </a:rPr>
                <a:t>Em hãy </a:t>
              </a:r>
              <a:r>
                <a:rPr kumimoji="0" lang="vi-VN" sz="2000" b="0" i="1" u="none" strike="noStrike" kern="0" cap="none" spc="0" normalizeH="0" baseline="0" noProof="0">
                  <a:ln>
                    <a:noFill/>
                  </a:ln>
                  <a:solidFill>
                    <a:srgbClr val="C00000"/>
                  </a:solidFill>
                  <a:effectLst/>
                  <a:uLnTx/>
                  <a:uFillTx/>
                  <a:latin typeface="Arial"/>
                  <a:cs typeface="Arial"/>
                  <a:sym typeface="Arial"/>
                </a:rPr>
                <a:t>đọc hiểu mục II.2 SGK trang 6 – 7, quan sát Hình 1.3, thảo luận thực hiện các câu hỏi: </a:t>
              </a: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2" name="Freeform 4">
              <a:extLst>
                <a:ext uri="{FF2B5EF4-FFF2-40B4-BE49-F238E27FC236}">
                  <a16:creationId xmlns:a16="http://schemas.microsoft.com/office/drawing/2014/main" id="{1313ACCD-9775-267B-768D-7D44C072C2FA}"/>
                </a:ext>
              </a:extLst>
            </p:cNvPr>
            <p:cNvSpPr/>
            <p:nvPr/>
          </p:nvSpPr>
          <p:spPr>
            <a:xfrm>
              <a:off x="259150" y="1199923"/>
              <a:ext cx="669763" cy="648833"/>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2" name="Group 11">
            <a:extLst>
              <a:ext uri="{FF2B5EF4-FFF2-40B4-BE49-F238E27FC236}">
                <a16:creationId xmlns:a16="http://schemas.microsoft.com/office/drawing/2014/main" id="{37566587-CB55-DAD7-350E-1E9C8A7B0542}"/>
              </a:ext>
            </a:extLst>
          </p:cNvPr>
          <p:cNvGrpSpPr/>
          <p:nvPr/>
        </p:nvGrpSpPr>
        <p:grpSpPr>
          <a:xfrm>
            <a:off x="259150" y="1728927"/>
            <a:ext cx="3732210" cy="3346194"/>
            <a:chOff x="259150" y="1728927"/>
            <a:chExt cx="3732210" cy="3346194"/>
          </a:xfrm>
        </p:grpSpPr>
        <p:pic>
          <p:nvPicPr>
            <p:cNvPr id="4098" name="Picture 2" descr="Bếp điện từ đôi Kangaroo KG865i Thái Lan - Hệ thống Kangaroo Toàn quốc">
              <a:extLst>
                <a:ext uri="{FF2B5EF4-FFF2-40B4-BE49-F238E27FC236}">
                  <a16:creationId xmlns:a16="http://schemas.microsoft.com/office/drawing/2014/main" id="{B3E79122-101A-1D1A-81A9-B4921C72259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6225" b="20316"/>
            <a:stretch/>
          </p:blipFill>
          <p:spPr bwMode="auto">
            <a:xfrm>
              <a:off x="259150" y="1728927"/>
              <a:ext cx="2050595" cy="130128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áy giặt lồng ngang - AQUA 2023">
              <a:extLst>
                <a:ext uri="{FF2B5EF4-FFF2-40B4-BE49-F238E27FC236}">
                  <a16:creationId xmlns:a16="http://schemas.microsoft.com/office/drawing/2014/main" id="{9FC4CE98-E205-3B9E-0C1A-3CBB3CC084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95" t="2752" r="10083" b="1375"/>
            <a:stretch/>
          </p:blipFill>
          <p:spPr bwMode="auto">
            <a:xfrm>
              <a:off x="2140790" y="2606905"/>
              <a:ext cx="1850570" cy="21604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BCDC137-D930-4572-860B-74F704AE81D0}"/>
                </a:ext>
              </a:extLst>
            </p:cNvPr>
            <p:cNvSpPr txBox="1"/>
            <p:nvPr/>
          </p:nvSpPr>
          <p:spPr>
            <a:xfrm>
              <a:off x="428104" y="2973166"/>
              <a:ext cx="1712686" cy="307777"/>
            </a:xfrm>
            <a:prstGeom prst="rect">
              <a:avLst/>
            </a:prstGeom>
            <a:noFill/>
          </p:spPr>
          <p:txBody>
            <a:bodyPr wrap="square" rtlCol="0">
              <a:spAutoFit/>
            </a:bodyPr>
            <a:lstStyle/>
            <a:p>
              <a:pPr algn="ctr"/>
              <a:r>
                <a:rPr lang="en-US"/>
                <a:t>a) Bếp điện </a:t>
              </a:r>
            </a:p>
          </p:txBody>
        </p:sp>
        <p:sp>
          <p:nvSpPr>
            <p:cNvPr id="10" name="TextBox 9">
              <a:extLst>
                <a:ext uri="{FF2B5EF4-FFF2-40B4-BE49-F238E27FC236}">
                  <a16:creationId xmlns:a16="http://schemas.microsoft.com/office/drawing/2014/main" id="{0C78DA2B-3F2C-BE85-345C-BCD0AE5AF21F}"/>
                </a:ext>
              </a:extLst>
            </p:cNvPr>
            <p:cNvSpPr txBox="1"/>
            <p:nvPr/>
          </p:nvSpPr>
          <p:spPr>
            <a:xfrm>
              <a:off x="2140790" y="4767344"/>
              <a:ext cx="1712686" cy="307777"/>
            </a:xfrm>
            <a:prstGeom prst="rect">
              <a:avLst/>
            </a:prstGeom>
            <a:noFill/>
          </p:spPr>
          <p:txBody>
            <a:bodyPr wrap="square" rtlCol="0">
              <a:spAutoFit/>
            </a:bodyPr>
            <a:lstStyle/>
            <a:p>
              <a:pPr algn="ctr"/>
              <a:r>
                <a:rPr lang="en-US"/>
                <a:t>b) Máy giặt </a:t>
              </a:r>
            </a:p>
          </p:txBody>
        </p:sp>
        <p:sp>
          <p:nvSpPr>
            <p:cNvPr id="11" name="TextBox 10">
              <a:extLst>
                <a:ext uri="{FF2B5EF4-FFF2-40B4-BE49-F238E27FC236}">
                  <a16:creationId xmlns:a16="http://schemas.microsoft.com/office/drawing/2014/main" id="{8395BE2F-6E25-C070-FDE7-B0B17E23BC19}"/>
                </a:ext>
              </a:extLst>
            </p:cNvPr>
            <p:cNvSpPr txBox="1"/>
            <p:nvPr/>
          </p:nvSpPr>
          <p:spPr>
            <a:xfrm>
              <a:off x="259150" y="3647204"/>
              <a:ext cx="1792512" cy="1088311"/>
            </a:xfrm>
            <a:prstGeom prst="rect">
              <a:avLst/>
            </a:prstGeom>
            <a:noFill/>
          </p:spPr>
          <p:txBody>
            <a:bodyPr wrap="square" rtlCol="0">
              <a:spAutoFit/>
            </a:bodyPr>
            <a:lstStyle/>
            <a:p>
              <a:pPr algn="ctr">
                <a:lnSpc>
                  <a:spcPct val="150000"/>
                </a:lnSpc>
              </a:pPr>
              <a:r>
                <a:rPr lang="en-US" sz="1500" b="1" i="1">
                  <a:solidFill>
                    <a:srgbClr val="0070C0"/>
                  </a:solidFill>
                </a:rPr>
                <a:t>Hình 1.3. </a:t>
              </a:r>
              <a:r>
                <a:rPr lang="en-US" sz="1500" i="1">
                  <a:solidFill>
                    <a:srgbClr val="0070C0"/>
                  </a:solidFill>
                </a:rPr>
                <a:t>Sử dụng điện năng </a:t>
              </a:r>
            </a:p>
            <a:p>
              <a:pPr algn="ctr">
                <a:lnSpc>
                  <a:spcPct val="150000"/>
                </a:lnSpc>
              </a:pPr>
              <a:r>
                <a:rPr lang="en-US" sz="1500" i="1">
                  <a:solidFill>
                    <a:srgbClr val="0070C0"/>
                  </a:solidFill>
                </a:rPr>
                <a:t>trong đời sống</a:t>
              </a:r>
            </a:p>
          </p:txBody>
        </p:sp>
      </p:grpSp>
      <p:grpSp>
        <p:nvGrpSpPr>
          <p:cNvPr id="21" name="Group 20">
            <a:extLst>
              <a:ext uri="{FF2B5EF4-FFF2-40B4-BE49-F238E27FC236}">
                <a16:creationId xmlns:a16="http://schemas.microsoft.com/office/drawing/2014/main" id="{1F0AE009-FC37-4A74-E3ED-94AB733D1417}"/>
              </a:ext>
            </a:extLst>
          </p:cNvPr>
          <p:cNvGrpSpPr/>
          <p:nvPr/>
        </p:nvGrpSpPr>
        <p:grpSpPr>
          <a:xfrm>
            <a:off x="4304461" y="1590033"/>
            <a:ext cx="4447720" cy="3227717"/>
            <a:chOff x="4303486" y="1453140"/>
            <a:chExt cx="4447720" cy="3227717"/>
          </a:xfrm>
        </p:grpSpPr>
        <p:sp>
          <p:nvSpPr>
            <p:cNvPr id="18" name="Rectangle 17">
              <a:extLst>
                <a:ext uri="{FF2B5EF4-FFF2-40B4-BE49-F238E27FC236}">
                  <a16:creationId xmlns:a16="http://schemas.microsoft.com/office/drawing/2014/main" id="{C822D4DB-A011-2568-29A8-F6C1B6419592}"/>
                </a:ext>
              </a:extLst>
            </p:cNvPr>
            <p:cNvSpPr/>
            <p:nvPr/>
          </p:nvSpPr>
          <p:spPr>
            <a:xfrm>
              <a:off x="4303486" y="1915886"/>
              <a:ext cx="4447720" cy="2764971"/>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D92573-C2CF-8AEA-4C30-04DE80FAD3DD}"/>
                </a:ext>
              </a:extLst>
            </p:cNvPr>
            <p:cNvSpPr txBox="1"/>
            <p:nvPr/>
          </p:nvSpPr>
          <p:spPr>
            <a:xfrm>
              <a:off x="4338025" y="2337202"/>
              <a:ext cx="4377871" cy="2343655"/>
            </a:xfrm>
            <a:prstGeom prst="rect">
              <a:avLst/>
            </a:prstGeom>
            <a:noFill/>
          </p:spPr>
          <p:txBody>
            <a:bodyPr wrap="square">
              <a:spAutoFit/>
            </a:bodyPr>
            <a:lstStyle/>
            <a:p>
              <a:pPr marL="457200" indent="-457200" algn="just">
                <a:lnSpc>
                  <a:spcPct val="150000"/>
                </a:lnSpc>
                <a:buFont typeface="+mj-lt"/>
                <a:buAutoNum type="arabicPeriod"/>
              </a:pPr>
              <a:r>
                <a:rPr lang="vi-VN" sz="2000"/>
                <a:t>Kĩ thuật điện có vị trí, vai trò như thế nào trong đời sống?</a:t>
              </a:r>
            </a:p>
            <a:p>
              <a:pPr marL="457200" indent="-457200" algn="just">
                <a:lnSpc>
                  <a:spcPct val="150000"/>
                </a:lnSpc>
                <a:buFont typeface="+mj-lt"/>
                <a:buAutoNum type="arabicPeriod"/>
              </a:pPr>
              <a:r>
                <a:rPr lang="vi-VN" sz="2000"/>
                <a:t>Trình bày vai trò của kĩ thuật điện đối với các thiết bị gia dụng ở Hình 1.3 </a:t>
              </a:r>
            </a:p>
          </p:txBody>
        </p:sp>
        <p:sp>
          <p:nvSpPr>
            <p:cNvPr id="20" name="Freeform 8">
              <a:extLst>
                <a:ext uri="{FF2B5EF4-FFF2-40B4-BE49-F238E27FC236}">
                  <a16:creationId xmlns:a16="http://schemas.microsoft.com/office/drawing/2014/main" id="{9756448E-5822-C961-0661-7B48188DBC73}"/>
                </a:ext>
              </a:extLst>
            </p:cNvPr>
            <p:cNvSpPr/>
            <p:nvPr/>
          </p:nvSpPr>
          <p:spPr>
            <a:xfrm>
              <a:off x="6047630" y="1453140"/>
              <a:ext cx="958660" cy="95866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25741266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845AC7C9-1860-9E24-7D7C-59AE30283A69}"/>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id="{FDA5BB12-503A-DD0A-0506-0DAB246CC7E2}"/>
              </a:ext>
            </a:extLst>
          </p:cNvPr>
          <p:cNvSpPr/>
          <p:nvPr/>
        </p:nvSpPr>
        <p:spPr>
          <a:xfrm>
            <a:off x="28129" y="355831"/>
            <a:ext cx="2264228" cy="523220"/>
          </a:xfrm>
          <a:prstGeom prst="homePlate">
            <a:avLst/>
          </a:prstGeom>
          <a:solidFill>
            <a:srgbClr val="FFFFFF"/>
          </a:solidFill>
          <a:ln>
            <a:solidFill>
              <a:schemeClr val="bg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dirty="0"/>
              <a:t>Vai </a:t>
            </a:r>
            <a:r>
              <a:rPr lang="en-US" sz="2300" b="1" dirty="0" err="1"/>
              <a:t>trò</a:t>
            </a:r>
            <a:r>
              <a:rPr lang="en-US" sz="2300" b="1" dirty="0"/>
              <a:t> </a:t>
            </a:r>
          </a:p>
        </p:txBody>
      </p:sp>
      <p:grpSp>
        <p:nvGrpSpPr>
          <p:cNvPr id="4" name="Group 3">
            <a:extLst>
              <a:ext uri="{FF2B5EF4-FFF2-40B4-BE49-F238E27FC236}">
                <a16:creationId xmlns:a16="http://schemas.microsoft.com/office/drawing/2014/main" id="{EC8EA94C-7912-2C66-AC04-85BDC37491E1}"/>
              </a:ext>
            </a:extLst>
          </p:cNvPr>
          <p:cNvGrpSpPr/>
          <p:nvPr/>
        </p:nvGrpSpPr>
        <p:grpSpPr>
          <a:xfrm>
            <a:off x="435429" y="1184204"/>
            <a:ext cx="2646125" cy="3962017"/>
            <a:chOff x="435429" y="1184204"/>
            <a:chExt cx="2646125" cy="3962017"/>
          </a:xfrm>
        </p:grpSpPr>
        <p:grpSp>
          <p:nvGrpSpPr>
            <p:cNvPr id="5" name="Group 4">
              <a:extLst>
                <a:ext uri="{FF2B5EF4-FFF2-40B4-BE49-F238E27FC236}">
                  <a16:creationId xmlns:a16="http://schemas.microsoft.com/office/drawing/2014/main" id="{E0C794B0-3DF5-6194-BE34-D0A8F7B496FA}"/>
                </a:ext>
              </a:extLst>
            </p:cNvPr>
            <p:cNvGrpSpPr/>
            <p:nvPr/>
          </p:nvGrpSpPr>
          <p:grpSpPr>
            <a:xfrm>
              <a:off x="435429" y="1184204"/>
              <a:ext cx="2184398" cy="3077029"/>
              <a:chOff x="638630" y="1625600"/>
              <a:chExt cx="2184398" cy="3077029"/>
            </a:xfrm>
          </p:grpSpPr>
          <p:sp>
            <p:nvSpPr>
              <p:cNvPr id="30" name="Rectangle: Diagonal Corners Rounded 29">
                <a:extLst>
                  <a:ext uri="{FF2B5EF4-FFF2-40B4-BE49-F238E27FC236}">
                    <a16:creationId xmlns:a16="http://schemas.microsoft.com/office/drawing/2014/main" id="{5B4EDFD5-DE27-61E7-F2D2-55DC800C7963}"/>
                  </a:ext>
                </a:extLst>
              </p:cNvPr>
              <p:cNvSpPr/>
              <p:nvPr/>
            </p:nvSpPr>
            <p:spPr>
              <a:xfrm>
                <a:off x="725715" y="1712686"/>
                <a:ext cx="2097313" cy="2989943"/>
              </a:xfrm>
              <a:prstGeom prst="round2DiagRect">
                <a:avLst/>
              </a:prstGeom>
              <a:noFill/>
              <a:ln w="12700">
                <a:solidFill>
                  <a:srgbClr val="B4B4B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Rounded 30">
                <a:extLst>
                  <a:ext uri="{FF2B5EF4-FFF2-40B4-BE49-F238E27FC236}">
                    <a16:creationId xmlns:a16="http://schemas.microsoft.com/office/drawing/2014/main" id="{B8E2EC39-C423-7326-2EC9-F90E07AFC235}"/>
                  </a:ext>
                </a:extLst>
              </p:cNvPr>
              <p:cNvSpPr/>
              <p:nvPr/>
            </p:nvSpPr>
            <p:spPr>
              <a:xfrm>
                <a:off x="638630" y="1625600"/>
                <a:ext cx="2097313" cy="2989943"/>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11FE251-31E9-3F28-43C7-B81355A10BA2}"/>
                  </a:ext>
                </a:extLst>
              </p:cNvPr>
              <p:cNvSpPr txBox="1"/>
              <p:nvPr/>
            </p:nvSpPr>
            <p:spPr>
              <a:xfrm>
                <a:off x="674915" y="1948743"/>
                <a:ext cx="2024742" cy="496996"/>
              </a:xfrm>
              <a:prstGeom prst="rect">
                <a:avLst/>
              </a:prstGeom>
              <a:noFill/>
            </p:spPr>
            <p:txBody>
              <a:bodyPr wrap="square">
                <a:spAutoFit/>
              </a:bodyPr>
              <a:lstStyle/>
              <a:p>
                <a:pPr algn="just">
                  <a:lnSpc>
                    <a:spcPct val="150000"/>
                  </a:lnSpc>
                </a:pPr>
                <a:endParaRPr lang="en-US" sz="2000" dirty="0"/>
              </a:p>
            </p:txBody>
          </p:sp>
        </p:grpSp>
        <p:grpSp>
          <p:nvGrpSpPr>
            <p:cNvPr id="6" name="Google Shape;749;p40">
              <a:extLst>
                <a:ext uri="{FF2B5EF4-FFF2-40B4-BE49-F238E27FC236}">
                  <a16:creationId xmlns:a16="http://schemas.microsoft.com/office/drawing/2014/main" id="{4D79ADE8-F154-2709-F6BF-40BB8392534F}"/>
                </a:ext>
              </a:extLst>
            </p:cNvPr>
            <p:cNvGrpSpPr/>
            <p:nvPr/>
          </p:nvGrpSpPr>
          <p:grpSpPr>
            <a:xfrm>
              <a:off x="1680028" y="3543560"/>
              <a:ext cx="1401526" cy="1602661"/>
              <a:chOff x="123998" y="1604199"/>
              <a:chExt cx="3095380" cy="3539601"/>
            </a:xfrm>
          </p:grpSpPr>
          <p:grpSp>
            <p:nvGrpSpPr>
              <p:cNvPr id="7" name="Google Shape;750;p40">
                <a:extLst>
                  <a:ext uri="{FF2B5EF4-FFF2-40B4-BE49-F238E27FC236}">
                    <a16:creationId xmlns:a16="http://schemas.microsoft.com/office/drawing/2014/main" id="{5EE12040-665C-6891-BEA6-6D44BC7F226D}"/>
                  </a:ext>
                </a:extLst>
              </p:cNvPr>
              <p:cNvGrpSpPr/>
              <p:nvPr/>
            </p:nvGrpSpPr>
            <p:grpSpPr>
              <a:xfrm>
                <a:off x="123998" y="1604199"/>
                <a:ext cx="1665589" cy="3538917"/>
                <a:chOff x="3733925" y="3400424"/>
                <a:chExt cx="1079728" cy="2294274"/>
              </a:xfrm>
            </p:grpSpPr>
            <p:sp>
              <p:nvSpPr>
                <p:cNvPr id="26" name="Google Shape;751;p40">
                  <a:extLst>
                    <a:ext uri="{FF2B5EF4-FFF2-40B4-BE49-F238E27FC236}">
                      <a16:creationId xmlns:a16="http://schemas.microsoft.com/office/drawing/2014/main" id="{F2333FC2-3E07-A6C3-8DBE-491503695BF4}"/>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52;p40">
                  <a:extLst>
                    <a:ext uri="{FF2B5EF4-FFF2-40B4-BE49-F238E27FC236}">
                      <a16:creationId xmlns:a16="http://schemas.microsoft.com/office/drawing/2014/main" id="{6CC6742D-210F-8741-AC78-93B4B3DFD27A}"/>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53;p40">
                  <a:extLst>
                    <a:ext uri="{FF2B5EF4-FFF2-40B4-BE49-F238E27FC236}">
                      <a16:creationId xmlns:a16="http://schemas.microsoft.com/office/drawing/2014/main" id="{56A2E098-4535-CF54-2532-54897E1FC534}"/>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54;p40">
                  <a:extLst>
                    <a:ext uri="{FF2B5EF4-FFF2-40B4-BE49-F238E27FC236}">
                      <a16:creationId xmlns:a16="http://schemas.microsoft.com/office/drawing/2014/main" id="{19A498D3-694D-778D-2A1D-063B68AC34CE}"/>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755;p40">
                <a:extLst>
                  <a:ext uri="{FF2B5EF4-FFF2-40B4-BE49-F238E27FC236}">
                    <a16:creationId xmlns:a16="http://schemas.microsoft.com/office/drawing/2014/main" id="{6A5A079D-AF8A-A02D-9E73-18635F96EAE0}"/>
                  </a:ext>
                </a:extLst>
              </p:cNvPr>
              <p:cNvGrpSpPr/>
              <p:nvPr/>
            </p:nvGrpSpPr>
            <p:grpSpPr>
              <a:xfrm>
                <a:off x="1415091" y="2586831"/>
                <a:ext cx="1203249" cy="2556968"/>
                <a:chOff x="3733925" y="3400424"/>
                <a:chExt cx="1079728" cy="2294274"/>
              </a:xfrm>
            </p:grpSpPr>
            <p:sp>
              <p:nvSpPr>
                <p:cNvPr id="22" name="Google Shape;756;p40">
                  <a:extLst>
                    <a:ext uri="{FF2B5EF4-FFF2-40B4-BE49-F238E27FC236}">
                      <a16:creationId xmlns:a16="http://schemas.microsoft.com/office/drawing/2014/main" id="{86B74742-238A-E25E-7493-D638F1A61D08}"/>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57;p40">
                  <a:extLst>
                    <a:ext uri="{FF2B5EF4-FFF2-40B4-BE49-F238E27FC236}">
                      <a16:creationId xmlns:a16="http://schemas.microsoft.com/office/drawing/2014/main" id="{BC0AB064-EBF6-7711-43AE-3976ADC8C91D}"/>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58;p40">
                  <a:extLst>
                    <a:ext uri="{FF2B5EF4-FFF2-40B4-BE49-F238E27FC236}">
                      <a16:creationId xmlns:a16="http://schemas.microsoft.com/office/drawing/2014/main" id="{00091C91-96DC-DD1E-3CAC-334B597BB683}"/>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59;p40">
                  <a:extLst>
                    <a:ext uri="{FF2B5EF4-FFF2-40B4-BE49-F238E27FC236}">
                      <a16:creationId xmlns:a16="http://schemas.microsoft.com/office/drawing/2014/main" id="{345CAFDF-E47E-3F48-91BF-7AEE25C1BF52}"/>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760;p40">
                <a:extLst>
                  <a:ext uri="{FF2B5EF4-FFF2-40B4-BE49-F238E27FC236}">
                    <a16:creationId xmlns:a16="http://schemas.microsoft.com/office/drawing/2014/main" id="{D8283126-AF54-E440-CA18-0D6D94B07F96}"/>
                  </a:ext>
                </a:extLst>
              </p:cNvPr>
              <p:cNvSpPr/>
              <p:nvPr/>
            </p:nvSpPr>
            <p:spPr>
              <a:xfrm>
                <a:off x="233272" y="1668407"/>
                <a:ext cx="1212175" cy="965991"/>
              </a:xfrm>
              <a:custGeom>
                <a:avLst/>
                <a:gdLst/>
                <a:ahLst/>
                <a:cxnLst/>
                <a:rect l="l" t="t" r="r" b="b"/>
                <a:pathLst>
                  <a:path w="31432" h="25050" extrusionOk="0">
                    <a:moveTo>
                      <a:pt x="0" y="0"/>
                    </a:moveTo>
                    <a:cubicBezTo>
                      <a:pt x="8720" y="10171"/>
                      <a:pt x="18137" y="23393"/>
                      <a:pt x="31432" y="2505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0" name="Google Shape;761;p40">
                <a:extLst>
                  <a:ext uri="{FF2B5EF4-FFF2-40B4-BE49-F238E27FC236}">
                    <a16:creationId xmlns:a16="http://schemas.microsoft.com/office/drawing/2014/main" id="{7F128CCE-4B7D-1F01-95D1-92A6D402BFA6}"/>
                  </a:ext>
                </a:extLst>
              </p:cNvPr>
              <p:cNvSpPr/>
              <p:nvPr/>
            </p:nvSpPr>
            <p:spPr>
              <a:xfrm>
                <a:off x="218575" y="1657375"/>
                <a:ext cx="2342385" cy="966016"/>
              </a:xfrm>
              <a:custGeom>
                <a:avLst/>
                <a:gdLst/>
                <a:ahLst/>
                <a:cxnLst/>
                <a:rect l="l" t="t" r="r" b="b"/>
                <a:pathLst>
                  <a:path w="58769" h="24670" extrusionOk="0">
                    <a:moveTo>
                      <a:pt x="0" y="0"/>
                    </a:moveTo>
                    <a:cubicBezTo>
                      <a:pt x="16766" y="13049"/>
                      <a:pt x="39766" y="15169"/>
                      <a:pt x="58769" y="2467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1" name="Google Shape;762;p40">
                <a:extLst>
                  <a:ext uri="{FF2B5EF4-FFF2-40B4-BE49-F238E27FC236}">
                    <a16:creationId xmlns:a16="http://schemas.microsoft.com/office/drawing/2014/main" id="{D6FA4E8B-A3D6-347B-59FD-A8260F0DF345}"/>
                  </a:ext>
                </a:extLst>
              </p:cNvPr>
              <p:cNvSpPr/>
              <p:nvPr/>
            </p:nvSpPr>
            <p:spPr>
              <a:xfrm>
                <a:off x="1489480" y="1661050"/>
                <a:ext cx="203630" cy="966016"/>
              </a:xfrm>
              <a:custGeom>
                <a:avLst/>
                <a:gdLst/>
                <a:ahLst/>
                <a:cxnLst/>
                <a:rect l="l" t="t" r="r" b="b"/>
                <a:pathLst>
                  <a:path w="7184" h="24670" extrusionOk="0">
                    <a:moveTo>
                      <a:pt x="7049" y="0"/>
                    </a:moveTo>
                    <a:cubicBezTo>
                      <a:pt x="7897" y="8510"/>
                      <a:pt x="3825" y="17020"/>
                      <a:pt x="0" y="2467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2" name="Google Shape;763;p40">
                <a:extLst>
                  <a:ext uri="{FF2B5EF4-FFF2-40B4-BE49-F238E27FC236}">
                    <a16:creationId xmlns:a16="http://schemas.microsoft.com/office/drawing/2014/main" id="{9DCD5BB8-C251-116F-F4EF-E92273A27030}"/>
                  </a:ext>
                </a:extLst>
              </p:cNvPr>
              <p:cNvSpPr/>
              <p:nvPr/>
            </p:nvSpPr>
            <p:spPr>
              <a:xfrm>
                <a:off x="1702600" y="1719800"/>
                <a:ext cx="858354" cy="914591"/>
              </a:xfrm>
              <a:custGeom>
                <a:avLst/>
                <a:gdLst/>
                <a:ahLst/>
                <a:cxnLst/>
                <a:rect l="l" t="t" r="r" b="b"/>
                <a:pathLst>
                  <a:path w="20193" h="23241" extrusionOk="0">
                    <a:moveTo>
                      <a:pt x="20193" y="23241"/>
                    </a:moveTo>
                    <a:cubicBezTo>
                      <a:pt x="15103" y="14330"/>
                      <a:pt x="3239" y="9738"/>
                      <a:pt x="0"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nvGrpSpPr>
              <p:cNvPr id="13" name="Google Shape;764;p40">
                <a:extLst>
                  <a:ext uri="{FF2B5EF4-FFF2-40B4-BE49-F238E27FC236}">
                    <a16:creationId xmlns:a16="http://schemas.microsoft.com/office/drawing/2014/main" id="{70934871-509C-08D2-B9A2-FBC18FBA082B}"/>
                  </a:ext>
                </a:extLst>
              </p:cNvPr>
              <p:cNvGrpSpPr/>
              <p:nvPr/>
            </p:nvGrpSpPr>
            <p:grpSpPr>
              <a:xfrm>
                <a:off x="2243844" y="3070646"/>
                <a:ext cx="975534" cy="2073106"/>
                <a:chOff x="3733925" y="3400424"/>
                <a:chExt cx="1079728" cy="2294274"/>
              </a:xfrm>
            </p:grpSpPr>
            <p:sp>
              <p:nvSpPr>
                <p:cNvPr id="18" name="Google Shape;765;p40">
                  <a:extLst>
                    <a:ext uri="{FF2B5EF4-FFF2-40B4-BE49-F238E27FC236}">
                      <a16:creationId xmlns:a16="http://schemas.microsoft.com/office/drawing/2014/main" id="{FE92190D-8A44-FE69-B367-B6CEA3E3C71A}"/>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6;p40">
                  <a:extLst>
                    <a:ext uri="{FF2B5EF4-FFF2-40B4-BE49-F238E27FC236}">
                      <a16:creationId xmlns:a16="http://schemas.microsoft.com/office/drawing/2014/main" id="{68072013-6605-2466-7129-40EB316B4454}"/>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7;p40">
                  <a:extLst>
                    <a:ext uri="{FF2B5EF4-FFF2-40B4-BE49-F238E27FC236}">
                      <a16:creationId xmlns:a16="http://schemas.microsoft.com/office/drawing/2014/main" id="{76C54261-3E65-19B6-B97D-BFA3A46D9CAF}"/>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68;p40">
                  <a:extLst>
                    <a:ext uri="{FF2B5EF4-FFF2-40B4-BE49-F238E27FC236}">
                      <a16:creationId xmlns:a16="http://schemas.microsoft.com/office/drawing/2014/main" id="{59F05D86-4AC4-BF88-4ACF-5D7EB4BBAF52}"/>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769;p40">
                <a:extLst>
                  <a:ext uri="{FF2B5EF4-FFF2-40B4-BE49-F238E27FC236}">
                    <a16:creationId xmlns:a16="http://schemas.microsoft.com/office/drawing/2014/main" id="{04A41725-0510-4C4E-ACAE-7D169D0F0C80}"/>
                  </a:ext>
                </a:extLst>
              </p:cNvPr>
              <p:cNvSpPr/>
              <p:nvPr/>
            </p:nvSpPr>
            <p:spPr>
              <a:xfrm>
                <a:off x="1483525" y="2631275"/>
                <a:ext cx="804850" cy="459600"/>
              </a:xfrm>
              <a:custGeom>
                <a:avLst/>
                <a:gdLst/>
                <a:ahLst/>
                <a:cxnLst/>
                <a:rect l="l" t="t" r="r" b="b"/>
                <a:pathLst>
                  <a:path w="32194" h="18384" extrusionOk="0">
                    <a:moveTo>
                      <a:pt x="0" y="0"/>
                    </a:moveTo>
                    <a:cubicBezTo>
                      <a:pt x="7086" y="10124"/>
                      <a:pt x="19933" y="16839"/>
                      <a:pt x="32194" y="18384"/>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5" name="Google Shape;770;p40">
                <a:extLst>
                  <a:ext uri="{FF2B5EF4-FFF2-40B4-BE49-F238E27FC236}">
                    <a16:creationId xmlns:a16="http://schemas.microsoft.com/office/drawing/2014/main" id="{E815A2CC-7713-4ED6-B724-A60ECE646317}"/>
                  </a:ext>
                </a:extLst>
              </p:cNvPr>
              <p:cNvSpPr/>
              <p:nvPr/>
            </p:nvSpPr>
            <p:spPr>
              <a:xfrm>
                <a:off x="1476375" y="2631275"/>
                <a:ext cx="1695450" cy="473875"/>
              </a:xfrm>
              <a:custGeom>
                <a:avLst/>
                <a:gdLst/>
                <a:ahLst/>
                <a:cxnLst/>
                <a:rect l="l" t="t" r="r" b="b"/>
                <a:pathLst>
                  <a:path w="67818" h="18955" extrusionOk="0">
                    <a:moveTo>
                      <a:pt x="0" y="0"/>
                    </a:moveTo>
                    <a:cubicBezTo>
                      <a:pt x="17915" y="15166"/>
                      <a:pt x="48712" y="5320"/>
                      <a:pt x="67818" y="1895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6" name="Google Shape;771;p40">
                <a:extLst>
                  <a:ext uri="{FF2B5EF4-FFF2-40B4-BE49-F238E27FC236}">
                    <a16:creationId xmlns:a16="http://schemas.microsoft.com/office/drawing/2014/main" id="{6B2FB1FA-2923-DEDD-6E8A-3E8F266A566D}"/>
                  </a:ext>
                </a:extLst>
              </p:cNvPr>
              <p:cNvSpPr/>
              <p:nvPr/>
            </p:nvSpPr>
            <p:spPr>
              <a:xfrm>
                <a:off x="2297288" y="2631275"/>
                <a:ext cx="257779" cy="473875"/>
              </a:xfrm>
              <a:custGeom>
                <a:avLst/>
                <a:gdLst/>
                <a:ahLst/>
                <a:cxnLst/>
                <a:rect l="l" t="t" r="r" b="b"/>
                <a:pathLst>
                  <a:path w="8953" h="18955" extrusionOk="0">
                    <a:moveTo>
                      <a:pt x="8953" y="0"/>
                    </a:moveTo>
                    <a:cubicBezTo>
                      <a:pt x="4589" y="5458"/>
                      <a:pt x="864" y="12021"/>
                      <a:pt x="0" y="1895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7" name="Google Shape;772;p40">
                <a:extLst>
                  <a:ext uri="{FF2B5EF4-FFF2-40B4-BE49-F238E27FC236}">
                    <a16:creationId xmlns:a16="http://schemas.microsoft.com/office/drawing/2014/main" id="{4808448C-17F5-BED1-05B1-D17D7A4B4862}"/>
                  </a:ext>
                </a:extLst>
              </p:cNvPr>
              <p:cNvSpPr/>
              <p:nvPr/>
            </p:nvSpPr>
            <p:spPr>
              <a:xfrm>
                <a:off x="2521750" y="2636050"/>
                <a:ext cx="642925" cy="457200"/>
              </a:xfrm>
              <a:custGeom>
                <a:avLst/>
                <a:gdLst/>
                <a:ahLst/>
                <a:cxnLst/>
                <a:rect l="l" t="t" r="r" b="b"/>
                <a:pathLst>
                  <a:path w="25717" h="18288" extrusionOk="0">
                    <a:moveTo>
                      <a:pt x="0" y="0"/>
                    </a:moveTo>
                    <a:cubicBezTo>
                      <a:pt x="6573" y="8212"/>
                      <a:pt x="17159" y="12172"/>
                      <a:pt x="25717" y="18288"/>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grpSp>
      <p:grpSp>
        <p:nvGrpSpPr>
          <p:cNvPr id="37" name="Group 36">
            <a:extLst>
              <a:ext uri="{FF2B5EF4-FFF2-40B4-BE49-F238E27FC236}">
                <a16:creationId xmlns:a16="http://schemas.microsoft.com/office/drawing/2014/main" id="{D3B6ED36-569F-644D-F8D4-4B0D6DDDB068}"/>
              </a:ext>
            </a:extLst>
          </p:cNvPr>
          <p:cNvGrpSpPr/>
          <p:nvPr/>
        </p:nvGrpSpPr>
        <p:grpSpPr>
          <a:xfrm>
            <a:off x="4461513" y="284540"/>
            <a:ext cx="4299494" cy="1792516"/>
            <a:chOff x="4368800" y="483889"/>
            <a:chExt cx="4299494" cy="1792516"/>
          </a:xfrm>
        </p:grpSpPr>
        <p:grpSp>
          <p:nvGrpSpPr>
            <p:cNvPr id="34" name="Group 33">
              <a:extLst>
                <a:ext uri="{FF2B5EF4-FFF2-40B4-BE49-F238E27FC236}">
                  <a16:creationId xmlns:a16="http://schemas.microsoft.com/office/drawing/2014/main" id="{15AB6813-894F-C3A1-042C-C7331F86A990}"/>
                </a:ext>
              </a:extLst>
            </p:cNvPr>
            <p:cNvGrpSpPr/>
            <p:nvPr/>
          </p:nvGrpSpPr>
          <p:grpSpPr>
            <a:xfrm>
              <a:off x="4368800" y="483890"/>
              <a:ext cx="4299494" cy="1792515"/>
              <a:chOff x="3631832" y="779235"/>
              <a:chExt cx="4299494" cy="1792515"/>
            </a:xfrm>
          </p:grpSpPr>
          <p:sp>
            <p:nvSpPr>
              <p:cNvPr id="2" name="Rectangle: Rounded Corners 1">
                <a:extLst>
                  <a:ext uri="{FF2B5EF4-FFF2-40B4-BE49-F238E27FC236}">
                    <a16:creationId xmlns:a16="http://schemas.microsoft.com/office/drawing/2014/main" id="{8B6FF104-CC87-D022-2433-D524AEDCCCF2}"/>
                  </a:ext>
                </a:extLst>
              </p:cNvPr>
              <p:cNvSpPr/>
              <p:nvPr/>
            </p:nvSpPr>
            <p:spPr>
              <a:xfrm>
                <a:off x="3631832" y="779236"/>
                <a:ext cx="3436625" cy="1310822"/>
              </a:xfrm>
              <a:prstGeom prst="roundRect">
                <a:avLst>
                  <a:gd name="adj" fmla="val 776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2">
                <a:extLst>
                  <a:ext uri="{FF2B5EF4-FFF2-40B4-BE49-F238E27FC236}">
                    <a16:creationId xmlns:a16="http://schemas.microsoft.com/office/drawing/2014/main" id="{056C9C53-AD27-7530-E26D-470839E261DD}"/>
                  </a:ext>
                </a:extLst>
              </p:cNvPr>
              <p:cNvSpPr/>
              <p:nvPr/>
            </p:nvSpPr>
            <p:spPr>
              <a:xfrm>
                <a:off x="6360634" y="779235"/>
                <a:ext cx="1570692" cy="179251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3"/>
                <a:stretch>
                  <a:fillRect/>
                </a:stretch>
              </a:blipFill>
            </p:spPr>
            <p:txBody>
              <a:bodyPr/>
              <a:lstStyle/>
              <a:p>
                <a:endParaRPr lang="en-US"/>
              </a:p>
            </p:txBody>
          </p:sp>
        </p:grpSp>
        <p:sp>
          <p:nvSpPr>
            <p:cNvPr id="36" name="TextBox 35">
              <a:extLst>
                <a:ext uri="{FF2B5EF4-FFF2-40B4-BE49-F238E27FC236}">
                  <a16:creationId xmlns:a16="http://schemas.microsoft.com/office/drawing/2014/main" id="{EB504AD8-6718-314B-D1F5-D368304344B3}"/>
                </a:ext>
              </a:extLst>
            </p:cNvPr>
            <p:cNvSpPr txBox="1"/>
            <p:nvPr/>
          </p:nvSpPr>
          <p:spPr>
            <a:xfrm>
              <a:off x="4434002" y="483889"/>
              <a:ext cx="2721378" cy="1287532"/>
            </a:xfrm>
            <a:prstGeom prst="rect">
              <a:avLst/>
            </a:prstGeom>
            <a:noFill/>
          </p:spPr>
          <p:txBody>
            <a:bodyPr wrap="square">
              <a:spAutoFit/>
            </a:bodyPr>
            <a:lstStyle/>
            <a:p>
              <a:pPr algn="just">
                <a:lnSpc>
                  <a:spcPct val="150000"/>
                </a:lnSpc>
              </a:pPr>
              <a:r>
                <a:rPr lang="vi-VN" sz="1800" dirty="0"/>
                <a:t>Cung cấp năng lượng cho các thiết bị điện trong gia đình</a:t>
              </a:r>
              <a:r>
                <a:rPr lang="en-US" sz="1800" dirty="0"/>
                <a:t>.</a:t>
              </a:r>
            </a:p>
          </p:txBody>
        </p:sp>
      </p:grpSp>
      <p:grpSp>
        <p:nvGrpSpPr>
          <p:cNvPr id="44" name="Group 43">
            <a:extLst>
              <a:ext uri="{FF2B5EF4-FFF2-40B4-BE49-F238E27FC236}">
                <a16:creationId xmlns:a16="http://schemas.microsoft.com/office/drawing/2014/main" id="{2D0790CB-99C6-F542-3D52-7CBE4E2C7E4D}"/>
              </a:ext>
            </a:extLst>
          </p:cNvPr>
          <p:cNvGrpSpPr/>
          <p:nvPr/>
        </p:nvGrpSpPr>
        <p:grpSpPr>
          <a:xfrm>
            <a:off x="3594594" y="1886094"/>
            <a:ext cx="3993118" cy="1371311"/>
            <a:chOff x="3485345" y="2415022"/>
            <a:chExt cx="3993118" cy="1371311"/>
          </a:xfrm>
        </p:grpSpPr>
        <p:grpSp>
          <p:nvGrpSpPr>
            <p:cNvPr id="38" name="Group 37">
              <a:extLst>
                <a:ext uri="{FF2B5EF4-FFF2-40B4-BE49-F238E27FC236}">
                  <a16:creationId xmlns:a16="http://schemas.microsoft.com/office/drawing/2014/main" id="{371B1932-B9FD-316C-3567-6C4830F6EEAD}"/>
                </a:ext>
              </a:extLst>
            </p:cNvPr>
            <p:cNvGrpSpPr/>
            <p:nvPr/>
          </p:nvGrpSpPr>
          <p:grpSpPr>
            <a:xfrm>
              <a:off x="3485345" y="2415022"/>
              <a:ext cx="3436625" cy="1310824"/>
              <a:chOff x="4368800" y="483889"/>
              <a:chExt cx="3436625" cy="1310824"/>
            </a:xfrm>
          </p:grpSpPr>
          <p:sp>
            <p:nvSpPr>
              <p:cNvPr id="41" name="Rectangle: Rounded Corners 40">
                <a:extLst>
                  <a:ext uri="{FF2B5EF4-FFF2-40B4-BE49-F238E27FC236}">
                    <a16:creationId xmlns:a16="http://schemas.microsoft.com/office/drawing/2014/main" id="{97B270AF-D620-EE20-3321-A2531DC50E8B}"/>
                  </a:ext>
                </a:extLst>
              </p:cNvPr>
              <p:cNvSpPr/>
              <p:nvPr/>
            </p:nvSpPr>
            <p:spPr>
              <a:xfrm>
                <a:off x="4368800" y="483891"/>
                <a:ext cx="3436625" cy="1310822"/>
              </a:xfrm>
              <a:prstGeom prst="roundRect">
                <a:avLst>
                  <a:gd name="adj" fmla="val 776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85A96F2-2501-2F2F-C957-54C0DDA0302B}"/>
                  </a:ext>
                </a:extLst>
              </p:cNvPr>
              <p:cNvSpPr txBox="1"/>
              <p:nvPr/>
            </p:nvSpPr>
            <p:spPr>
              <a:xfrm>
                <a:off x="4434002" y="483889"/>
                <a:ext cx="2721378" cy="1287532"/>
              </a:xfrm>
              <a:prstGeom prst="rect">
                <a:avLst/>
              </a:prstGeom>
              <a:noFill/>
            </p:spPr>
            <p:txBody>
              <a:bodyPr wrap="square">
                <a:spAutoFit/>
              </a:bodyPr>
              <a:lstStyle/>
              <a:p>
                <a:pPr algn="just">
                  <a:lnSpc>
                    <a:spcPct val="150000"/>
                  </a:lnSpc>
                </a:pPr>
                <a:r>
                  <a:rPr lang="vi-VN" sz="1800" dirty="0"/>
                  <a:t>Nâng cao chất lượng cuộc sống sinh hoạt trong gia đình</a:t>
                </a:r>
                <a:r>
                  <a:rPr lang="en-US" sz="1800" dirty="0"/>
                  <a:t>.</a:t>
                </a:r>
              </a:p>
            </p:txBody>
          </p:sp>
        </p:grpSp>
        <p:sp>
          <p:nvSpPr>
            <p:cNvPr id="43" name="Freeform 2">
              <a:extLst>
                <a:ext uri="{FF2B5EF4-FFF2-40B4-BE49-F238E27FC236}">
                  <a16:creationId xmlns:a16="http://schemas.microsoft.com/office/drawing/2014/main" id="{54AA675F-3239-1B64-1831-6CD8C80BB1FE}"/>
                </a:ext>
              </a:extLst>
            </p:cNvPr>
            <p:cNvSpPr/>
            <p:nvPr/>
          </p:nvSpPr>
          <p:spPr>
            <a:xfrm>
              <a:off x="6360566" y="2641240"/>
              <a:ext cx="1117897" cy="1145093"/>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51" name="Group 50">
            <a:extLst>
              <a:ext uri="{FF2B5EF4-FFF2-40B4-BE49-F238E27FC236}">
                <a16:creationId xmlns:a16="http://schemas.microsoft.com/office/drawing/2014/main" id="{B0AD8CC2-5258-CED6-6F87-956D8CC6A778}"/>
              </a:ext>
            </a:extLst>
          </p:cNvPr>
          <p:cNvGrpSpPr/>
          <p:nvPr/>
        </p:nvGrpSpPr>
        <p:grpSpPr>
          <a:xfrm>
            <a:off x="4503594" y="3523761"/>
            <a:ext cx="4257413" cy="1360616"/>
            <a:chOff x="4172858" y="3589701"/>
            <a:chExt cx="4257413" cy="1360616"/>
          </a:xfrm>
        </p:grpSpPr>
        <p:grpSp>
          <p:nvGrpSpPr>
            <p:cNvPr id="46" name="Group 45">
              <a:extLst>
                <a:ext uri="{FF2B5EF4-FFF2-40B4-BE49-F238E27FC236}">
                  <a16:creationId xmlns:a16="http://schemas.microsoft.com/office/drawing/2014/main" id="{0D1055C3-EBC2-3EE1-7ED7-A60688F7FC38}"/>
                </a:ext>
              </a:extLst>
            </p:cNvPr>
            <p:cNvGrpSpPr/>
            <p:nvPr/>
          </p:nvGrpSpPr>
          <p:grpSpPr>
            <a:xfrm>
              <a:off x="4172858" y="3589701"/>
              <a:ext cx="3436625" cy="1310824"/>
              <a:chOff x="4368800" y="483889"/>
              <a:chExt cx="3436625" cy="1310824"/>
            </a:xfrm>
          </p:grpSpPr>
          <p:sp>
            <p:nvSpPr>
              <p:cNvPr id="48" name="Rectangle: Rounded Corners 47">
                <a:extLst>
                  <a:ext uri="{FF2B5EF4-FFF2-40B4-BE49-F238E27FC236}">
                    <a16:creationId xmlns:a16="http://schemas.microsoft.com/office/drawing/2014/main" id="{E6F766F0-F467-F862-A972-AB96728B8CC3}"/>
                  </a:ext>
                </a:extLst>
              </p:cNvPr>
              <p:cNvSpPr/>
              <p:nvPr/>
            </p:nvSpPr>
            <p:spPr>
              <a:xfrm>
                <a:off x="4368800" y="483891"/>
                <a:ext cx="3436625" cy="1310822"/>
              </a:xfrm>
              <a:prstGeom prst="roundRect">
                <a:avLst>
                  <a:gd name="adj" fmla="val 776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85C5DDB-53B5-CE6F-0C79-633A48D111F4}"/>
                  </a:ext>
                </a:extLst>
              </p:cNvPr>
              <p:cNvSpPr txBox="1"/>
              <p:nvPr/>
            </p:nvSpPr>
            <p:spPr>
              <a:xfrm>
                <a:off x="4434002" y="483889"/>
                <a:ext cx="2721378" cy="1287532"/>
              </a:xfrm>
              <a:prstGeom prst="rect">
                <a:avLst/>
              </a:prstGeom>
              <a:noFill/>
            </p:spPr>
            <p:txBody>
              <a:bodyPr wrap="square">
                <a:spAutoFit/>
              </a:bodyPr>
              <a:lstStyle/>
              <a:p>
                <a:pPr algn="just">
                  <a:lnSpc>
                    <a:spcPct val="150000"/>
                  </a:lnSpc>
                </a:pPr>
                <a:r>
                  <a:rPr lang="vi-VN" sz="1800" dirty="0"/>
                  <a:t>Nâng cao đời sống sinh hoạt cộng đồng nhờ các thiết bị điện</a:t>
                </a:r>
                <a:r>
                  <a:rPr lang="en-US" sz="1800" dirty="0"/>
                  <a:t>.</a:t>
                </a:r>
              </a:p>
            </p:txBody>
          </p:sp>
        </p:grpSp>
        <p:sp>
          <p:nvSpPr>
            <p:cNvPr id="50" name="Freeform 3">
              <a:extLst>
                <a:ext uri="{FF2B5EF4-FFF2-40B4-BE49-F238E27FC236}">
                  <a16:creationId xmlns:a16="http://schemas.microsoft.com/office/drawing/2014/main" id="{A9C24D17-6D16-08EC-D0B8-DD4B5A968BED}"/>
                </a:ext>
              </a:extLst>
            </p:cNvPr>
            <p:cNvSpPr/>
            <p:nvPr/>
          </p:nvSpPr>
          <p:spPr>
            <a:xfrm>
              <a:off x="7024640" y="4005030"/>
              <a:ext cx="1405631" cy="945287"/>
            </a:xfrm>
            <a:custGeom>
              <a:avLst/>
              <a:gdLst/>
              <a:ahLst/>
              <a:cxnLst/>
              <a:rect l="l" t="t" r="r" b="b"/>
              <a:pathLst>
                <a:path w="6118662" h="4114800">
                  <a:moveTo>
                    <a:pt x="0" y="0"/>
                  </a:moveTo>
                  <a:lnTo>
                    <a:pt x="6118661" y="0"/>
                  </a:lnTo>
                  <a:lnTo>
                    <a:pt x="611866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extLst>
      <p:ext uri="{BB962C8B-B14F-4D97-AF65-F5344CB8AC3E}">
        <p14:creationId xmlns:p14="http://schemas.microsoft.com/office/powerpoint/2010/main" val="7189619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3AA32B47-8401-6203-BB82-848563118E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385C3D-4179-C53C-DC65-22891E1ECED5}"/>
              </a:ext>
            </a:extLst>
          </p:cNvPr>
          <p:cNvSpPr/>
          <p:nvPr/>
        </p:nvSpPr>
        <p:spPr>
          <a:xfrm>
            <a:off x="0" y="-1"/>
            <a:ext cx="4622800" cy="29173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31DD1E-95A6-014C-0DB4-72BF14916200}"/>
              </a:ext>
            </a:extLst>
          </p:cNvPr>
          <p:cNvSpPr/>
          <p:nvPr/>
        </p:nvSpPr>
        <p:spPr>
          <a:xfrm>
            <a:off x="4622800" y="2278743"/>
            <a:ext cx="4521200" cy="28647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ếp điện từ đôi Kangaroo KG865i Thái Lan - Hệ thống Kangaroo Toàn quốc">
            <a:extLst>
              <a:ext uri="{FF2B5EF4-FFF2-40B4-BE49-F238E27FC236}">
                <a16:creationId xmlns:a16="http://schemas.microsoft.com/office/drawing/2014/main" id="{8B18DE4E-8A9F-9447-9964-6623120586C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6225" b="20316"/>
          <a:stretch/>
        </p:blipFill>
        <p:spPr bwMode="auto">
          <a:xfrm>
            <a:off x="2172436" y="-21543"/>
            <a:ext cx="2372347" cy="15054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444AD2-DC7A-4B46-35A7-CD1BF777B19B}"/>
              </a:ext>
            </a:extLst>
          </p:cNvPr>
          <p:cNvSpPr txBox="1"/>
          <p:nvPr/>
        </p:nvSpPr>
        <p:spPr>
          <a:xfrm>
            <a:off x="134252" y="1286682"/>
            <a:ext cx="4332514" cy="1703030"/>
          </a:xfrm>
          <a:prstGeom prst="rect">
            <a:avLst/>
          </a:prstGeom>
          <a:noFill/>
        </p:spPr>
        <p:txBody>
          <a:bodyPr wrap="square">
            <a:spAutoFit/>
          </a:bodyPr>
          <a:lstStyle/>
          <a:p>
            <a:pPr algn="just">
              <a:lnSpc>
                <a:spcPct val="150000"/>
              </a:lnSpc>
            </a:pPr>
            <a:r>
              <a:rPr lang="vi-VN" sz="1800" b="1" i="1"/>
              <a:t>Bếp điện: </a:t>
            </a:r>
            <a:r>
              <a:rPr lang="vi-VN" sz="1800"/>
              <a:t>Thiết bị nấu nướng với phương thức hoạt động chuyển hóa điện năng sang nhiệt năng, tỏa nhiệt và nấu chín thức ăn</a:t>
            </a:r>
            <a:endParaRPr lang="en-US" sz="1800"/>
          </a:p>
        </p:txBody>
      </p:sp>
      <p:sp>
        <p:nvSpPr>
          <p:cNvPr id="7" name="TextBox 6">
            <a:extLst>
              <a:ext uri="{FF2B5EF4-FFF2-40B4-BE49-F238E27FC236}">
                <a16:creationId xmlns:a16="http://schemas.microsoft.com/office/drawing/2014/main" id="{33BB9B45-CACE-46D5-54BA-DA56268F2680}"/>
              </a:ext>
            </a:extLst>
          </p:cNvPr>
          <p:cNvSpPr txBox="1"/>
          <p:nvPr/>
        </p:nvSpPr>
        <p:spPr>
          <a:xfrm>
            <a:off x="6567656" y="2469133"/>
            <a:ext cx="2329601" cy="2534027"/>
          </a:xfrm>
          <a:prstGeom prst="rect">
            <a:avLst/>
          </a:prstGeom>
          <a:noFill/>
        </p:spPr>
        <p:txBody>
          <a:bodyPr wrap="square">
            <a:spAutoFit/>
          </a:bodyPr>
          <a:lstStyle/>
          <a:p>
            <a:pPr algn="just">
              <a:lnSpc>
                <a:spcPct val="150000"/>
              </a:lnSpc>
            </a:pPr>
            <a:r>
              <a:rPr lang="vi-VN" sz="1800" b="1" i="1"/>
              <a:t>Máy giặt: </a:t>
            </a:r>
            <a:r>
              <a:rPr lang="vi-VN" sz="1800"/>
              <a:t>Khi được cấp nguồn điện, máy giặt sẽ tự động cân chỉnh lượng nước và thời gian phù hợp để giặt và vắt đồ. </a:t>
            </a:r>
            <a:endParaRPr lang="en-US" sz="1800"/>
          </a:p>
        </p:txBody>
      </p:sp>
      <p:grpSp>
        <p:nvGrpSpPr>
          <p:cNvPr id="8" name="Google Shape;799;p42">
            <a:extLst>
              <a:ext uri="{FF2B5EF4-FFF2-40B4-BE49-F238E27FC236}">
                <a16:creationId xmlns:a16="http://schemas.microsoft.com/office/drawing/2014/main" id="{40D4A6E6-F980-6704-A360-3A98EC9DAFA8}"/>
              </a:ext>
            </a:extLst>
          </p:cNvPr>
          <p:cNvGrpSpPr/>
          <p:nvPr/>
        </p:nvGrpSpPr>
        <p:grpSpPr>
          <a:xfrm>
            <a:off x="4466766" y="1019067"/>
            <a:ext cx="1189040" cy="4124433"/>
            <a:chOff x="329739" y="1019177"/>
            <a:chExt cx="1189040" cy="4124433"/>
          </a:xfrm>
        </p:grpSpPr>
        <p:sp>
          <p:nvSpPr>
            <p:cNvPr id="9" name="Google Shape;800;p42">
              <a:extLst>
                <a:ext uri="{FF2B5EF4-FFF2-40B4-BE49-F238E27FC236}">
                  <a16:creationId xmlns:a16="http://schemas.microsoft.com/office/drawing/2014/main" id="{63FF657F-3DFA-D2DE-AE0F-D761C0DF46D9}"/>
                </a:ext>
              </a:extLst>
            </p:cNvPr>
            <p:cNvSpPr/>
            <p:nvPr/>
          </p:nvSpPr>
          <p:spPr>
            <a:xfrm flipH="1">
              <a:off x="1028071" y="1707287"/>
              <a:ext cx="490708" cy="343627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801;p42">
              <a:extLst>
                <a:ext uri="{FF2B5EF4-FFF2-40B4-BE49-F238E27FC236}">
                  <a16:creationId xmlns:a16="http://schemas.microsoft.com/office/drawing/2014/main" id="{AD46751E-CD59-AB98-A65B-055FAE6BE4E8}"/>
                </a:ext>
              </a:extLst>
            </p:cNvPr>
            <p:cNvSpPr/>
            <p:nvPr/>
          </p:nvSpPr>
          <p:spPr>
            <a:xfrm flipH="1">
              <a:off x="329739" y="1019177"/>
              <a:ext cx="588960" cy="4124433"/>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802;p42">
              <a:extLst>
                <a:ext uri="{FF2B5EF4-FFF2-40B4-BE49-F238E27FC236}">
                  <a16:creationId xmlns:a16="http://schemas.microsoft.com/office/drawing/2014/main" id="{03EAB727-B90A-B0C7-0FDD-B9BDAAD0F4AF}"/>
                </a:ext>
              </a:extLst>
            </p:cNvPr>
            <p:cNvSpPr/>
            <p:nvPr/>
          </p:nvSpPr>
          <p:spPr>
            <a:xfrm>
              <a:off x="381000" y="2097875"/>
              <a:ext cx="695325" cy="452450"/>
            </a:xfrm>
            <a:custGeom>
              <a:avLst/>
              <a:gdLst/>
              <a:ahLst/>
              <a:cxnLst/>
              <a:rect l="l" t="t" r="r" b="b"/>
              <a:pathLst>
                <a:path w="27813" h="18098" extrusionOk="0">
                  <a:moveTo>
                    <a:pt x="0" y="0"/>
                  </a:moveTo>
                  <a:cubicBezTo>
                    <a:pt x="1709" y="7676"/>
                    <a:pt x="11876" y="11419"/>
                    <a:pt x="19526" y="13240"/>
                  </a:cubicBezTo>
                  <a:cubicBezTo>
                    <a:pt x="22641" y="13981"/>
                    <a:pt x="27187" y="14958"/>
                    <a:pt x="27813" y="18098"/>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2" name="Google Shape;803;p42">
              <a:extLst>
                <a:ext uri="{FF2B5EF4-FFF2-40B4-BE49-F238E27FC236}">
                  <a16:creationId xmlns:a16="http://schemas.microsoft.com/office/drawing/2014/main" id="{D7DE9F5E-4153-17D0-B423-052A373A985F}"/>
                </a:ext>
              </a:extLst>
            </p:cNvPr>
            <p:cNvSpPr/>
            <p:nvPr/>
          </p:nvSpPr>
          <p:spPr>
            <a:xfrm>
              <a:off x="378625" y="2107400"/>
              <a:ext cx="1104900" cy="442925"/>
            </a:xfrm>
            <a:custGeom>
              <a:avLst/>
              <a:gdLst/>
              <a:ahLst/>
              <a:cxnLst/>
              <a:rect l="l" t="t" r="r" b="b"/>
              <a:pathLst>
                <a:path w="44196" h="17717" extrusionOk="0">
                  <a:moveTo>
                    <a:pt x="0" y="0"/>
                  </a:moveTo>
                  <a:cubicBezTo>
                    <a:pt x="9527" y="4773"/>
                    <a:pt x="19474" y="8684"/>
                    <a:pt x="29432" y="12478"/>
                  </a:cubicBezTo>
                  <a:cubicBezTo>
                    <a:pt x="34312" y="14337"/>
                    <a:pt x="39945" y="14684"/>
                    <a:pt x="44196" y="17717"/>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3" name="Google Shape;804;p42">
              <a:extLst>
                <a:ext uri="{FF2B5EF4-FFF2-40B4-BE49-F238E27FC236}">
                  <a16:creationId xmlns:a16="http://schemas.microsoft.com/office/drawing/2014/main" id="{9AD048EF-C382-03C0-8B1C-C438DF599B50}"/>
                </a:ext>
              </a:extLst>
            </p:cNvPr>
            <p:cNvSpPr/>
            <p:nvPr/>
          </p:nvSpPr>
          <p:spPr>
            <a:xfrm>
              <a:off x="871550" y="2121700"/>
              <a:ext cx="188100" cy="461950"/>
            </a:xfrm>
            <a:custGeom>
              <a:avLst/>
              <a:gdLst/>
              <a:ahLst/>
              <a:cxnLst/>
              <a:rect l="l" t="t" r="r" b="b"/>
              <a:pathLst>
                <a:path w="7524" h="18478" extrusionOk="0">
                  <a:moveTo>
                    <a:pt x="0" y="0"/>
                  </a:moveTo>
                  <a:cubicBezTo>
                    <a:pt x="2974" y="5948"/>
                    <a:pt x="6701" y="11879"/>
                    <a:pt x="7524" y="18478"/>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4" name="Google Shape;805;p42">
              <a:extLst>
                <a:ext uri="{FF2B5EF4-FFF2-40B4-BE49-F238E27FC236}">
                  <a16:creationId xmlns:a16="http://schemas.microsoft.com/office/drawing/2014/main" id="{4CFAF798-CB8C-A340-AD33-0D475C8CA216}"/>
                </a:ext>
              </a:extLst>
            </p:cNvPr>
            <p:cNvSpPr/>
            <p:nvPr/>
          </p:nvSpPr>
          <p:spPr>
            <a:xfrm>
              <a:off x="862025" y="2114550"/>
              <a:ext cx="607200" cy="435775"/>
            </a:xfrm>
            <a:custGeom>
              <a:avLst/>
              <a:gdLst/>
              <a:ahLst/>
              <a:cxnLst/>
              <a:rect l="l" t="t" r="r" b="b"/>
              <a:pathLst>
                <a:path w="24288" h="17431" extrusionOk="0">
                  <a:moveTo>
                    <a:pt x="0" y="0"/>
                  </a:moveTo>
                  <a:cubicBezTo>
                    <a:pt x="6075" y="7900"/>
                    <a:pt x="17248" y="10378"/>
                    <a:pt x="24288" y="17431"/>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5" name="Google Shape;806;p42">
              <a:extLst>
                <a:ext uri="{FF2B5EF4-FFF2-40B4-BE49-F238E27FC236}">
                  <a16:creationId xmlns:a16="http://schemas.microsoft.com/office/drawing/2014/main" id="{A56B581B-00BC-34B0-98D3-CF106D88D709}"/>
                </a:ext>
              </a:extLst>
            </p:cNvPr>
            <p:cNvSpPr/>
            <p:nvPr/>
          </p:nvSpPr>
          <p:spPr>
            <a:xfrm>
              <a:off x="383375" y="1547825"/>
              <a:ext cx="683425" cy="242875"/>
            </a:xfrm>
            <a:custGeom>
              <a:avLst/>
              <a:gdLst/>
              <a:ahLst/>
              <a:cxnLst/>
              <a:rect l="l" t="t" r="r" b="b"/>
              <a:pathLst>
                <a:path w="27337" h="9715" extrusionOk="0">
                  <a:moveTo>
                    <a:pt x="0" y="0"/>
                  </a:moveTo>
                  <a:cubicBezTo>
                    <a:pt x="4332" y="8646"/>
                    <a:pt x="19598" y="3916"/>
                    <a:pt x="27337" y="971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6" name="Google Shape;807;p42">
              <a:extLst>
                <a:ext uri="{FF2B5EF4-FFF2-40B4-BE49-F238E27FC236}">
                  <a16:creationId xmlns:a16="http://schemas.microsoft.com/office/drawing/2014/main" id="{78B109EF-E30E-496F-908B-2795E36A282D}"/>
                </a:ext>
              </a:extLst>
            </p:cNvPr>
            <p:cNvSpPr/>
            <p:nvPr/>
          </p:nvSpPr>
          <p:spPr>
            <a:xfrm>
              <a:off x="871550" y="1552575"/>
              <a:ext cx="195250" cy="230975"/>
            </a:xfrm>
            <a:custGeom>
              <a:avLst/>
              <a:gdLst/>
              <a:ahLst/>
              <a:cxnLst/>
              <a:rect l="l" t="t" r="r" b="b"/>
              <a:pathLst>
                <a:path w="7810" h="9239" extrusionOk="0">
                  <a:moveTo>
                    <a:pt x="0" y="0"/>
                  </a:moveTo>
                  <a:cubicBezTo>
                    <a:pt x="2850" y="2853"/>
                    <a:pt x="7311" y="5237"/>
                    <a:pt x="7810" y="9239"/>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7" name="Google Shape;808;p42">
              <a:extLst>
                <a:ext uri="{FF2B5EF4-FFF2-40B4-BE49-F238E27FC236}">
                  <a16:creationId xmlns:a16="http://schemas.microsoft.com/office/drawing/2014/main" id="{E1CCCDC9-7261-8C05-0145-1A001AA3D52B}"/>
                </a:ext>
              </a:extLst>
            </p:cNvPr>
            <p:cNvSpPr/>
            <p:nvPr/>
          </p:nvSpPr>
          <p:spPr>
            <a:xfrm>
              <a:off x="859625" y="1545425"/>
              <a:ext cx="602475" cy="240525"/>
            </a:xfrm>
            <a:custGeom>
              <a:avLst/>
              <a:gdLst/>
              <a:ahLst/>
              <a:cxnLst/>
              <a:rect l="l" t="t" r="r" b="b"/>
              <a:pathLst>
                <a:path w="24099" h="9621" extrusionOk="0">
                  <a:moveTo>
                    <a:pt x="0" y="0"/>
                  </a:moveTo>
                  <a:cubicBezTo>
                    <a:pt x="6116" y="6116"/>
                    <a:pt x="19510" y="2289"/>
                    <a:pt x="24099" y="9621"/>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pic>
        <p:nvPicPr>
          <p:cNvPr id="21" name="Picture 8" descr="Máy giặt lồng ngang - AQUA 2023">
            <a:extLst>
              <a:ext uri="{FF2B5EF4-FFF2-40B4-BE49-F238E27FC236}">
                <a16:creationId xmlns:a16="http://schemas.microsoft.com/office/drawing/2014/main" id="{E559492A-57D4-0A92-CA08-F66E9AAE0C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95" t="2752" r="10083" b="1375"/>
          <a:stretch/>
        </p:blipFill>
        <p:spPr bwMode="auto">
          <a:xfrm>
            <a:off x="4622800" y="2741120"/>
            <a:ext cx="1937599" cy="22620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67BEEF2-373A-7E26-EEEB-3B36D985B919}"/>
              </a:ext>
            </a:extLst>
          </p:cNvPr>
          <p:cNvSpPr txBox="1"/>
          <p:nvPr/>
        </p:nvSpPr>
        <p:spPr>
          <a:xfrm>
            <a:off x="378492" y="3290079"/>
            <a:ext cx="3911599" cy="1553054"/>
          </a:xfrm>
          <a:prstGeom prst="rect">
            <a:avLst/>
          </a:prstGeom>
          <a:solidFill>
            <a:schemeClr val="accent2"/>
          </a:solidFill>
          <a:ln w="28575">
            <a:solidFill>
              <a:srgbClr val="D1630F"/>
            </a:solidFill>
            <a:prstDash val="sysDot"/>
          </a:ln>
        </p:spPr>
        <p:txBody>
          <a:bodyPr wrap="square">
            <a:spAutoFit/>
          </a:bodyPr>
          <a:lstStyle/>
          <a:p>
            <a:pPr algn="just">
              <a:lnSpc>
                <a:spcPct val="150000"/>
              </a:lnSpc>
            </a:pPr>
            <a:r>
              <a:rPr lang="en-US" sz="2200">
                <a:solidFill>
                  <a:srgbClr val="D1630F"/>
                </a:solidFill>
              </a:rPr>
              <a:t>Vai trò của kĩ thuật điện đối với các thiết bị gia dụng ở </a:t>
            </a:r>
            <a:r>
              <a:rPr lang="en-US" sz="2200" b="1" i="1">
                <a:solidFill>
                  <a:srgbClr val="D1630F"/>
                </a:solidFill>
              </a:rPr>
              <a:t>Hình 1.3:</a:t>
            </a:r>
          </a:p>
        </p:txBody>
      </p:sp>
    </p:spTree>
    <p:extLst>
      <p:ext uri="{BB962C8B-B14F-4D97-AF65-F5344CB8AC3E}">
        <p14:creationId xmlns:p14="http://schemas.microsoft.com/office/powerpoint/2010/main" val="32192765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500"/>
                                        <p:tgtEl>
                                          <p:spTgt spid="6"/>
                                        </p:tgtEl>
                                      </p:cBhvr>
                                    </p:animEffect>
                                  </p:childTnLst>
                                </p:cTn>
                              </p:par>
                              <p:par>
                                <p:cTn id="13" presetID="21"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4)">
                                      <p:cBhvr>
                                        <p:cTn id="15" dur="500"/>
                                        <p:tgtEl>
                                          <p:spTgt spid="4"/>
                                        </p:tgtEl>
                                      </p:cBhvr>
                                    </p:animEffect>
                                  </p:childTnLst>
                                </p:cTn>
                              </p:par>
                              <p:par>
                                <p:cTn id="16" presetID="21"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4)">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8)">
                                      <p:cBhvr>
                                        <p:cTn id="23" dur="500"/>
                                        <p:tgtEl>
                                          <p:spTgt spid="21"/>
                                        </p:tgtEl>
                                      </p:cBhvr>
                                    </p:animEffect>
                                  </p:childTnLst>
                                </p:cTn>
                              </p:par>
                              <p:par>
                                <p:cTn id="24" presetID="21"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8)">
                                      <p:cBhvr>
                                        <p:cTn id="26" dur="500"/>
                                        <p:tgtEl>
                                          <p:spTgt spid="3"/>
                                        </p:tgtEl>
                                      </p:cBhvr>
                                    </p:animEffect>
                                  </p:childTnLst>
                                </p:cTn>
                              </p:par>
                              <p:par>
                                <p:cTn id="27" presetID="21"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8)">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6">
          <a:extLst>
            <a:ext uri="{FF2B5EF4-FFF2-40B4-BE49-F238E27FC236}">
              <a16:creationId xmlns:a16="http://schemas.microsoft.com/office/drawing/2014/main" id="{EEC3BC90-CCB8-43BC-C797-59DD9D027833}"/>
            </a:ext>
          </a:extLst>
        </p:cNvPr>
        <p:cNvGrpSpPr/>
        <p:nvPr/>
      </p:nvGrpSpPr>
      <p:grpSpPr>
        <a:xfrm>
          <a:off x="0" y="0"/>
          <a:ext cx="0" cy="0"/>
          <a:chOff x="0" y="0"/>
          <a:chExt cx="0" cy="0"/>
        </a:xfrm>
      </p:grpSpPr>
      <p:grpSp>
        <p:nvGrpSpPr>
          <p:cNvPr id="749" name="Google Shape;749;p40">
            <a:extLst>
              <a:ext uri="{FF2B5EF4-FFF2-40B4-BE49-F238E27FC236}">
                <a16:creationId xmlns:a16="http://schemas.microsoft.com/office/drawing/2014/main" id="{124C542C-3F42-A17D-8EC1-F354B9A49AB7}"/>
              </a:ext>
            </a:extLst>
          </p:cNvPr>
          <p:cNvGrpSpPr/>
          <p:nvPr/>
        </p:nvGrpSpPr>
        <p:grpSpPr>
          <a:xfrm>
            <a:off x="22400" y="1604199"/>
            <a:ext cx="3095380" cy="3539601"/>
            <a:chOff x="123998" y="1604199"/>
            <a:chExt cx="3095380" cy="3539601"/>
          </a:xfrm>
        </p:grpSpPr>
        <p:grpSp>
          <p:nvGrpSpPr>
            <p:cNvPr id="750" name="Google Shape;750;p40">
              <a:extLst>
                <a:ext uri="{FF2B5EF4-FFF2-40B4-BE49-F238E27FC236}">
                  <a16:creationId xmlns:a16="http://schemas.microsoft.com/office/drawing/2014/main" id="{A05E05EE-A417-F7D0-3693-476C40FC428D}"/>
                </a:ext>
              </a:extLst>
            </p:cNvPr>
            <p:cNvGrpSpPr/>
            <p:nvPr/>
          </p:nvGrpSpPr>
          <p:grpSpPr>
            <a:xfrm>
              <a:off x="123998" y="1604199"/>
              <a:ext cx="1665589" cy="3538917"/>
              <a:chOff x="3733925" y="3400424"/>
              <a:chExt cx="1079728" cy="2294274"/>
            </a:xfrm>
          </p:grpSpPr>
          <p:sp>
            <p:nvSpPr>
              <p:cNvPr id="751" name="Google Shape;751;p40">
                <a:extLst>
                  <a:ext uri="{FF2B5EF4-FFF2-40B4-BE49-F238E27FC236}">
                    <a16:creationId xmlns:a16="http://schemas.microsoft.com/office/drawing/2014/main" id="{C3273BBE-0E0C-7240-A415-20D55B6D4968}"/>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40">
                <a:extLst>
                  <a:ext uri="{FF2B5EF4-FFF2-40B4-BE49-F238E27FC236}">
                    <a16:creationId xmlns:a16="http://schemas.microsoft.com/office/drawing/2014/main" id="{41976F8E-84C4-BFD1-0C94-6B5026ABE132}"/>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40">
                <a:extLst>
                  <a:ext uri="{FF2B5EF4-FFF2-40B4-BE49-F238E27FC236}">
                    <a16:creationId xmlns:a16="http://schemas.microsoft.com/office/drawing/2014/main" id="{641D9F46-5ECA-EEAE-0694-B07EA04FAC31}"/>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40">
                <a:extLst>
                  <a:ext uri="{FF2B5EF4-FFF2-40B4-BE49-F238E27FC236}">
                    <a16:creationId xmlns:a16="http://schemas.microsoft.com/office/drawing/2014/main" id="{E797AD45-C6EC-4006-6723-E5D0257F8AFB}"/>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40">
              <a:extLst>
                <a:ext uri="{FF2B5EF4-FFF2-40B4-BE49-F238E27FC236}">
                  <a16:creationId xmlns:a16="http://schemas.microsoft.com/office/drawing/2014/main" id="{B0B3E72A-BD6B-5D04-5F06-D57A995124E5}"/>
                </a:ext>
              </a:extLst>
            </p:cNvPr>
            <p:cNvGrpSpPr/>
            <p:nvPr/>
          </p:nvGrpSpPr>
          <p:grpSpPr>
            <a:xfrm>
              <a:off x="1415091" y="2586831"/>
              <a:ext cx="1203249" cy="2556968"/>
              <a:chOff x="3733925" y="3400424"/>
              <a:chExt cx="1079728" cy="2294274"/>
            </a:xfrm>
          </p:grpSpPr>
          <p:sp>
            <p:nvSpPr>
              <p:cNvPr id="756" name="Google Shape;756;p40">
                <a:extLst>
                  <a:ext uri="{FF2B5EF4-FFF2-40B4-BE49-F238E27FC236}">
                    <a16:creationId xmlns:a16="http://schemas.microsoft.com/office/drawing/2014/main" id="{EA261E79-4D75-0861-35EC-E89E00A5985C}"/>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40">
                <a:extLst>
                  <a:ext uri="{FF2B5EF4-FFF2-40B4-BE49-F238E27FC236}">
                    <a16:creationId xmlns:a16="http://schemas.microsoft.com/office/drawing/2014/main" id="{42EA90EC-349F-2613-7425-5761083D234B}"/>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40">
                <a:extLst>
                  <a:ext uri="{FF2B5EF4-FFF2-40B4-BE49-F238E27FC236}">
                    <a16:creationId xmlns:a16="http://schemas.microsoft.com/office/drawing/2014/main" id="{6BADB2F8-8464-9C14-69D1-71B6682EB72E}"/>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40">
                <a:extLst>
                  <a:ext uri="{FF2B5EF4-FFF2-40B4-BE49-F238E27FC236}">
                    <a16:creationId xmlns:a16="http://schemas.microsoft.com/office/drawing/2014/main" id="{BE9A4292-E816-0611-F59C-017BBA701F21}"/>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60" name="Google Shape;760;p40">
              <a:extLst>
                <a:ext uri="{FF2B5EF4-FFF2-40B4-BE49-F238E27FC236}">
                  <a16:creationId xmlns:a16="http://schemas.microsoft.com/office/drawing/2014/main" id="{AADADF3C-0A78-665C-BE59-12278C5D2A3C}"/>
                </a:ext>
              </a:extLst>
            </p:cNvPr>
            <p:cNvSpPr/>
            <p:nvPr/>
          </p:nvSpPr>
          <p:spPr>
            <a:xfrm>
              <a:off x="233272" y="1668407"/>
              <a:ext cx="1212175" cy="965991"/>
            </a:xfrm>
            <a:custGeom>
              <a:avLst/>
              <a:gdLst/>
              <a:ahLst/>
              <a:cxnLst/>
              <a:rect l="l" t="t" r="r" b="b"/>
              <a:pathLst>
                <a:path w="31432" h="25050" extrusionOk="0">
                  <a:moveTo>
                    <a:pt x="0" y="0"/>
                  </a:moveTo>
                  <a:cubicBezTo>
                    <a:pt x="8720" y="10171"/>
                    <a:pt x="18137" y="23393"/>
                    <a:pt x="31432" y="2505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61" name="Google Shape;761;p40">
              <a:extLst>
                <a:ext uri="{FF2B5EF4-FFF2-40B4-BE49-F238E27FC236}">
                  <a16:creationId xmlns:a16="http://schemas.microsoft.com/office/drawing/2014/main" id="{48277079-337E-4683-4E86-D708D036D221}"/>
                </a:ext>
              </a:extLst>
            </p:cNvPr>
            <p:cNvSpPr/>
            <p:nvPr/>
          </p:nvSpPr>
          <p:spPr>
            <a:xfrm>
              <a:off x="218575" y="1657375"/>
              <a:ext cx="2342385" cy="966016"/>
            </a:xfrm>
            <a:custGeom>
              <a:avLst/>
              <a:gdLst/>
              <a:ahLst/>
              <a:cxnLst/>
              <a:rect l="l" t="t" r="r" b="b"/>
              <a:pathLst>
                <a:path w="58769" h="24670" extrusionOk="0">
                  <a:moveTo>
                    <a:pt x="0" y="0"/>
                  </a:moveTo>
                  <a:cubicBezTo>
                    <a:pt x="16766" y="13049"/>
                    <a:pt x="39766" y="15169"/>
                    <a:pt x="58769" y="2467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62" name="Google Shape;762;p40">
              <a:extLst>
                <a:ext uri="{FF2B5EF4-FFF2-40B4-BE49-F238E27FC236}">
                  <a16:creationId xmlns:a16="http://schemas.microsoft.com/office/drawing/2014/main" id="{B454B61F-7814-9E61-8CE8-9A1AD8AE62E7}"/>
                </a:ext>
              </a:extLst>
            </p:cNvPr>
            <p:cNvSpPr/>
            <p:nvPr/>
          </p:nvSpPr>
          <p:spPr>
            <a:xfrm>
              <a:off x="1489480" y="1661050"/>
              <a:ext cx="203630" cy="966016"/>
            </a:xfrm>
            <a:custGeom>
              <a:avLst/>
              <a:gdLst/>
              <a:ahLst/>
              <a:cxnLst/>
              <a:rect l="l" t="t" r="r" b="b"/>
              <a:pathLst>
                <a:path w="7184" h="24670" extrusionOk="0">
                  <a:moveTo>
                    <a:pt x="7049" y="0"/>
                  </a:moveTo>
                  <a:cubicBezTo>
                    <a:pt x="7897" y="8510"/>
                    <a:pt x="3825" y="17020"/>
                    <a:pt x="0" y="2467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63" name="Google Shape;763;p40">
              <a:extLst>
                <a:ext uri="{FF2B5EF4-FFF2-40B4-BE49-F238E27FC236}">
                  <a16:creationId xmlns:a16="http://schemas.microsoft.com/office/drawing/2014/main" id="{5D1BDB20-DA4A-974D-054E-60D48B9B8BA3}"/>
                </a:ext>
              </a:extLst>
            </p:cNvPr>
            <p:cNvSpPr/>
            <p:nvPr/>
          </p:nvSpPr>
          <p:spPr>
            <a:xfrm>
              <a:off x="1702600" y="1719800"/>
              <a:ext cx="858354" cy="914591"/>
            </a:xfrm>
            <a:custGeom>
              <a:avLst/>
              <a:gdLst/>
              <a:ahLst/>
              <a:cxnLst/>
              <a:rect l="l" t="t" r="r" b="b"/>
              <a:pathLst>
                <a:path w="20193" h="23241" extrusionOk="0">
                  <a:moveTo>
                    <a:pt x="20193" y="23241"/>
                  </a:moveTo>
                  <a:cubicBezTo>
                    <a:pt x="15103" y="14330"/>
                    <a:pt x="3239" y="9738"/>
                    <a:pt x="0"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nvGrpSpPr>
            <p:cNvPr id="764" name="Google Shape;764;p40">
              <a:extLst>
                <a:ext uri="{FF2B5EF4-FFF2-40B4-BE49-F238E27FC236}">
                  <a16:creationId xmlns:a16="http://schemas.microsoft.com/office/drawing/2014/main" id="{0DBCCDDE-CF99-F992-30C7-7220B3EC3527}"/>
                </a:ext>
              </a:extLst>
            </p:cNvPr>
            <p:cNvGrpSpPr/>
            <p:nvPr/>
          </p:nvGrpSpPr>
          <p:grpSpPr>
            <a:xfrm>
              <a:off x="2243844" y="3070646"/>
              <a:ext cx="975534" cy="2073106"/>
              <a:chOff x="3733925" y="3400424"/>
              <a:chExt cx="1079728" cy="2294274"/>
            </a:xfrm>
          </p:grpSpPr>
          <p:sp>
            <p:nvSpPr>
              <p:cNvPr id="765" name="Google Shape;765;p40">
                <a:extLst>
                  <a:ext uri="{FF2B5EF4-FFF2-40B4-BE49-F238E27FC236}">
                    <a16:creationId xmlns:a16="http://schemas.microsoft.com/office/drawing/2014/main" id="{3756DB94-55E6-4147-F497-521D0E5B6F02}"/>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40">
                <a:extLst>
                  <a:ext uri="{FF2B5EF4-FFF2-40B4-BE49-F238E27FC236}">
                    <a16:creationId xmlns:a16="http://schemas.microsoft.com/office/drawing/2014/main" id="{B86D6FCB-61A3-40E4-BDDD-867D0A705C47}"/>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40">
                <a:extLst>
                  <a:ext uri="{FF2B5EF4-FFF2-40B4-BE49-F238E27FC236}">
                    <a16:creationId xmlns:a16="http://schemas.microsoft.com/office/drawing/2014/main" id="{791E6953-93DF-A250-2B24-69A6698A944E}"/>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40">
                <a:extLst>
                  <a:ext uri="{FF2B5EF4-FFF2-40B4-BE49-F238E27FC236}">
                    <a16:creationId xmlns:a16="http://schemas.microsoft.com/office/drawing/2014/main" id="{2C3A7F6B-9D4B-B4B7-6DD9-DEBF675DAA9A}"/>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69" name="Google Shape;769;p40">
              <a:extLst>
                <a:ext uri="{FF2B5EF4-FFF2-40B4-BE49-F238E27FC236}">
                  <a16:creationId xmlns:a16="http://schemas.microsoft.com/office/drawing/2014/main" id="{A8D60AFD-38CA-67FA-5201-748399F4652D}"/>
                </a:ext>
              </a:extLst>
            </p:cNvPr>
            <p:cNvSpPr/>
            <p:nvPr/>
          </p:nvSpPr>
          <p:spPr>
            <a:xfrm>
              <a:off x="1483525" y="2631275"/>
              <a:ext cx="804850" cy="459600"/>
            </a:xfrm>
            <a:custGeom>
              <a:avLst/>
              <a:gdLst/>
              <a:ahLst/>
              <a:cxnLst/>
              <a:rect l="l" t="t" r="r" b="b"/>
              <a:pathLst>
                <a:path w="32194" h="18384" extrusionOk="0">
                  <a:moveTo>
                    <a:pt x="0" y="0"/>
                  </a:moveTo>
                  <a:cubicBezTo>
                    <a:pt x="7086" y="10124"/>
                    <a:pt x="19933" y="16839"/>
                    <a:pt x="32194" y="18384"/>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70" name="Google Shape;770;p40">
              <a:extLst>
                <a:ext uri="{FF2B5EF4-FFF2-40B4-BE49-F238E27FC236}">
                  <a16:creationId xmlns:a16="http://schemas.microsoft.com/office/drawing/2014/main" id="{DB974C82-D419-B322-950E-F6841BA72BAE}"/>
                </a:ext>
              </a:extLst>
            </p:cNvPr>
            <p:cNvSpPr/>
            <p:nvPr/>
          </p:nvSpPr>
          <p:spPr>
            <a:xfrm>
              <a:off x="1476375" y="2631275"/>
              <a:ext cx="1695450" cy="473875"/>
            </a:xfrm>
            <a:custGeom>
              <a:avLst/>
              <a:gdLst/>
              <a:ahLst/>
              <a:cxnLst/>
              <a:rect l="l" t="t" r="r" b="b"/>
              <a:pathLst>
                <a:path w="67818" h="18955" extrusionOk="0">
                  <a:moveTo>
                    <a:pt x="0" y="0"/>
                  </a:moveTo>
                  <a:cubicBezTo>
                    <a:pt x="17915" y="15166"/>
                    <a:pt x="48712" y="5320"/>
                    <a:pt x="67818" y="1895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71" name="Google Shape;771;p40">
              <a:extLst>
                <a:ext uri="{FF2B5EF4-FFF2-40B4-BE49-F238E27FC236}">
                  <a16:creationId xmlns:a16="http://schemas.microsoft.com/office/drawing/2014/main" id="{3FACE91A-9388-9D0A-B24A-EBF785466912}"/>
                </a:ext>
              </a:extLst>
            </p:cNvPr>
            <p:cNvSpPr/>
            <p:nvPr/>
          </p:nvSpPr>
          <p:spPr>
            <a:xfrm>
              <a:off x="2297288" y="2631275"/>
              <a:ext cx="257779" cy="473875"/>
            </a:xfrm>
            <a:custGeom>
              <a:avLst/>
              <a:gdLst/>
              <a:ahLst/>
              <a:cxnLst/>
              <a:rect l="l" t="t" r="r" b="b"/>
              <a:pathLst>
                <a:path w="8953" h="18955" extrusionOk="0">
                  <a:moveTo>
                    <a:pt x="8953" y="0"/>
                  </a:moveTo>
                  <a:cubicBezTo>
                    <a:pt x="4589" y="5458"/>
                    <a:pt x="864" y="12021"/>
                    <a:pt x="0" y="1895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72" name="Google Shape;772;p40">
              <a:extLst>
                <a:ext uri="{FF2B5EF4-FFF2-40B4-BE49-F238E27FC236}">
                  <a16:creationId xmlns:a16="http://schemas.microsoft.com/office/drawing/2014/main" id="{BC090CF3-BE51-BA1B-2130-281F9F915403}"/>
                </a:ext>
              </a:extLst>
            </p:cNvPr>
            <p:cNvSpPr/>
            <p:nvPr/>
          </p:nvSpPr>
          <p:spPr>
            <a:xfrm>
              <a:off x="2521750" y="2636050"/>
              <a:ext cx="642925" cy="457200"/>
            </a:xfrm>
            <a:custGeom>
              <a:avLst/>
              <a:gdLst/>
              <a:ahLst/>
              <a:cxnLst/>
              <a:rect l="l" t="t" r="r" b="b"/>
              <a:pathLst>
                <a:path w="25717" h="18288" extrusionOk="0">
                  <a:moveTo>
                    <a:pt x="0" y="0"/>
                  </a:moveTo>
                  <a:cubicBezTo>
                    <a:pt x="6573" y="8212"/>
                    <a:pt x="17159" y="12172"/>
                    <a:pt x="25717" y="18288"/>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grpSp>
        <p:nvGrpSpPr>
          <p:cNvPr id="6" name="Group 5">
            <a:extLst>
              <a:ext uri="{FF2B5EF4-FFF2-40B4-BE49-F238E27FC236}">
                <a16:creationId xmlns:a16="http://schemas.microsoft.com/office/drawing/2014/main" id="{214854B6-2599-31D4-4F8B-9F618DCA8898}"/>
              </a:ext>
            </a:extLst>
          </p:cNvPr>
          <p:cNvGrpSpPr/>
          <p:nvPr/>
        </p:nvGrpSpPr>
        <p:grpSpPr>
          <a:xfrm>
            <a:off x="2607814" y="902174"/>
            <a:ext cx="6513786" cy="3699149"/>
            <a:chOff x="1314606" y="824597"/>
            <a:chExt cx="6513786" cy="3699149"/>
          </a:xfrm>
        </p:grpSpPr>
        <p:sp>
          <p:nvSpPr>
            <p:cNvPr id="7" name="Rectangle 6">
              <a:extLst>
                <a:ext uri="{FF2B5EF4-FFF2-40B4-BE49-F238E27FC236}">
                  <a16:creationId xmlns:a16="http://schemas.microsoft.com/office/drawing/2014/main" id="{E098B5B0-CA18-04E5-9207-387C50BF080F}"/>
                </a:ext>
              </a:extLst>
            </p:cNvPr>
            <p:cNvSpPr/>
            <p:nvPr/>
          </p:nvSpPr>
          <p:spPr>
            <a:xfrm>
              <a:off x="3881570" y="824597"/>
              <a:ext cx="1379858" cy="1058071"/>
            </a:xfrm>
            <a:prstGeom prst="rect">
              <a:avLst/>
            </a:prstGeom>
            <a:solidFill>
              <a:srgbClr val="FFFFFF"/>
            </a:solidFill>
            <a:ln>
              <a:solidFill>
                <a:srgbClr val="B4B4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a:t>III</a:t>
              </a:r>
            </a:p>
          </p:txBody>
        </p:sp>
        <p:sp>
          <p:nvSpPr>
            <p:cNvPr id="8" name="TextBox 7">
              <a:extLst>
                <a:ext uri="{FF2B5EF4-FFF2-40B4-BE49-F238E27FC236}">
                  <a16:creationId xmlns:a16="http://schemas.microsoft.com/office/drawing/2014/main" id="{946ECB5E-0CCA-83A0-75CA-9C735CCBF806}"/>
                </a:ext>
              </a:extLst>
            </p:cNvPr>
            <p:cNvSpPr txBox="1"/>
            <p:nvPr/>
          </p:nvSpPr>
          <p:spPr>
            <a:xfrm>
              <a:off x="1314606" y="2107507"/>
              <a:ext cx="6513786" cy="2416239"/>
            </a:xfrm>
            <a:prstGeom prst="rect">
              <a:avLst/>
            </a:prstGeom>
            <a:noFill/>
          </p:spPr>
          <p:txBody>
            <a:bodyPr wrap="square">
              <a:spAutoFit/>
            </a:bodyPr>
            <a:lstStyle/>
            <a:p>
              <a:pPr algn="ctr">
                <a:lnSpc>
                  <a:spcPct val="150000"/>
                </a:lnSpc>
              </a:pPr>
              <a:r>
                <a:rPr lang="en-US" sz="3500" b="1"/>
                <a:t>TRIỂN VỌNG PHÁT TRIỂN CỦA KĨ THUẬT ĐIỆN TRONG SẢN XUẤT VÀ ĐỜI SỐNG </a:t>
              </a:r>
            </a:p>
          </p:txBody>
        </p:sp>
      </p:grpSp>
    </p:spTree>
    <p:extLst>
      <p:ext uri="{BB962C8B-B14F-4D97-AF65-F5344CB8AC3E}">
        <p14:creationId xmlns:p14="http://schemas.microsoft.com/office/powerpoint/2010/main" val="141838557"/>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0">
          <a:extLst>
            <a:ext uri="{FF2B5EF4-FFF2-40B4-BE49-F238E27FC236}">
              <a16:creationId xmlns:a16="http://schemas.microsoft.com/office/drawing/2014/main" id="{E20E1346-FA44-DD7F-8466-7A166E3AF194}"/>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11C4E6F-A284-ACA0-0696-DA407AAF748D}"/>
              </a:ext>
            </a:extLst>
          </p:cNvPr>
          <p:cNvGrpSpPr/>
          <p:nvPr/>
        </p:nvGrpSpPr>
        <p:grpSpPr>
          <a:xfrm>
            <a:off x="220437" y="-137885"/>
            <a:ext cx="9264648" cy="834571"/>
            <a:chOff x="220437" y="-137885"/>
            <a:chExt cx="9264648" cy="834571"/>
          </a:xfrm>
        </p:grpSpPr>
        <p:sp>
          <p:nvSpPr>
            <p:cNvPr id="4" name="Parallelogram 3">
              <a:extLst>
                <a:ext uri="{FF2B5EF4-FFF2-40B4-BE49-F238E27FC236}">
                  <a16:creationId xmlns:a16="http://schemas.microsoft.com/office/drawing/2014/main" id="{B5B06FB0-8C3F-379B-30DA-614C8CF46671}"/>
                </a:ext>
              </a:extLst>
            </p:cNvPr>
            <p:cNvSpPr/>
            <p:nvPr/>
          </p:nvSpPr>
          <p:spPr>
            <a:xfrm>
              <a:off x="259150" y="-137885"/>
              <a:ext cx="9225935" cy="834571"/>
            </a:xfrm>
            <a:prstGeom prst="parallelogram">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1630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3AEB7671-7F90-78C9-1D92-6D9E5FCED3CB}"/>
                </a:ext>
              </a:extLst>
            </p:cNvPr>
            <p:cNvSpPr txBox="1"/>
            <p:nvPr/>
          </p:nvSpPr>
          <p:spPr>
            <a:xfrm>
              <a:off x="220437" y="141515"/>
              <a:ext cx="8703126" cy="4770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cs typeface="Arial"/>
                  <a:sym typeface="Arial"/>
                </a:rPr>
                <a:t>1. Triển vọng phát triển của kĩ thuật điện trong sản xuất</a:t>
              </a:r>
            </a:p>
          </p:txBody>
        </p:sp>
      </p:grpSp>
      <p:grpSp>
        <p:nvGrpSpPr>
          <p:cNvPr id="3" name="Group 2">
            <a:extLst>
              <a:ext uri="{FF2B5EF4-FFF2-40B4-BE49-F238E27FC236}">
                <a16:creationId xmlns:a16="http://schemas.microsoft.com/office/drawing/2014/main" id="{1FE74E7A-6261-DCEE-9906-740DA583134B}"/>
              </a:ext>
            </a:extLst>
          </p:cNvPr>
          <p:cNvGrpSpPr/>
          <p:nvPr/>
        </p:nvGrpSpPr>
        <p:grpSpPr>
          <a:xfrm>
            <a:off x="259150" y="794437"/>
            <a:ext cx="8492056" cy="958660"/>
            <a:chOff x="259150" y="988683"/>
            <a:chExt cx="8492056" cy="958660"/>
          </a:xfrm>
        </p:grpSpPr>
        <p:sp>
          <p:nvSpPr>
            <p:cNvPr id="14" name="TextBox 13">
              <a:extLst>
                <a:ext uri="{FF2B5EF4-FFF2-40B4-BE49-F238E27FC236}">
                  <a16:creationId xmlns:a16="http://schemas.microsoft.com/office/drawing/2014/main" id="{15BFA0F7-0475-B629-3B94-04DBC6061A2E}"/>
                </a:ext>
              </a:extLst>
            </p:cNvPr>
            <p:cNvSpPr txBox="1"/>
            <p:nvPr/>
          </p:nvSpPr>
          <p:spPr>
            <a:xfrm>
              <a:off x="994228" y="988683"/>
              <a:ext cx="7756978"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C00000"/>
                  </a:solidFill>
                  <a:effectLst/>
                  <a:uLnTx/>
                  <a:uFillTx/>
                  <a:latin typeface="Arial"/>
                  <a:cs typeface="Arial"/>
                  <a:sym typeface="Arial"/>
                </a:rPr>
                <a:t>Quan sát Hình 1.4 – 1.5, nghiên cứu nội dung mục III.1, thảo luận thực hiện các nhiệm vụ: </a:t>
              </a: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2" name="Freeform 4">
              <a:extLst>
                <a:ext uri="{FF2B5EF4-FFF2-40B4-BE49-F238E27FC236}">
                  <a16:creationId xmlns:a16="http://schemas.microsoft.com/office/drawing/2014/main" id="{C4ACEDD1-000A-40B1-31FA-C9F00B367A7E}"/>
                </a:ext>
              </a:extLst>
            </p:cNvPr>
            <p:cNvSpPr/>
            <p:nvPr/>
          </p:nvSpPr>
          <p:spPr>
            <a:xfrm>
              <a:off x="259150" y="1199923"/>
              <a:ext cx="669763" cy="648833"/>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1" name="Group 20">
            <a:extLst>
              <a:ext uri="{FF2B5EF4-FFF2-40B4-BE49-F238E27FC236}">
                <a16:creationId xmlns:a16="http://schemas.microsoft.com/office/drawing/2014/main" id="{641574F9-F316-B04C-428C-F4C21E8807C9}"/>
              </a:ext>
            </a:extLst>
          </p:cNvPr>
          <p:cNvGrpSpPr/>
          <p:nvPr/>
        </p:nvGrpSpPr>
        <p:grpSpPr>
          <a:xfrm>
            <a:off x="4418959" y="1483967"/>
            <a:ext cx="4447720" cy="3418089"/>
            <a:chOff x="4303486" y="1453140"/>
            <a:chExt cx="4447720" cy="3418089"/>
          </a:xfrm>
        </p:grpSpPr>
        <p:sp>
          <p:nvSpPr>
            <p:cNvPr id="18" name="Rectangle 17">
              <a:extLst>
                <a:ext uri="{FF2B5EF4-FFF2-40B4-BE49-F238E27FC236}">
                  <a16:creationId xmlns:a16="http://schemas.microsoft.com/office/drawing/2014/main" id="{E59DA364-EB92-2E90-2084-1AF7F333B4CF}"/>
                </a:ext>
              </a:extLst>
            </p:cNvPr>
            <p:cNvSpPr/>
            <p:nvPr/>
          </p:nvSpPr>
          <p:spPr>
            <a:xfrm>
              <a:off x="4303486" y="1915886"/>
              <a:ext cx="4447720" cy="2949206"/>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1630F"/>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id="{39234468-59F4-C8F6-82EF-F69E0683E97C}"/>
                </a:ext>
              </a:extLst>
            </p:cNvPr>
            <p:cNvSpPr txBox="1"/>
            <p:nvPr/>
          </p:nvSpPr>
          <p:spPr>
            <a:xfrm>
              <a:off x="4338025" y="2337202"/>
              <a:ext cx="4377871" cy="2534027"/>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Trình bày triển vọng phát triển của kĩ thuật điện</a:t>
              </a:r>
              <a:r>
                <a:rPr kumimoji="0" lang="en-US" sz="1800" b="0" i="0" u="none" strike="noStrike" kern="0" cap="none" spc="0" normalizeH="0" baseline="0" noProof="0" dirty="0">
                  <a:ln>
                    <a:noFill/>
                  </a:ln>
                  <a:solidFill>
                    <a:srgbClr val="000000"/>
                  </a:solidFill>
                  <a:effectLst/>
                  <a:uLnTx/>
                  <a:uFillTx/>
                  <a:latin typeface="Arial"/>
                  <a:cs typeface="Arial"/>
                  <a:sym typeface="Arial"/>
                </a:rPr>
                <a:t>.</a:t>
              </a:r>
              <a:endParaRPr kumimoji="0" lang="vi-VN" sz="18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just"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Quan sát Hình 1.4 và cho biết sự phát triển của lưới điện thông minh</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just" defTabSz="914400" rtl="0" eaLnBrk="1" fontAlgn="auto" latinLnBrk="0" hangingPunct="1">
                <a:lnSpc>
                  <a:spcPct val="150000"/>
                </a:lnSpc>
                <a:spcBef>
                  <a:spcPts val="0"/>
                </a:spcBef>
                <a:spcAft>
                  <a:spcPts val="0"/>
                </a:spcAft>
                <a:buClr>
                  <a:srgbClr val="000000"/>
                </a:buClr>
                <a:buSzTx/>
                <a:buFont typeface="+mj-lt"/>
                <a:buAutoNum type="arabicPeriod"/>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Kĩ thuật điện có triển vọng phát triển như thế nào trong sản xuất?</a:t>
              </a:r>
            </a:p>
          </p:txBody>
        </p:sp>
        <p:sp>
          <p:nvSpPr>
            <p:cNvPr id="20" name="Freeform 8">
              <a:extLst>
                <a:ext uri="{FF2B5EF4-FFF2-40B4-BE49-F238E27FC236}">
                  <a16:creationId xmlns:a16="http://schemas.microsoft.com/office/drawing/2014/main" id="{D38B6FB2-25C7-F698-8A2E-25AE95792097}"/>
                </a:ext>
              </a:extLst>
            </p:cNvPr>
            <p:cNvSpPr/>
            <p:nvPr/>
          </p:nvSpPr>
          <p:spPr>
            <a:xfrm>
              <a:off x="6047630" y="1453140"/>
              <a:ext cx="958660" cy="95866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9" name="Group 18">
            <a:extLst>
              <a:ext uri="{FF2B5EF4-FFF2-40B4-BE49-F238E27FC236}">
                <a16:creationId xmlns:a16="http://schemas.microsoft.com/office/drawing/2014/main" id="{A8A5C69C-D4C1-F88D-6878-2394FEF0DAFB}"/>
              </a:ext>
            </a:extLst>
          </p:cNvPr>
          <p:cNvGrpSpPr/>
          <p:nvPr/>
        </p:nvGrpSpPr>
        <p:grpSpPr>
          <a:xfrm>
            <a:off x="277321" y="2069363"/>
            <a:ext cx="3991830" cy="2986582"/>
            <a:chOff x="277321" y="2069363"/>
            <a:chExt cx="3991830" cy="2986582"/>
          </a:xfrm>
        </p:grpSpPr>
        <p:pic>
          <p:nvPicPr>
            <p:cNvPr id="8" name="Picture 7">
              <a:extLst>
                <a:ext uri="{FF2B5EF4-FFF2-40B4-BE49-F238E27FC236}">
                  <a16:creationId xmlns:a16="http://schemas.microsoft.com/office/drawing/2014/main" id="{20701E0A-6824-D0BC-0C4A-6CDFCC9CEF5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77321" y="2069363"/>
              <a:ext cx="3991830" cy="2670316"/>
            </a:xfrm>
            <a:prstGeom prst="rect">
              <a:avLst/>
            </a:prstGeom>
          </p:spPr>
        </p:pic>
        <p:sp>
          <p:nvSpPr>
            <p:cNvPr id="16" name="TextBox 15">
              <a:extLst>
                <a:ext uri="{FF2B5EF4-FFF2-40B4-BE49-F238E27FC236}">
                  <a16:creationId xmlns:a16="http://schemas.microsoft.com/office/drawing/2014/main" id="{2C864002-8F56-26CE-E137-FBF00490C067}"/>
                </a:ext>
              </a:extLst>
            </p:cNvPr>
            <p:cNvSpPr txBox="1"/>
            <p:nvPr/>
          </p:nvSpPr>
          <p:spPr>
            <a:xfrm>
              <a:off x="489541" y="4748168"/>
              <a:ext cx="3306132" cy="307777"/>
            </a:xfrm>
            <a:prstGeom prst="rect">
              <a:avLst/>
            </a:prstGeom>
            <a:noFill/>
          </p:spPr>
          <p:txBody>
            <a:bodyPr wrap="square" rtlCol="0">
              <a:spAutoFit/>
            </a:bodyPr>
            <a:lstStyle/>
            <a:p>
              <a:pPr algn="ctr"/>
              <a:r>
                <a:rPr lang="en-US" b="1" i="1">
                  <a:solidFill>
                    <a:srgbClr val="0070C0"/>
                  </a:solidFill>
                </a:rPr>
                <a:t>Hình 1.4. </a:t>
              </a:r>
              <a:r>
                <a:rPr lang="en-US">
                  <a:solidFill>
                    <a:srgbClr val="0070C0"/>
                  </a:solidFill>
                </a:rPr>
                <a:t>Lưới điện thông minh </a:t>
              </a:r>
            </a:p>
          </p:txBody>
        </p:sp>
      </p:grpSp>
    </p:spTree>
    <p:extLst>
      <p:ext uri="{BB962C8B-B14F-4D97-AF65-F5344CB8AC3E}">
        <p14:creationId xmlns:p14="http://schemas.microsoft.com/office/powerpoint/2010/main" val="358886276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7158FB53-5440-06C9-D16C-C79BAA1EDAA1}"/>
            </a:ext>
          </a:extLst>
        </p:cNvPr>
        <p:cNvGrpSpPr/>
        <p:nvPr/>
      </p:nvGrpSpPr>
      <p:grpSpPr>
        <a:xfrm>
          <a:off x="0" y="0"/>
          <a:ext cx="0" cy="0"/>
          <a:chOff x="0" y="0"/>
          <a:chExt cx="0" cy="0"/>
        </a:xfrm>
      </p:grpSpPr>
      <p:sp>
        <p:nvSpPr>
          <p:cNvPr id="31" name="Oval 30">
            <a:extLst>
              <a:ext uri="{FF2B5EF4-FFF2-40B4-BE49-F238E27FC236}">
                <a16:creationId xmlns:a16="http://schemas.microsoft.com/office/drawing/2014/main" id="{6243DFC0-C64E-3AF0-DCEB-ABB9BBFFED75}"/>
              </a:ext>
            </a:extLst>
          </p:cNvPr>
          <p:cNvSpPr/>
          <p:nvPr/>
        </p:nvSpPr>
        <p:spPr>
          <a:xfrm>
            <a:off x="5077664" y="-1632858"/>
            <a:ext cx="4680857" cy="4680857"/>
          </a:xfrm>
          <a:prstGeom prst="ellipse">
            <a:avLst/>
          </a:prstGeom>
          <a:noFill/>
          <a:ln w="12700">
            <a:solidFill>
              <a:srgbClr val="D1630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riển vọng ngành điện 6 tháng cuối năm và 2 cổ phiếu tiềm năng | Mekong  ASEAN">
            <a:extLst>
              <a:ext uri="{FF2B5EF4-FFF2-40B4-BE49-F238E27FC236}">
                <a16:creationId xmlns:a16="http://schemas.microsoft.com/office/drawing/2014/main" id="{313F93D8-B0C0-12D7-3847-F9E8F46CA9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98"/>
          <a:stretch/>
        </p:blipFill>
        <p:spPr bwMode="auto">
          <a:xfrm>
            <a:off x="5568816" y="-1097210"/>
            <a:ext cx="4438783" cy="4428240"/>
          </a:xfrm>
          <a:prstGeom prst="ellipse">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4CB7E2B8-1053-FB55-8BEC-3DD8180354FD}"/>
              </a:ext>
            </a:extLst>
          </p:cNvPr>
          <p:cNvGrpSpPr/>
          <p:nvPr/>
        </p:nvGrpSpPr>
        <p:grpSpPr>
          <a:xfrm>
            <a:off x="1671480" y="60780"/>
            <a:ext cx="2394857" cy="2394857"/>
            <a:chOff x="1524000" y="283028"/>
            <a:chExt cx="2394857" cy="2394857"/>
          </a:xfrm>
        </p:grpSpPr>
        <p:sp>
          <p:nvSpPr>
            <p:cNvPr id="33" name="Oval 32">
              <a:extLst>
                <a:ext uri="{FF2B5EF4-FFF2-40B4-BE49-F238E27FC236}">
                  <a16:creationId xmlns:a16="http://schemas.microsoft.com/office/drawing/2014/main" id="{574726DA-3614-2EEB-A557-B46411CE5DE7}"/>
                </a:ext>
              </a:extLst>
            </p:cNvPr>
            <p:cNvSpPr/>
            <p:nvPr/>
          </p:nvSpPr>
          <p:spPr>
            <a:xfrm>
              <a:off x="1524000" y="283028"/>
              <a:ext cx="2394857" cy="2394857"/>
            </a:xfrm>
            <a:prstGeom prst="ellipse">
              <a:avLst/>
            </a:prstGeom>
            <a:solidFill>
              <a:srgbClr val="D16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DADB2D3-4F61-78C7-78F8-35FCBA360280}"/>
                </a:ext>
              </a:extLst>
            </p:cNvPr>
            <p:cNvSpPr txBox="1"/>
            <p:nvPr/>
          </p:nvSpPr>
          <p:spPr>
            <a:xfrm>
              <a:off x="1589314" y="701357"/>
              <a:ext cx="2264228" cy="430887"/>
            </a:xfrm>
            <a:prstGeom prst="rect">
              <a:avLst/>
            </a:prstGeom>
            <a:noFill/>
          </p:spPr>
          <p:txBody>
            <a:bodyPr wrap="square" rtlCol="0">
              <a:spAutoFit/>
            </a:bodyPr>
            <a:lstStyle/>
            <a:p>
              <a:pPr algn="ctr"/>
              <a:r>
                <a:rPr lang="en-US" sz="2200" b="1">
                  <a:solidFill>
                    <a:srgbClr val="FFFFFF"/>
                  </a:solidFill>
                </a:rPr>
                <a:t>TRIỂN VỌNG </a:t>
              </a:r>
            </a:p>
          </p:txBody>
        </p:sp>
      </p:grpSp>
      <p:grpSp>
        <p:nvGrpSpPr>
          <p:cNvPr id="40" name="Group 39">
            <a:extLst>
              <a:ext uri="{FF2B5EF4-FFF2-40B4-BE49-F238E27FC236}">
                <a16:creationId xmlns:a16="http://schemas.microsoft.com/office/drawing/2014/main" id="{37C9000C-6042-C75C-A7CC-A1B13D7CF0EE}"/>
              </a:ext>
            </a:extLst>
          </p:cNvPr>
          <p:cNvGrpSpPr/>
          <p:nvPr/>
        </p:nvGrpSpPr>
        <p:grpSpPr>
          <a:xfrm>
            <a:off x="1018337" y="894662"/>
            <a:ext cx="1976528" cy="1976528"/>
            <a:chOff x="870857" y="1116910"/>
            <a:chExt cx="1976528" cy="1976528"/>
          </a:xfrm>
        </p:grpSpPr>
        <p:sp>
          <p:nvSpPr>
            <p:cNvPr id="35" name="Oval 34">
              <a:extLst>
                <a:ext uri="{FF2B5EF4-FFF2-40B4-BE49-F238E27FC236}">
                  <a16:creationId xmlns:a16="http://schemas.microsoft.com/office/drawing/2014/main" id="{E1523CD7-E314-DB3B-8173-E63E171E28BA}"/>
                </a:ext>
              </a:extLst>
            </p:cNvPr>
            <p:cNvSpPr/>
            <p:nvPr/>
          </p:nvSpPr>
          <p:spPr>
            <a:xfrm>
              <a:off x="870857" y="1116910"/>
              <a:ext cx="1976528" cy="1976528"/>
            </a:xfrm>
            <a:prstGeom prst="ellipse">
              <a:avLst/>
            </a:prstGeom>
            <a:solidFill>
              <a:schemeClr val="bg1">
                <a:lumMod val="20000"/>
                <a:lumOff val="80000"/>
              </a:schemeClr>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F74D29E-7467-33C2-6B3D-EB7C94F2C312}"/>
                </a:ext>
              </a:extLst>
            </p:cNvPr>
            <p:cNvSpPr txBox="1"/>
            <p:nvPr/>
          </p:nvSpPr>
          <p:spPr>
            <a:xfrm>
              <a:off x="1086235" y="1620537"/>
              <a:ext cx="1545771" cy="958660"/>
            </a:xfrm>
            <a:prstGeom prst="rect">
              <a:avLst/>
            </a:prstGeom>
            <a:noFill/>
          </p:spPr>
          <p:txBody>
            <a:bodyPr wrap="square" rtlCol="0">
              <a:spAutoFit/>
            </a:bodyPr>
            <a:lstStyle/>
            <a:p>
              <a:pPr algn="ctr">
                <a:lnSpc>
                  <a:spcPct val="150000"/>
                </a:lnSpc>
              </a:pPr>
              <a:r>
                <a:rPr lang="en-US" sz="2000"/>
                <a:t>Nâng cao chất lượng </a:t>
              </a:r>
            </a:p>
          </p:txBody>
        </p:sp>
      </p:grpSp>
      <p:grpSp>
        <p:nvGrpSpPr>
          <p:cNvPr id="41" name="Group 40">
            <a:extLst>
              <a:ext uri="{FF2B5EF4-FFF2-40B4-BE49-F238E27FC236}">
                <a16:creationId xmlns:a16="http://schemas.microsoft.com/office/drawing/2014/main" id="{A31C60C2-4DE1-0235-E6C1-7D2E66213677}"/>
              </a:ext>
            </a:extLst>
          </p:cNvPr>
          <p:cNvGrpSpPr/>
          <p:nvPr/>
        </p:nvGrpSpPr>
        <p:grpSpPr>
          <a:xfrm>
            <a:off x="2682808" y="1015272"/>
            <a:ext cx="1976528" cy="1976528"/>
            <a:chOff x="2648858" y="1430700"/>
            <a:chExt cx="1976528" cy="1976528"/>
          </a:xfrm>
        </p:grpSpPr>
        <p:sp>
          <p:nvSpPr>
            <p:cNvPr id="34" name="Oval 33">
              <a:extLst>
                <a:ext uri="{FF2B5EF4-FFF2-40B4-BE49-F238E27FC236}">
                  <a16:creationId xmlns:a16="http://schemas.microsoft.com/office/drawing/2014/main" id="{54986E90-427E-DBFC-8372-C61D9750F7E4}"/>
                </a:ext>
              </a:extLst>
            </p:cNvPr>
            <p:cNvSpPr/>
            <p:nvPr/>
          </p:nvSpPr>
          <p:spPr>
            <a:xfrm>
              <a:off x="2648858" y="1430700"/>
              <a:ext cx="1976528" cy="1976528"/>
            </a:xfrm>
            <a:prstGeom prst="ellipse">
              <a:avLst/>
            </a:prstGeom>
            <a:solidFill>
              <a:schemeClr val="bg1">
                <a:lumMod val="20000"/>
                <a:lumOff val="80000"/>
              </a:schemeClr>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57F7810-B6F5-092A-D8E1-A4365C7928B5}"/>
                </a:ext>
              </a:extLst>
            </p:cNvPr>
            <p:cNvSpPr txBox="1"/>
            <p:nvPr/>
          </p:nvSpPr>
          <p:spPr>
            <a:xfrm>
              <a:off x="2883674" y="1927002"/>
              <a:ext cx="1545771" cy="958660"/>
            </a:xfrm>
            <a:prstGeom prst="rect">
              <a:avLst/>
            </a:prstGeom>
            <a:noFill/>
          </p:spPr>
          <p:txBody>
            <a:bodyPr wrap="square" rtlCol="0">
              <a:spAutoFit/>
            </a:bodyPr>
            <a:lstStyle/>
            <a:p>
              <a:pPr algn="ctr">
                <a:lnSpc>
                  <a:spcPct val="150000"/>
                </a:lnSpc>
              </a:pPr>
              <a:r>
                <a:rPr lang="en-US" sz="2000"/>
                <a:t>Giảm </a:t>
              </a:r>
            </a:p>
            <a:p>
              <a:pPr algn="ctr">
                <a:lnSpc>
                  <a:spcPct val="150000"/>
                </a:lnSpc>
              </a:pPr>
              <a:r>
                <a:rPr lang="en-US" sz="2000"/>
                <a:t>hao tổn </a:t>
              </a:r>
            </a:p>
          </p:txBody>
        </p:sp>
      </p:grpSp>
      <p:grpSp>
        <p:nvGrpSpPr>
          <p:cNvPr id="46" name="Group 45">
            <a:extLst>
              <a:ext uri="{FF2B5EF4-FFF2-40B4-BE49-F238E27FC236}">
                <a16:creationId xmlns:a16="http://schemas.microsoft.com/office/drawing/2014/main" id="{3B4D4C1B-A75B-8A12-DF55-597CACBEBF88}"/>
              </a:ext>
            </a:extLst>
          </p:cNvPr>
          <p:cNvGrpSpPr/>
          <p:nvPr/>
        </p:nvGrpSpPr>
        <p:grpSpPr>
          <a:xfrm>
            <a:off x="292622" y="3112410"/>
            <a:ext cx="1531258" cy="1916790"/>
            <a:chOff x="292622" y="3112410"/>
            <a:chExt cx="1531258" cy="1916790"/>
          </a:xfrm>
        </p:grpSpPr>
        <p:sp>
          <p:nvSpPr>
            <p:cNvPr id="43" name="Rectangle: Diagonal Corners Rounded 42">
              <a:extLst>
                <a:ext uri="{FF2B5EF4-FFF2-40B4-BE49-F238E27FC236}">
                  <a16:creationId xmlns:a16="http://schemas.microsoft.com/office/drawing/2014/main" id="{6CC4B38B-6501-CF15-5228-9C2DBB53DFA2}"/>
                </a:ext>
              </a:extLst>
            </p:cNvPr>
            <p:cNvSpPr/>
            <p:nvPr/>
          </p:nvSpPr>
          <p:spPr>
            <a:xfrm>
              <a:off x="372451" y="3184980"/>
              <a:ext cx="1451429" cy="1844220"/>
            </a:xfrm>
            <a:prstGeom prst="round2DiagRect">
              <a:avLst/>
            </a:prstGeom>
            <a:noFill/>
            <a:ln w="12700">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Diagonal Corners Rounded 41">
              <a:extLst>
                <a:ext uri="{FF2B5EF4-FFF2-40B4-BE49-F238E27FC236}">
                  <a16:creationId xmlns:a16="http://schemas.microsoft.com/office/drawing/2014/main" id="{4E94D860-57F8-384E-5B46-441FE8F15BE5}"/>
                </a:ext>
              </a:extLst>
            </p:cNvPr>
            <p:cNvSpPr/>
            <p:nvPr/>
          </p:nvSpPr>
          <p:spPr>
            <a:xfrm>
              <a:off x="292622" y="3112410"/>
              <a:ext cx="1451429" cy="1844220"/>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9099E0B-0AE1-9100-D352-1634205A0C33}"/>
                </a:ext>
              </a:extLst>
            </p:cNvPr>
            <p:cNvSpPr txBox="1"/>
            <p:nvPr/>
          </p:nvSpPr>
          <p:spPr>
            <a:xfrm>
              <a:off x="323465" y="3360302"/>
              <a:ext cx="1369787" cy="1287532"/>
            </a:xfrm>
            <a:prstGeom prst="rect">
              <a:avLst/>
            </a:prstGeom>
            <a:noFill/>
          </p:spPr>
          <p:txBody>
            <a:bodyPr wrap="square">
              <a:spAutoFit/>
            </a:bodyPr>
            <a:lstStyle/>
            <a:p>
              <a:pPr algn="just">
                <a:lnSpc>
                  <a:spcPct val="150000"/>
                </a:lnSpc>
              </a:pPr>
              <a:r>
                <a:rPr lang="en-US" sz="1800"/>
                <a:t>Phát triển nguồn điện tái tạo</a:t>
              </a:r>
            </a:p>
          </p:txBody>
        </p:sp>
      </p:grpSp>
      <p:grpSp>
        <p:nvGrpSpPr>
          <p:cNvPr id="47" name="Group 46">
            <a:extLst>
              <a:ext uri="{FF2B5EF4-FFF2-40B4-BE49-F238E27FC236}">
                <a16:creationId xmlns:a16="http://schemas.microsoft.com/office/drawing/2014/main" id="{868BA7AE-E36E-7307-C22F-FF6A75DF6819}"/>
              </a:ext>
            </a:extLst>
          </p:cNvPr>
          <p:cNvGrpSpPr/>
          <p:nvPr/>
        </p:nvGrpSpPr>
        <p:grpSpPr>
          <a:xfrm>
            <a:off x="2165090" y="3116339"/>
            <a:ext cx="1531258" cy="1916790"/>
            <a:chOff x="292622" y="3112410"/>
            <a:chExt cx="1531258" cy="1916790"/>
          </a:xfrm>
        </p:grpSpPr>
        <p:sp>
          <p:nvSpPr>
            <p:cNvPr id="48" name="Rectangle: Diagonal Corners Rounded 47">
              <a:extLst>
                <a:ext uri="{FF2B5EF4-FFF2-40B4-BE49-F238E27FC236}">
                  <a16:creationId xmlns:a16="http://schemas.microsoft.com/office/drawing/2014/main" id="{14DA8FD0-EF66-33F0-A1F7-E4A48E10D61C}"/>
                </a:ext>
              </a:extLst>
            </p:cNvPr>
            <p:cNvSpPr/>
            <p:nvPr/>
          </p:nvSpPr>
          <p:spPr>
            <a:xfrm>
              <a:off x="372451" y="3184980"/>
              <a:ext cx="1451429" cy="1844220"/>
            </a:xfrm>
            <a:prstGeom prst="round2DiagRect">
              <a:avLst/>
            </a:prstGeom>
            <a:noFill/>
            <a:ln w="12700">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Diagonal Corners Rounded 48">
              <a:extLst>
                <a:ext uri="{FF2B5EF4-FFF2-40B4-BE49-F238E27FC236}">
                  <a16:creationId xmlns:a16="http://schemas.microsoft.com/office/drawing/2014/main" id="{3F7A5C3F-BADF-1456-B822-C87C69C0D861}"/>
                </a:ext>
              </a:extLst>
            </p:cNvPr>
            <p:cNvSpPr/>
            <p:nvPr/>
          </p:nvSpPr>
          <p:spPr>
            <a:xfrm>
              <a:off x="292622" y="3112410"/>
              <a:ext cx="1451429" cy="1844220"/>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D7A045CF-D216-5C5E-2707-496378F5420C}"/>
                </a:ext>
              </a:extLst>
            </p:cNvPr>
            <p:cNvSpPr txBox="1"/>
            <p:nvPr/>
          </p:nvSpPr>
          <p:spPr>
            <a:xfrm>
              <a:off x="323465" y="3360302"/>
              <a:ext cx="1369787" cy="1287532"/>
            </a:xfrm>
            <a:prstGeom prst="rect">
              <a:avLst/>
            </a:prstGeom>
            <a:noFill/>
          </p:spPr>
          <p:txBody>
            <a:bodyPr wrap="square">
              <a:spAutoFit/>
            </a:bodyPr>
            <a:lstStyle/>
            <a:p>
              <a:pPr algn="just">
                <a:lnSpc>
                  <a:spcPct val="150000"/>
                </a:lnSpc>
              </a:pPr>
              <a:r>
                <a:rPr lang="vi-VN" sz="1800"/>
                <a:t>Phát triển lưới điện thông minh</a:t>
              </a:r>
              <a:endParaRPr lang="en-US" sz="1800"/>
            </a:p>
          </p:txBody>
        </p:sp>
      </p:grpSp>
      <p:grpSp>
        <p:nvGrpSpPr>
          <p:cNvPr id="51" name="Group 50">
            <a:extLst>
              <a:ext uri="{FF2B5EF4-FFF2-40B4-BE49-F238E27FC236}">
                <a16:creationId xmlns:a16="http://schemas.microsoft.com/office/drawing/2014/main" id="{D914C3B8-3B07-997E-F275-32E28A05B2F6}"/>
              </a:ext>
            </a:extLst>
          </p:cNvPr>
          <p:cNvGrpSpPr/>
          <p:nvPr/>
        </p:nvGrpSpPr>
        <p:grpSpPr>
          <a:xfrm>
            <a:off x="3957729" y="3108481"/>
            <a:ext cx="1531258" cy="1916790"/>
            <a:chOff x="292622" y="3112410"/>
            <a:chExt cx="1531258" cy="1916790"/>
          </a:xfrm>
        </p:grpSpPr>
        <p:sp>
          <p:nvSpPr>
            <p:cNvPr id="52" name="Rectangle: Diagonal Corners Rounded 51">
              <a:extLst>
                <a:ext uri="{FF2B5EF4-FFF2-40B4-BE49-F238E27FC236}">
                  <a16:creationId xmlns:a16="http://schemas.microsoft.com/office/drawing/2014/main" id="{6B838EAF-EB44-6846-2C71-7ED4111AAA0D}"/>
                </a:ext>
              </a:extLst>
            </p:cNvPr>
            <p:cNvSpPr/>
            <p:nvPr/>
          </p:nvSpPr>
          <p:spPr>
            <a:xfrm>
              <a:off x="372451" y="3184980"/>
              <a:ext cx="1451429" cy="1844220"/>
            </a:xfrm>
            <a:prstGeom prst="round2DiagRect">
              <a:avLst/>
            </a:prstGeom>
            <a:noFill/>
            <a:ln w="12700">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Diagonal Corners Rounded 52">
              <a:extLst>
                <a:ext uri="{FF2B5EF4-FFF2-40B4-BE49-F238E27FC236}">
                  <a16:creationId xmlns:a16="http://schemas.microsoft.com/office/drawing/2014/main" id="{3060B037-E19A-19D4-884F-52FDB989449F}"/>
                </a:ext>
              </a:extLst>
            </p:cNvPr>
            <p:cNvSpPr/>
            <p:nvPr/>
          </p:nvSpPr>
          <p:spPr>
            <a:xfrm>
              <a:off x="292622" y="3112410"/>
              <a:ext cx="1451429" cy="1844220"/>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2D93C57-783D-D10C-AAE8-5EDFF496D196}"/>
                </a:ext>
              </a:extLst>
            </p:cNvPr>
            <p:cNvSpPr txBox="1"/>
            <p:nvPr/>
          </p:nvSpPr>
          <p:spPr>
            <a:xfrm>
              <a:off x="323465" y="3157204"/>
              <a:ext cx="1369787" cy="1703030"/>
            </a:xfrm>
            <a:prstGeom prst="rect">
              <a:avLst/>
            </a:prstGeom>
            <a:noFill/>
          </p:spPr>
          <p:txBody>
            <a:bodyPr wrap="square">
              <a:spAutoFit/>
            </a:bodyPr>
            <a:lstStyle/>
            <a:p>
              <a:pPr algn="just">
                <a:lnSpc>
                  <a:spcPct val="150000"/>
                </a:lnSpc>
              </a:pPr>
              <a:r>
                <a:rPr lang="en-US" sz="1800"/>
                <a:t>Nghiên cứu và ứng dụng các vật liệu mới </a:t>
              </a:r>
            </a:p>
          </p:txBody>
        </p:sp>
      </p:grpSp>
    </p:spTree>
    <p:extLst>
      <p:ext uri="{BB962C8B-B14F-4D97-AF65-F5344CB8AC3E}">
        <p14:creationId xmlns:p14="http://schemas.microsoft.com/office/powerpoint/2010/main" val="20384565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3)">
                                      <p:cBhvr>
                                        <p:cTn id="7" dur="750"/>
                                        <p:tgtEl>
                                          <p:spTgt spid="39"/>
                                        </p:tgtEl>
                                      </p:cBhvr>
                                    </p:animEffect>
                                  </p:childTnLst>
                                </p:cTn>
                              </p:par>
                              <p:par>
                                <p:cTn id="8" presetID="21" presetClass="entr" presetSubtype="3"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heel(3)">
                                      <p:cBhvr>
                                        <p:cTn id="10" dur="750"/>
                                        <p:tgtEl>
                                          <p:spTgt spid="40"/>
                                        </p:tgtEl>
                                      </p:cBhvr>
                                    </p:animEffect>
                                  </p:childTnLst>
                                </p:cTn>
                              </p:par>
                              <p:par>
                                <p:cTn id="11" presetID="21" presetClass="entr" presetSubtype="3"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heel(3)">
                                      <p:cBhvr>
                                        <p:cTn id="13" dur="75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arn(inVertical)">
                                      <p:cBhvr>
                                        <p:cTn id="18" dur="500"/>
                                        <p:tgtEl>
                                          <p:spTgt spid="46"/>
                                        </p:tgtEl>
                                      </p:cBhvr>
                                    </p:animEffect>
                                  </p:childTnLst>
                                </p:cTn>
                              </p:par>
                              <p:par>
                                <p:cTn id="19" presetID="16" presetClass="entr" presetSubtype="21"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40374208-FFD2-BDF5-133F-AD0CE9209D40}"/>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101AA506-7B84-5E73-39A0-7D87389040CE}"/>
              </a:ext>
            </a:extLst>
          </p:cNvPr>
          <p:cNvSpPr/>
          <p:nvPr/>
        </p:nvSpPr>
        <p:spPr>
          <a:xfrm>
            <a:off x="454629" y="399143"/>
            <a:ext cx="2927200" cy="453571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6">
            <a:extLst>
              <a:ext uri="{FF2B5EF4-FFF2-40B4-BE49-F238E27FC236}">
                <a16:creationId xmlns:a16="http://schemas.microsoft.com/office/drawing/2014/main" id="{93492B19-723A-2D76-4150-A878564D86C9}"/>
              </a:ext>
            </a:extLst>
          </p:cNvPr>
          <p:cNvSpPr/>
          <p:nvPr/>
        </p:nvSpPr>
        <p:spPr>
          <a:xfrm>
            <a:off x="224972" y="3432748"/>
            <a:ext cx="3412972" cy="1710752"/>
          </a:xfrm>
          <a:custGeom>
            <a:avLst/>
            <a:gdLst/>
            <a:ahLst/>
            <a:cxnLst/>
            <a:rect l="l" t="t" r="r" b="b"/>
            <a:pathLst>
              <a:path w="16230600" h="8135588">
                <a:moveTo>
                  <a:pt x="0" y="0"/>
                </a:moveTo>
                <a:lnTo>
                  <a:pt x="16230600" y="0"/>
                </a:lnTo>
                <a:lnTo>
                  <a:pt x="16230600" y="8135589"/>
                </a:lnTo>
                <a:lnTo>
                  <a:pt x="0" y="8135589"/>
                </a:lnTo>
                <a:lnTo>
                  <a:pt x="0" y="0"/>
                </a:lnTo>
                <a:close/>
              </a:path>
            </a:pathLst>
          </a:custGeom>
          <a:blipFill>
            <a:blip r:embed="rId3"/>
            <a:stretch>
              <a:fillRect/>
            </a:stretch>
          </a:blipFill>
        </p:spPr>
        <p:txBody>
          <a:bodyPr/>
          <a:lstStyle/>
          <a:p>
            <a:endParaRPr lang="en-US"/>
          </a:p>
        </p:txBody>
      </p:sp>
      <p:sp>
        <p:nvSpPr>
          <p:cNvPr id="56" name="TextBox 55">
            <a:extLst>
              <a:ext uri="{FF2B5EF4-FFF2-40B4-BE49-F238E27FC236}">
                <a16:creationId xmlns:a16="http://schemas.microsoft.com/office/drawing/2014/main" id="{EC72977D-D97B-BBCF-720E-2098F24E73E8}"/>
              </a:ext>
            </a:extLst>
          </p:cNvPr>
          <p:cNvSpPr txBox="1"/>
          <p:nvPr/>
        </p:nvSpPr>
        <p:spPr>
          <a:xfrm>
            <a:off x="582800" y="1141708"/>
            <a:ext cx="2697315" cy="2343655"/>
          </a:xfrm>
          <a:prstGeom prst="rect">
            <a:avLst/>
          </a:prstGeom>
          <a:noFill/>
        </p:spPr>
        <p:txBody>
          <a:bodyPr wrap="square">
            <a:spAutoFit/>
          </a:bodyPr>
          <a:lstStyle/>
          <a:p>
            <a:pPr algn="just">
              <a:lnSpc>
                <a:spcPct val="150000"/>
              </a:lnSpc>
            </a:pPr>
            <a:r>
              <a:rPr lang="vi-VN" sz="2000"/>
              <a:t>Trong sản xuất, kĩ thuật điện có xu hướng nghiên cứu, ứng dụng và phát triển các thiết bị điện</a:t>
            </a:r>
            <a:endParaRPr lang="en-US" sz="2000"/>
          </a:p>
        </p:txBody>
      </p:sp>
      <p:grpSp>
        <p:nvGrpSpPr>
          <p:cNvPr id="59" name="Group 58">
            <a:extLst>
              <a:ext uri="{FF2B5EF4-FFF2-40B4-BE49-F238E27FC236}">
                <a16:creationId xmlns:a16="http://schemas.microsoft.com/office/drawing/2014/main" id="{54BAB9E0-2253-BEC9-E4F2-04E6AF452B16}"/>
              </a:ext>
            </a:extLst>
          </p:cNvPr>
          <p:cNvGrpSpPr/>
          <p:nvPr/>
        </p:nvGrpSpPr>
        <p:grpSpPr>
          <a:xfrm>
            <a:off x="624058" y="587710"/>
            <a:ext cx="2706914" cy="553998"/>
            <a:chOff x="3510000" y="587710"/>
            <a:chExt cx="2706914" cy="553998"/>
          </a:xfrm>
        </p:grpSpPr>
        <p:sp>
          <p:nvSpPr>
            <p:cNvPr id="57" name="TextBox 56">
              <a:extLst>
                <a:ext uri="{FF2B5EF4-FFF2-40B4-BE49-F238E27FC236}">
                  <a16:creationId xmlns:a16="http://schemas.microsoft.com/office/drawing/2014/main" id="{531B4901-CBF8-4F21-882F-1BA839D6A68D}"/>
                </a:ext>
              </a:extLst>
            </p:cNvPr>
            <p:cNvSpPr txBox="1"/>
            <p:nvPr/>
          </p:nvSpPr>
          <p:spPr>
            <a:xfrm>
              <a:off x="3510000" y="587710"/>
              <a:ext cx="2692400" cy="553998"/>
            </a:xfrm>
            <a:prstGeom prst="rect">
              <a:avLst/>
            </a:prstGeom>
            <a:noFill/>
          </p:spPr>
          <p:txBody>
            <a:bodyPr wrap="square" rtlCol="0">
              <a:spAutoFit/>
            </a:bodyPr>
            <a:lstStyle/>
            <a:p>
              <a:pPr algn="ctr"/>
              <a:r>
                <a:rPr lang="en-US" sz="3000" b="1"/>
                <a:t>XU HƯỚNG </a:t>
              </a:r>
            </a:p>
          </p:txBody>
        </p:sp>
        <p:sp>
          <p:nvSpPr>
            <p:cNvPr id="58" name="TextBox 57">
              <a:extLst>
                <a:ext uri="{FF2B5EF4-FFF2-40B4-BE49-F238E27FC236}">
                  <a16:creationId xmlns:a16="http://schemas.microsoft.com/office/drawing/2014/main" id="{07F68E72-B5D2-E504-E997-A950A839A9AA}"/>
                </a:ext>
              </a:extLst>
            </p:cNvPr>
            <p:cNvSpPr txBox="1"/>
            <p:nvPr/>
          </p:nvSpPr>
          <p:spPr>
            <a:xfrm>
              <a:off x="3524514" y="587710"/>
              <a:ext cx="2692400" cy="553998"/>
            </a:xfrm>
            <a:prstGeom prst="rect">
              <a:avLst/>
            </a:prstGeom>
            <a:noFill/>
          </p:spPr>
          <p:txBody>
            <a:bodyPr wrap="square" rtlCol="0">
              <a:spAutoFit/>
            </a:bodyPr>
            <a:lstStyle/>
            <a:p>
              <a:pPr algn="ctr"/>
              <a:r>
                <a:rPr lang="en-US" sz="3000" b="1">
                  <a:solidFill>
                    <a:srgbClr val="D1630F"/>
                  </a:solidFill>
                </a:rPr>
                <a:t>XU HƯỚNG </a:t>
              </a:r>
            </a:p>
          </p:txBody>
        </p:sp>
      </p:grpSp>
      <p:sp>
        <p:nvSpPr>
          <p:cNvPr id="63" name="Rectangle: Rounded Corners 62">
            <a:extLst>
              <a:ext uri="{FF2B5EF4-FFF2-40B4-BE49-F238E27FC236}">
                <a16:creationId xmlns:a16="http://schemas.microsoft.com/office/drawing/2014/main" id="{CB486724-CE49-C25C-461F-C44531581DBA}"/>
              </a:ext>
            </a:extLst>
          </p:cNvPr>
          <p:cNvSpPr/>
          <p:nvPr/>
        </p:nvSpPr>
        <p:spPr>
          <a:xfrm>
            <a:off x="3552370" y="399143"/>
            <a:ext cx="2039259" cy="893042"/>
          </a:xfrm>
          <a:prstGeom prst="roundRect">
            <a:avLst>
              <a:gd name="adj" fmla="val 6048"/>
            </a:avLst>
          </a:prstGeom>
          <a:solidFill>
            <a:srgbClr val="FFFFFF"/>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Được điều khiển thông minh </a:t>
            </a:r>
          </a:p>
        </p:txBody>
      </p:sp>
      <p:sp>
        <p:nvSpPr>
          <p:cNvPr id="64" name="Rectangle: Rounded Corners 63">
            <a:extLst>
              <a:ext uri="{FF2B5EF4-FFF2-40B4-BE49-F238E27FC236}">
                <a16:creationId xmlns:a16="http://schemas.microsoft.com/office/drawing/2014/main" id="{867DE301-CF70-6A14-6CF4-62CA2F0E9F14}"/>
              </a:ext>
            </a:extLst>
          </p:cNvPr>
          <p:cNvSpPr/>
          <p:nvPr/>
        </p:nvSpPr>
        <p:spPr>
          <a:xfrm>
            <a:off x="5762170" y="399143"/>
            <a:ext cx="1117600" cy="893042"/>
          </a:xfrm>
          <a:prstGeom prst="roundRect">
            <a:avLst>
              <a:gd name="adj" fmla="val 6048"/>
            </a:avLst>
          </a:prstGeom>
          <a:solidFill>
            <a:srgbClr val="FFFFFF"/>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Thiết bị mới </a:t>
            </a:r>
          </a:p>
        </p:txBody>
      </p:sp>
      <p:sp>
        <p:nvSpPr>
          <p:cNvPr id="65" name="Right Brace 64">
            <a:extLst>
              <a:ext uri="{FF2B5EF4-FFF2-40B4-BE49-F238E27FC236}">
                <a16:creationId xmlns:a16="http://schemas.microsoft.com/office/drawing/2014/main" id="{9C9ECA19-BA88-0D57-C25B-C28928BF5DB2}"/>
              </a:ext>
            </a:extLst>
          </p:cNvPr>
          <p:cNvSpPr/>
          <p:nvPr/>
        </p:nvSpPr>
        <p:spPr>
          <a:xfrm rot="5400000">
            <a:off x="5222886" y="668254"/>
            <a:ext cx="173395" cy="1655457"/>
          </a:xfrm>
          <a:prstGeom prst="rightBrace">
            <a:avLst>
              <a:gd name="adj1" fmla="val 66599"/>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TextBox 65">
            <a:extLst>
              <a:ext uri="{FF2B5EF4-FFF2-40B4-BE49-F238E27FC236}">
                <a16:creationId xmlns:a16="http://schemas.microsoft.com/office/drawing/2014/main" id="{C65022F5-B506-A5CC-7DCF-B66E92F4E190}"/>
              </a:ext>
            </a:extLst>
          </p:cNvPr>
          <p:cNvSpPr txBox="1"/>
          <p:nvPr/>
        </p:nvSpPr>
        <p:spPr>
          <a:xfrm>
            <a:off x="3486452" y="1552709"/>
            <a:ext cx="3508261" cy="456535"/>
          </a:xfrm>
          <a:prstGeom prst="rect">
            <a:avLst/>
          </a:prstGeom>
          <a:noFill/>
        </p:spPr>
        <p:txBody>
          <a:bodyPr wrap="square" rtlCol="0">
            <a:spAutoFit/>
          </a:bodyPr>
          <a:lstStyle/>
          <a:p>
            <a:pPr algn="ctr">
              <a:lnSpc>
                <a:spcPct val="150000"/>
              </a:lnSpc>
            </a:pPr>
            <a:r>
              <a:rPr lang="en-US" sz="1800" i="1">
                <a:solidFill>
                  <a:srgbClr val="C00000"/>
                </a:solidFill>
              </a:rPr>
              <a:t>Tăng khả năng quản lí, giám sát </a:t>
            </a:r>
          </a:p>
        </p:txBody>
      </p:sp>
      <p:grpSp>
        <p:nvGrpSpPr>
          <p:cNvPr id="69" name="Group 68">
            <a:extLst>
              <a:ext uri="{FF2B5EF4-FFF2-40B4-BE49-F238E27FC236}">
                <a16:creationId xmlns:a16="http://schemas.microsoft.com/office/drawing/2014/main" id="{2FB378FA-4643-B2C3-ED72-B0DA57721C5E}"/>
              </a:ext>
            </a:extLst>
          </p:cNvPr>
          <p:cNvGrpSpPr/>
          <p:nvPr/>
        </p:nvGrpSpPr>
        <p:grpSpPr>
          <a:xfrm>
            <a:off x="7050311" y="408334"/>
            <a:ext cx="1868718" cy="1503217"/>
            <a:chOff x="7050311" y="447250"/>
            <a:chExt cx="1868718" cy="1503217"/>
          </a:xfrm>
        </p:grpSpPr>
        <p:pic>
          <p:nvPicPr>
            <p:cNvPr id="60" name="Picture 59">
              <a:extLst>
                <a:ext uri="{FF2B5EF4-FFF2-40B4-BE49-F238E27FC236}">
                  <a16:creationId xmlns:a16="http://schemas.microsoft.com/office/drawing/2014/main" id="{F74E7176-4A53-E951-5246-FD2964F16397}"/>
                </a:ext>
              </a:extLst>
            </p:cNvPr>
            <p:cNvPicPr>
              <a:picLocks noChangeAspect="1"/>
            </p:cNvPicPr>
            <p:nvPr/>
          </p:nvPicPr>
          <p:blipFill rotWithShape="1">
            <a:blip r:embed="rId4"/>
            <a:srcRect l="7868" r="5911"/>
            <a:stretch/>
          </p:blipFill>
          <p:spPr>
            <a:xfrm>
              <a:off x="7050311" y="447250"/>
              <a:ext cx="1868718" cy="1195440"/>
            </a:xfrm>
            <a:prstGeom prst="rect">
              <a:avLst/>
            </a:prstGeom>
          </p:spPr>
        </p:pic>
        <p:sp>
          <p:nvSpPr>
            <p:cNvPr id="68" name="TextBox 67">
              <a:extLst>
                <a:ext uri="{FF2B5EF4-FFF2-40B4-BE49-F238E27FC236}">
                  <a16:creationId xmlns:a16="http://schemas.microsoft.com/office/drawing/2014/main" id="{59CCBB8C-04FA-258B-7563-8606BF256EE0}"/>
                </a:ext>
              </a:extLst>
            </p:cNvPr>
            <p:cNvSpPr txBox="1"/>
            <p:nvPr/>
          </p:nvSpPr>
          <p:spPr>
            <a:xfrm>
              <a:off x="7142841" y="1642690"/>
              <a:ext cx="1683657" cy="307777"/>
            </a:xfrm>
            <a:prstGeom prst="rect">
              <a:avLst/>
            </a:prstGeom>
            <a:noFill/>
          </p:spPr>
          <p:txBody>
            <a:bodyPr wrap="square">
              <a:spAutoFit/>
            </a:bodyPr>
            <a:lstStyle/>
            <a:p>
              <a:pPr algn="ctr"/>
              <a:r>
                <a:rPr lang="en-US" i="1">
                  <a:solidFill>
                    <a:srgbClr val="0070C0"/>
                  </a:solidFill>
                </a:rPr>
                <a:t>Vật liệu siêu dẫn</a:t>
              </a:r>
            </a:p>
          </p:txBody>
        </p:sp>
      </p:grpSp>
      <p:sp>
        <p:nvSpPr>
          <p:cNvPr id="70" name="Rectangle: Rounded Corners 69">
            <a:extLst>
              <a:ext uri="{FF2B5EF4-FFF2-40B4-BE49-F238E27FC236}">
                <a16:creationId xmlns:a16="http://schemas.microsoft.com/office/drawing/2014/main" id="{F9BA3582-F2D3-F377-5054-68BFD887A20C}"/>
              </a:ext>
            </a:extLst>
          </p:cNvPr>
          <p:cNvSpPr/>
          <p:nvPr/>
        </p:nvSpPr>
        <p:spPr>
          <a:xfrm>
            <a:off x="3552370" y="2269768"/>
            <a:ext cx="5008829" cy="893042"/>
          </a:xfrm>
          <a:prstGeom prst="roundRect">
            <a:avLst>
              <a:gd name="adj" fmla="val 6048"/>
            </a:avLst>
          </a:prstGeom>
          <a:solidFill>
            <a:srgbClr val="FFFFFF"/>
          </a:solidFill>
          <a:ln>
            <a:solidFill>
              <a:schemeClr val="bg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Thiết</a:t>
            </a:r>
            <a:r>
              <a:rPr lang="en-US" sz="1800" dirty="0"/>
              <a:t> </a:t>
            </a:r>
            <a:r>
              <a:rPr lang="en-US" sz="1800" dirty="0" err="1"/>
              <a:t>bị</a:t>
            </a:r>
            <a:r>
              <a:rPr lang="en-US" sz="1800" dirty="0"/>
              <a:t> </a:t>
            </a:r>
            <a:r>
              <a:rPr lang="en-US" sz="1800" dirty="0" err="1"/>
              <a:t>điện</a:t>
            </a:r>
            <a:r>
              <a:rPr lang="en-US" sz="1800" dirty="0"/>
              <a:t> </a:t>
            </a:r>
            <a:r>
              <a:rPr lang="en-US" sz="1800" dirty="0" err="1"/>
              <a:t>mới</a:t>
            </a:r>
            <a:r>
              <a:rPr lang="en-US" sz="1800" dirty="0"/>
              <a:t> </a:t>
            </a:r>
            <a:r>
              <a:rPr lang="en-US" sz="1800" dirty="0" err="1"/>
              <a:t>cấu</a:t>
            </a:r>
            <a:r>
              <a:rPr lang="en-US" sz="1800" dirty="0"/>
              <a:t> </a:t>
            </a:r>
            <a:r>
              <a:rPr lang="en-US" sz="1800" dirty="0" err="1"/>
              <a:t>trúc</a:t>
            </a:r>
            <a:r>
              <a:rPr lang="en-US" sz="1800" dirty="0"/>
              <a:t> </a:t>
            </a:r>
            <a:r>
              <a:rPr lang="en-US" sz="1800" dirty="0" err="1"/>
              <a:t>nhỏ</a:t>
            </a:r>
            <a:r>
              <a:rPr lang="en-US" sz="1800" dirty="0"/>
              <a:t> </a:t>
            </a:r>
            <a:r>
              <a:rPr lang="en-US" sz="1800" dirty="0" err="1"/>
              <a:t>gọn</a:t>
            </a:r>
            <a:r>
              <a:rPr lang="en-US" sz="1800" dirty="0"/>
              <a:t>, </a:t>
            </a:r>
            <a:r>
              <a:rPr lang="en-US" sz="1800" dirty="0" err="1"/>
              <a:t>công</a:t>
            </a:r>
            <a:r>
              <a:rPr lang="en-US" sz="1800" dirty="0"/>
              <a:t> </a:t>
            </a:r>
            <a:r>
              <a:rPr lang="en-US" sz="1800" dirty="0" err="1"/>
              <a:t>suất</a:t>
            </a:r>
            <a:r>
              <a:rPr lang="en-US" sz="1800" dirty="0"/>
              <a:t> </a:t>
            </a:r>
            <a:r>
              <a:rPr lang="en-US" sz="1800" dirty="0" err="1"/>
              <a:t>tiêu</a:t>
            </a:r>
            <a:r>
              <a:rPr lang="en-US" sz="1800" dirty="0"/>
              <a:t> </a:t>
            </a:r>
            <a:r>
              <a:rPr lang="en-US" sz="1800" dirty="0" err="1"/>
              <a:t>thụ</a:t>
            </a:r>
            <a:r>
              <a:rPr lang="en-US" sz="1800" dirty="0"/>
              <a:t> </a:t>
            </a:r>
            <a:r>
              <a:rPr lang="en-US" sz="1800" dirty="0" err="1"/>
              <a:t>thấp</a:t>
            </a:r>
            <a:r>
              <a:rPr lang="en-US" sz="1800" dirty="0"/>
              <a:t>, </a:t>
            </a:r>
            <a:r>
              <a:rPr lang="en-US" sz="1800" dirty="0" err="1"/>
              <a:t>hiệu</a:t>
            </a:r>
            <a:r>
              <a:rPr lang="en-US" sz="1800" dirty="0"/>
              <a:t> </a:t>
            </a:r>
            <a:r>
              <a:rPr lang="en-US" sz="1800" dirty="0" err="1"/>
              <a:t>suất</a:t>
            </a:r>
            <a:r>
              <a:rPr lang="en-US" sz="1800" dirty="0"/>
              <a:t> </a:t>
            </a:r>
            <a:r>
              <a:rPr lang="en-US" sz="1800" dirty="0" err="1"/>
              <a:t>cao</a:t>
            </a:r>
            <a:r>
              <a:rPr lang="en-US" sz="1800" dirty="0"/>
              <a:t>, </a:t>
            </a:r>
            <a:r>
              <a:rPr lang="en-US" sz="1800" dirty="0" err="1"/>
              <a:t>có</a:t>
            </a:r>
            <a:r>
              <a:rPr lang="en-US" sz="1800" dirty="0"/>
              <a:t> </a:t>
            </a:r>
            <a:r>
              <a:rPr lang="en-US" sz="1800" dirty="0" err="1"/>
              <a:t>bộ</a:t>
            </a:r>
            <a:r>
              <a:rPr lang="en-US" sz="1800" dirty="0"/>
              <a:t> </a:t>
            </a:r>
            <a:r>
              <a:rPr lang="en-US" sz="1800" dirty="0" err="1"/>
              <a:t>điều</a:t>
            </a:r>
            <a:r>
              <a:rPr lang="en-US" sz="1800" dirty="0"/>
              <a:t> </a:t>
            </a:r>
            <a:r>
              <a:rPr lang="en-US" sz="1800" dirty="0" err="1"/>
              <a:t>khiển</a:t>
            </a:r>
            <a:r>
              <a:rPr lang="en-US" sz="1800" dirty="0"/>
              <a:t>,... </a:t>
            </a:r>
          </a:p>
        </p:txBody>
      </p:sp>
      <p:grpSp>
        <p:nvGrpSpPr>
          <p:cNvPr id="73" name="Group 72">
            <a:extLst>
              <a:ext uri="{FF2B5EF4-FFF2-40B4-BE49-F238E27FC236}">
                <a16:creationId xmlns:a16="http://schemas.microsoft.com/office/drawing/2014/main" id="{1AD7BCBC-9CAD-33E3-84CB-942ECCCFD3D3}"/>
              </a:ext>
            </a:extLst>
          </p:cNvPr>
          <p:cNvGrpSpPr/>
          <p:nvPr/>
        </p:nvGrpSpPr>
        <p:grpSpPr>
          <a:xfrm>
            <a:off x="3708945" y="3423334"/>
            <a:ext cx="4522769" cy="1553457"/>
            <a:chOff x="3708945" y="3423334"/>
            <a:chExt cx="4522769" cy="1553457"/>
          </a:xfrm>
        </p:grpSpPr>
        <p:pic>
          <p:nvPicPr>
            <p:cNvPr id="3074" name="Picture 2" descr="TowerPro SG 90 Micro Servo Motor : Amazon.in: Industrial &amp; Scientific">
              <a:extLst>
                <a:ext uri="{FF2B5EF4-FFF2-40B4-BE49-F238E27FC236}">
                  <a16:creationId xmlns:a16="http://schemas.microsoft.com/office/drawing/2014/main" id="{ACD490A5-BB68-9CE9-3247-AB79F52C344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945" y="3485363"/>
              <a:ext cx="1595433" cy="13193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G90S micro servo engine compatible with Arduino">
              <a:extLst>
                <a:ext uri="{FF2B5EF4-FFF2-40B4-BE49-F238E27FC236}">
                  <a16:creationId xmlns:a16="http://schemas.microsoft.com/office/drawing/2014/main" id="{A13FF991-1243-00F3-023E-404C87F7E8E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0583" y="3423334"/>
              <a:ext cx="1553457" cy="1553457"/>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A8D2299B-9B81-B41E-6E14-DDDAA3DD6DF9}"/>
                </a:ext>
              </a:extLst>
            </p:cNvPr>
            <p:cNvSpPr txBox="1"/>
            <p:nvPr/>
          </p:nvSpPr>
          <p:spPr>
            <a:xfrm>
              <a:off x="6879770" y="4496933"/>
              <a:ext cx="1351944" cy="307777"/>
            </a:xfrm>
            <a:prstGeom prst="rect">
              <a:avLst/>
            </a:prstGeom>
            <a:noFill/>
          </p:spPr>
          <p:txBody>
            <a:bodyPr wrap="square">
              <a:spAutoFit/>
            </a:bodyPr>
            <a:lstStyle/>
            <a:p>
              <a:r>
                <a:rPr lang="vi-VN" i="1">
                  <a:solidFill>
                    <a:srgbClr val="0070C0"/>
                  </a:solidFill>
                </a:rPr>
                <a:t>động cơ servo</a:t>
              </a:r>
              <a:endParaRPr lang="en-US" i="1">
                <a:solidFill>
                  <a:srgbClr val="0070C0"/>
                </a:solidFill>
              </a:endParaRPr>
            </a:p>
          </p:txBody>
        </p:sp>
      </p:grpSp>
    </p:spTree>
    <p:extLst>
      <p:ext uri="{BB962C8B-B14F-4D97-AF65-F5344CB8AC3E}">
        <p14:creationId xmlns:p14="http://schemas.microsoft.com/office/powerpoint/2010/main" val="112614762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randombar(horizontal)">
                                      <p:cBhvr>
                                        <p:cTn id="10" dur="500"/>
                                        <p:tgtEl>
                                          <p:spTgt spid="56"/>
                                        </p:tgtEl>
                                      </p:cBhvr>
                                    </p:animEffect>
                                  </p:childTnLst>
                                </p:cTn>
                              </p:par>
                              <p:par>
                                <p:cTn id="11" presetID="14" presetClass="entr" presetSubtype="1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randombar(horizontal)">
                                      <p:cBhvr>
                                        <p:cTn id="13" dur="500"/>
                                        <p:tgtEl>
                                          <p:spTgt spid="5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randombar(horizontal)">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barn(inVertical)">
                                      <p:cBhvr>
                                        <p:cTn id="21" dur="500"/>
                                        <p:tgtEl>
                                          <p:spTgt spid="6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up)">
                                      <p:cBhvr>
                                        <p:cTn id="29" dur="500"/>
                                        <p:tgtEl>
                                          <p:spTgt spid="6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up)">
                                      <p:cBhvr>
                                        <p:cTn id="32" dur="500"/>
                                        <p:tgtEl>
                                          <p:spTgt spid="66"/>
                                        </p:tgtEl>
                                      </p:cBhvr>
                                    </p:animEffec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barn(inVertical)">
                                      <p:cBhvr>
                                        <p:cTn id="41" dur="500"/>
                                        <p:tgtEl>
                                          <p:spTgt spid="70"/>
                                        </p:tgtEl>
                                      </p:cBhvr>
                                    </p:animEffect>
                                  </p:childTnLst>
                                </p:cTn>
                              </p:par>
                              <p:par>
                                <p:cTn id="42" presetID="16" presetClass="entr" presetSubtype="21" fill="hold" nodeType="with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barn(inVertical)">
                                      <p:cBhvr>
                                        <p:cTn id="4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P spid="63" grpId="0" animBg="1"/>
      <p:bldP spid="64" grpId="0" animBg="1"/>
      <p:bldP spid="65" grpId="0" animBg="1"/>
      <p:bldP spid="66" grpId="0"/>
      <p:bldP spid="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9" name="TextBox 8">
            <a:extLst>
              <a:ext uri="{FF2B5EF4-FFF2-40B4-BE49-F238E27FC236}">
                <a16:creationId xmlns:a16="http://schemas.microsoft.com/office/drawing/2014/main" id="{951E7EF6-F67E-35CA-1ECD-6F23D9202F28}"/>
              </a:ext>
            </a:extLst>
          </p:cNvPr>
          <p:cNvSpPr txBox="1"/>
          <p:nvPr/>
        </p:nvSpPr>
        <p:spPr>
          <a:xfrm>
            <a:off x="2478314" y="249696"/>
            <a:ext cx="4187372" cy="630942"/>
          </a:xfrm>
          <a:prstGeom prst="rect">
            <a:avLst/>
          </a:prstGeom>
          <a:noFill/>
        </p:spPr>
        <p:txBody>
          <a:bodyPr wrap="square" rtlCol="0">
            <a:spAutoFit/>
          </a:bodyPr>
          <a:lstStyle/>
          <a:p>
            <a:pPr algn="ctr"/>
            <a:r>
              <a:rPr lang="en-US" sz="3500" b="1">
                <a:solidFill>
                  <a:srgbClr val="002060"/>
                </a:solidFill>
              </a:rPr>
              <a:t>KHỞI ĐỘNG </a:t>
            </a:r>
          </a:p>
        </p:txBody>
      </p:sp>
      <p:grpSp>
        <p:nvGrpSpPr>
          <p:cNvPr id="13" name="Group 12">
            <a:extLst>
              <a:ext uri="{FF2B5EF4-FFF2-40B4-BE49-F238E27FC236}">
                <a16:creationId xmlns:a16="http://schemas.microsoft.com/office/drawing/2014/main" id="{BD91B87D-258F-C736-7D73-140175CF6BB1}"/>
              </a:ext>
            </a:extLst>
          </p:cNvPr>
          <p:cNvGrpSpPr/>
          <p:nvPr/>
        </p:nvGrpSpPr>
        <p:grpSpPr>
          <a:xfrm>
            <a:off x="349155" y="920891"/>
            <a:ext cx="8445689" cy="958660"/>
            <a:chOff x="328198" y="1058688"/>
            <a:chExt cx="8445689" cy="958660"/>
          </a:xfrm>
        </p:grpSpPr>
        <p:sp>
          <p:nvSpPr>
            <p:cNvPr id="8" name="Freeform 3">
              <a:extLst>
                <a:ext uri="{FF2B5EF4-FFF2-40B4-BE49-F238E27FC236}">
                  <a16:creationId xmlns:a16="http://schemas.microsoft.com/office/drawing/2014/main" id="{D69A7E32-320E-5781-7BED-0A7956FDEA8D}"/>
                </a:ext>
              </a:extLst>
            </p:cNvPr>
            <p:cNvSpPr/>
            <p:nvPr/>
          </p:nvSpPr>
          <p:spPr>
            <a:xfrm>
              <a:off x="328198" y="1277963"/>
              <a:ext cx="513630" cy="659557"/>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3"/>
              <a:stretch>
                <a:fillRect/>
              </a:stretch>
            </a:blipFill>
          </p:spPr>
          <p:txBody>
            <a:bodyPr/>
            <a:lstStyle/>
            <a:p>
              <a:endParaRPr lang="en-US"/>
            </a:p>
          </p:txBody>
        </p:sp>
        <p:sp>
          <p:nvSpPr>
            <p:cNvPr id="12" name="TextBox 11">
              <a:extLst>
                <a:ext uri="{FF2B5EF4-FFF2-40B4-BE49-F238E27FC236}">
                  <a16:creationId xmlns:a16="http://schemas.microsoft.com/office/drawing/2014/main" id="{0B09354F-BE89-4BFB-AF1F-B381A5CC8FE5}"/>
                </a:ext>
              </a:extLst>
            </p:cNvPr>
            <p:cNvSpPr txBox="1"/>
            <p:nvPr/>
          </p:nvSpPr>
          <p:spPr>
            <a:xfrm>
              <a:off x="1021443" y="1058688"/>
              <a:ext cx="7752444" cy="958660"/>
            </a:xfrm>
            <a:prstGeom prst="rect">
              <a:avLst/>
            </a:prstGeom>
            <a:noFill/>
          </p:spPr>
          <p:txBody>
            <a:bodyPr wrap="square">
              <a:spAutoFit/>
            </a:bodyPr>
            <a:lstStyle/>
            <a:p>
              <a:pPr algn="just">
                <a:lnSpc>
                  <a:spcPct val="150000"/>
                </a:lnSpc>
              </a:pPr>
              <a:r>
                <a:rPr lang="en-US" sz="2000"/>
                <a:t>Quan sát Hình 1.1 SGK, trả lời câu hỏi: Hãy cho biết vai trò của kĩ thuật điện với các máy móc, thiết bị ở Hình 1.1</a:t>
              </a:r>
            </a:p>
          </p:txBody>
        </p:sp>
      </p:grpSp>
      <p:grpSp>
        <p:nvGrpSpPr>
          <p:cNvPr id="23" name="Group 22">
            <a:extLst>
              <a:ext uri="{FF2B5EF4-FFF2-40B4-BE49-F238E27FC236}">
                <a16:creationId xmlns:a16="http://schemas.microsoft.com/office/drawing/2014/main" id="{27337D36-5C91-62F0-5EF3-5960685E9230}"/>
              </a:ext>
            </a:extLst>
          </p:cNvPr>
          <p:cNvGrpSpPr/>
          <p:nvPr/>
        </p:nvGrpSpPr>
        <p:grpSpPr>
          <a:xfrm>
            <a:off x="950686" y="2114012"/>
            <a:ext cx="7242628" cy="2865238"/>
            <a:chOff x="1005160" y="2203227"/>
            <a:chExt cx="7242628" cy="2865238"/>
          </a:xfrm>
        </p:grpSpPr>
        <p:pic>
          <p:nvPicPr>
            <p:cNvPr id="15" name="Picture 14">
              <a:extLst>
                <a:ext uri="{FF2B5EF4-FFF2-40B4-BE49-F238E27FC236}">
                  <a16:creationId xmlns:a16="http://schemas.microsoft.com/office/drawing/2014/main" id="{00D86BE5-07DB-E14C-3274-CAEC6075645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2400" y="2203227"/>
              <a:ext cx="3336091" cy="2249684"/>
            </a:xfrm>
            <a:prstGeom prst="rect">
              <a:avLst/>
            </a:prstGeom>
          </p:spPr>
        </p:pic>
        <p:pic>
          <p:nvPicPr>
            <p:cNvPr id="17" name="Picture 16">
              <a:extLst>
                <a:ext uri="{FF2B5EF4-FFF2-40B4-BE49-F238E27FC236}">
                  <a16:creationId xmlns:a16="http://schemas.microsoft.com/office/drawing/2014/main" id="{F64DBC71-4F90-E8CA-7525-1C96B8FBFB3D}"/>
                </a:ext>
              </a:extLst>
            </p:cNvPr>
            <p:cNvPicPr>
              <a:picLocks noChangeAspect="1"/>
            </p:cNvPicPr>
            <p:nvPr/>
          </p:nvPicPr>
          <p:blipFill rotWithShape="1">
            <a:blip r:embed="rId5">
              <a:clrChange>
                <a:clrFrom>
                  <a:srgbClr val="FFFFFF"/>
                </a:clrFrom>
                <a:clrTo>
                  <a:srgbClr val="FFFFFF">
                    <a:alpha val="0"/>
                  </a:srgbClr>
                </a:clrTo>
              </a:clrChange>
            </a:blip>
            <a:srcRect r="2299"/>
            <a:stretch/>
          </p:blipFill>
          <p:spPr>
            <a:xfrm>
              <a:off x="4853216" y="2203228"/>
              <a:ext cx="3394572" cy="2249683"/>
            </a:xfrm>
            <a:prstGeom prst="rect">
              <a:avLst/>
            </a:prstGeom>
          </p:spPr>
        </p:pic>
        <p:sp>
          <p:nvSpPr>
            <p:cNvPr id="20" name="TextBox 19">
              <a:extLst>
                <a:ext uri="{FF2B5EF4-FFF2-40B4-BE49-F238E27FC236}">
                  <a16:creationId xmlns:a16="http://schemas.microsoft.com/office/drawing/2014/main" id="{5D6377D2-E3E9-EC74-3A35-1A249AC23006}"/>
                </a:ext>
              </a:extLst>
            </p:cNvPr>
            <p:cNvSpPr txBox="1"/>
            <p:nvPr/>
          </p:nvSpPr>
          <p:spPr>
            <a:xfrm>
              <a:off x="2518130" y="4452911"/>
              <a:ext cx="384629" cy="307777"/>
            </a:xfrm>
            <a:prstGeom prst="rect">
              <a:avLst/>
            </a:prstGeom>
            <a:noFill/>
          </p:spPr>
          <p:txBody>
            <a:bodyPr wrap="square" rtlCol="0">
              <a:spAutoFit/>
            </a:bodyPr>
            <a:lstStyle/>
            <a:p>
              <a:pPr algn="ctr"/>
              <a:r>
                <a:rPr lang="en-US"/>
                <a:t>a)</a:t>
              </a:r>
            </a:p>
          </p:txBody>
        </p:sp>
        <p:sp>
          <p:nvSpPr>
            <p:cNvPr id="21" name="TextBox 20">
              <a:extLst>
                <a:ext uri="{FF2B5EF4-FFF2-40B4-BE49-F238E27FC236}">
                  <a16:creationId xmlns:a16="http://schemas.microsoft.com/office/drawing/2014/main" id="{E8EB91BA-67F0-0B10-E507-FA1D989AEA1B}"/>
                </a:ext>
              </a:extLst>
            </p:cNvPr>
            <p:cNvSpPr txBox="1"/>
            <p:nvPr/>
          </p:nvSpPr>
          <p:spPr>
            <a:xfrm>
              <a:off x="6467504" y="4401544"/>
              <a:ext cx="384629" cy="307777"/>
            </a:xfrm>
            <a:prstGeom prst="rect">
              <a:avLst/>
            </a:prstGeom>
            <a:noFill/>
          </p:spPr>
          <p:txBody>
            <a:bodyPr wrap="square" rtlCol="0">
              <a:spAutoFit/>
            </a:bodyPr>
            <a:lstStyle/>
            <a:p>
              <a:pPr algn="ctr"/>
              <a:r>
                <a:rPr lang="en-US"/>
                <a:t>b)</a:t>
              </a:r>
            </a:p>
          </p:txBody>
        </p:sp>
        <p:sp>
          <p:nvSpPr>
            <p:cNvPr id="22" name="TextBox 21">
              <a:extLst>
                <a:ext uri="{FF2B5EF4-FFF2-40B4-BE49-F238E27FC236}">
                  <a16:creationId xmlns:a16="http://schemas.microsoft.com/office/drawing/2014/main" id="{F212FF52-483E-065F-0C7E-06F5BD48E389}"/>
                </a:ext>
              </a:extLst>
            </p:cNvPr>
            <p:cNvSpPr txBox="1"/>
            <p:nvPr/>
          </p:nvSpPr>
          <p:spPr>
            <a:xfrm>
              <a:off x="1005160" y="4760688"/>
              <a:ext cx="7242628" cy="307777"/>
            </a:xfrm>
            <a:prstGeom prst="rect">
              <a:avLst/>
            </a:prstGeom>
            <a:noFill/>
          </p:spPr>
          <p:txBody>
            <a:bodyPr wrap="square" rtlCol="0">
              <a:spAutoFit/>
            </a:bodyPr>
            <a:lstStyle/>
            <a:p>
              <a:pPr algn="ctr"/>
              <a:r>
                <a:rPr lang="en-US" b="1" i="1">
                  <a:solidFill>
                    <a:srgbClr val="0070C0"/>
                  </a:solidFill>
                </a:rPr>
                <a:t>Hình 1.1. </a:t>
              </a:r>
              <a:r>
                <a:rPr lang="en-US" i="1">
                  <a:solidFill>
                    <a:srgbClr val="0070C0"/>
                  </a:solidFill>
                </a:rPr>
                <a:t>Một số hình ảnh thiết bị sử dụng điện năng trong sản xuất và đời sống </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D26CD5E6-8D24-8550-0F6F-BDCB22409A52}"/>
            </a:ext>
          </a:extLst>
        </p:cNvPr>
        <p:cNvGrpSpPr/>
        <p:nvPr/>
      </p:nvGrpSpPr>
      <p:grpSpPr>
        <a:xfrm>
          <a:off x="0" y="0"/>
          <a:ext cx="0" cy="0"/>
          <a:chOff x="0" y="0"/>
          <a:chExt cx="0" cy="0"/>
        </a:xfrm>
      </p:grpSpPr>
      <p:grpSp>
        <p:nvGrpSpPr>
          <p:cNvPr id="11" name="Google Shape;749;p40">
            <a:extLst>
              <a:ext uri="{FF2B5EF4-FFF2-40B4-BE49-F238E27FC236}">
                <a16:creationId xmlns:a16="http://schemas.microsoft.com/office/drawing/2014/main" id="{63878549-A531-86C6-539D-60052AEF6FEB}"/>
              </a:ext>
            </a:extLst>
          </p:cNvPr>
          <p:cNvGrpSpPr/>
          <p:nvPr/>
        </p:nvGrpSpPr>
        <p:grpSpPr>
          <a:xfrm>
            <a:off x="5994191" y="174172"/>
            <a:ext cx="3095380" cy="3539601"/>
            <a:chOff x="123998" y="1604199"/>
            <a:chExt cx="3095380" cy="3539601"/>
          </a:xfrm>
        </p:grpSpPr>
        <p:grpSp>
          <p:nvGrpSpPr>
            <p:cNvPr id="12" name="Google Shape;750;p40">
              <a:extLst>
                <a:ext uri="{FF2B5EF4-FFF2-40B4-BE49-F238E27FC236}">
                  <a16:creationId xmlns:a16="http://schemas.microsoft.com/office/drawing/2014/main" id="{15A57076-AA5B-F275-49D1-0FFDA060261B}"/>
                </a:ext>
              </a:extLst>
            </p:cNvPr>
            <p:cNvGrpSpPr/>
            <p:nvPr/>
          </p:nvGrpSpPr>
          <p:grpSpPr>
            <a:xfrm>
              <a:off x="123998" y="1604199"/>
              <a:ext cx="1665589" cy="3538917"/>
              <a:chOff x="3733925" y="3400424"/>
              <a:chExt cx="1079728" cy="2294274"/>
            </a:xfrm>
          </p:grpSpPr>
          <p:sp>
            <p:nvSpPr>
              <p:cNvPr id="31" name="Google Shape;751;p40">
                <a:extLst>
                  <a:ext uri="{FF2B5EF4-FFF2-40B4-BE49-F238E27FC236}">
                    <a16:creationId xmlns:a16="http://schemas.microsoft.com/office/drawing/2014/main" id="{23B89002-CA42-B8DF-6F8B-FB7ACECF2439}"/>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52;p40">
                <a:extLst>
                  <a:ext uri="{FF2B5EF4-FFF2-40B4-BE49-F238E27FC236}">
                    <a16:creationId xmlns:a16="http://schemas.microsoft.com/office/drawing/2014/main" id="{E438232A-9E9E-4777-7460-19F525324AB8}"/>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53;p40">
                <a:extLst>
                  <a:ext uri="{FF2B5EF4-FFF2-40B4-BE49-F238E27FC236}">
                    <a16:creationId xmlns:a16="http://schemas.microsoft.com/office/drawing/2014/main" id="{2DD01AC2-60E7-6C75-90AB-91A86C7349A7}"/>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54;p40">
                <a:extLst>
                  <a:ext uri="{FF2B5EF4-FFF2-40B4-BE49-F238E27FC236}">
                    <a16:creationId xmlns:a16="http://schemas.microsoft.com/office/drawing/2014/main" id="{A0509AB5-7B59-0B8B-E384-3E4AE05A41BE}"/>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755;p40">
              <a:extLst>
                <a:ext uri="{FF2B5EF4-FFF2-40B4-BE49-F238E27FC236}">
                  <a16:creationId xmlns:a16="http://schemas.microsoft.com/office/drawing/2014/main" id="{B83435E4-CC87-C852-EE26-B91E0E91B1FA}"/>
                </a:ext>
              </a:extLst>
            </p:cNvPr>
            <p:cNvGrpSpPr/>
            <p:nvPr/>
          </p:nvGrpSpPr>
          <p:grpSpPr>
            <a:xfrm>
              <a:off x="1415091" y="2586831"/>
              <a:ext cx="1203249" cy="2556968"/>
              <a:chOff x="3733925" y="3400424"/>
              <a:chExt cx="1079728" cy="2294274"/>
            </a:xfrm>
          </p:grpSpPr>
          <p:sp>
            <p:nvSpPr>
              <p:cNvPr id="27" name="Google Shape;756;p40">
                <a:extLst>
                  <a:ext uri="{FF2B5EF4-FFF2-40B4-BE49-F238E27FC236}">
                    <a16:creationId xmlns:a16="http://schemas.microsoft.com/office/drawing/2014/main" id="{6C615844-F04F-97E8-504D-3AAA36F50BF8}"/>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57;p40">
                <a:extLst>
                  <a:ext uri="{FF2B5EF4-FFF2-40B4-BE49-F238E27FC236}">
                    <a16:creationId xmlns:a16="http://schemas.microsoft.com/office/drawing/2014/main" id="{1852B4F5-8F00-E01B-5857-8BBFC2F25FDD}"/>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58;p40">
                <a:extLst>
                  <a:ext uri="{FF2B5EF4-FFF2-40B4-BE49-F238E27FC236}">
                    <a16:creationId xmlns:a16="http://schemas.microsoft.com/office/drawing/2014/main" id="{9F2B2EE9-F725-230B-13C6-CF6B9B8308E4}"/>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59;p40">
                <a:extLst>
                  <a:ext uri="{FF2B5EF4-FFF2-40B4-BE49-F238E27FC236}">
                    <a16:creationId xmlns:a16="http://schemas.microsoft.com/office/drawing/2014/main" id="{381EDEAE-BFD8-2BAF-31F7-F68D9B6DEB7C}"/>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760;p40">
              <a:extLst>
                <a:ext uri="{FF2B5EF4-FFF2-40B4-BE49-F238E27FC236}">
                  <a16:creationId xmlns:a16="http://schemas.microsoft.com/office/drawing/2014/main" id="{D3351036-2687-7A77-EDB5-F6A2CDF3D246}"/>
                </a:ext>
              </a:extLst>
            </p:cNvPr>
            <p:cNvSpPr/>
            <p:nvPr/>
          </p:nvSpPr>
          <p:spPr>
            <a:xfrm>
              <a:off x="233272" y="1668407"/>
              <a:ext cx="1212175" cy="965991"/>
            </a:xfrm>
            <a:custGeom>
              <a:avLst/>
              <a:gdLst/>
              <a:ahLst/>
              <a:cxnLst/>
              <a:rect l="l" t="t" r="r" b="b"/>
              <a:pathLst>
                <a:path w="31432" h="25050" extrusionOk="0">
                  <a:moveTo>
                    <a:pt x="0" y="0"/>
                  </a:moveTo>
                  <a:cubicBezTo>
                    <a:pt x="8720" y="10171"/>
                    <a:pt x="18137" y="23393"/>
                    <a:pt x="31432" y="2505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5" name="Google Shape;761;p40">
              <a:extLst>
                <a:ext uri="{FF2B5EF4-FFF2-40B4-BE49-F238E27FC236}">
                  <a16:creationId xmlns:a16="http://schemas.microsoft.com/office/drawing/2014/main" id="{EFA8CBD1-A6F8-97E0-FE4E-4B1DD73FE12F}"/>
                </a:ext>
              </a:extLst>
            </p:cNvPr>
            <p:cNvSpPr/>
            <p:nvPr/>
          </p:nvSpPr>
          <p:spPr>
            <a:xfrm>
              <a:off x="218575" y="1657375"/>
              <a:ext cx="2342385" cy="966016"/>
            </a:xfrm>
            <a:custGeom>
              <a:avLst/>
              <a:gdLst/>
              <a:ahLst/>
              <a:cxnLst/>
              <a:rect l="l" t="t" r="r" b="b"/>
              <a:pathLst>
                <a:path w="58769" h="24670" extrusionOk="0">
                  <a:moveTo>
                    <a:pt x="0" y="0"/>
                  </a:moveTo>
                  <a:cubicBezTo>
                    <a:pt x="16766" y="13049"/>
                    <a:pt x="39766" y="15169"/>
                    <a:pt x="58769" y="2467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6" name="Google Shape;762;p40">
              <a:extLst>
                <a:ext uri="{FF2B5EF4-FFF2-40B4-BE49-F238E27FC236}">
                  <a16:creationId xmlns:a16="http://schemas.microsoft.com/office/drawing/2014/main" id="{5F16C28B-998E-C769-6CDA-3C1323E2ECBB}"/>
                </a:ext>
              </a:extLst>
            </p:cNvPr>
            <p:cNvSpPr/>
            <p:nvPr/>
          </p:nvSpPr>
          <p:spPr>
            <a:xfrm>
              <a:off x="1489480" y="1661050"/>
              <a:ext cx="203630" cy="966016"/>
            </a:xfrm>
            <a:custGeom>
              <a:avLst/>
              <a:gdLst/>
              <a:ahLst/>
              <a:cxnLst/>
              <a:rect l="l" t="t" r="r" b="b"/>
              <a:pathLst>
                <a:path w="7184" h="24670" extrusionOk="0">
                  <a:moveTo>
                    <a:pt x="7049" y="0"/>
                  </a:moveTo>
                  <a:cubicBezTo>
                    <a:pt x="7897" y="8510"/>
                    <a:pt x="3825" y="17020"/>
                    <a:pt x="0" y="2467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7" name="Google Shape;763;p40">
              <a:extLst>
                <a:ext uri="{FF2B5EF4-FFF2-40B4-BE49-F238E27FC236}">
                  <a16:creationId xmlns:a16="http://schemas.microsoft.com/office/drawing/2014/main" id="{3DCEF0B4-2125-5ED4-6C66-0CCC2756746E}"/>
                </a:ext>
              </a:extLst>
            </p:cNvPr>
            <p:cNvSpPr/>
            <p:nvPr/>
          </p:nvSpPr>
          <p:spPr>
            <a:xfrm>
              <a:off x="1702600" y="1719800"/>
              <a:ext cx="858354" cy="914591"/>
            </a:xfrm>
            <a:custGeom>
              <a:avLst/>
              <a:gdLst/>
              <a:ahLst/>
              <a:cxnLst/>
              <a:rect l="l" t="t" r="r" b="b"/>
              <a:pathLst>
                <a:path w="20193" h="23241" extrusionOk="0">
                  <a:moveTo>
                    <a:pt x="20193" y="23241"/>
                  </a:moveTo>
                  <a:cubicBezTo>
                    <a:pt x="15103" y="14330"/>
                    <a:pt x="3239" y="9738"/>
                    <a:pt x="0"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nvGrpSpPr>
            <p:cNvPr id="18" name="Google Shape;764;p40">
              <a:extLst>
                <a:ext uri="{FF2B5EF4-FFF2-40B4-BE49-F238E27FC236}">
                  <a16:creationId xmlns:a16="http://schemas.microsoft.com/office/drawing/2014/main" id="{1FB396B3-3E7D-251E-6A9C-AA8DEB1A60E7}"/>
                </a:ext>
              </a:extLst>
            </p:cNvPr>
            <p:cNvGrpSpPr/>
            <p:nvPr/>
          </p:nvGrpSpPr>
          <p:grpSpPr>
            <a:xfrm>
              <a:off x="2243844" y="3070646"/>
              <a:ext cx="975534" cy="2073106"/>
              <a:chOff x="3733925" y="3400424"/>
              <a:chExt cx="1079728" cy="2294274"/>
            </a:xfrm>
          </p:grpSpPr>
          <p:sp>
            <p:nvSpPr>
              <p:cNvPr id="23" name="Google Shape;765;p40">
                <a:extLst>
                  <a:ext uri="{FF2B5EF4-FFF2-40B4-BE49-F238E27FC236}">
                    <a16:creationId xmlns:a16="http://schemas.microsoft.com/office/drawing/2014/main" id="{B518121D-10EA-6670-406D-BDD06103DCE8}"/>
                  </a:ext>
                </a:extLst>
              </p:cNvPr>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6;p40">
                <a:extLst>
                  <a:ext uri="{FF2B5EF4-FFF2-40B4-BE49-F238E27FC236}">
                    <a16:creationId xmlns:a16="http://schemas.microsoft.com/office/drawing/2014/main" id="{9B350999-F791-BB17-1D3F-8A73B8090A24}"/>
                  </a:ext>
                </a:extLst>
              </p:cNvPr>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67;p40">
                <a:extLst>
                  <a:ext uri="{FF2B5EF4-FFF2-40B4-BE49-F238E27FC236}">
                    <a16:creationId xmlns:a16="http://schemas.microsoft.com/office/drawing/2014/main" id="{2D2C3207-7CEE-5B55-096D-E11E4B6FDEFA}"/>
                  </a:ext>
                </a:extLst>
              </p:cNvPr>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68;p40">
                <a:extLst>
                  <a:ext uri="{FF2B5EF4-FFF2-40B4-BE49-F238E27FC236}">
                    <a16:creationId xmlns:a16="http://schemas.microsoft.com/office/drawing/2014/main" id="{B1DFB434-4BEA-543D-9670-2F2AC4A9E1E8}"/>
                  </a:ext>
                </a:extLst>
              </p:cNvPr>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769;p40">
              <a:extLst>
                <a:ext uri="{FF2B5EF4-FFF2-40B4-BE49-F238E27FC236}">
                  <a16:creationId xmlns:a16="http://schemas.microsoft.com/office/drawing/2014/main" id="{133F20A0-7BB1-1085-B13C-88740C4C06FC}"/>
                </a:ext>
              </a:extLst>
            </p:cNvPr>
            <p:cNvSpPr/>
            <p:nvPr/>
          </p:nvSpPr>
          <p:spPr>
            <a:xfrm>
              <a:off x="1483525" y="2631275"/>
              <a:ext cx="804850" cy="459600"/>
            </a:xfrm>
            <a:custGeom>
              <a:avLst/>
              <a:gdLst/>
              <a:ahLst/>
              <a:cxnLst/>
              <a:rect l="l" t="t" r="r" b="b"/>
              <a:pathLst>
                <a:path w="32194" h="18384" extrusionOk="0">
                  <a:moveTo>
                    <a:pt x="0" y="0"/>
                  </a:moveTo>
                  <a:cubicBezTo>
                    <a:pt x="7086" y="10124"/>
                    <a:pt x="19933" y="16839"/>
                    <a:pt x="32194" y="18384"/>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20" name="Google Shape;770;p40">
              <a:extLst>
                <a:ext uri="{FF2B5EF4-FFF2-40B4-BE49-F238E27FC236}">
                  <a16:creationId xmlns:a16="http://schemas.microsoft.com/office/drawing/2014/main" id="{7ED0A20D-C8AE-1C6D-0D4A-7825E88D11C6}"/>
                </a:ext>
              </a:extLst>
            </p:cNvPr>
            <p:cNvSpPr/>
            <p:nvPr/>
          </p:nvSpPr>
          <p:spPr>
            <a:xfrm>
              <a:off x="1476375" y="2631275"/>
              <a:ext cx="1695450" cy="473875"/>
            </a:xfrm>
            <a:custGeom>
              <a:avLst/>
              <a:gdLst/>
              <a:ahLst/>
              <a:cxnLst/>
              <a:rect l="l" t="t" r="r" b="b"/>
              <a:pathLst>
                <a:path w="67818" h="18955" extrusionOk="0">
                  <a:moveTo>
                    <a:pt x="0" y="0"/>
                  </a:moveTo>
                  <a:cubicBezTo>
                    <a:pt x="17915" y="15166"/>
                    <a:pt x="48712" y="5320"/>
                    <a:pt x="67818" y="1895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21" name="Google Shape;771;p40">
              <a:extLst>
                <a:ext uri="{FF2B5EF4-FFF2-40B4-BE49-F238E27FC236}">
                  <a16:creationId xmlns:a16="http://schemas.microsoft.com/office/drawing/2014/main" id="{03AF75DA-32F7-4BAB-C1A3-32AFBC1C0C50}"/>
                </a:ext>
              </a:extLst>
            </p:cNvPr>
            <p:cNvSpPr/>
            <p:nvPr/>
          </p:nvSpPr>
          <p:spPr>
            <a:xfrm>
              <a:off x="2297288" y="2631275"/>
              <a:ext cx="257779" cy="473875"/>
            </a:xfrm>
            <a:custGeom>
              <a:avLst/>
              <a:gdLst/>
              <a:ahLst/>
              <a:cxnLst/>
              <a:rect l="l" t="t" r="r" b="b"/>
              <a:pathLst>
                <a:path w="8953" h="18955" extrusionOk="0">
                  <a:moveTo>
                    <a:pt x="8953" y="0"/>
                  </a:moveTo>
                  <a:cubicBezTo>
                    <a:pt x="4589" y="5458"/>
                    <a:pt x="864" y="12021"/>
                    <a:pt x="0" y="1895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22" name="Google Shape;772;p40">
              <a:extLst>
                <a:ext uri="{FF2B5EF4-FFF2-40B4-BE49-F238E27FC236}">
                  <a16:creationId xmlns:a16="http://schemas.microsoft.com/office/drawing/2014/main" id="{707F3F73-34FF-72DE-0AA1-F63867AD79BA}"/>
                </a:ext>
              </a:extLst>
            </p:cNvPr>
            <p:cNvSpPr/>
            <p:nvPr/>
          </p:nvSpPr>
          <p:spPr>
            <a:xfrm>
              <a:off x="2521750" y="2636050"/>
              <a:ext cx="642925" cy="457200"/>
            </a:xfrm>
            <a:custGeom>
              <a:avLst/>
              <a:gdLst/>
              <a:ahLst/>
              <a:cxnLst/>
              <a:rect l="l" t="t" r="r" b="b"/>
              <a:pathLst>
                <a:path w="25717" h="18288" extrusionOk="0">
                  <a:moveTo>
                    <a:pt x="0" y="0"/>
                  </a:moveTo>
                  <a:cubicBezTo>
                    <a:pt x="6573" y="8212"/>
                    <a:pt x="17159" y="12172"/>
                    <a:pt x="25717" y="18288"/>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grpSp>
        <p:nvGrpSpPr>
          <p:cNvPr id="7" name="Group 6">
            <a:extLst>
              <a:ext uri="{FF2B5EF4-FFF2-40B4-BE49-F238E27FC236}">
                <a16:creationId xmlns:a16="http://schemas.microsoft.com/office/drawing/2014/main" id="{A0073629-1298-251C-9D8F-4E66BE5C52EA}"/>
              </a:ext>
            </a:extLst>
          </p:cNvPr>
          <p:cNvGrpSpPr/>
          <p:nvPr/>
        </p:nvGrpSpPr>
        <p:grpSpPr>
          <a:xfrm>
            <a:off x="573314" y="415375"/>
            <a:ext cx="2307772" cy="682172"/>
            <a:chOff x="573314" y="486228"/>
            <a:chExt cx="2307772" cy="682172"/>
          </a:xfrm>
        </p:grpSpPr>
        <p:sp>
          <p:nvSpPr>
            <p:cNvPr id="4" name="Rectangle: Rounded Corners 3">
              <a:extLst>
                <a:ext uri="{FF2B5EF4-FFF2-40B4-BE49-F238E27FC236}">
                  <a16:creationId xmlns:a16="http://schemas.microsoft.com/office/drawing/2014/main" id="{0E7397BF-E609-7A6D-29A7-5233401B7793}"/>
                </a:ext>
              </a:extLst>
            </p:cNvPr>
            <p:cNvSpPr/>
            <p:nvPr/>
          </p:nvSpPr>
          <p:spPr>
            <a:xfrm>
              <a:off x="616857" y="529771"/>
              <a:ext cx="2264229" cy="638629"/>
            </a:xfrm>
            <a:prstGeom prst="round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46B4503-B329-672B-398D-F1D4EBB58243}"/>
                </a:ext>
              </a:extLst>
            </p:cNvPr>
            <p:cNvSpPr/>
            <p:nvPr/>
          </p:nvSpPr>
          <p:spPr>
            <a:xfrm>
              <a:off x="573314" y="486228"/>
              <a:ext cx="2264229" cy="63862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DCE555-B689-860E-3A23-559239187DC6}"/>
                </a:ext>
              </a:extLst>
            </p:cNvPr>
            <p:cNvSpPr txBox="1"/>
            <p:nvPr/>
          </p:nvSpPr>
          <p:spPr>
            <a:xfrm>
              <a:off x="783771" y="590098"/>
              <a:ext cx="1843314" cy="430887"/>
            </a:xfrm>
            <a:prstGeom prst="rect">
              <a:avLst/>
            </a:prstGeom>
            <a:noFill/>
          </p:spPr>
          <p:txBody>
            <a:bodyPr wrap="square" rtlCol="0">
              <a:spAutoFit/>
            </a:bodyPr>
            <a:lstStyle/>
            <a:p>
              <a:pPr algn="ctr"/>
              <a:r>
                <a:rPr lang="en-US" sz="2200" b="1">
                  <a:solidFill>
                    <a:srgbClr val="D1630F"/>
                  </a:solidFill>
                </a:rPr>
                <a:t>Em có biết </a:t>
              </a:r>
            </a:p>
          </p:txBody>
        </p:sp>
      </p:grpSp>
      <p:grpSp>
        <p:nvGrpSpPr>
          <p:cNvPr id="10" name="Group 9">
            <a:extLst>
              <a:ext uri="{FF2B5EF4-FFF2-40B4-BE49-F238E27FC236}">
                <a16:creationId xmlns:a16="http://schemas.microsoft.com/office/drawing/2014/main" id="{2634EB1A-196C-7957-139F-66ECF09E81AE}"/>
              </a:ext>
            </a:extLst>
          </p:cNvPr>
          <p:cNvGrpSpPr/>
          <p:nvPr/>
        </p:nvGrpSpPr>
        <p:grpSpPr>
          <a:xfrm>
            <a:off x="381000" y="1248660"/>
            <a:ext cx="8382000" cy="3534229"/>
            <a:chOff x="381000" y="1350260"/>
            <a:chExt cx="8382000" cy="3534229"/>
          </a:xfrm>
        </p:grpSpPr>
        <p:sp>
          <p:nvSpPr>
            <p:cNvPr id="9" name="Rectangle: Rounded Corners 8">
              <a:extLst>
                <a:ext uri="{FF2B5EF4-FFF2-40B4-BE49-F238E27FC236}">
                  <a16:creationId xmlns:a16="http://schemas.microsoft.com/office/drawing/2014/main" id="{05A2774D-3AB6-C724-F329-9842188DC5BC}"/>
                </a:ext>
              </a:extLst>
            </p:cNvPr>
            <p:cNvSpPr/>
            <p:nvPr/>
          </p:nvSpPr>
          <p:spPr>
            <a:xfrm>
              <a:off x="381000" y="1350260"/>
              <a:ext cx="8382000" cy="3534229"/>
            </a:xfrm>
            <a:prstGeom prst="roundRect">
              <a:avLst>
                <a:gd name="adj" fmla="val 517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0E2BC2E-DD52-08C7-DFBB-8CC00387B673}"/>
                </a:ext>
              </a:extLst>
            </p:cNvPr>
            <p:cNvSpPr txBox="1"/>
            <p:nvPr/>
          </p:nvSpPr>
          <p:spPr>
            <a:xfrm>
              <a:off x="584200" y="1434862"/>
              <a:ext cx="7975600" cy="3365024"/>
            </a:xfrm>
            <a:prstGeom prst="rect">
              <a:avLst/>
            </a:prstGeom>
            <a:noFill/>
          </p:spPr>
          <p:txBody>
            <a:bodyPr wrap="square" rtlCol="0">
              <a:spAutoFit/>
            </a:bodyPr>
            <a:lstStyle/>
            <a:p>
              <a:pPr algn="just">
                <a:lnSpc>
                  <a:spcPct val="150000"/>
                </a:lnSpc>
              </a:pPr>
              <a:r>
                <a:rPr lang="en-US" sz="1800"/>
                <a:t>Lưới điện thông minh là xu thế trong triển vọng phát triển của kĩ thuật điện phục vụ sản xuất và đời sống. Lưới điện thông minh dựa trên cơ sở hạ tầng kĩ thuật số có phân cấp nhiều hơn để tạo nên lưới điện linh hoạt, thích nghi trong việc cân đối giữa cung và cầu về điện năng của từng khu vực trong lưới điện quốc gia, đảm bảo tối ưu hóa chi phí sản xuất điện là ít nhất, tối ưa hóa sự cố lưới điện là nhỏ nhất. Một số công nghệ số hỗ trợ cho lưới điện thông minh: thiết bị đo lường, giám sát thông minh; hệ thống quản lí năng lượng thông minh và thiết bị tiêu thụ điện thông minh.  </a:t>
              </a:r>
            </a:p>
          </p:txBody>
        </p:sp>
      </p:grpSp>
    </p:spTree>
    <p:extLst>
      <p:ext uri="{BB962C8B-B14F-4D97-AF65-F5344CB8AC3E}">
        <p14:creationId xmlns:p14="http://schemas.microsoft.com/office/powerpoint/2010/main" val="1625003682"/>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7B27D44B-AD25-3712-D651-A0D858832BED}"/>
            </a:ext>
          </a:extLst>
        </p:cNvPr>
        <p:cNvGrpSpPr/>
        <p:nvPr/>
      </p:nvGrpSpPr>
      <p:grpSpPr>
        <a:xfrm>
          <a:off x="0" y="0"/>
          <a:ext cx="0" cy="0"/>
          <a:chOff x="0" y="0"/>
          <a:chExt cx="0" cy="0"/>
        </a:xfrm>
      </p:grpSpPr>
      <p:grpSp>
        <p:nvGrpSpPr>
          <p:cNvPr id="38" name="Group 37">
            <a:extLst>
              <a:ext uri="{FF2B5EF4-FFF2-40B4-BE49-F238E27FC236}">
                <a16:creationId xmlns:a16="http://schemas.microsoft.com/office/drawing/2014/main" id="{F71FA741-CE1C-DDCD-9329-448319526F24}"/>
              </a:ext>
            </a:extLst>
          </p:cNvPr>
          <p:cNvGrpSpPr/>
          <p:nvPr/>
        </p:nvGrpSpPr>
        <p:grpSpPr>
          <a:xfrm>
            <a:off x="318272" y="1335316"/>
            <a:ext cx="4086815" cy="3396343"/>
            <a:chOff x="340042" y="856343"/>
            <a:chExt cx="4086815" cy="3396343"/>
          </a:xfrm>
        </p:grpSpPr>
        <p:sp>
          <p:nvSpPr>
            <p:cNvPr id="2" name="Rectangle 1">
              <a:extLst>
                <a:ext uri="{FF2B5EF4-FFF2-40B4-BE49-F238E27FC236}">
                  <a16:creationId xmlns:a16="http://schemas.microsoft.com/office/drawing/2014/main" id="{988D6DA5-709B-9F2A-CBC5-7B83654FAD8C}"/>
                </a:ext>
              </a:extLst>
            </p:cNvPr>
            <p:cNvSpPr/>
            <p:nvPr/>
          </p:nvSpPr>
          <p:spPr>
            <a:xfrm>
              <a:off x="340042" y="856343"/>
              <a:ext cx="4086815" cy="3396343"/>
            </a:xfrm>
            <a:prstGeom prst="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Cơ hội và thách thức trong phát triển điện gió ở Việt Nam">
              <a:extLst>
                <a:ext uri="{FF2B5EF4-FFF2-40B4-BE49-F238E27FC236}">
                  <a16:creationId xmlns:a16="http://schemas.microsoft.com/office/drawing/2014/main" id="{ED4B58AC-C933-0BA9-BC8B-EEF84784E8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64"/>
            <a:stretch/>
          </p:blipFill>
          <p:spPr bwMode="auto">
            <a:xfrm>
              <a:off x="435429" y="1030514"/>
              <a:ext cx="3869280" cy="239032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0EC8D31-ACB5-A279-37B5-FAF2626C0942}"/>
                </a:ext>
              </a:extLst>
            </p:cNvPr>
            <p:cNvSpPr txBox="1"/>
            <p:nvPr/>
          </p:nvSpPr>
          <p:spPr>
            <a:xfrm>
              <a:off x="1081314" y="3636705"/>
              <a:ext cx="2467429" cy="400110"/>
            </a:xfrm>
            <a:prstGeom prst="rect">
              <a:avLst/>
            </a:prstGeom>
            <a:noFill/>
          </p:spPr>
          <p:txBody>
            <a:bodyPr wrap="square" rtlCol="0">
              <a:spAutoFit/>
            </a:bodyPr>
            <a:lstStyle/>
            <a:p>
              <a:pPr algn="ctr"/>
              <a:r>
                <a:rPr lang="en-US" sz="2000" i="1">
                  <a:solidFill>
                    <a:srgbClr val="0070C0"/>
                  </a:solidFill>
                </a:rPr>
                <a:t>Năng lượng gió </a:t>
              </a:r>
            </a:p>
          </p:txBody>
        </p:sp>
      </p:grpSp>
      <p:grpSp>
        <p:nvGrpSpPr>
          <p:cNvPr id="37" name="Group 36">
            <a:extLst>
              <a:ext uri="{FF2B5EF4-FFF2-40B4-BE49-F238E27FC236}">
                <a16:creationId xmlns:a16="http://schemas.microsoft.com/office/drawing/2014/main" id="{D4CC46F2-8A56-A6F7-CA9E-9EB2758A254D}"/>
              </a:ext>
            </a:extLst>
          </p:cNvPr>
          <p:cNvGrpSpPr/>
          <p:nvPr/>
        </p:nvGrpSpPr>
        <p:grpSpPr>
          <a:xfrm>
            <a:off x="4695375" y="1352551"/>
            <a:ext cx="4086815" cy="3396343"/>
            <a:chOff x="4717145" y="873578"/>
            <a:chExt cx="4086815" cy="3396343"/>
          </a:xfrm>
        </p:grpSpPr>
        <p:sp>
          <p:nvSpPr>
            <p:cNvPr id="3" name="Rectangle 2">
              <a:extLst>
                <a:ext uri="{FF2B5EF4-FFF2-40B4-BE49-F238E27FC236}">
                  <a16:creationId xmlns:a16="http://schemas.microsoft.com/office/drawing/2014/main" id="{82C6BAC3-EF26-495B-C9F2-B3A433F77EEA}"/>
                </a:ext>
              </a:extLst>
            </p:cNvPr>
            <p:cNvSpPr/>
            <p:nvPr/>
          </p:nvSpPr>
          <p:spPr>
            <a:xfrm>
              <a:off x="4717145" y="873578"/>
              <a:ext cx="4086815" cy="3396343"/>
            </a:xfrm>
            <a:prstGeom prst="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Phát triển điện mặt trời tại Việt Nam: Hiện trạng và những rào cản">
              <a:extLst>
                <a:ext uri="{FF2B5EF4-FFF2-40B4-BE49-F238E27FC236}">
                  <a16:creationId xmlns:a16="http://schemas.microsoft.com/office/drawing/2014/main" id="{E49A3918-0E24-767C-81CE-031B35256C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922"/>
            <a:stretch/>
          </p:blipFill>
          <p:spPr bwMode="auto">
            <a:xfrm>
              <a:off x="4862197" y="1024377"/>
              <a:ext cx="3796709" cy="239645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9C9B102C-F429-B5A3-F894-8A66F1EB8BC4}"/>
                </a:ext>
              </a:extLst>
            </p:cNvPr>
            <p:cNvSpPr txBox="1"/>
            <p:nvPr/>
          </p:nvSpPr>
          <p:spPr>
            <a:xfrm>
              <a:off x="5417979" y="3636705"/>
              <a:ext cx="2685143" cy="400110"/>
            </a:xfrm>
            <a:prstGeom prst="rect">
              <a:avLst/>
            </a:prstGeom>
            <a:noFill/>
          </p:spPr>
          <p:txBody>
            <a:bodyPr wrap="square" rtlCol="0">
              <a:spAutoFit/>
            </a:bodyPr>
            <a:lstStyle/>
            <a:p>
              <a:pPr algn="ctr"/>
              <a:r>
                <a:rPr lang="en-US" sz="2000" i="1">
                  <a:solidFill>
                    <a:srgbClr val="0070C0"/>
                  </a:solidFill>
                </a:rPr>
                <a:t>Năng lượng mặt trời </a:t>
              </a:r>
            </a:p>
          </p:txBody>
        </p:sp>
      </p:grpSp>
      <p:sp>
        <p:nvSpPr>
          <p:cNvPr id="39" name="TextBox 38">
            <a:extLst>
              <a:ext uri="{FF2B5EF4-FFF2-40B4-BE49-F238E27FC236}">
                <a16:creationId xmlns:a16="http://schemas.microsoft.com/office/drawing/2014/main" id="{9EDD05E0-C63D-6705-EA3B-5AE476A46BB7}"/>
              </a:ext>
            </a:extLst>
          </p:cNvPr>
          <p:cNvSpPr txBox="1"/>
          <p:nvPr/>
        </p:nvSpPr>
        <p:spPr>
          <a:xfrm>
            <a:off x="1926772" y="429144"/>
            <a:ext cx="5188857" cy="477054"/>
          </a:xfrm>
          <a:prstGeom prst="rect">
            <a:avLst/>
          </a:prstGeom>
          <a:noFill/>
        </p:spPr>
        <p:txBody>
          <a:bodyPr wrap="square" rtlCol="0">
            <a:spAutoFit/>
          </a:bodyPr>
          <a:lstStyle/>
          <a:p>
            <a:pPr algn="ctr"/>
            <a:r>
              <a:rPr lang="en-US" sz="2500" b="1">
                <a:solidFill>
                  <a:srgbClr val="002060"/>
                </a:solidFill>
              </a:rPr>
              <a:t>NĂNG LƯỢNG TÁI TẠO </a:t>
            </a:r>
          </a:p>
        </p:txBody>
      </p:sp>
      <p:cxnSp>
        <p:nvCxnSpPr>
          <p:cNvPr id="41" name="Straight Connector 40">
            <a:extLst>
              <a:ext uri="{FF2B5EF4-FFF2-40B4-BE49-F238E27FC236}">
                <a16:creationId xmlns:a16="http://schemas.microsoft.com/office/drawing/2014/main" id="{7ADD7FA7-1E18-DF3D-44EB-1265934B48CF}"/>
              </a:ext>
            </a:extLst>
          </p:cNvPr>
          <p:cNvCxnSpPr/>
          <p:nvPr/>
        </p:nvCxnSpPr>
        <p:spPr>
          <a:xfrm>
            <a:off x="1926772" y="981597"/>
            <a:ext cx="50727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004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heel(3)">
                                      <p:cBhvr>
                                        <p:cTn id="15" dur="500"/>
                                        <p:tgtEl>
                                          <p:spTgt spid="38"/>
                                        </p:tgtEl>
                                      </p:cBhvr>
                                    </p:animEffect>
                                  </p:childTnLst>
                                </p:cTn>
                              </p:par>
                              <p:par>
                                <p:cTn id="16" presetID="21" presetClass="entr" presetSubtype="3"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heel(3)">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0">
          <a:extLst>
            <a:ext uri="{FF2B5EF4-FFF2-40B4-BE49-F238E27FC236}">
              <a16:creationId xmlns:a16="http://schemas.microsoft.com/office/drawing/2014/main" id="{C75F901D-505C-0BBA-CEA8-14B5452D235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8B8EBEA-D007-F69A-226B-BCD374AAE064}"/>
              </a:ext>
            </a:extLst>
          </p:cNvPr>
          <p:cNvGrpSpPr/>
          <p:nvPr/>
        </p:nvGrpSpPr>
        <p:grpSpPr>
          <a:xfrm>
            <a:off x="1894114" y="-137885"/>
            <a:ext cx="7590971" cy="834571"/>
            <a:chOff x="1894114" y="-137885"/>
            <a:chExt cx="7590971" cy="834571"/>
          </a:xfrm>
        </p:grpSpPr>
        <p:sp>
          <p:nvSpPr>
            <p:cNvPr id="4" name="Parallelogram 3">
              <a:extLst>
                <a:ext uri="{FF2B5EF4-FFF2-40B4-BE49-F238E27FC236}">
                  <a16:creationId xmlns:a16="http://schemas.microsoft.com/office/drawing/2014/main" id="{1884CEB9-E901-2255-1236-6AC3789EC50E}"/>
                </a:ext>
              </a:extLst>
            </p:cNvPr>
            <p:cNvSpPr/>
            <p:nvPr/>
          </p:nvSpPr>
          <p:spPr>
            <a:xfrm>
              <a:off x="1894114" y="-137885"/>
              <a:ext cx="7590971" cy="834571"/>
            </a:xfrm>
            <a:prstGeom prst="parallelogram">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1630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3E20117-B738-68B5-CC88-F86AB4E0A1A9}"/>
                </a:ext>
              </a:extLst>
            </p:cNvPr>
            <p:cNvSpPr txBox="1"/>
            <p:nvPr/>
          </p:nvSpPr>
          <p:spPr>
            <a:xfrm>
              <a:off x="2256971" y="141515"/>
              <a:ext cx="6666592" cy="4770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cs typeface="Arial"/>
                  <a:sym typeface="Arial"/>
                </a:rPr>
                <a:t>2. Triển vọng phát triển trong đời sống</a:t>
              </a:r>
            </a:p>
          </p:txBody>
        </p:sp>
      </p:grpSp>
      <p:grpSp>
        <p:nvGrpSpPr>
          <p:cNvPr id="3" name="Group 2">
            <a:extLst>
              <a:ext uri="{FF2B5EF4-FFF2-40B4-BE49-F238E27FC236}">
                <a16:creationId xmlns:a16="http://schemas.microsoft.com/office/drawing/2014/main" id="{67CADECC-693A-6F6C-4EC2-AB394DF6D1B0}"/>
              </a:ext>
            </a:extLst>
          </p:cNvPr>
          <p:cNvGrpSpPr/>
          <p:nvPr/>
        </p:nvGrpSpPr>
        <p:grpSpPr>
          <a:xfrm>
            <a:off x="237379" y="772665"/>
            <a:ext cx="8521084" cy="1420325"/>
            <a:chOff x="244636" y="1039483"/>
            <a:chExt cx="8521084" cy="1420325"/>
          </a:xfrm>
        </p:grpSpPr>
        <p:sp>
          <p:nvSpPr>
            <p:cNvPr id="14" name="TextBox 13">
              <a:extLst>
                <a:ext uri="{FF2B5EF4-FFF2-40B4-BE49-F238E27FC236}">
                  <a16:creationId xmlns:a16="http://schemas.microsoft.com/office/drawing/2014/main" id="{C3AB82E6-3E7E-A496-0E81-7FCBA35825F0}"/>
                </a:ext>
              </a:extLst>
            </p:cNvPr>
            <p:cNvSpPr txBox="1"/>
            <p:nvPr/>
          </p:nvSpPr>
          <p:spPr>
            <a:xfrm>
              <a:off x="1008742" y="1039483"/>
              <a:ext cx="7756978"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C00000"/>
                  </a:solidFill>
                  <a:effectLst/>
                  <a:uLnTx/>
                  <a:uFillTx/>
                  <a:latin typeface="Arial"/>
                  <a:cs typeface="Arial"/>
                  <a:sym typeface="Arial"/>
                </a:rPr>
                <a:t>Quan sát Hình 1.6, nghiên cứu nội dung mục III.2 SGK trang 7 – 9, thảo luận trả lời câu hỏi: </a:t>
              </a:r>
              <a:r>
                <a:rPr kumimoji="0" lang="en-US" sz="2000" b="0" u="none" strike="noStrike" kern="0" cap="none" spc="0" normalizeH="0" baseline="0" noProof="0">
                  <a:ln>
                    <a:noFill/>
                  </a:ln>
                  <a:effectLst/>
                  <a:uLnTx/>
                  <a:uFillTx/>
                  <a:latin typeface="Arial"/>
                  <a:cs typeface="Arial"/>
                  <a:sym typeface="Arial"/>
                </a:rPr>
                <a:t>Trình bày triển vọng phát triển của kĩ thuật điện trong đời sống</a:t>
              </a:r>
              <a:endParaRPr kumimoji="0" lang="vi-VN" sz="2000" b="0" u="none" strike="noStrike" kern="0" cap="none" spc="0" normalizeH="0" baseline="0" noProof="0">
                <a:ln>
                  <a:noFill/>
                </a:ln>
                <a:effectLst/>
                <a:uLnTx/>
                <a:uFillTx/>
                <a:latin typeface="Arial"/>
                <a:cs typeface="Arial"/>
                <a:sym typeface="Arial"/>
              </a:endParaRPr>
            </a:p>
          </p:txBody>
        </p:sp>
        <p:sp>
          <p:nvSpPr>
            <p:cNvPr id="2" name="Freeform 4">
              <a:extLst>
                <a:ext uri="{FF2B5EF4-FFF2-40B4-BE49-F238E27FC236}">
                  <a16:creationId xmlns:a16="http://schemas.microsoft.com/office/drawing/2014/main" id="{0F0C754E-C035-1F27-FCFA-01136CABB36D}"/>
                </a:ext>
              </a:extLst>
            </p:cNvPr>
            <p:cNvSpPr/>
            <p:nvPr/>
          </p:nvSpPr>
          <p:spPr>
            <a:xfrm>
              <a:off x="244636" y="1519237"/>
              <a:ext cx="669763" cy="648833"/>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0" name="Group 9">
            <a:extLst>
              <a:ext uri="{FF2B5EF4-FFF2-40B4-BE49-F238E27FC236}">
                <a16:creationId xmlns:a16="http://schemas.microsoft.com/office/drawing/2014/main" id="{665DA0AF-6D9D-F4F8-5D75-EB645AEB427D}"/>
              </a:ext>
            </a:extLst>
          </p:cNvPr>
          <p:cNvGrpSpPr/>
          <p:nvPr/>
        </p:nvGrpSpPr>
        <p:grpSpPr>
          <a:xfrm>
            <a:off x="843485" y="2014973"/>
            <a:ext cx="7457030" cy="3032590"/>
            <a:chOff x="843485" y="1969395"/>
            <a:chExt cx="7457030" cy="3032590"/>
          </a:xfrm>
        </p:grpSpPr>
        <p:sp>
          <p:nvSpPr>
            <p:cNvPr id="16" name="TextBox 15">
              <a:extLst>
                <a:ext uri="{FF2B5EF4-FFF2-40B4-BE49-F238E27FC236}">
                  <a16:creationId xmlns:a16="http://schemas.microsoft.com/office/drawing/2014/main" id="{50438737-F33C-0DBF-07BB-134E01B7DA82}"/>
                </a:ext>
              </a:extLst>
            </p:cNvPr>
            <p:cNvSpPr txBox="1"/>
            <p:nvPr/>
          </p:nvSpPr>
          <p:spPr>
            <a:xfrm>
              <a:off x="843485" y="4694208"/>
              <a:ext cx="74570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70C0"/>
                  </a:solidFill>
                  <a:effectLst/>
                  <a:uLnTx/>
                  <a:uFillTx/>
                  <a:latin typeface="Arial"/>
                  <a:cs typeface="Arial"/>
                  <a:sym typeface="Arial"/>
                </a:rPr>
                <a:t>Hình 1.6. </a:t>
              </a:r>
              <a:r>
                <a:rPr kumimoji="0" lang="en-US" sz="1400" b="0" i="0" u="none" strike="noStrike" kern="0" cap="none" spc="0" normalizeH="0" baseline="0" noProof="0">
                  <a:ln>
                    <a:noFill/>
                  </a:ln>
                  <a:solidFill>
                    <a:srgbClr val="0070C0"/>
                  </a:solidFill>
                  <a:effectLst/>
                  <a:uLnTx/>
                  <a:uFillTx/>
                  <a:latin typeface="Arial"/>
                  <a:cs typeface="Arial"/>
                  <a:sym typeface="Arial"/>
                </a:rPr>
                <a:t>Phát triểm trạm sạc cho ô tô điện sử dụng năng lượng tái tạo </a:t>
              </a:r>
            </a:p>
          </p:txBody>
        </p:sp>
        <p:pic>
          <p:nvPicPr>
            <p:cNvPr id="9" name="Picture 8">
              <a:extLst>
                <a:ext uri="{FF2B5EF4-FFF2-40B4-BE49-F238E27FC236}">
                  <a16:creationId xmlns:a16="http://schemas.microsoft.com/office/drawing/2014/main" id="{88C63F1F-9647-6F6A-0573-F2C620F6A330}"/>
                </a:ext>
              </a:extLst>
            </p:cNvPr>
            <p:cNvPicPr>
              <a:picLocks noChangeAspect="1"/>
            </p:cNvPicPr>
            <p:nvPr/>
          </p:nvPicPr>
          <p:blipFill rotWithShape="1">
            <a:blip r:embed="rId5">
              <a:clrChange>
                <a:clrFrom>
                  <a:srgbClr val="FFFFFF"/>
                </a:clrFrom>
                <a:clrTo>
                  <a:srgbClr val="FFFFFF">
                    <a:alpha val="0"/>
                  </a:srgbClr>
                </a:clrTo>
              </a:clrChange>
            </a:blip>
            <a:srcRect b="16192"/>
            <a:stretch/>
          </p:blipFill>
          <p:spPr>
            <a:xfrm>
              <a:off x="1531031" y="1969395"/>
              <a:ext cx="6081938" cy="2710630"/>
            </a:xfrm>
            <a:prstGeom prst="rect">
              <a:avLst/>
            </a:prstGeom>
          </p:spPr>
        </p:pic>
      </p:grpSp>
    </p:spTree>
    <p:extLst>
      <p:ext uri="{BB962C8B-B14F-4D97-AF65-F5344CB8AC3E}">
        <p14:creationId xmlns:p14="http://schemas.microsoft.com/office/powerpoint/2010/main" val="21430970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1BA1C550-48A3-D960-FE80-C72E664EE36A}"/>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F2FF7509-7D6B-A41A-C29F-D69AFBB82705}"/>
              </a:ext>
            </a:extLst>
          </p:cNvPr>
          <p:cNvSpPr/>
          <p:nvPr/>
        </p:nvSpPr>
        <p:spPr>
          <a:xfrm>
            <a:off x="454629" y="399143"/>
            <a:ext cx="2927200" cy="453571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1630F"/>
              </a:solidFill>
              <a:effectLst/>
              <a:uLnTx/>
              <a:uFillTx/>
              <a:latin typeface="Arial"/>
              <a:ea typeface="+mn-ea"/>
              <a:cs typeface="+mn-cs"/>
              <a:sym typeface="Arial"/>
            </a:endParaRPr>
          </a:p>
        </p:txBody>
      </p:sp>
      <p:sp>
        <p:nvSpPr>
          <p:cNvPr id="53" name="Freeform 6">
            <a:extLst>
              <a:ext uri="{FF2B5EF4-FFF2-40B4-BE49-F238E27FC236}">
                <a16:creationId xmlns:a16="http://schemas.microsoft.com/office/drawing/2014/main" id="{1C6E25CB-ACDC-F4B1-BC0B-57F8130ABC8E}"/>
              </a:ext>
            </a:extLst>
          </p:cNvPr>
          <p:cNvSpPr/>
          <p:nvPr/>
        </p:nvSpPr>
        <p:spPr>
          <a:xfrm>
            <a:off x="224972" y="3432748"/>
            <a:ext cx="3412972" cy="1710752"/>
          </a:xfrm>
          <a:custGeom>
            <a:avLst/>
            <a:gdLst/>
            <a:ahLst/>
            <a:cxnLst/>
            <a:rect l="l" t="t" r="r" b="b"/>
            <a:pathLst>
              <a:path w="16230600" h="8135588">
                <a:moveTo>
                  <a:pt x="0" y="0"/>
                </a:moveTo>
                <a:lnTo>
                  <a:pt x="16230600" y="0"/>
                </a:lnTo>
                <a:lnTo>
                  <a:pt x="16230600" y="8135589"/>
                </a:lnTo>
                <a:lnTo>
                  <a:pt x="0" y="8135589"/>
                </a:lnTo>
                <a:lnTo>
                  <a:pt x="0" y="0"/>
                </a:lnTo>
                <a:close/>
              </a:path>
            </a:pathLst>
          </a:custGeom>
          <a:blipFill>
            <a:blip r:embed="rId3"/>
            <a:stretch>
              <a:fillRect/>
            </a:stretch>
          </a:blipFill>
        </p:spPr>
        <p:txBody>
          <a:bodyPr/>
          <a:lstStyle/>
          <a:p>
            <a:endParaRPr lang="en-US"/>
          </a:p>
        </p:txBody>
      </p:sp>
      <p:sp>
        <p:nvSpPr>
          <p:cNvPr id="56" name="TextBox 55">
            <a:extLst>
              <a:ext uri="{FF2B5EF4-FFF2-40B4-BE49-F238E27FC236}">
                <a16:creationId xmlns:a16="http://schemas.microsoft.com/office/drawing/2014/main" id="{FCA45A36-8D52-D47E-4F27-20377C37468B}"/>
              </a:ext>
            </a:extLst>
          </p:cNvPr>
          <p:cNvSpPr txBox="1"/>
          <p:nvPr/>
        </p:nvSpPr>
        <p:spPr>
          <a:xfrm>
            <a:off x="582800" y="1141708"/>
            <a:ext cx="2697315" cy="23436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Trong đời sống, kĩ thuật điện có xu hướng nghiên cứu, ứng dụng và phát triển các thiết bị điện</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nvGrpSpPr>
          <p:cNvPr id="59" name="Group 58">
            <a:extLst>
              <a:ext uri="{FF2B5EF4-FFF2-40B4-BE49-F238E27FC236}">
                <a16:creationId xmlns:a16="http://schemas.microsoft.com/office/drawing/2014/main" id="{F1C69688-9AD3-5E61-2BE1-A40EE7ECAC19}"/>
              </a:ext>
            </a:extLst>
          </p:cNvPr>
          <p:cNvGrpSpPr/>
          <p:nvPr/>
        </p:nvGrpSpPr>
        <p:grpSpPr>
          <a:xfrm>
            <a:off x="624058" y="587710"/>
            <a:ext cx="2706914" cy="553998"/>
            <a:chOff x="3510000" y="587710"/>
            <a:chExt cx="2706914" cy="553998"/>
          </a:xfrm>
        </p:grpSpPr>
        <p:sp>
          <p:nvSpPr>
            <p:cNvPr id="57" name="TextBox 56">
              <a:extLst>
                <a:ext uri="{FF2B5EF4-FFF2-40B4-BE49-F238E27FC236}">
                  <a16:creationId xmlns:a16="http://schemas.microsoft.com/office/drawing/2014/main" id="{BA4D31EB-37A4-61D9-2226-FC8B88B73738}"/>
                </a:ext>
              </a:extLst>
            </p:cNvPr>
            <p:cNvSpPr txBox="1"/>
            <p:nvPr/>
          </p:nvSpPr>
          <p:spPr>
            <a:xfrm>
              <a:off x="3510000" y="587710"/>
              <a:ext cx="26924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a:cs typeface="Arial"/>
                  <a:sym typeface="Arial"/>
                </a:rPr>
                <a:t>XU HƯỚNG </a:t>
              </a:r>
            </a:p>
          </p:txBody>
        </p:sp>
        <p:sp>
          <p:nvSpPr>
            <p:cNvPr id="58" name="TextBox 57">
              <a:extLst>
                <a:ext uri="{FF2B5EF4-FFF2-40B4-BE49-F238E27FC236}">
                  <a16:creationId xmlns:a16="http://schemas.microsoft.com/office/drawing/2014/main" id="{8A8D615B-A2F8-5F6A-A6E6-48F23DDA90A7}"/>
                </a:ext>
              </a:extLst>
            </p:cNvPr>
            <p:cNvSpPr txBox="1"/>
            <p:nvPr/>
          </p:nvSpPr>
          <p:spPr>
            <a:xfrm>
              <a:off x="3524514" y="587710"/>
              <a:ext cx="26924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D1630F"/>
                  </a:solidFill>
                  <a:effectLst/>
                  <a:uLnTx/>
                  <a:uFillTx/>
                  <a:latin typeface="Arial"/>
                  <a:cs typeface="Arial"/>
                  <a:sym typeface="Arial"/>
                </a:rPr>
                <a:t>XU HƯỚNG </a:t>
              </a:r>
            </a:p>
          </p:txBody>
        </p:sp>
      </p:grpSp>
      <p:grpSp>
        <p:nvGrpSpPr>
          <p:cNvPr id="5" name="Group 4">
            <a:extLst>
              <a:ext uri="{FF2B5EF4-FFF2-40B4-BE49-F238E27FC236}">
                <a16:creationId xmlns:a16="http://schemas.microsoft.com/office/drawing/2014/main" id="{0ACC0208-34F2-D5EF-57C2-6775F7288A50}"/>
              </a:ext>
            </a:extLst>
          </p:cNvPr>
          <p:cNvGrpSpPr/>
          <p:nvPr/>
        </p:nvGrpSpPr>
        <p:grpSpPr>
          <a:xfrm>
            <a:off x="3647972" y="251188"/>
            <a:ext cx="5197425" cy="2262401"/>
            <a:chOff x="3692575" y="146062"/>
            <a:chExt cx="5197425" cy="2262401"/>
          </a:xfrm>
        </p:grpSpPr>
        <p:sp>
          <p:nvSpPr>
            <p:cNvPr id="2" name="Freeform 2">
              <a:extLst>
                <a:ext uri="{FF2B5EF4-FFF2-40B4-BE49-F238E27FC236}">
                  <a16:creationId xmlns:a16="http://schemas.microsoft.com/office/drawing/2014/main" id="{B1C3C4BD-3709-212E-A77A-AE2FE75F3BE2}"/>
                </a:ext>
              </a:extLst>
            </p:cNvPr>
            <p:cNvSpPr/>
            <p:nvPr/>
          </p:nvSpPr>
          <p:spPr>
            <a:xfrm>
              <a:off x="3692575" y="146062"/>
              <a:ext cx="2759026" cy="2262401"/>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C9E64662-5B4A-BDAA-370A-F074879238A5}"/>
                </a:ext>
              </a:extLst>
            </p:cNvPr>
            <p:cNvSpPr txBox="1"/>
            <p:nvPr/>
          </p:nvSpPr>
          <p:spPr>
            <a:xfrm>
              <a:off x="6567714" y="864709"/>
              <a:ext cx="2322286" cy="1287532"/>
            </a:xfrm>
            <a:prstGeom prst="rect">
              <a:avLst/>
            </a:prstGeom>
            <a:noFill/>
          </p:spPr>
          <p:txBody>
            <a:bodyPr wrap="square">
              <a:spAutoFit/>
            </a:bodyPr>
            <a:lstStyle/>
            <a:p>
              <a:pPr algn="just">
                <a:lnSpc>
                  <a:spcPct val="150000"/>
                </a:lnSpc>
              </a:pPr>
              <a:r>
                <a:rPr lang="en-US" sz="1800"/>
                <a:t>Phát triển, ứng dụng các thiết bị điện gia dụng thông minh </a:t>
              </a:r>
            </a:p>
          </p:txBody>
        </p:sp>
      </p:grpSp>
      <p:grpSp>
        <p:nvGrpSpPr>
          <p:cNvPr id="11" name="Group 10">
            <a:extLst>
              <a:ext uri="{FF2B5EF4-FFF2-40B4-BE49-F238E27FC236}">
                <a16:creationId xmlns:a16="http://schemas.microsoft.com/office/drawing/2014/main" id="{BEF8978B-D988-E701-2286-DF46CC6A0C64}"/>
              </a:ext>
            </a:extLst>
          </p:cNvPr>
          <p:cNvGrpSpPr/>
          <p:nvPr/>
        </p:nvGrpSpPr>
        <p:grpSpPr>
          <a:xfrm>
            <a:off x="3895529" y="2717832"/>
            <a:ext cx="4949868" cy="2463391"/>
            <a:chOff x="3895529" y="2717832"/>
            <a:chExt cx="4949868" cy="2463391"/>
          </a:xfrm>
        </p:grpSpPr>
        <p:grpSp>
          <p:nvGrpSpPr>
            <p:cNvPr id="6" name="Group 5">
              <a:extLst>
                <a:ext uri="{FF2B5EF4-FFF2-40B4-BE49-F238E27FC236}">
                  <a16:creationId xmlns:a16="http://schemas.microsoft.com/office/drawing/2014/main" id="{71E887B5-F8DD-EA85-4EDC-659CC5B3EB23}"/>
                </a:ext>
              </a:extLst>
            </p:cNvPr>
            <p:cNvGrpSpPr/>
            <p:nvPr/>
          </p:nvGrpSpPr>
          <p:grpSpPr>
            <a:xfrm>
              <a:off x="3895529" y="2974054"/>
              <a:ext cx="2627582" cy="2207169"/>
              <a:chOff x="9055735" y="5981700"/>
              <a:chExt cx="4898571" cy="4114800"/>
            </a:xfrm>
          </p:grpSpPr>
          <p:sp>
            <p:nvSpPr>
              <p:cNvPr id="7" name="Freeform 4">
                <a:extLst>
                  <a:ext uri="{FF2B5EF4-FFF2-40B4-BE49-F238E27FC236}">
                    <a16:creationId xmlns:a16="http://schemas.microsoft.com/office/drawing/2014/main" id="{1078A56F-CF27-BC18-32C7-5C8A94250E54}"/>
                  </a:ext>
                </a:extLst>
              </p:cNvPr>
              <p:cNvSpPr/>
              <p:nvPr/>
            </p:nvSpPr>
            <p:spPr>
              <a:xfrm>
                <a:off x="9055735" y="5981700"/>
                <a:ext cx="4898571" cy="4114800"/>
              </a:xfrm>
              <a:custGeom>
                <a:avLst/>
                <a:gdLst/>
                <a:ahLst/>
                <a:cxnLst/>
                <a:rect l="l" t="t" r="r" b="b"/>
                <a:pathLst>
                  <a:path w="4898571" h="4114800">
                    <a:moveTo>
                      <a:pt x="0" y="0"/>
                    </a:moveTo>
                    <a:lnTo>
                      <a:pt x="4898571" y="0"/>
                    </a:lnTo>
                    <a:lnTo>
                      <a:pt x="48985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306D9B56-A3A9-229F-A0F0-1BDAEFB5E234}"/>
                  </a:ext>
                </a:extLst>
              </p:cNvPr>
              <p:cNvSpPr/>
              <p:nvPr/>
            </p:nvSpPr>
            <p:spPr>
              <a:xfrm>
                <a:off x="12344400" y="7909948"/>
                <a:ext cx="389337" cy="674176"/>
              </a:xfrm>
              <a:custGeom>
                <a:avLst/>
                <a:gdLst/>
                <a:ahLst/>
                <a:cxnLst/>
                <a:rect l="l" t="t" r="r" b="b"/>
                <a:pathLst>
                  <a:path w="389337" h="674176">
                    <a:moveTo>
                      <a:pt x="0" y="0"/>
                    </a:moveTo>
                    <a:lnTo>
                      <a:pt x="389337" y="0"/>
                    </a:lnTo>
                    <a:lnTo>
                      <a:pt x="389337" y="674176"/>
                    </a:lnTo>
                    <a:lnTo>
                      <a:pt x="0" y="6741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0" name="TextBox 9">
              <a:extLst>
                <a:ext uri="{FF2B5EF4-FFF2-40B4-BE49-F238E27FC236}">
                  <a16:creationId xmlns:a16="http://schemas.microsoft.com/office/drawing/2014/main" id="{E451DE89-DAD2-C85A-BB33-523DF3BFAC17}"/>
                </a:ext>
              </a:extLst>
            </p:cNvPr>
            <p:cNvSpPr txBox="1"/>
            <p:nvPr/>
          </p:nvSpPr>
          <p:spPr>
            <a:xfrm>
              <a:off x="6319911" y="2717832"/>
              <a:ext cx="2525486" cy="2118529"/>
            </a:xfrm>
            <a:prstGeom prst="rect">
              <a:avLst/>
            </a:prstGeom>
            <a:noFill/>
          </p:spPr>
          <p:txBody>
            <a:bodyPr wrap="square">
              <a:spAutoFit/>
            </a:bodyPr>
            <a:lstStyle/>
            <a:p>
              <a:pPr algn="just">
                <a:lnSpc>
                  <a:spcPct val="150000"/>
                </a:lnSpc>
              </a:pPr>
              <a:r>
                <a:rPr lang="vi-VN" sz="1800"/>
                <a:t>Phát triển, ứng dụng các thiết bị điện mới trong các phương tiện giao thông sử dụng năng lượng điện</a:t>
              </a:r>
              <a:endParaRPr lang="en-US" sz="1800"/>
            </a:p>
          </p:txBody>
        </p:sp>
      </p:grpSp>
    </p:spTree>
    <p:extLst>
      <p:ext uri="{BB962C8B-B14F-4D97-AF65-F5344CB8AC3E}">
        <p14:creationId xmlns:p14="http://schemas.microsoft.com/office/powerpoint/2010/main" val="38522604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par>
                                <p:cTn id="8" presetID="16" presetClass="entr" presetSubtype="21"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arn(inVertical)">
                                      <p:cBhvr>
                                        <p:cTn id="10" dur="500"/>
                                        <p:tgtEl>
                                          <p:spTgt spid="5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barn(inVertical)">
                                      <p:cBhvr>
                                        <p:cTn id="13" dur="500"/>
                                        <p:tgtEl>
                                          <p:spTgt spid="54"/>
                                        </p:tgtEl>
                                      </p:cBhvr>
                                    </p:animEffect>
                                  </p:childTnLst>
                                </p:cTn>
                              </p:par>
                              <p:par>
                                <p:cTn id="14" presetID="16" presetClass="entr" presetSubtype="21"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A60C8BF4-59BF-4E25-4A0B-A56E294C3A0B}"/>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1A3079C1-CDEC-6DB8-10C0-41D5620EB8F9}"/>
              </a:ext>
            </a:extLst>
          </p:cNvPr>
          <p:cNvGrpSpPr/>
          <p:nvPr/>
        </p:nvGrpSpPr>
        <p:grpSpPr>
          <a:xfrm>
            <a:off x="95151" y="1046840"/>
            <a:ext cx="4572000" cy="2844323"/>
            <a:chOff x="116922" y="713013"/>
            <a:chExt cx="4572000" cy="2844323"/>
          </a:xfrm>
        </p:grpSpPr>
        <p:pic>
          <p:nvPicPr>
            <p:cNvPr id="5122" name="Picture 2" descr="Cách đăng ký làm lái xe taxi VinFast (Taxi Xanh SM) cực kỳ nhanh chóng">
              <a:extLst>
                <a:ext uri="{FF2B5EF4-FFF2-40B4-BE49-F238E27FC236}">
                  <a16:creationId xmlns:a16="http://schemas.microsoft.com/office/drawing/2014/main" id="{4462A28B-4E86-53F4-3D5A-487437871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72" y="713013"/>
              <a:ext cx="4280101" cy="24075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383261-3781-8F79-1391-7355A1DA6FE4}"/>
                </a:ext>
              </a:extLst>
            </p:cNvPr>
            <p:cNvSpPr txBox="1"/>
            <p:nvPr/>
          </p:nvSpPr>
          <p:spPr>
            <a:xfrm>
              <a:off x="116922" y="3157226"/>
              <a:ext cx="4572000" cy="400110"/>
            </a:xfrm>
            <a:prstGeom prst="rect">
              <a:avLst/>
            </a:prstGeom>
            <a:noFill/>
          </p:spPr>
          <p:txBody>
            <a:bodyPr wrap="square">
              <a:spAutoFit/>
            </a:bodyPr>
            <a:lstStyle/>
            <a:p>
              <a:pPr algn="ctr"/>
              <a:r>
                <a:rPr lang="en-US" sz="2000" i="1">
                  <a:solidFill>
                    <a:srgbClr val="002060"/>
                  </a:solidFill>
                </a:rPr>
                <a:t>Ô tô điện</a:t>
              </a:r>
            </a:p>
          </p:txBody>
        </p:sp>
      </p:grpSp>
      <p:grpSp>
        <p:nvGrpSpPr>
          <p:cNvPr id="13" name="Group 12">
            <a:extLst>
              <a:ext uri="{FF2B5EF4-FFF2-40B4-BE49-F238E27FC236}">
                <a16:creationId xmlns:a16="http://schemas.microsoft.com/office/drawing/2014/main" id="{7DDD1B72-B2B0-5E36-7878-2A8689453F2F}"/>
              </a:ext>
            </a:extLst>
          </p:cNvPr>
          <p:cNvGrpSpPr/>
          <p:nvPr/>
        </p:nvGrpSpPr>
        <p:grpSpPr>
          <a:xfrm>
            <a:off x="4667151" y="1046840"/>
            <a:ext cx="4280103" cy="3323653"/>
            <a:chOff x="4688922" y="713013"/>
            <a:chExt cx="4280103" cy="3323653"/>
          </a:xfrm>
        </p:grpSpPr>
        <p:sp>
          <p:nvSpPr>
            <p:cNvPr id="12" name="TextBox 11">
              <a:extLst>
                <a:ext uri="{FF2B5EF4-FFF2-40B4-BE49-F238E27FC236}">
                  <a16:creationId xmlns:a16="http://schemas.microsoft.com/office/drawing/2014/main" id="{C169CDE5-18C2-0E36-4E4A-4934E967EB38}"/>
                </a:ext>
              </a:extLst>
            </p:cNvPr>
            <p:cNvSpPr txBox="1"/>
            <p:nvPr/>
          </p:nvSpPr>
          <p:spPr>
            <a:xfrm>
              <a:off x="5014597" y="3078006"/>
              <a:ext cx="3628751" cy="958660"/>
            </a:xfrm>
            <a:prstGeom prst="rect">
              <a:avLst/>
            </a:prstGeom>
            <a:noFill/>
          </p:spPr>
          <p:txBody>
            <a:bodyPr wrap="square">
              <a:spAutoFit/>
            </a:bodyPr>
            <a:lstStyle/>
            <a:p>
              <a:pPr algn="ctr">
                <a:lnSpc>
                  <a:spcPct val="150000"/>
                </a:lnSpc>
              </a:pPr>
              <a:r>
                <a:rPr lang="vi-VN" sz="2000" i="1">
                  <a:solidFill>
                    <a:srgbClr val="002060"/>
                  </a:solidFill>
                </a:rPr>
                <a:t>Hệ thống trạm sạc xe dưới năng lượng mặt trời</a:t>
              </a:r>
              <a:endParaRPr lang="en-US" sz="2000" i="1">
                <a:solidFill>
                  <a:srgbClr val="002060"/>
                </a:solidFill>
              </a:endParaRPr>
            </a:p>
          </p:txBody>
        </p:sp>
        <p:pic>
          <p:nvPicPr>
            <p:cNvPr id="5126" name="Picture 6" descr="Giải pháp trạm sạc xe điện năng lượng mặt trời | solarsonglam.com">
              <a:extLst>
                <a:ext uri="{FF2B5EF4-FFF2-40B4-BE49-F238E27FC236}">
                  <a16:creationId xmlns:a16="http://schemas.microsoft.com/office/drawing/2014/main" id="{E0DBC13B-266C-DB24-2893-F7F284945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922" y="713013"/>
              <a:ext cx="4280103" cy="240755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CCCB3C1A-9FFF-0FDE-B8DE-9C47728C6447}"/>
              </a:ext>
            </a:extLst>
          </p:cNvPr>
          <p:cNvSpPr/>
          <p:nvPr/>
        </p:nvSpPr>
        <p:spPr>
          <a:xfrm>
            <a:off x="-166108" y="4609983"/>
            <a:ext cx="9768114" cy="68942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72692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B8C0B403-19E1-8394-C642-B39F3D6FA4D3}"/>
            </a:ext>
          </a:extLst>
        </p:cNvPr>
        <p:cNvGrpSpPr/>
        <p:nvPr/>
      </p:nvGrpSpPr>
      <p:grpSpPr>
        <a:xfrm>
          <a:off x="0" y="0"/>
          <a:ext cx="0" cy="0"/>
          <a:chOff x="0" y="0"/>
          <a:chExt cx="0" cy="0"/>
        </a:xfrm>
      </p:grpSpPr>
      <p:grpSp>
        <p:nvGrpSpPr>
          <p:cNvPr id="6" name="Google Shape;799;p42">
            <a:extLst>
              <a:ext uri="{FF2B5EF4-FFF2-40B4-BE49-F238E27FC236}">
                <a16:creationId xmlns:a16="http://schemas.microsoft.com/office/drawing/2014/main" id="{D79A1984-9AE0-B93D-596A-B823277B0EC8}"/>
              </a:ext>
            </a:extLst>
          </p:cNvPr>
          <p:cNvGrpSpPr/>
          <p:nvPr/>
        </p:nvGrpSpPr>
        <p:grpSpPr>
          <a:xfrm>
            <a:off x="-508602" y="608921"/>
            <a:ext cx="1189040" cy="4124433"/>
            <a:chOff x="329739" y="1019177"/>
            <a:chExt cx="1189040" cy="4124433"/>
          </a:xfrm>
        </p:grpSpPr>
        <p:sp>
          <p:nvSpPr>
            <p:cNvPr id="7" name="Google Shape;800;p42">
              <a:extLst>
                <a:ext uri="{FF2B5EF4-FFF2-40B4-BE49-F238E27FC236}">
                  <a16:creationId xmlns:a16="http://schemas.microsoft.com/office/drawing/2014/main" id="{27EE6694-1524-6FCE-6406-953272A87DE2}"/>
                </a:ext>
              </a:extLst>
            </p:cNvPr>
            <p:cNvSpPr/>
            <p:nvPr/>
          </p:nvSpPr>
          <p:spPr>
            <a:xfrm flipH="1">
              <a:off x="1028071" y="1707287"/>
              <a:ext cx="490708" cy="343627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801;p42">
              <a:extLst>
                <a:ext uri="{FF2B5EF4-FFF2-40B4-BE49-F238E27FC236}">
                  <a16:creationId xmlns:a16="http://schemas.microsoft.com/office/drawing/2014/main" id="{0499AEDA-0BC4-C3F3-FCF3-F0A9F17C79B1}"/>
                </a:ext>
              </a:extLst>
            </p:cNvPr>
            <p:cNvSpPr/>
            <p:nvPr/>
          </p:nvSpPr>
          <p:spPr>
            <a:xfrm flipH="1">
              <a:off x="329739" y="1019177"/>
              <a:ext cx="588960" cy="4124433"/>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802;p42">
              <a:extLst>
                <a:ext uri="{FF2B5EF4-FFF2-40B4-BE49-F238E27FC236}">
                  <a16:creationId xmlns:a16="http://schemas.microsoft.com/office/drawing/2014/main" id="{20696960-A750-9FF5-68C7-36FCA424977C}"/>
                </a:ext>
              </a:extLst>
            </p:cNvPr>
            <p:cNvSpPr/>
            <p:nvPr/>
          </p:nvSpPr>
          <p:spPr>
            <a:xfrm>
              <a:off x="381000" y="2097875"/>
              <a:ext cx="695325" cy="452450"/>
            </a:xfrm>
            <a:custGeom>
              <a:avLst/>
              <a:gdLst/>
              <a:ahLst/>
              <a:cxnLst/>
              <a:rect l="l" t="t" r="r" b="b"/>
              <a:pathLst>
                <a:path w="27813" h="18098" extrusionOk="0">
                  <a:moveTo>
                    <a:pt x="0" y="0"/>
                  </a:moveTo>
                  <a:cubicBezTo>
                    <a:pt x="1709" y="7676"/>
                    <a:pt x="11876" y="11419"/>
                    <a:pt x="19526" y="13240"/>
                  </a:cubicBezTo>
                  <a:cubicBezTo>
                    <a:pt x="22641" y="13981"/>
                    <a:pt x="27187" y="14958"/>
                    <a:pt x="27813" y="18098"/>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1" name="Google Shape;803;p42">
              <a:extLst>
                <a:ext uri="{FF2B5EF4-FFF2-40B4-BE49-F238E27FC236}">
                  <a16:creationId xmlns:a16="http://schemas.microsoft.com/office/drawing/2014/main" id="{A85BAC06-2A71-CBF4-B581-A033E327DA9E}"/>
                </a:ext>
              </a:extLst>
            </p:cNvPr>
            <p:cNvSpPr/>
            <p:nvPr/>
          </p:nvSpPr>
          <p:spPr>
            <a:xfrm>
              <a:off x="378625" y="2107400"/>
              <a:ext cx="1104900" cy="442925"/>
            </a:xfrm>
            <a:custGeom>
              <a:avLst/>
              <a:gdLst/>
              <a:ahLst/>
              <a:cxnLst/>
              <a:rect l="l" t="t" r="r" b="b"/>
              <a:pathLst>
                <a:path w="44196" h="17717" extrusionOk="0">
                  <a:moveTo>
                    <a:pt x="0" y="0"/>
                  </a:moveTo>
                  <a:cubicBezTo>
                    <a:pt x="9527" y="4773"/>
                    <a:pt x="19474" y="8684"/>
                    <a:pt x="29432" y="12478"/>
                  </a:cubicBezTo>
                  <a:cubicBezTo>
                    <a:pt x="34312" y="14337"/>
                    <a:pt x="39945" y="14684"/>
                    <a:pt x="44196" y="17717"/>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5" name="Google Shape;804;p42">
              <a:extLst>
                <a:ext uri="{FF2B5EF4-FFF2-40B4-BE49-F238E27FC236}">
                  <a16:creationId xmlns:a16="http://schemas.microsoft.com/office/drawing/2014/main" id="{0B5E628F-FCCC-71A5-EA7F-B760416D9DEF}"/>
                </a:ext>
              </a:extLst>
            </p:cNvPr>
            <p:cNvSpPr/>
            <p:nvPr/>
          </p:nvSpPr>
          <p:spPr>
            <a:xfrm>
              <a:off x="871550" y="2121700"/>
              <a:ext cx="188100" cy="461950"/>
            </a:xfrm>
            <a:custGeom>
              <a:avLst/>
              <a:gdLst/>
              <a:ahLst/>
              <a:cxnLst/>
              <a:rect l="l" t="t" r="r" b="b"/>
              <a:pathLst>
                <a:path w="7524" h="18478" extrusionOk="0">
                  <a:moveTo>
                    <a:pt x="0" y="0"/>
                  </a:moveTo>
                  <a:cubicBezTo>
                    <a:pt x="2974" y="5948"/>
                    <a:pt x="6701" y="11879"/>
                    <a:pt x="7524" y="18478"/>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6" name="Google Shape;805;p42">
              <a:extLst>
                <a:ext uri="{FF2B5EF4-FFF2-40B4-BE49-F238E27FC236}">
                  <a16:creationId xmlns:a16="http://schemas.microsoft.com/office/drawing/2014/main" id="{8A47707F-6CAE-69EF-591C-E4C9A22A793E}"/>
                </a:ext>
              </a:extLst>
            </p:cNvPr>
            <p:cNvSpPr/>
            <p:nvPr/>
          </p:nvSpPr>
          <p:spPr>
            <a:xfrm>
              <a:off x="862025" y="2114550"/>
              <a:ext cx="607200" cy="435775"/>
            </a:xfrm>
            <a:custGeom>
              <a:avLst/>
              <a:gdLst/>
              <a:ahLst/>
              <a:cxnLst/>
              <a:rect l="l" t="t" r="r" b="b"/>
              <a:pathLst>
                <a:path w="24288" h="17431" extrusionOk="0">
                  <a:moveTo>
                    <a:pt x="0" y="0"/>
                  </a:moveTo>
                  <a:cubicBezTo>
                    <a:pt x="6075" y="7900"/>
                    <a:pt x="17248" y="10378"/>
                    <a:pt x="24288" y="17431"/>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7" name="Google Shape;806;p42">
              <a:extLst>
                <a:ext uri="{FF2B5EF4-FFF2-40B4-BE49-F238E27FC236}">
                  <a16:creationId xmlns:a16="http://schemas.microsoft.com/office/drawing/2014/main" id="{3C088E74-EE9B-CA4C-C9DB-E7B38E8DB6FB}"/>
                </a:ext>
              </a:extLst>
            </p:cNvPr>
            <p:cNvSpPr/>
            <p:nvPr/>
          </p:nvSpPr>
          <p:spPr>
            <a:xfrm>
              <a:off x="383375" y="1547825"/>
              <a:ext cx="683425" cy="242875"/>
            </a:xfrm>
            <a:custGeom>
              <a:avLst/>
              <a:gdLst/>
              <a:ahLst/>
              <a:cxnLst/>
              <a:rect l="l" t="t" r="r" b="b"/>
              <a:pathLst>
                <a:path w="27337" h="9715" extrusionOk="0">
                  <a:moveTo>
                    <a:pt x="0" y="0"/>
                  </a:moveTo>
                  <a:cubicBezTo>
                    <a:pt x="4332" y="8646"/>
                    <a:pt x="19598" y="3916"/>
                    <a:pt x="27337" y="971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8" name="Google Shape;807;p42">
              <a:extLst>
                <a:ext uri="{FF2B5EF4-FFF2-40B4-BE49-F238E27FC236}">
                  <a16:creationId xmlns:a16="http://schemas.microsoft.com/office/drawing/2014/main" id="{77C4AA3B-3C3B-0297-1FC4-B8D608A7E897}"/>
                </a:ext>
              </a:extLst>
            </p:cNvPr>
            <p:cNvSpPr/>
            <p:nvPr/>
          </p:nvSpPr>
          <p:spPr>
            <a:xfrm>
              <a:off x="871550" y="1552575"/>
              <a:ext cx="195250" cy="230975"/>
            </a:xfrm>
            <a:custGeom>
              <a:avLst/>
              <a:gdLst/>
              <a:ahLst/>
              <a:cxnLst/>
              <a:rect l="l" t="t" r="r" b="b"/>
              <a:pathLst>
                <a:path w="7810" h="9239" extrusionOk="0">
                  <a:moveTo>
                    <a:pt x="0" y="0"/>
                  </a:moveTo>
                  <a:cubicBezTo>
                    <a:pt x="2850" y="2853"/>
                    <a:pt x="7311" y="5237"/>
                    <a:pt x="7810" y="9239"/>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9" name="Google Shape;808;p42">
              <a:extLst>
                <a:ext uri="{FF2B5EF4-FFF2-40B4-BE49-F238E27FC236}">
                  <a16:creationId xmlns:a16="http://schemas.microsoft.com/office/drawing/2014/main" id="{7ACABB65-F424-DE48-9FD9-C2F8B91E923A}"/>
                </a:ext>
              </a:extLst>
            </p:cNvPr>
            <p:cNvSpPr/>
            <p:nvPr/>
          </p:nvSpPr>
          <p:spPr>
            <a:xfrm>
              <a:off x="859625" y="1545425"/>
              <a:ext cx="602475" cy="240525"/>
            </a:xfrm>
            <a:custGeom>
              <a:avLst/>
              <a:gdLst/>
              <a:ahLst/>
              <a:cxnLst/>
              <a:rect l="l" t="t" r="r" b="b"/>
              <a:pathLst>
                <a:path w="24099" h="9621" extrusionOk="0">
                  <a:moveTo>
                    <a:pt x="0" y="0"/>
                  </a:moveTo>
                  <a:cubicBezTo>
                    <a:pt x="6116" y="6116"/>
                    <a:pt x="19510" y="2289"/>
                    <a:pt x="24099" y="9621"/>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grpSp>
        <p:nvGrpSpPr>
          <p:cNvPr id="2" name="Group 1">
            <a:extLst>
              <a:ext uri="{FF2B5EF4-FFF2-40B4-BE49-F238E27FC236}">
                <a16:creationId xmlns:a16="http://schemas.microsoft.com/office/drawing/2014/main" id="{C5B734D5-D120-AB15-4D17-423BFB389443}"/>
              </a:ext>
            </a:extLst>
          </p:cNvPr>
          <p:cNvGrpSpPr/>
          <p:nvPr/>
        </p:nvGrpSpPr>
        <p:grpSpPr>
          <a:xfrm>
            <a:off x="145949" y="774880"/>
            <a:ext cx="4572000" cy="3492140"/>
            <a:chOff x="95151" y="399023"/>
            <a:chExt cx="4572000" cy="3492140"/>
          </a:xfrm>
        </p:grpSpPr>
        <p:pic>
          <p:nvPicPr>
            <p:cNvPr id="7172" name="Picture 4" descr="Xe Máy Điện E-scooter YADEA I8 - Xedien.vn">
              <a:extLst>
                <a:ext uri="{FF2B5EF4-FFF2-40B4-BE49-F238E27FC236}">
                  <a16:creationId xmlns:a16="http://schemas.microsoft.com/office/drawing/2014/main" id="{4CE59B71-514F-18B3-652F-3AF6EA7C238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640" y="399023"/>
              <a:ext cx="3492140" cy="34921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95F4409-4402-37DD-DC9C-26802A7EA838}"/>
                </a:ext>
              </a:extLst>
            </p:cNvPr>
            <p:cNvSpPr txBox="1"/>
            <p:nvPr/>
          </p:nvSpPr>
          <p:spPr>
            <a:xfrm>
              <a:off x="95151" y="3491053"/>
              <a:ext cx="4572000" cy="400110"/>
            </a:xfrm>
            <a:prstGeom prst="rect">
              <a:avLst/>
            </a:prstGeom>
            <a:noFill/>
          </p:spPr>
          <p:txBody>
            <a:bodyPr wrap="square">
              <a:spAutoFit/>
            </a:bodyPr>
            <a:lstStyle/>
            <a:p>
              <a:pPr algn="ctr"/>
              <a:r>
                <a:rPr lang="en-US" sz="2000" i="1">
                  <a:solidFill>
                    <a:srgbClr val="002060"/>
                  </a:solidFill>
                </a:rPr>
                <a:t>Xe máy điện </a:t>
              </a:r>
            </a:p>
          </p:txBody>
        </p:sp>
      </p:grpSp>
      <p:grpSp>
        <p:nvGrpSpPr>
          <p:cNvPr id="3" name="Group 2">
            <a:extLst>
              <a:ext uri="{FF2B5EF4-FFF2-40B4-BE49-F238E27FC236}">
                <a16:creationId xmlns:a16="http://schemas.microsoft.com/office/drawing/2014/main" id="{741CA6BC-7393-B1D5-1F47-1D76D37E7AFD}"/>
              </a:ext>
            </a:extLst>
          </p:cNvPr>
          <p:cNvGrpSpPr/>
          <p:nvPr/>
        </p:nvGrpSpPr>
        <p:grpSpPr>
          <a:xfrm>
            <a:off x="4475956" y="1403803"/>
            <a:ext cx="4370502" cy="2760317"/>
            <a:chOff x="4425156" y="1454603"/>
            <a:chExt cx="4370502" cy="2760317"/>
          </a:xfrm>
        </p:grpSpPr>
        <p:sp>
          <p:nvSpPr>
            <p:cNvPr id="12" name="TextBox 11">
              <a:extLst>
                <a:ext uri="{FF2B5EF4-FFF2-40B4-BE49-F238E27FC236}">
                  <a16:creationId xmlns:a16="http://schemas.microsoft.com/office/drawing/2014/main" id="{97E0CA7B-13FB-F974-B109-DA68B7FA8AB6}"/>
                </a:ext>
              </a:extLst>
            </p:cNvPr>
            <p:cNvSpPr txBox="1"/>
            <p:nvPr/>
          </p:nvSpPr>
          <p:spPr>
            <a:xfrm>
              <a:off x="4885611" y="3717924"/>
              <a:ext cx="3628751" cy="496996"/>
            </a:xfrm>
            <a:prstGeom prst="rect">
              <a:avLst/>
            </a:prstGeom>
            <a:noFill/>
          </p:spPr>
          <p:txBody>
            <a:bodyPr wrap="square">
              <a:spAutoFit/>
            </a:bodyPr>
            <a:lstStyle/>
            <a:p>
              <a:pPr algn="ctr">
                <a:lnSpc>
                  <a:spcPct val="150000"/>
                </a:lnSpc>
              </a:pPr>
              <a:r>
                <a:rPr lang="en-US" sz="2000" i="1">
                  <a:solidFill>
                    <a:srgbClr val="002060"/>
                  </a:solidFill>
                </a:rPr>
                <a:t>Tàu điện </a:t>
              </a:r>
            </a:p>
          </p:txBody>
        </p:sp>
        <p:pic>
          <p:nvPicPr>
            <p:cNvPr id="7174" name="Picture 6" descr="Hướng dẫn đi tàu điện ngầm Nhật Bản cùng Visana">
              <a:extLst>
                <a:ext uri="{FF2B5EF4-FFF2-40B4-BE49-F238E27FC236}">
                  <a16:creationId xmlns:a16="http://schemas.microsoft.com/office/drawing/2014/main" id="{A3382818-A910-72F3-3A47-34BA6A5778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48"/>
            <a:stretch/>
          </p:blipFill>
          <p:spPr bwMode="auto">
            <a:xfrm>
              <a:off x="4425156" y="1454603"/>
              <a:ext cx="4370502" cy="22342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0FDDF50C-62A9-6D89-482E-B770BA0B265E}"/>
              </a:ext>
            </a:extLst>
          </p:cNvPr>
          <p:cNvSpPr/>
          <p:nvPr/>
        </p:nvSpPr>
        <p:spPr>
          <a:xfrm>
            <a:off x="-166108" y="4609983"/>
            <a:ext cx="9768114" cy="68942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4163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6">
          <a:extLst>
            <a:ext uri="{FF2B5EF4-FFF2-40B4-BE49-F238E27FC236}">
              <a16:creationId xmlns:a16="http://schemas.microsoft.com/office/drawing/2014/main" id="{258988D5-03BB-CB0A-2AE8-05D1D55BEDB0}"/>
            </a:ext>
          </a:extLst>
        </p:cNvPr>
        <p:cNvGrpSpPr/>
        <p:nvPr/>
      </p:nvGrpSpPr>
      <p:grpSpPr>
        <a:xfrm>
          <a:off x="0" y="0"/>
          <a:ext cx="0" cy="0"/>
          <a:chOff x="0" y="0"/>
          <a:chExt cx="0" cy="0"/>
        </a:xfrm>
      </p:grpSpPr>
      <p:grpSp>
        <p:nvGrpSpPr>
          <p:cNvPr id="783" name="Google Shape;783;p41">
            <a:extLst>
              <a:ext uri="{FF2B5EF4-FFF2-40B4-BE49-F238E27FC236}">
                <a16:creationId xmlns:a16="http://schemas.microsoft.com/office/drawing/2014/main" id="{0F1C15B6-0032-9B84-24F3-F0498F6A1ECA}"/>
              </a:ext>
            </a:extLst>
          </p:cNvPr>
          <p:cNvGrpSpPr/>
          <p:nvPr/>
        </p:nvGrpSpPr>
        <p:grpSpPr>
          <a:xfrm>
            <a:off x="5972772" y="1060148"/>
            <a:ext cx="2457997" cy="4083441"/>
            <a:chOff x="7742425" y="2922075"/>
            <a:chExt cx="1337176" cy="2221435"/>
          </a:xfrm>
        </p:grpSpPr>
        <p:sp>
          <p:nvSpPr>
            <p:cNvPr id="784" name="Google Shape;784;p41">
              <a:extLst>
                <a:ext uri="{FF2B5EF4-FFF2-40B4-BE49-F238E27FC236}">
                  <a16:creationId xmlns:a16="http://schemas.microsoft.com/office/drawing/2014/main" id="{8446FEB0-A717-F1B1-69B9-3EA7C741AA9F}"/>
                </a:ext>
              </a:extLst>
            </p:cNvPr>
            <p:cNvSpPr/>
            <p:nvPr/>
          </p:nvSpPr>
          <p:spPr>
            <a:xfrm>
              <a:off x="7949125" y="3319875"/>
              <a:ext cx="304373" cy="336300"/>
            </a:xfrm>
            <a:custGeom>
              <a:avLst/>
              <a:gdLst/>
              <a:ahLst/>
              <a:cxnLst/>
              <a:rect l="l" t="t" r="r" b="b"/>
              <a:pathLst>
                <a:path w="12593" h="13452" extrusionOk="0">
                  <a:moveTo>
                    <a:pt x="0" y="13452"/>
                  </a:moveTo>
                  <a:cubicBezTo>
                    <a:pt x="6142" y="13452"/>
                    <a:pt x="12593" y="6142"/>
                    <a:pt x="12593"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85" name="Google Shape;785;p41">
              <a:extLst>
                <a:ext uri="{FF2B5EF4-FFF2-40B4-BE49-F238E27FC236}">
                  <a16:creationId xmlns:a16="http://schemas.microsoft.com/office/drawing/2014/main" id="{0752895E-2AC2-1636-BB82-4782CC97EABD}"/>
                </a:ext>
              </a:extLst>
            </p:cNvPr>
            <p:cNvSpPr/>
            <p:nvPr/>
          </p:nvSpPr>
          <p:spPr>
            <a:xfrm>
              <a:off x="8227486" y="3274125"/>
              <a:ext cx="266951" cy="1869375"/>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41">
              <a:extLst>
                <a:ext uri="{FF2B5EF4-FFF2-40B4-BE49-F238E27FC236}">
                  <a16:creationId xmlns:a16="http://schemas.microsoft.com/office/drawing/2014/main" id="{4F4A8F75-2E9C-E2D8-C56C-B11D404A98E3}"/>
                </a:ext>
              </a:extLst>
            </p:cNvPr>
            <p:cNvSpPr/>
            <p:nvPr/>
          </p:nvSpPr>
          <p:spPr>
            <a:xfrm>
              <a:off x="7742425" y="3623035"/>
              <a:ext cx="217123" cy="1520443"/>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41">
              <a:extLst>
                <a:ext uri="{FF2B5EF4-FFF2-40B4-BE49-F238E27FC236}">
                  <a16:creationId xmlns:a16="http://schemas.microsoft.com/office/drawing/2014/main" id="{2E96AB55-6F1F-CFCC-42D7-C1558C1B05E2}"/>
                </a:ext>
              </a:extLst>
            </p:cNvPr>
            <p:cNvSpPr/>
            <p:nvPr/>
          </p:nvSpPr>
          <p:spPr>
            <a:xfrm>
              <a:off x="8762375" y="2922075"/>
              <a:ext cx="317226" cy="2221435"/>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41">
              <a:extLst>
                <a:ext uri="{FF2B5EF4-FFF2-40B4-BE49-F238E27FC236}">
                  <a16:creationId xmlns:a16="http://schemas.microsoft.com/office/drawing/2014/main" id="{B7BD9C2B-1597-CFFC-4701-6606176FA2A7}"/>
                </a:ext>
              </a:extLst>
            </p:cNvPr>
            <p:cNvSpPr/>
            <p:nvPr/>
          </p:nvSpPr>
          <p:spPr>
            <a:xfrm>
              <a:off x="8478600" y="2976450"/>
              <a:ext cx="329438" cy="357450"/>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89" name="Google Shape;789;p41">
              <a:extLst>
                <a:ext uri="{FF2B5EF4-FFF2-40B4-BE49-F238E27FC236}">
                  <a16:creationId xmlns:a16="http://schemas.microsoft.com/office/drawing/2014/main" id="{9FE925DA-A6B1-F6CB-0568-652976AE874D}"/>
                </a:ext>
              </a:extLst>
            </p:cNvPr>
            <p:cNvSpPr/>
            <p:nvPr/>
          </p:nvSpPr>
          <p:spPr>
            <a:xfrm>
              <a:off x="8471425" y="3133850"/>
              <a:ext cx="343450" cy="3434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90" name="Google Shape;790;p41">
              <a:extLst>
                <a:ext uri="{FF2B5EF4-FFF2-40B4-BE49-F238E27FC236}">
                  <a16:creationId xmlns:a16="http://schemas.microsoft.com/office/drawing/2014/main" id="{30A08FCB-B94A-00D6-40DF-2D455827C446}"/>
                </a:ext>
              </a:extLst>
            </p:cNvPr>
            <p:cNvSpPr/>
            <p:nvPr/>
          </p:nvSpPr>
          <p:spPr>
            <a:xfrm>
              <a:off x="7942275" y="3731225"/>
              <a:ext cx="304375" cy="268550"/>
            </a:xfrm>
            <a:custGeom>
              <a:avLst/>
              <a:gdLst/>
              <a:ahLst/>
              <a:cxnLst/>
              <a:rect l="l" t="t" r="r" b="b"/>
              <a:pathLst>
                <a:path w="12175" h="10742" extrusionOk="0">
                  <a:moveTo>
                    <a:pt x="0" y="10742"/>
                  </a:moveTo>
                  <a:cubicBezTo>
                    <a:pt x="5412" y="10742"/>
                    <a:pt x="10460" y="5133"/>
                    <a:pt x="12175"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91" name="Google Shape;791;p41">
              <a:extLst>
                <a:ext uri="{FF2B5EF4-FFF2-40B4-BE49-F238E27FC236}">
                  <a16:creationId xmlns:a16="http://schemas.microsoft.com/office/drawing/2014/main" id="{2D1ED535-E506-7803-92DA-33E4FFEB9A6D}"/>
                </a:ext>
              </a:extLst>
            </p:cNvPr>
            <p:cNvSpPr/>
            <p:nvPr/>
          </p:nvSpPr>
          <p:spPr>
            <a:xfrm>
              <a:off x="7931525" y="3516375"/>
              <a:ext cx="329450" cy="275200"/>
            </a:xfrm>
            <a:custGeom>
              <a:avLst/>
              <a:gdLst/>
              <a:ahLst/>
              <a:cxnLst/>
              <a:rect l="l" t="t" r="r" b="b"/>
              <a:pathLst>
                <a:path w="13178" h="11008" extrusionOk="0">
                  <a:moveTo>
                    <a:pt x="0" y="10886"/>
                  </a:moveTo>
                  <a:cubicBezTo>
                    <a:pt x="5620" y="11821"/>
                    <a:pt x="12236" y="5619"/>
                    <a:pt x="13178"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92" name="Google Shape;792;p41">
              <a:extLst>
                <a:ext uri="{FF2B5EF4-FFF2-40B4-BE49-F238E27FC236}">
                  <a16:creationId xmlns:a16="http://schemas.microsoft.com/office/drawing/2014/main" id="{AC3BCC4B-455F-0C63-EA4D-CB37B3DA7E57}"/>
                </a:ext>
              </a:extLst>
            </p:cNvPr>
            <p:cNvSpPr/>
            <p:nvPr/>
          </p:nvSpPr>
          <p:spPr>
            <a:xfrm>
              <a:off x="8472225" y="3480575"/>
              <a:ext cx="329463" cy="267875"/>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sp>
        <p:nvSpPr>
          <p:cNvPr id="14" name="TextBox 13">
            <a:extLst>
              <a:ext uri="{FF2B5EF4-FFF2-40B4-BE49-F238E27FC236}">
                <a16:creationId xmlns:a16="http://schemas.microsoft.com/office/drawing/2014/main" id="{BCFB78FA-FB87-428B-FB17-B61B8B2540A3}"/>
              </a:ext>
            </a:extLst>
          </p:cNvPr>
          <p:cNvSpPr txBox="1"/>
          <p:nvPr/>
        </p:nvSpPr>
        <p:spPr>
          <a:xfrm>
            <a:off x="196078" y="2078167"/>
            <a:ext cx="5190390" cy="938719"/>
          </a:xfrm>
          <a:prstGeom prst="rect">
            <a:avLst/>
          </a:prstGeom>
          <a:noFill/>
        </p:spPr>
        <p:txBody>
          <a:bodyPr wrap="square" rtlCol="0">
            <a:spAutoFit/>
          </a:bodyPr>
          <a:lstStyle/>
          <a:p>
            <a:pPr algn="ctr"/>
            <a:r>
              <a:rPr lang="en-US" sz="5500" b="1"/>
              <a:t>LUYỆN TẬP </a:t>
            </a:r>
          </a:p>
        </p:txBody>
      </p:sp>
      <p:sp>
        <p:nvSpPr>
          <p:cNvPr id="15" name="Oval 14">
            <a:extLst>
              <a:ext uri="{FF2B5EF4-FFF2-40B4-BE49-F238E27FC236}">
                <a16:creationId xmlns:a16="http://schemas.microsoft.com/office/drawing/2014/main" id="{E6536EAB-374F-3D2A-0642-60111E8662EA}"/>
              </a:ext>
            </a:extLst>
          </p:cNvPr>
          <p:cNvSpPr/>
          <p:nvPr/>
        </p:nvSpPr>
        <p:spPr>
          <a:xfrm>
            <a:off x="-721185" y="-1012513"/>
            <a:ext cx="2172613" cy="2172613"/>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3AF9E4-C1A3-1779-C069-C9EF9D636EA1}"/>
              </a:ext>
            </a:extLst>
          </p:cNvPr>
          <p:cNvSpPr/>
          <p:nvPr/>
        </p:nvSpPr>
        <p:spPr>
          <a:xfrm>
            <a:off x="-520153" y="2547527"/>
            <a:ext cx="691369" cy="691369"/>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03979BA-B75C-39B6-8D0B-6F499B5514AC}"/>
              </a:ext>
            </a:extLst>
          </p:cNvPr>
          <p:cNvSpPr/>
          <p:nvPr/>
        </p:nvSpPr>
        <p:spPr>
          <a:xfrm flipV="1">
            <a:off x="4662844" y="-349386"/>
            <a:ext cx="1509486" cy="1509486"/>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8D354A-B248-7C05-568B-3924B4514195}"/>
              </a:ext>
            </a:extLst>
          </p:cNvPr>
          <p:cNvSpPr/>
          <p:nvPr/>
        </p:nvSpPr>
        <p:spPr>
          <a:xfrm>
            <a:off x="2791273" y="-27171"/>
            <a:ext cx="769116" cy="769116"/>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516949"/>
      </p:ext>
    </p:ext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7">
          <a:extLst>
            <a:ext uri="{FF2B5EF4-FFF2-40B4-BE49-F238E27FC236}">
              <a16:creationId xmlns:a16="http://schemas.microsoft.com/office/drawing/2014/main" id="{B73B88AF-F07A-24B8-1213-7667D645056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20E719E-08AF-FD6C-0097-58DBDB043548}"/>
              </a:ext>
            </a:extLst>
          </p:cNvPr>
          <p:cNvSpPr/>
          <p:nvPr/>
        </p:nvSpPr>
        <p:spPr>
          <a:xfrm>
            <a:off x="-224971" y="1052286"/>
            <a:ext cx="9586685" cy="3614826"/>
          </a:xfrm>
          <a:prstGeom prst="rect">
            <a:avLst/>
          </a:prstGeom>
          <a:solidFill>
            <a:srgbClr val="FFFFFF"/>
          </a:solidFill>
          <a:ln w="19050">
            <a:solidFill>
              <a:srgbClr val="D1630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CC860D-363C-B2FA-D7E4-D816BD67082C}"/>
              </a:ext>
            </a:extLst>
          </p:cNvPr>
          <p:cNvSpPr txBox="1"/>
          <p:nvPr/>
        </p:nvSpPr>
        <p:spPr>
          <a:xfrm>
            <a:off x="1114876" y="476388"/>
            <a:ext cx="6914243" cy="415498"/>
          </a:xfrm>
          <a:prstGeom prst="rect">
            <a:avLst/>
          </a:prstGeom>
          <a:noFill/>
        </p:spPr>
        <p:txBody>
          <a:bodyPr wrap="square">
            <a:spAutoFit/>
          </a:bodyPr>
          <a:lstStyle/>
          <a:p>
            <a:pPr algn="ctr"/>
            <a:r>
              <a:rPr lang="en-US" sz="2100" b="1" i="1">
                <a:solidFill>
                  <a:srgbClr val="C00000"/>
                </a:solidFill>
              </a:rPr>
              <a:t>Câu 1: </a:t>
            </a:r>
            <a:r>
              <a:rPr lang="en-US" sz="2100"/>
              <a:t>Kĩ thuật điện là gì?</a:t>
            </a:r>
          </a:p>
        </p:txBody>
      </p:sp>
      <p:sp>
        <p:nvSpPr>
          <p:cNvPr id="9" name="TextBox 8">
            <a:extLst>
              <a:ext uri="{FF2B5EF4-FFF2-40B4-BE49-F238E27FC236}">
                <a16:creationId xmlns:a16="http://schemas.microsoft.com/office/drawing/2014/main" id="{E4DA5DD2-49CE-6CE5-1542-1BD073B86F84}"/>
              </a:ext>
            </a:extLst>
          </p:cNvPr>
          <p:cNvSpPr txBox="1"/>
          <p:nvPr/>
        </p:nvSpPr>
        <p:spPr>
          <a:xfrm>
            <a:off x="185509" y="1176155"/>
            <a:ext cx="8765723" cy="3365024"/>
          </a:xfrm>
          <a:prstGeom prst="rect">
            <a:avLst/>
          </a:prstGeom>
          <a:noFill/>
        </p:spPr>
        <p:txBody>
          <a:bodyPr wrap="square">
            <a:spAutoFit/>
          </a:bodyPr>
          <a:lstStyle/>
          <a:p>
            <a:pPr marL="342900" indent="-342900" algn="just">
              <a:lnSpc>
                <a:spcPct val="150000"/>
              </a:lnSpc>
              <a:buFont typeface="+mj-lt"/>
              <a:buAutoNum type="alphaUcPeriod"/>
            </a:pPr>
            <a:r>
              <a:rPr lang="en-US" sz="1800"/>
              <a:t>Kĩ thuật điện là một lĩnh vực kĩ thuật liên quan đến nghiên cứu và ứng dụng công nghệ hóa học vào sản xuất, truyền tải, phân phối và sử dụng điện năng</a:t>
            </a:r>
          </a:p>
          <a:p>
            <a:pPr marL="342900" indent="-342900" algn="just">
              <a:lnSpc>
                <a:spcPct val="150000"/>
              </a:lnSpc>
              <a:buFont typeface="+mj-lt"/>
              <a:buAutoNum type="alphaUcPeriod"/>
            </a:pPr>
            <a:r>
              <a:rPr lang="en-US" sz="1800"/>
              <a:t>Kĩ thuật điện là một lĩnh vực kĩ thuật liên quan đến nghiên cứu và ứng dụng công nghệ sinh học vào sản xuất, truyền tải, phân phối và sử dụng điện năng</a:t>
            </a:r>
          </a:p>
          <a:p>
            <a:pPr marL="342900" indent="-342900" algn="just">
              <a:lnSpc>
                <a:spcPct val="150000"/>
              </a:lnSpc>
              <a:buFont typeface="+mj-lt"/>
              <a:buAutoNum type="alphaUcPeriod"/>
            </a:pPr>
            <a:r>
              <a:rPr lang="en-US" sz="1800"/>
              <a:t>Kĩ thuật điện là một lĩnh vực kĩ thuật liên quan đến nghiên cứu và ứng dụng công nghệ điện, điện từ,... vào sản xuất, truyền tải, phân phối và sử dụng điện năng</a:t>
            </a:r>
          </a:p>
          <a:p>
            <a:pPr marL="342900" indent="-342900" algn="just">
              <a:lnSpc>
                <a:spcPct val="150000"/>
              </a:lnSpc>
              <a:buFont typeface="+mj-lt"/>
              <a:buAutoNum type="alphaUcPeriod"/>
            </a:pPr>
            <a:r>
              <a:rPr lang="en-US" sz="1800"/>
              <a:t>Kĩ thuật điện là một lĩnh vực kĩ thuật liên quan đến nghiên cứu và ứng dụng công nghệ thông tin vào sản xuất, truyền tải, phân phối và sử dụng điện năng</a:t>
            </a:r>
          </a:p>
        </p:txBody>
      </p:sp>
      <p:sp>
        <p:nvSpPr>
          <p:cNvPr id="11" name="Oval 10">
            <a:extLst>
              <a:ext uri="{FF2B5EF4-FFF2-40B4-BE49-F238E27FC236}">
                <a16:creationId xmlns:a16="http://schemas.microsoft.com/office/drawing/2014/main" id="{41E217EF-72C7-A830-46FA-D6E6EF8B4C8E}"/>
              </a:ext>
            </a:extLst>
          </p:cNvPr>
          <p:cNvSpPr/>
          <p:nvPr/>
        </p:nvSpPr>
        <p:spPr>
          <a:xfrm>
            <a:off x="118054" y="2915013"/>
            <a:ext cx="441637" cy="44163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8425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C9AEF1D2-9D06-B76F-D3B1-5C55CA5AF34C}"/>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6EFBE8E-D99B-8698-0710-6C2042351BDF}"/>
              </a:ext>
            </a:extLst>
          </p:cNvPr>
          <p:cNvSpPr/>
          <p:nvPr/>
        </p:nvSpPr>
        <p:spPr>
          <a:xfrm>
            <a:off x="420914" y="1149212"/>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50000"/>
              </a:lnSpc>
              <a:spcBef>
                <a:spcPts val="0"/>
              </a:spcBef>
              <a:spcAft>
                <a:spcPts val="0"/>
              </a:spcAft>
              <a:buClr>
                <a:srgbClr val="000000"/>
              </a:buClr>
              <a:buSzTx/>
              <a:buFont typeface="+mj-lt"/>
              <a:buAutoNum type="alphaUcPeriod"/>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Kĩ thuật điện nghiên cứu, thiết kế, chế tạo các thiết bị điện và các bộ điều khiển phục vụ cho sản xuất và đời sống</a:t>
            </a:r>
          </a:p>
        </p:txBody>
      </p:sp>
      <p:sp>
        <p:nvSpPr>
          <p:cNvPr id="13" name="Rectangle: Rounded Corners 12">
            <a:extLst>
              <a:ext uri="{FF2B5EF4-FFF2-40B4-BE49-F238E27FC236}">
                <a16:creationId xmlns:a16="http://schemas.microsoft.com/office/drawing/2014/main" id="{B8DF36B8-6621-55E9-CA3A-EDAF473E2945}"/>
              </a:ext>
            </a:extLst>
          </p:cNvPr>
          <p:cNvSpPr/>
          <p:nvPr/>
        </p:nvSpPr>
        <p:spPr>
          <a:xfrm>
            <a:off x="4651829" y="1149211"/>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50000"/>
              </a:lnSpc>
              <a:spcBef>
                <a:spcPts val="0"/>
              </a:spcBef>
              <a:spcAft>
                <a:spcPts val="0"/>
              </a:spcAft>
              <a:buClr>
                <a:srgbClr val="000000"/>
              </a:buClr>
              <a:buSzTx/>
              <a:buFont typeface="+mj-lt"/>
              <a:buAutoNum type="alphaUcPeriod" startAt="2"/>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Kĩ thuật điện đảm bảo kết nối nguồn điện tạo nên lưới điện quốc gia nhằm truyền tải điện năng đi xa hiệu quả</a:t>
            </a:r>
          </a:p>
        </p:txBody>
      </p:sp>
      <p:sp>
        <p:nvSpPr>
          <p:cNvPr id="14" name="Rectangle: Rounded Corners 13">
            <a:extLst>
              <a:ext uri="{FF2B5EF4-FFF2-40B4-BE49-F238E27FC236}">
                <a16:creationId xmlns:a16="http://schemas.microsoft.com/office/drawing/2014/main" id="{5F92D261-722B-603D-8B65-966FA5B5791C}"/>
              </a:ext>
            </a:extLst>
          </p:cNvPr>
          <p:cNvSpPr/>
          <p:nvPr/>
        </p:nvSpPr>
        <p:spPr>
          <a:xfrm>
            <a:off x="420914" y="3099569"/>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50000"/>
              </a:lnSpc>
              <a:spcBef>
                <a:spcPts val="0"/>
              </a:spcBef>
              <a:spcAft>
                <a:spcPts val="0"/>
              </a:spcAft>
              <a:buClr>
                <a:srgbClr val="000000"/>
              </a:buClr>
              <a:buSzTx/>
              <a:buFont typeface="+mj-lt"/>
              <a:buAutoNum type="alphaUcPeriod" startAt="3"/>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Kĩ thuật điện đảm bảo kết nối nguồn điện tạo nên lưới điện quốc gia nhằm cung cấp điện đến mọi miền của đất nước</a:t>
            </a:r>
          </a:p>
        </p:txBody>
      </p:sp>
      <p:sp>
        <p:nvSpPr>
          <p:cNvPr id="20" name="Rectangle: Rounded Corners 19">
            <a:extLst>
              <a:ext uri="{FF2B5EF4-FFF2-40B4-BE49-F238E27FC236}">
                <a16:creationId xmlns:a16="http://schemas.microsoft.com/office/drawing/2014/main" id="{30041850-E67E-5BBC-1240-65B49E7D0E85}"/>
              </a:ext>
            </a:extLst>
          </p:cNvPr>
          <p:cNvSpPr/>
          <p:nvPr/>
        </p:nvSpPr>
        <p:spPr>
          <a:xfrm>
            <a:off x="4651829" y="3099568"/>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50000"/>
              </a:lnSpc>
              <a:spcBef>
                <a:spcPts val="0"/>
              </a:spcBef>
              <a:spcAft>
                <a:spcPts val="0"/>
              </a:spcAft>
              <a:buClr>
                <a:srgbClr val="000000"/>
              </a:buClr>
              <a:buSzTx/>
              <a:buFont typeface="+mj-lt"/>
              <a:buAutoNum type="alphaUcPeriod" startAt="4"/>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Kĩ thuật điện đảm bảo cung cấp điện năng an toàn, hiệu quả và đủ công suất cho sản xuất và đời sống</a:t>
            </a:r>
          </a:p>
        </p:txBody>
      </p:sp>
      <p:sp>
        <p:nvSpPr>
          <p:cNvPr id="21" name="TextBox 20">
            <a:extLst>
              <a:ext uri="{FF2B5EF4-FFF2-40B4-BE49-F238E27FC236}">
                <a16:creationId xmlns:a16="http://schemas.microsoft.com/office/drawing/2014/main" id="{7F4D2E6F-EFE2-99E8-BCBC-3E353FB6951C}"/>
              </a:ext>
            </a:extLst>
          </p:cNvPr>
          <p:cNvSpPr txBox="1"/>
          <p:nvPr/>
        </p:nvSpPr>
        <p:spPr>
          <a:xfrm>
            <a:off x="737322" y="467012"/>
            <a:ext cx="7669355" cy="415498"/>
          </a:xfrm>
          <a:prstGeom prst="rect">
            <a:avLst/>
          </a:prstGeom>
          <a:noFill/>
        </p:spPr>
        <p:txBody>
          <a:bodyPr wrap="square">
            <a:spAutoFit/>
          </a:bodyPr>
          <a:lstStyle/>
          <a:p>
            <a:pPr lvl="0" algn="ctr"/>
            <a:r>
              <a:rPr lang="en-US" sz="2100" b="1" i="1">
                <a:solidFill>
                  <a:srgbClr val="C00000"/>
                </a:solidFill>
              </a:rPr>
              <a:t>Câu 2: </a:t>
            </a:r>
            <a:r>
              <a:rPr lang="en-US" sz="2100"/>
              <a:t>Kĩ thuật điện có vai trò gì trong sử dụng điện năng?</a:t>
            </a:r>
          </a:p>
        </p:txBody>
      </p:sp>
      <p:sp>
        <p:nvSpPr>
          <p:cNvPr id="22" name="Rectangle: Rounded Corners 21">
            <a:extLst>
              <a:ext uri="{FF2B5EF4-FFF2-40B4-BE49-F238E27FC236}">
                <a16:creationId xmlns:a16="http://schemas.microsoft.com/office/drawing/2014/main" id="{4793BDDB-DEB5-8368-88AE-0B5BD6B9F567}"/>
              </a:ext>
            </a:extLst>
          </p:cNvPr>
          <p:cNvSpPr/>
          <p:nvPr/>
        </p:nvSpPr>
        <p:spPr>
          <a:xfrm>
            <a:off x="420913" y="1149211"/>
            <a:ext cx="4042229" cy="1683657"/>
          </a:xfrm>
          <a:prstGeom prst="roundRect">
            <a:avLst>
              <a:gd name="adj" fmla="val 9339"/>
            </a:avLst>
          </a:prstGeom>
          <a:solidFill>
            <a:schemeClr val="bg1">
              <a:lumMod val="20000"/>
              <a:lumOff val="80000"/>
            </a:schemeClr>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50000"/>
              </a:lnSpc>
              <a:spcBef>
                <a:spcPts val="0"/>
              </a:spcBef>
              <a:spcAft>
                <a:spcPts val="0"/>
              </a:spcAft>
              <a:buClr>
                <a:srgbClr val="000000"/>
              </a:buClr>
              <a:buSzTx/>
              <a:buFont typeface="+mj-lt"/>
              <a:buAutoNum type="alphaUcPeriod"/>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Kĩ thuật điện nghiên cứu, thiết kế, chế tạo các thiết bị điện và các bộ điều khiển phục vụ cho sản xuất và đời sống</a:t>
            </a:r>
          </a:p>
        </p:txBody>
      </p:sp>
    </p:spTree>
    <p:extLst>
      <p:ext uri="{BB962C8B-B14F-4D97-AF65-F5344CB8AC3E}">
        <p14:creationId xmlns:p14="http://schemas.microsoft.com/office/powerpoint/2010/main" val="311064080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20" grpId="0" animBg="1"/>
      <p:bldP spid="21" grpId="0"/>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ED464779-9AB0-A41C-2F08-B660B27FB79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FE2085-39D6-E44F-9D1F-E0460B68ED08}"/>
              </a:ext>
            </a:extLst>
          </p:cNvPr>
          <p:cNvSpPr/>
          <p:nvPr/>
        </p:nvSpPr>
        <p:spPr>
          <a:xfrm>
            <a:off x="420914" y="1149212"/>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a:defRPr/>
            </a:pPr>
            <a:r>
              <a:rPr lang="vi-VN" sz="1800">
                <a:solidFill>
                  <a:srgbClr val="000000"/>
                </a:solidFill>
                <a:latin typeface="Arial"/>
                <a:cs typeface="Arial"/>
              </a:rPr>
              <a:t>Kĩ thuật điện nghiên cứu, thiết kế, chế tạo các thiết bị điện và các bộ điều khiển phục vụ cho sản xuất và đời sống</a:t>
            </a:r>
          </a:p>
        </p:txBody>
      </p:sp>
      <p:sp>
        <p:nvSpPr>
          <p:cNvPr id="13" name="Rectangle: Rounded Corners 12">
            <a:extLst>
              <a:ext uri="{FF2B5EF4-FFF2-40B4-BE49-F238E27FC236}">
                <a16:creationId xmlns:a16="http://schemas.microsoft.com/office/drawing/2014/main" id="{0EC0ACF7-B23B-FB03-9022-BEEBEBE75EEA}"/>
              </a:ext>
            </a:extLst>
          </p:cNvPr>
          <p:cNvSpPr/>
          <p:nvPr/>
        </p:nvSpPr>
        <p:spPr>
          <a:xfrm>
            <a:off x="4651829" y="1149211"/>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2"/>
              <a:defRPr/>
            </a:pPr>
            <a:r>
              <a:rPr lang="vi-VN" sz="1800">
                <a:solidFill>
                  <a:srgbClr val="000000"/>
                </a:solidFill>
                <a:latin typeface="Arial"/>
                <a:cs typeface="Arial"/>
              </a:rPr>
              <a:t>Kĩ thuật điện đảm bảo kết nối nguồn điện tạo nên lưới điện quốc gia nhằm truyền tải điện năng đi xa hiệu quả</a:t>
            </a:r>
          </a:p>
        </p:txBody>
      </p:sp>
      <p:sp>
        <p:nvSpPr>
          <p:cNvPr id="14" name="Rectangle: Rounded Corners 13">
            <a:extLst>
              <a:ext uri="{FF2B5EF4-FFF2-40B4-BE49-F238E27FC236}">
                <a16:creationId xmlns:a16="http://schemas.microsoft.com/office/drawing/2014/main" id="{9ABE5EDB-C5C0-390F-8690-2257A9ED33A6}"/>
              </a:ext>
            </a:extLst>
          </p:cNvPr>
          <p:cNvSpPr/>
          <p:nvPr/>
        </p:nvSpPr>
        <p:spPr>
          <a:xfrm>
            <a:off x="420914" y="3099569"/>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3"/>
              <a:defRPr/>
            </a:pPr>
            <a:r>
              <a:rPr lang="vi-VN" sz="1800">
                <a:solidFill>
                  <a:srgbClr val="000000"/>
                </a:solidFill>
                <a:latin typeface="Arial"/>
                <a:cs typeface="Arial"/>
              </a:rPr>
              <a:t>Kĩ thuật điện đảm bảo kết nối nguồn điện tạo nên lưới điện quốc gia nhằm cung cấp điện đến mọi miền của đất nước</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0" name="Rectangle: Rounded Corners 19">
            <a:extLst>
              <a:ext uri="{FF2B5EF4-FFF2-40B4-BE49-F238E27FC236}">
                <a16:creationId xmlns:a16="http://schemas.microsoft.com/office/drawing/2014/main" id="{A0D2044E-BE5A-2933-F5D0-50FFAAC075DE}"/>
              </a:ext>
            </a:extLst>
          </p:cNvPr>
          <p:cNvSpPr/>
          <p:nvPr/>
        </p:nvSpPr>
        <p:spPr>
          <a:xfrm>
            <a:off x="4651829" y="3099568"/>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4"/>
              <a:defRPr/>
            </a:pPr>
            <a:r>
              <a:rPr lang="vi-VN" sz="1800">
                <a:solidFill>
                  <a:srgbClr val="000000"/>
                </a:solidFill>
                <a:latin typeface="Arial"/>
                <a:cs typeface="Arial"/>
              </a:rPr>
              <a:t>Kĩ thuật điện đảm bảo cung cấp điện năng an toàn, hiệu quả và đủ công suất cho sản xuất và đời sống</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1F58DBBF-5932-EAAA-B2AB-BF1856F1DC64}"/>
              </a:ext>
            </a:extLst>
          </p:cNvPr>
          <p:cNvSpPr txBox="1"/>
          <p:nvPr/>
        </p:nvSpPr>
        <p:spPr>
          <a:xfrm>
            <a:off x="737322" y="360274"/>
            <a:ext cx="7669355" cy="415498"/>
          </a:xfrm>
          <a:prstGeom prst="rect">
            <a:avLst/>
          </a:prstGeom>
          <a:noFill/>
        </p:spPr>
        <p:txBody>
          <a:bodyPr wrap="square">
            <a:spAutoFit/>
          </a:bodyPr>
          <a:lstStyle/>
          <a:p>
            <a:pPr algn="ctr"/>
            <a:r>
              <a:rPr lang="en-US" sz="2100" b="1" i="1" dirty="0" err="1">
                <a:solidFill>
                  <a:srgbClr val="C00000"/>
                </a:solidFill>
              </a:rPr>
              <a:t>Câu</a:t>
            </a:r>
            <a:r>
              <a:rPr lang="en-US" sz="2100" b="1" i="1" dirty="0">
                <a:solidFill>
                  <a:srgbClr val="C00000"/>
                </a:solidFill>
              </a:rPr>
              <a:t> 3: </a:t>
            </a:r>
            <a:r>
              <a:rPr lang="en-US" sz="2100" dirty="0" err="1"/>
              <a:t>Kĩ</a:t>
            </a:r>
            <a:r>
              <a:rPr lang="en-US" sz="2100" dirty="0"/>
              <a:t> </a:t>
            </a:r>
            <a:r>
              <a:rPr lang="en-US" sz="2100" dirty="0" err="1"/>
              <a:t>thuật</a:t>
            </a:r>
            <a:r>
              <a:rPr lang="en-US" sz="2100" dirty="0"/>
              <a:t> </a:t>
            </a:r>
            <a:r>
              <a:rPr lang="en-US" sz="2100" dirty="0" err="1"/>
              <a:t>điện</a:t>
            </a:r>
            <a:r>
              <a:rPr lang="en-US" sz="2100" dirty="0"/>
              <a:t> </a:t>
            </a:r>
            <a:r>
              <a:rPr lang="en-US" sz="2100" dirty="0" err="1"/>
              <a:t>có</a:t>
            </a:r>
            <a:r>
              <a:rPr lang="en-US" sz="2100" dirty="0"/>
              <a:t> </a:t>
            </a:r>
            <a:r>
              <a:rPr lang="en-US" sz="2100" dirty="0" err="1"/>
              <a:t>vai</a:t>
            </a:r>
            <a:r>
              <a:rPr lang="en-US" sz="2100" dirty="0"/>
              <a:t> </a:t>
            </a:r>
            <a:r>
              <a:rPr lang="en-US" sz="2100" dirty="0" err="1"/>
              <a:t>trò</a:t>
            </a:r>
            <a:r>
              <a:rPr lang="en-US" sz="2100" dirty="0"/>
              <a:t> </a:t>
            </a:r>
            <a:r>
              <a:rPr lang="en-US" sz="2100" dirty="0" err="1"/>
              <a:t>gì</a:t>
            </a:r>
            <a:r>
              <a:rPr lang="en-US" sz="2100" dirty="0"/>
              <a:t> </a:t>
            </a:r>
            <a:r>
              <a:rPr lang="en-US" sz="2100" dirty="0" err="1"/>
              <a:t>trong</a:t>
            </a:r>
            <a:r>
              <a:rPr lang="en-US" sz="2100" dirty="0"/>
              <a:t> </a:t>
            </a:r>
            <a:r>
              <a:rPr lang="en-US" sz="2100" dirty="0" err="1"/>
              <a:t>sản</a:t>
            </a:r>
            <a:r>
              <a:rPr lang="en-US" sz="2100" dirty="0"/>
              <a:t> </a:t>
            </a:r>
            <a:r>
              <a:rPr lang="en-US" sz="2100" dirty="0" err="1"/>
              <a:t>xuất</a:t>
            </a:r>
            <a:r>
              <a:rPr lang="en-US" sz="2100" dirty="0"/>
              <a:t> </a:t>
            </a:r>
            <a:r>
              <a:rPr lang="en-US" sz="2100" dirty="0" err="1"/>
              <a:t>điện</a:t>
            </a:r>
            <a:r>
              <a:rPr lang="en-US" sz="2100" dirty="0"/>
              <a:t> </a:t>
            </a:r>
            <a:r>
              <a:rPr lang="en-US" sz="2100" dirty="0" err="1"/>
              <a:t>năng</a:t>
            </a:r>
            <a:r>
              <a:rPr lang="en-US" sz="2100" dirty="0"/>
              <a:t>?</a:t>
            </a:r>
          </a:p>
        </p:txBody>
      </p:sp>
      <p:sp>
        <p:nvSpPr>
          <p:cNvPr id="22" name="Rectangle: Rounded Corners 21">
            <a:extLst>
              <a:ext uri="{FF2B5EF4-FFF2-40B4-BE49-F238E27FC236}">
                <a16:creationId xmlns:a16="http://schemas.microsoft.com/office/drawing/2014/main" id="{72F7E72F-7729-CFF3-38A9-82A6258EB2BA}"/>
              </a:ext>
            </a:extLst>
          </p:cNvPr>
          <p:cNvSpPr/>
          <p:nvPr/>
        </p:nvSpPr>
        <p:spPr>
          <a:xfrm>
            <a:off x="4651829" y="3099568"/>
            <a:ext cx="4042229" cy="1683657"/>
          </a:xfrm>
          <a:prstGeom prst="roundRect">
            <a:avLst>
              <a:gd name="adj" fmla="val 9339"/>
            </a:avLst>
          </a:prstGeom>
          <a:solidFill>
            <a:schemeClr val="bg1">
              <a:lumMod val="20000"/>
              <a:lumOff val="80000"/>
            </a:schemeClr>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4"/>
              <a:defRPr/>
            </a:pPr>
            <a:r>
              <a:rPr lang="vi-VN" sz="1800">
                <a:solidFill>
                  <a:srgbClr val="000000"/>
                </a:solidFill>
                <a:latin typeface="Arial"/>
                <a:cs typeface="Arial"/>
              </a:rPr>
              <a:t>Kĩ thuật điện đảm bảo cung cấp điện năng an toàn, hiệu quả và đủ công suất cho sản xuất và đời sống</a:t>
            </a:r>
          </a:p>
        </p:txBody>
      </p:sp>
    </p:spTree>
    <p:extLst>
      <p:ext uri="{BB962C8B-B14F-4D97-AF65-F5344CB8AC3E}">
        <p14:creationId xmlns:p14="http://schemas.microsoft.com/office/powerpoint/2010/main" val="128878302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20" grpId="0" animBg="1"/>
      <p:bldP spid="21"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0"/>
          <p:cNvSpPr txBox="1">
            <a:spLocks noGrp="1"/>
          </p:cNvSpPr>
          <p:nvPr>
            <p:ph type="ctrTitle"/>
          </p:nvPr>
        </p:nvSpPr>
        <p:spPr>
          <a:xfrm>
            <a:off x="489638" y="825143"/>
            <a:ext cx="5839975" cy="1635436"/>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US" sz="3000" b="1">
                <a:solidFill>
                  <a:schemeClr val="lt1"/>
                </a:solidFill>
                <a:latin typeface="+mj-lt"/>
              </a:rPr>
              <a:t>CHỦ ĐỀ 1: GIỚI THIỆU CHUNG VỀ KĨ THUẬT ĐIỆN</a:t>
            </a:r>
            <a:endParaRPr sz="3000" b="1">
              <a:solidFill>
                <a:schemeClr val="lt1"/>
              </a:solidFill>
              <a:latin typeface="+mj-lt"/>
            </a:endParaRPr>
          </a:p>
        </p:txBody>
      </p:sp>
      <p:sp>
        <p:nvSpPr>
          <p:cNvPr id="553" name="Google Shape;553;p30"/>
          <p:cNvSpPr txBox="1">
            <a:spLocks noGrp="1"/>
          </p:cNvSpPr>
          <p:nvPr>
            <p:ph type="subTitle" idx="1"/>
          </p:nvPr>
        </p:nvSpPr>
        <p:spPr>
          <a:xfrm>
            <a:off x="489638" y="2517335"/>
            <a:ext cx="5404546" cy="1980281"/>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4000" b="1">
                <a:latin typeface="+mj-lt"/>
              </a:rPr>
              <a:t>BÀI 1: KHÁI QUÁT VỀ KĨ THUẬT ĐIỆN</a:t>
            </a:r>
            <a:endParaRPr sz="4000" b="1">
              <a:latin typeface="+mj-lt"/>
            </a:endParaRPr>
          </a:p>
        </p:txBody>
      </p:sp>
      <p:sp>
        <p:nvSpPr>
          <p:cNvPr id="554" name="Google Shape;554;p30"/>
          <p:cNvSpPr/>
          <p:nvPr/>
        </p:nvSpPr>
        <p:spPr>
          <a:xfrm>
            <a:off x="5130300" y="864125"/>
            <a:ext cx="3741775" cy="6831503"/>
          </a:xfrm>
          <a:custGeom>
            <a:avLst/>
            <a:gdLst/>
            <a:ahLst/>
            <a:cxnLst/>
            <a:rect l="l" t="t" r="r" b="b"/>
            <a:pathLst>
              <a:path w="39412" h="71956" extrusionOk="0">
                <a:moveTo>
                  <a:pt x="26435" y="5219"/>
                </a:moveTo>
                <a:cubicBezTo>
                  <a:pt x="26414" y="5447"/>
                  <a:pt x="26391" y="5674"/>
                  <a:pt x="26366" y="5900"/>
                </a:cubicBezTo>
                <a:lnTo>
                  <a:pt x="24728" y="5219"/>
                </a:lnTo>
                <a:close/>
                <a:moveTo>
                  <a:pt x="36617" y="5219"/>
                </a:moveTo>
                <a:lnTo>
                  <a:pt x="34266" y="6197"/>
                </a:lnTo>
                <a:cubicBezTo>
                  <a:pt x="34307" y="5875"/>
                  <a:pt x="34344" y="5549"/>
                  <a:pt x="34375" y="5219"/>
                </a:cubicBezTo>
                <a:close/>
                <a:moveTo>
                  <a:pt x="30064" y="5219"/>
                </a:moveTo>
                <a:lnTo>
                  <a:pt x="30064" y="7439"/>
                </a:lnTo>
                <a:lnTo>
                  <a:pt x="26467" y="5942"/>
                </a:lnTo>
                <a:cubicBezTo>
                  <a:pt x="26494" y="5702"/>
                  <a:pt x="26518" y="5461"/>
                  <a:pt x="26541" y="5219"/>
                </a:cubicBezTo>
                <a:close/>
                <a:moveTo>
                  <a:pt x="34269" y="5219"/>
                </a:moveTo>
                <a:cubicBezTo>
                  <a:pt x="34236" y="5564"/>
                  <a:pt x="34198" y="5906"/>
                  <a:pt x="34154" y="6243"/>
                </a:cubicBezTo>
                <a:lnTo>
                  <a:pt x="31282" y="7439"/>
                </a:lnTo>
                <a:lnTo>
                  <a:pt x="31282" y="5219"/>
                </a:lnTo>
                <a:close/>
                <a:moveTo>
                  <a:pt x="34108" y="6587"/>
                </a:moveTo>
                <a:cubicBezTo>
                  <a:pt x="33621" y="10031"/>
                  <a:pt x="32586" y="13006"/>
                  <a:pt x="31282" y="15337"/>
                </a:cubicBezTo>
                <a:lnTo>
                  <a:pt x="31282" y="7763"/>
                </a:lnTo>
                <a:lnTo>
                  <a:pt x="34108" y="6587"/>
                </a:lnTo>
                <a:close/>
                <a:moveTo>
                  <a:pt x="20438" y="17390"/>
                </a:moveTo>
                <a:lnTo>
                  <a:pt x="20438" y="18004"/>
                </a:lnTo>
                <a:lnTo>
                  <a:pt x="19995" y="18004"/>
                </a:lnTo>
                <a:cubicBezTo>
                  <a:pt x="20128" y="17809"/>
                  <a:pt x="20260" y="17604"/>
                  <a:pt x="20389" y="17390"/>
                </a:cubicBezTo>
                <a:close/>
                <a:moveTo>
                  <a:pt x="23951" y="5218"/>
                </a:moveTo>
                <a:lnTo>
                  <a:pt x="26331" y="6210"/>
                </a:lnTo>
                <a:cubicBezTo>
                  <a:pt x="25896" y="9839"/>
                  <a:pt x="24941" y="13226"/>
                  <a:pt x="23593" y="15872"/>
                </a:cubicBezTo>
                <a:cubicBezTo>
                  <a:pt x="23456" y="16140"/>
                  <a:pt x="23316" y="16400"/>
                  <a:pt x="23172" y="16651"/>
                </a:cubicBezTo>
                <a:cubicBezTo>
                  <a:pt x="23051" y="16583"/>
                  <a:pt x="22910" y="16544"/>
                  <a:pt x="22761" y="16544"/>
                </a:cubicBezTo>
                <a:cubicBezTo>
                  <a:pt x="22293" y="16544"/>
                  <a:pt x="21914" y="16923"/>
                  <a:pt x="21914" y="17390"/>
                </a:cubicBezTo>
                <a:lnTo>
                  <a:pt x="22645" y="17390"/>
                </a:lnTo>
                <a:lnTo>
                  <a:pt x="22645" y="17507"/>
                </a:lnTo>
                <a:cubicBezTo>
                  <a:pt x="22532" y="17679"/>
                  <a:pt x="22418" y="17844"/>
                  <a:pt x="22302" y="18004"/>
                </a:cubicBezTo>
                <a:lnTo>
                  <a:pt x="20668" y="18004"/>
                </a:lnTo>
                <a:lnTo>
                  <a:pt x="20668" y="17390"/>
                </a:lnTo>
                <a:lnTo>
                  <a:pt x="21399" y="17390"/>
                </a:lnTo>
                <a:cubicBezTo>
                  <a:pt x="21399" y="17024"/>
                  <a:pt x="21166" y="16713"/>
                  <a:pt x="20841" y="16595"/>
                </a:cubicBezTo>
                <a:cubicBezTo>
                  <a:pt x="20957" y="16378"/>
                  <a:pt x="21071" y="16154"/>
                  <a:pt x="21183" y="15922"/>
                </a:cubicBezTo>
                <a:cubicBezTo>
                  <a:pt x="22577" y="13043"/>
                  <a:pt x="23537" y="9257"/>
                  <a:pt x="23906" y="5218"/>
                </a:cubicBezTo>
                <a:close/>
                <a:moveTo>
                  <a:pt x="22645" y="17705"/>
                </a:moveTo>
                <a:lnTo>
                  <a:pt x="22645" y="18005"/>
                </a:lnTo>
                <a:lnTo>
                  <a:pt x="22437" y="18005"/>
                </a:lnTo>
                <a:cubicBezTo>
                  <a:pt x="22507" y="17906"/>
                  <a:pt x="22577" y="17806"/>
                  <a:pt x="22645" y="17705"/>
                </a:cubicBezTo>
                <a:close/>
                <a:moveTo>
                  <a:pt x="37183" y="5306"/>
                </a:moveTo>
                <a:cubicBezTo>
                  <a:pt x="36576" y="11373"/>
                  <a:pt x="34103" y="16160"/>
                  <a:pt x="31282" y="18753"/>
                </a:cubicBezTo>
                <a:lnTo>
                  <a:pt x="31282" y="15545"/>
                </a:lnTo>
                <a:cubicBezTo>
                  <a:pt x="32644" y="13165"/>
                  <a:pt x="33724" y="10100"/>
                  <a:pt x="34221" y="6539"/>
                </a:cubicBezTo>
                <a:lnTo>
                  <a:pt x="37183" y="5306"/>
                </a:lnTo>
                <a:close/>
                <a:moveTo>
                  <a:pt x="22128" y="18853"/>
                </a:moveTo>
                <a:lnTo>
                  <a:pt x="21574" y="19084"/>
                </a:lnTo>
                <a:cubicBezTo>
                  <a:pt x="21642" y="19009"/>
                  <a:pt x="21711" y="18933"/>
                  <a:pt x="21778" y="18853"/>
                </a:cubicBezTo>
                <a:close/>
                <a:moveTo>
                  <a:pt x="21627" y="18853"/>
                </a:moveTo>
                <a:cubicBezTo>
                  <a:pt x="21526" y="18968"/>
                  <a:pt x="21426" y="19077"/>
                  <a:pt x="21324" y="19183"/>
                </a:cubicBezTo>
                <a:cubicBezTo>
                  <a:pt x="21243" y="19077"/>
                  <a:pt x="21164" y="18968"/>
                  <a:pt x="21086" y="18853"/>
                </a:cubicBezTo>
                <a:close/>
                <a:moveTo>
                  <a:pt x="14353" y="18853"/>
                </a:moveTo>
                <a:cubicBezTo>
                  <a:pt x="14317" y="19035"/>
                  <a:pt x="14280" y="19215"/>
                  <a:pt x="14242" y="19394"/>
                </a:cubicBezTo>
                <a:lnTo>
                  <a:pt x="12941" y="18853"/>
                </a:lnTo>
                <a:close/>
                <a:moveTo>
                  <a:pt x="20962" y="18853"/>
                </a:moveTo>
                <a:cubicBezTo>
                  <a:pt x="21048" y="18984"/>
                  <a:pt x="21138" y="19108"/>
                  <a:pt x="21230" y="19227"/>
                </a:cubicBezTo>
                <a:lnTo>
                  <a:pt x="20317" y="19608"/>
                </a:lnTo>
                <a:cubicBezTo>
                  <a:pt x="20374" y="19357"/>
                  <a:pt x="20427" y="19106"/>
                  <a:pt x="20478" y="18853"/>
                </a:cubicBezTo>
                <a:close/>
                <a:moveTo>
                  <a:pt x="22176" y="19084"/>
                </a:moveTo>
                <a:cubicBezTo>
                  <a:pt x="22119" y="19358"/>
                  <a:pt x="22055" y="19631"/>
                  <a:pt x="21987" y="19902"/>
                </a:cubicBezTo>
                <a:cubicBezTo>
                  <a:pt x="21811" y="19745"/>
                  <a:pt x="21641" y="19569"/>
                  <a:pt x="21478" y="19373"/>
                </a:cubicBezTo>
                <a:lnTo>
                  <a:pt x="22176" y="19084"/>
                </a:lnTo>
                <a:close/>
                <a:moveTo>
                  <a:pt x="14646" y="18853"/>
                </a:moveTo>
                <a:cubicBezTo>
                  <a:pt x="14904" y="19258"/>
                  <a:pt x="15178" y="19608"/>
                  <a:pt x="15465" y="19904"/>
                </a:cubicBezTo>
                <a:lnTo>
                  <a:pt x="14341" y="19435"/>
                </a:lnTo>
                <a:cubicBezTo>
                  <a:pt x="14383" y="19243"/>
                  <a:pt x="14422" y="19049"/>
                  <a:pt x="14460" y="18853"/>
                </a:cubicBezTo>
                <a:close/>
                <a:moveTo>
                  <a:pt x="19228" y="18853"/>
                </a:moveTo>
                <a:cubicBezTo>
                  <a:pt x="18830" y="19331"/>
                  <a:pt x="18421" y="19732"/>
                  <a:pt x="18006" y="20049"/>
                </a:cubicBezTo>
                <a:lnTo>
                  <a:pt x="18006" y="18853"/>
                </a:lnTo>
                <a:close/>
                <a:moveTo>
                  <a:pt x="20866" y="19628"/>
                </a:moveTo>
                <a:lnTo>
                  <a:pt x="20866" y="19628"/>
                </a:lnTo>
                <a:cubicBezTo>
                  <a:pt x="20637" y="19835"/>
                  <a:pt x="20406" y="20018"/>
                  <a:pt x="20175" y="20178"/>
                </a:cubicBezTo>
                <a:cubicBezTo>
                  <a:pt x="20199" y="20080"/>
                  <a:pt x="20224" y="19983"/>
                  <a:pt x="20249" y="19885"/>
                </a:cubicBezTo>
                <a:lnTo>
                  <a:pt x="20866" y="19628"/>
                </a:lnTo>
                <a:close/>
                <a:moveTo>
                  <a:pt x="12780" y="19035"/>
                </a:moveTo>
                <a:lnTo>
                  <a:pt x="14193" y="19624"/>
                </a:lnTo>
                <a:cubicBezTo>
                  <a:pt x="14139" y="19867"/>
                  <a:pt x="14081" y="20105"/>
                  <a:pt x="14021" y="20341"/>
                </a:cubicBezTo>
                <a:cubicBezTo>
                  <a:pt x="13584" y="20029"/>
                  <a:pt x="13167" y="19592"/>
                  <a:pt x="12780" y="19035"/>
                </a:cubicBezTo>
                <a:close/>
                <a:moveTo>
                  <a:pt x="17065" y="18853"/>
                </a:moveTo>
                <a:lnTo>
                  <a:pt x="17065" y="20569"/>
                </a:lnTo>
                <a:lnTo>
                  <a:pt x="15728" y="20012"/>
                </a:lnTo>
                <a:cubicBezTo>
                  <a:pt x="15391" y="19701"/>
                  <a:pt x="15070" y="19315"/>
                  <a:pt x="14770" y="18853"/>
                </a:cubicBezTo>
                <a:close/>
                <a:moveTo>
                  <a:pt x="20370" y="18853"/>
                </a:moveTo>
                <a:cubicBezTo>
                  <a:pt x="20317" y="19123"/>
                  <a:pt x="20259" y="19391"/>
                  <a:pt x="20195" y="19658"/>
                </a:cubicBezTo>
                <a:lnTo>
                  <a:pt x="18006" y="20569"/>
                </a:lnTo>
                <a:lnTo>
                  <a:pt x="18006" y="20181"/>
                </a:lnTo>
                <a:cubicBezTo>
                  <a:pt x="18468" y="19837"/>
                  <a:pt x="18924" y="19392"/>
                  <a:pt x="19365" y="18853"/>
                </a:cubicBezTo>
                <a:close/>
                <a:moveTo>
                  <a:pt x="16554" y="20606"/>
                </a:moveTo>
                <a:lnTo>
                  <a:pt x="16825" y="20719"/>
                </a:lnTo>
                <a:cubicBezTo>
                  <a:pt x="16819" y="20721"/>
                  <a:pt x="16813" y="20723"/>
                  <a:pt x="16807" y="20725"/>
                </a:cubicBezTo>
                <a:cubicBezTo>
                  <a:pt x="16722" y="20690"/>
                  <a:pt x="16638" y="20650"/>
                  <a:pt x="16554" y="20606"/>
                </a:cubicBezTo>
                <a:close/>
                <a:moveTo>
                  <a:pt x="26433" y="6252"/>
                </a:moveTo>
                <a:lnTo>
                  <a:pt x="30064" y="7763"/>
                </a:lnTo>
                <a:lnTo>
                  <a:pt x="30064" y="17227"/>
                </a:lnTo>
                <a:cubicBezTo>
                  <a:pt x="28674" y="19095"/>
                  <a:pt x="27108" y="20315"/>
                  <a:pt x="25615" y="20730"/>
                </a:cubicBezTo>
                <a:cubicBezTo>
                  <a:pt x="24679" y="20454"/>
                  <a:pt x="23854" y="19820"/>
                  <a:pt x="23188" y="18853"/>
                </a:cubicBezTo>
                <a:lnTo>
                  <a:pt x="24034" y="18853"/>
                </a:lnTo>
                <a:cubicBezTo>
                  <a:pt x="24174" y="18853"/>
                  <a:pt x="24288" y="18739"/>
                  <a:pt x="24288" y="18600"/>
                </a:cubicBezTo>
                <a:lnTo>
                  <a:pt x="24288" y="18259"/>
                </a:lnTo>
                <a:cubicBezTo>
                  <a:pt x="24288" y="18118"/>
                  <a:pt x="24174" y="18005"/>
                  <a:pt x="24034" y="18005"/>
                </a:cubicBezTo>
                <a:lnTo>
                  <a:pt x="22876" y="18005"/>
                </a:lnTo>
                <a:lnTo>
                  <a:pt x="22876" y="17390"/>
                </a:lnTo>
                <a:lnTo>
                  <a:pt x="23607" y="17390"/>
                </a:lnTo>
                <a:cubicBezTo>
                  <a:pt x="23607" y="17110"/>
                  <a:pt x="23471" y="16863"/>
                  <a:pt x="23261" y="16709"/>
                </a:cubicBezTo>
                <a:cubicBezTo>
                  <a:pt x="23406" y="16455"/>
                  <a:pt x="23548" y="16192"/>
                  <a:pt x="23687" y="15919"/>
                </a:cubicBezTo>
                <a:cubicBezTo>
                  <a:pt x="25037" y="13270"/>
                  <a:pt x="25994" y="9882"/>
                  <a:pt x="26433" y="6252"/>
                </a:cubicBezTo>
                <a:close/>
                <a:moveTo>
                  <a:pt x="16965" y="20777"/>
                </a:moveTo>
                <a:lnTo>
                  <a:pt x="17065" y="20819"/>
                </a:lnTo>
                <a:lnTo>
                  <a:pt x="17065" y="20821"/>
                </a:lnTo>
                <a:cubicBezTo>
                  <a:pt x="17027" y="20809"/>
                  <a:pt x="16990" y="20796"/>
                  <a:pt x="16952" y="20783"/>
                </a:cubicBezTo>
                <a:cubicBezTo>
                  <a:pt x="16957" y="20781"/>
                  <a:pt x="16961" y="20779"/>
                  <a:pt x="16965" y="20777"/>
                </a:cubicBezTo>
                <a:close/>
                <a:moveTo>
                  <a:pt x="30064" y="17395"/>
                </a:moveTo>
                <a:lnTo>
                  <a:pt x="30064" y="19722"/>
                </a:lnTo>
                <a:cubicBezTo>
                  <a:pt x="29294" y="20241"/>
                  <a:pt x="28517" y="20596"/>
                  <a:pt x="27757" y="20770"/>
                </a:cubicBezTo>
                <a:cubicBezTo>
                  <a:pt x="27407" y="20849"/>
                  <a:pt x="27065" y="20889"/>
                  <a:pt x="26733" y="20889"/>
                </a:cubicBezTo>
                <a:cubicBezTo>
                  <a:pt x="26416" y="20889"/>
                  <a:pt x="26107" y="20853"/>
                  <a:pt x="25809" y="20782"/>
                </a:cubicBezTo>
                <a:cubicBezTo>
                  <a:pt x="27242" y="20329"/>
                  <a:pt x="28730" y="19155"/>
                  <a:pt x="30064" y="17395"/>
                </a:cubicBezTo>
                <a:close/>
                <a:moveTo>
                  <a:pt x="23062" y="18853"/>
                </a:moveTo>
                <a:cubicBezTo>
                  <a:pt x="23710" y="19818"/>
                  <a:pt x="24513" y="20468"/>
                  <a:pt x="25423" y="20779"/>
                </a:cubicBezTo>
                <a:cubicBezTo>
                  <a:pt x="25417" y="20780"/>
                  <a:pt x="25411" y="20782"/>
                  <a:pt x="25403" y="20784"/>
                </a:cubicBezTo>
                <a:cubicBezTo>
                  <a:pt x="25086" y="20857"/>
                  <a:pt x="24776" y="20893"/>
                  <a:pt x="24474" y="20893"/>
                </a:cubicBezTo>
                <a:cubicBezTo>
                  <a:pt x="23593" y="20893"/>
                  <a:pt x="22787" y="20585"/>
                  <a:pt x="22077" y="19981"/>
                </a:cubicBezTo>
                <a:cubicBezTo>
                  <a:pt x="22156" y="19667"/>
                  <a:pt x="22228" y="19352"/>
                  <a:pt x="22293" y="19034"/>
                </a:cubicBezTo>
                <a:lnTo>
                  <a:pt x="22728" y="18853"/>
                </a:lnTo>
                <a:close/>
                <a:moveTo>
                  <a:pt x="14291" y="19665"/>
                </a:moveTo>
                <a:lnTo>
                  <a:pt x="15997" y="20374"/>
                </a:lnTo>
                <a:cubicBezTo>
                  <a:pt x="16212" y="20536"/>
                  <a:pt x="16434" y="20671"/>
                  <a:pt x="16661" y="20776"/>
                </a:cubicBezTo>
                <a:cubicBezTo>
                  <a:pt x="16571" y="20805"/>
                  <a:pt x="16482" y="20829"/>
                  <a:pt x="16393" y="20850"/>
                </a:cubicBezTo>
                <a:cubicBezTo>
                  <a:pt x="16173" y="20900"/>
                  <a:pt x="15956" y="20925"/>
                  <a:pt x="15743" y="20925"/>
                </a:cubicBezTo>
                <a:cubicBezTo>
                  <a:pt x="15176" y="20925"/>
                  <a:pt x="14630" y="20750"/>
                  <a:pt x="14114" y="20405"/>
                </a:cubicBezTo>
                <a:cubicBezTo>
                  <a:pt x="14175" y="20160"/>
                  <a:pt x="14236" y="19915"/>
                  <a:pt x="14291" y="19665"/>
                </a:cubicBezTo>
                <a:close/>
                <a:moveTo>
                  <a:pt x="20127" y="19935"/>
                </a:moveTo>
                <a:lnTo>
                  <a:pt x="20127" y="19935"/>
                </a:lnTo>
                <a:cubicBezTo>
                  <a:pt x="20100" y="20046"/>
                  <a:pt x="20071" y="20156"/>
                  <a:pt x="20041" y="20266"/>
                </a:cubicBezTo>
                <a:cubicBezTo>
                  <a:pt x="19581" y="20566"/>
                  <a:pt x="19117" y="20774"/>
                  <a:pt x="18660" y="20878"/>
                </a:cubicBezTo>
                <a:cubicBezTo>
                  <a:pt x="18439" y="20928"/>
                  <a:pt x="18220" y="20955"/>
                  <a:pt x="18006" y="20959"/>
                </a:cubicBezTo>
                <a:lnTo>
                  <a:pt x="18006" y="20819"/>
                </a:lnTo>
                <a:lnTo>
                  <a:pt x="20127" y="19935"/>
                </a:lnTo>
                <a:close/>
                <a:moveTo>
                  <a:pt x="19998" y="20426"/>
                </a:moveTo>
                <a:lnTo>
                  <a:pt x="19998" y="20426"/>
                </a:lnTo>
                <a:cubicBezTo>
                  <a:pt x="19519" y="22165"/>
                  <a:pt x="18836" y="23801"/>
                  <a:pt x="18006" y="25194"/>
                </a:cubicBezTo>
                <a:lnTo>
                  <a:pt x="18006" y="21064"/>
                </a:lnTo>
                <a:cubicBezTo>
                  <a:pt x="18228" y="21059"/>
                  <a:pt x="18455" y="21033"/>
                  <a:pt x="18684" y="20980"/>
                </a:cubicBezTo>
                <a:cubicBezTo>
                  <a:pt x="19124" y="20880"/>
                  <a:pt x="19563" y="20694"/>
                  <a:pt x="19998" y="20426"/>
                </a:cubicBezTo>
                <a:close/>
                <a:moveTo>
                  <a:pt x="9862" y="26346"/>
                </a:moveTo>
                <a:lnTo>
                  <a:pt x="9862" y="26856"/>
                </a:lnTo>
                <a:lnTo>
                  <a:pt x="9073" y="26856"/>
                </a:lnTo>
                <a:cubicBezTo>
                  <a:pt x="9187" y="26692"/>
                  <a:pt x="9300" y="26522"/>
                  <a:pt x="9411" y="26346"/>
                </a:cubicBezTo>
                <a:close/>
                <a:moveTo>
                  <a:pt x="12341" y="18853"/>
                </a:moveTo>
                <a:lnTo>
                  <a:pt x="12604" y="18962"/>
                </a:lnTo>
                <a:cubicBezTo>
                  <a:pt x="13035" y="19608"/>
                  <a:pt x="13500" y="20105"/>
                  <a:pt x="13995" y="20449"/>
                </a:cubicBezTo>
                <a:cubicBezTo>
                  <a:pt x="13320" y="23080"/>
                  <a:pt x="12317" y="25315"/>
                  <a:pt x="11140" y="26896"/>
                </a:cubicBezTo>
                <a:cubicBezTo>
                  <a:pt x="11105" y="26872"/>
                  <a:pt x="11063" y="26856"/>
                  <a:pt x="11017" y="26856"/>
                </a:cubicBezTo>
                <a:lnTo>
                  <a:pt x="10054" y="26856"/>
                </a:lnTo>
                <a:lnTo>
                  <a:pt x="10054" y="26346"/>
                </a:lnTo>
                <a:lnTo>
                  <a:pt x="10661" y="26346"/>
                </a:lnTo>
                <a:cubicBezTo>
                  <a:pt x="10661" y="25956"/>
                  <a:pt x="10347" y="25642"/>
                  <a:pt x="9958" y="25642"/>
                </a:cubicBezTo>
                <a:cubicBezTo>
                  <a:pt x="9908" y="25642"/>
                  <a:pt x="9860" y="25647"/>
                  <a:pt x="9814" y="25656"/>
                </a:cubicBezTo>
                <a:cubicBezTo>
                  <a:pt x="10800" y="23859"/>
                  <a:pt x="11604" y="21530"/>
                  <a:pt x="12119" y="18853"/>
                </a:cubicBezTo>
                <a:close/>
                <a:moveTo>
                  <a:pt x="21381" y="19414"/>
                </a:moveTo>
                <a:cubicBezTo>
                  <a:pt x="21566" y="19634"/>
                  <a:pt x="21759" y="19834"/>
                  <a:pt x="21961" y="20009"/>
                </a:cubicBezTo>
                <a:cubicBezTo>
                  <a:pt x="21420" y="22135"/>
                  <a:pt x="20573" y="24129"/>
                  <a:pt x="19519" y="25735"/>
                </a:cubicBezTo>
                <a:cubicBezTo>
                  <a:pt x="19046" y="26459"/>
                  <a:pt x="18536" y="27091"/>
                  <a:pt x="18006" y="27622"/>
                </a:cubicBezTo>
                <a:lnTo>
                  <a:pt x="18006" y="25399"/>
                </a:lnTo>
                <a:cubicBezTo>
                  <a:pt x="18901" y="23937"/>
                  <a:pt x="19629" y="22195"/>
                  <a:pt x="20130" y="20343"/>
                </a:cubicBezTo>
                <a:cubicBezTo>
                  <a:pt x="20481" y="20114"/>
                  <a:pt x="20828" y="19833"/>
                  <a:pt x="21170" y="19502"/>
                </a:cubicBezTo>
                <a:lnTo>
                  <a:pt x="21381" y="19414"/>
                </a:lnTo>
                <a:close/>
                <a:moveTo>
                  <a:pt x="10600" y="27561"/>
                </a:moveTo>
                <a:cubicBezTo>
                  <a:pt x="10561" y="27606"/>
                  <a:pt x="10521" y="27652"/>
                  <a:pt x="10482" y="27695"/>
                </a:cubicBezTo>
                <a:cubicBezTo>
                  <a:pt x="10442" y="27651"/>
                  <a:pt x="10402" y="27606"/>
                  <a:pt x="10363" y="27561"/>
                </a:cubicBezTo>
                <a:close/>
                <a:moveTo>
                  <a:pt x="9433" y="27561"/>
                </a:moveTo>
                <a:lnTo>
                  <a:pt x="8765" y="27840"/>
                </a:lnTo>
                <a:cubicBezTo>
                  <a:pt x="8685" y="27755"/>
                  <a:pt x="8605" y="27668"/>
                  <a:pt x="8524" y="27578"/>
                </a:cubicBezTo>
                <a:cubicBezTo>
                  <a:pt x="8530" y="27572"/>
                  <a:pt x="8534" y="27566"/>
                  <a:pt x="8538" y="27561"/>
                </a:cubicBezTo>
                <a:close/>
                <a:moveTo>
                  <a:pt x="8456" y="27657"/>
                </a:moveTo>
                <a:cubicBezTo>
                  <a:pt x="8524" y="27734"/>
                  <a:pt x="8592" y="27810"/>
                  <a:pt x="8661" y="27883"/>
                </a:cubicBezTo>
                <a:lnTo>
                  <a:pt x="7982" y="28165"/>
                </a:lnTo>
                <a:cubicBezTo>
                  <a:pt x="8142" y="28008"/>
                  <a:pt x="8300" y="27838"/>
                  <a:pt x="8456" y="27657"/>
                </a:cubicBezTo>
                <a:close/>
                <a:moveTo>
                  <a:pt x="10224" y="27561"/>
                </a:moveTo>
                <a:cubicBezTo>
                  <a:pt x="10284" y="27633"/>
                  <a:pt x="10347" y="27702"/>
                  <a:pt x="10409" y="27770"/>
                </a:cubicBezTo>
                <a:cubicBezTo>
                  <a:pt x="10128" y="28066"/>
                  <a:pt x="9841" y="28327"/>
                  <a:pt x="9547" y="28548"/>
                </a:cubicBezTo>
                <a:cubicBezTo>
                  <a:pt x="9331" y="28381"/>
                  <a:pt x="9118" y="28194"/>
                  <a:pt x="8910" y="27987"/>
                </a:cubicBezTo>
                <a:lnTo>
                  <a:pt x="9931" y="27561"/>
                </a:lnTo>
                <a:close/>
                <a:moveTo>
                  <a:pt x="5223" y="27561"/>
                </a:moveTo>
                <a:lnTo>
                  <a:pt x="5223" y="28853"/>
                </a:lnTo>
                <a:cubicBezTo>
                  <a:pt x="4715" y="28544"/>
                  <a:pt x="4212" y="28114"/>
                  <a:pt x="3716" y="27561"/>
                </a:cubicBezTo>
                <a:close/>
                <a:moveTo>
                  <a:pt x="8372" y="27561"/>
                </a:moveTo>
                <a:cubicBezTo>
                  <a:pt x="8372" y="27562"/>
                  <a:pt x="8372" y="27562"/>
                  <a:pt x="8373" y="27563"/>
                </a:cubicBezTo>
                <a:cubicBezTo>
                  <a:pt x="8143" y="27833"/>
                  <a:pt x="7909" y="28078"/>
                  <a:pt x="7671" y="28295"/>
                </a:cubicBezTo>
                <a:lnTo>
                  <a:pt x="6005" y="28987"/>
                </a:lnTo>
                <a:lnTo>
                  <a:pt x="6005" y="27561"/>
                </a:lnTo>
                <a:close/>
                <a:moveTo>
                  <a:pt x="3578" y="27561"/>
                </a:moveTo>
                <a:cubicBezTo>
                  <a:pt x="4112" y="28166"/>
                  <a:pt x="4663" y="28635"/>
                  <a:pt x="5223" y="28963"/>
                </a:cubicBezTo>
                <a:lnTo>
                  <a:pt x="5223" y="28988"/>
                </a:lnTo>
                <a:lnTo>
                  <a:pt x="1796" y="27561"/>
                </a:lnTo>
                <a:close/>
                <a:moveTo>
                  <a:pt x="7146" y="28721"/>
                </a:moveTo>
                <a:lnTo>
                  <a:pt x="7146" y="28721"/>
                </a:lnTo>
                <a:cubicBezTo>
                  <a:pt x="6814" y="28960"/>
                  <a:pt x="6476" y="29144"/>
                  <a:pt x="6133" y="29271"/>
                </a:cubicBezTo>
                <a:cubicBezTo>
                  <a:pt x="6091" y="29257"/>
                  <a:pt x="6048" y="29243"/>
                  <a:pt x="6005" y="29228"/>
                </a:cubicBezTo>
                <a:lnTo>
                  <a:pt x="6005" y="29196"/>
                </a:lnTo>
                <a:lnTo>
                  <a:pt x="7146" y="28721"/>
                </a:lnTo>
                <a:close/>
                <a:moveTo>
                  <a:pt x="8805" y="28030"/>
                </a:moveTo>
                <a:cubicBezTo>
                  <a:pt x="9020" y="28245"/>
                  <a:pt x="9237" y="28439"/>
                  <a:pt x="9459" y="28611"/>
                </a:cubicBezTo>
                <a:cubicBezTo>
                  <a:pt x="8979" y="28959"/>
                  <a:pt x="8484" y="29203"/>
                  <a:pt x="7983" y="29327"/>
                </a:cubicBezTo>
                <a:cubicBezTo>
                  <a:pt x="7706" y="29396"/>
                  <a:pt x="7430" y="29431"/>
                  <a:pt x="7155" y="29431"/>
                </a:cubicBezTo>
                <a:cubicBezTo>
                  <a:pt x="6870" y="29431"/>
                  <a:pt x="6587" y="29394"/>
                  <a:pt x="6305" y="29320"/>
                </a:cubicBezTo>
                <a:cubicBezTo>
                  <a:pt x="6734" y="29144"/>
                  <a:pt x="7153" y="28886"/>
                  <a:pt x="7560" y="28549"/>
                </a:cubicBezTo>
                <a:lnTo>
                  <a:pt x="8805" y="28030"/>
                </a:lnTo>
                <a:close/>
                <a:moveTo>
                  <a:pt x="14086" y="20512"/>
                </a:moveTo>
                <a:cubicBezTo>
                  <a:pt x="14610" y="20855"/>
                  <a:pt x="15164" y="21031"/>
                  <a:pt x="15739" y="21031"/>
                </a:cubicBezTo>
                <a:cubicBezTo>
                  <a:pt x="15962" y="21031"/>
                  <a:pt x="16188" y="21004"/>
                  <a:pt x="16416" y="20953"/>
                </a:cubicBezTo>
                <a:cubicBezTo>
                  <a:pt x="16546" y="20923"/>
                  <a:pt x="16675" y="20885"/>
                  <a:pt x="16805" y="20839"/>
                </a:cubicBezTo>
                <a:cubicBezTo>
                  <a:pt x="16890" y="20873"/>
                  <a:pt x="16977" y="20904"/>
                  <a:pt x="17065" y="20931"/>
                </a:cubicBezTo>
                <a:lnTo>
                  <a:pt x="17065" y="26580"/>
                </a:lnTo>
                <a:cubicBezTo>
                  <a:pt x="15892" y="28095"/>
                  <a:pt x="14559" y="29093"/>
                  <a:pt x="13241" y="29422"/>
                </a:cubicBezTo>
                <a:cubicBezTo>
                  <a:pt x="13222" y="29427"/>
                  <a:pt x="13203" y="29430"/>
                  <a:pt x="13185" y="29435"/>
                </a:cubicBezTo>
                <a:cubicBezTo>
                  <a:pt x="12263" y="29212"/>
                  <a:pt x="11376" y="28653"/>
                  <a:pt x="10552" y="27771"/>
                </a:cubicBezTo>
                <a:cubicBezTo>
                  <a:pt x="10613" y="27703"/>
                  <a:pt x="10676" y="27632"/>
                  <a:pt x="10736" y="27561"/>
                </a:cubicBezTo>
                <a:lnTo>
                  <a:pt x="11017" y="27561"/>
                </a:lnTo>
                <a:cubicBezTo>
                  <a:pt x="11133" y="27561"/>
                  <a:pt x="11228" y="27467"/>
                  <a:pt x="11228" y="27351"/>
                </a:cubicBezTo>
                <a:lnTo>
                  <a:pt x="11228" y="27067"/>
                </a:lnTo>
                <a:cubicBezTo>
                  <a:pt x="11228" y="27035"/>
                  <a:pt x="11219" y="27004"/>
                  <a:pt x="11207" y="26978"/>
                </a:cubicBezTo>
                <a:cubicBezTo>
                  <a:pt x="12395" y="25390"/>
                  <a:pt x="13405" y="23149"/>
                  <a:pt x="14086" y="20512"/>
                </a:cubicBezTo>
                <a:close/>
                <a:moveTo>
                  <a:pt x="1720" y="27738"/>
                </a:moveTo>
                <a:lnTo>
                  <a:pt x="5223" y="29196"/>
                </a:lnTo>
                <a:lnTo>
                  <a:pt x="5223" y="29472"/>
                </a:lnTo>
                <a:cubicBezTo>
                  <a:pt x="5147" y="29478"/>
                  <a:pt x="5070" y="29481"/>
                  <a:pt x="4994" y="29481"/>
                </a:cubicBezTo>
                <a:cubicBezTo>
                  <a:pt x="3889" y="29481"/>
                  <a:pt x="2792" y="28897"/>
                  <a:pt x="1720" y="27738"/>
                </a:cubicBezTo>
                <a:close/>
                <a:moveTo>
                  <a:pt x="10478" y="27847"/>
                </a:moveTo>
                <a:cubicBezTo>
                  <a:pt x="11255" y="28678"/>
                  <a:pt x="12089" y="29226"/>
                  <a:pt x="12955" y="29483"/>
                </a:cubicBezTo>
                <a:cubicBezTo>
                  <a:pt x="12720" y="29524"/>
                  <a:pt x="12485" y="29545"/>
                  <a:pt x="12253" y="29545"/>
                </a:cubicBezTo>
                <a:cubicBezTo>
                  <a:pt x="11348" y="29545"/>
                  <a:pt x="10466" y="29230"/>
                  <a:pt x="9632" y="28611"/>
                </a:cubicBezTo>
                <a:cubicBezTo>
                  <a:pt x="9920" y="28392"/>
                  <a:pt x="10202" y="28137"/>
                  <a:pt x="10478" y="27847"/>
                </a:cubicBezTo>
                <a:close/>
                <a:moveTo>
                  <a:pt x="17065" y="26752"/>
                </a:moveTo>
                <a:lnTo>
                  <a:pt x="17065" y="28442"/>
                </a:lnTo>
                <a:cubicBezTo>
                  <a:pt x="16418" y="28924"/>
                  <a:pt x="15754" y="29257"/>
                  <a:pt x="15093" y="29422"/>
                </a:cubicBezTo>
                <a:cubicBezTo>
                  <a:pt x="14762" y="29504"/>
                  <a:pt x="14433" y="29545"/>
                  <a:pt x="14107" y="29545"/>
                </a:cubicBezTo>
                <a:cubicBezTo>
                  <a:pt x="13873" y="29545"/>
                  <a:pt x="13641" y="29524"/>
                  <a:pt x="13411" y="29483"/>
                </a:cubicBezTo>
                <a:cubicBezTo>
                  <a:pt x="14673" y="29123"/>
                  <a:pt x="15941" y="28171"/>
                  <a:pt x="17065" y="26752"/>
                </a:cubicBezTo>
                <a:close/>
                <a:moveTo>
                  <a:pt x="30428" y="1"/>
                </a:moveTo>
                <a:cubicBezTo>
                  <a:pt x="30226" y="1"/>
                  <a:pt x="30064" y="164"/>
                  <a:pt x="30064" y="364"/>
                </a:cubicBezTo>
                <a:lnTo>
                  <a:pt x="30064" y="4120"/>
                </a:lnTo>
                <a:lnTo>
                  <a:pt x="26971" y="4120"/>
                </a:lnTo>
                <a:lnTo>
                  <a:pt x="26971" y="3357"/>
                </a:lnTo>
                <a:lnTo>
                  <a:pt x="27918" y="3357"/>
                </a:lnTo>
                <a:cubicBezTo>
                  <a:pt x="27918" y="2752"/>
                  <a:pt x="27428" y="2262"/>
                  <a:pt x="26822" y="2262"/>
                </a:cubicBezTo>
                <a:cubicBezTo>
                  <a:pt x="26217" y="2262"/>
                  <a:pt x="25727" y="2752"/>
                  <a:pt x="25727" y="3357"/>
                </a:cubicBezTo>
                <a:lnTo>
                  <a:pt x="26673" y="3357"/>
                </a:lnTo>
                <a:lnTo>
                  <a:pt x="26673" y="4120"/>
                </a:lnTo>
                <a:lnTo>
                  <a:pt x="24114" y="4120"/>
                </a:lnTo>
                <a:lnTo>
                  <a:pt x="24114" y="3357"/>
                </a:lnTo>
                <a:lnTo>
                  <a:pt x="25060" y="3357"/>
                </a:lnTo>
                <a:cubicBezTo>
                  <a:pt x="25060" y="2752"/>
                  <a:pt x="24570" y="2262"/>
                  <a:pt x="23965" y="2262"/>
                </a:cubicBezTo>
                <a:cubicBezTo>
                  <a:pt x="23360" y="2262"/>
                  <a:pt x="22870" y="2752"/>
                  <a:pt x="22870" y="3357"/>
                </a:cubicBezTo>
                <a:lnTo>
                  <a:pt x="23816" y="3357"/>
                </a:lnTo>
                <a:lnTo>
                  <a:pt x="23816" y="4120"/>
                </a:lnTo>
                <a:lnTo>
                  <a:pt x="22261" y="4120"/>
                </a:lnTo>
                <a:cubicBezTo>
                  <a:pt x="22080" y="4120"/>
                  <a:pt x="21933" y="4267"/>
                  <a:pt x="21933" y="4448"/>
                </a:cubicBezTo>
                <a:lnTo>
                  <a:pt x="21933" y="4890"/>
                </a:lnTo>
                <a:cubicBezTo>
                  <a:pt x="21933" y="5071"/>
                  <a:pt x="22080" y="5218"/>
                  <a:pt x="22261" y="5218"/>
                </a:cubicBezTo>
                <a:lnTo>
                  <a:pt x="23801" y="5218"/>
                </a:lnTo>
                <a:cubicBezTo>
                  <a:pt x="23432" y="9242"/>
                  <a:pt x="22475" y="13010"/>
                  <a:pt x="21088" y="15877"/>
                </a:cubicBezTo>
                <a:cubicBezTo>
                  <a:pt x="20974" y="16114"/>
                  <a:pt x="20857" y="16342"/>
                  <a:pt x="20738" y="16564"/>
                </a:cubicBezTo>
                <a:cubicBezTo>
                  <a:pt x="20678" y="16551"/>
                  <a:pt x="20617" y="16544"/>
                  <a:pt x="20553" y="16544"/>
                </a:cubicBezTo>
                <a:cubicBezTo>
                  <a:pt x="20085" y="16544"/>
                  <a:pt x="19706" y="16923"/>
                  <a:pt x="19706" y="17390"/>
                </a:cubicBezTo>
                <a:lnTo>
                  <a:pt x="20266" y="17390"/>
                </a:lnTo>
                <a:cubicBezTo>
                  <a:pt x="20136" y="17604"/>
                  <a:pt x="20003" y="17809"/>
                  <a:pt x="19870" y="18005"/>
                </a:cubicBezTo>
                <a:lnTo>
                  <a:pt x="18006" y="18005"/>
                </a:lnTo>
                <a:lnTo>
                  <a:pt x="18006" y="15103"/>
                </a:lnTo>
                <a:cubicBezTo>
                  <a:pt x="18006" y="14947"/>
                  <a:pt x="17879" y="14822"/>
                  <a:pt x="17724" y="14822"/>
                </a:cubicBezTo>
                <a:lnTo>
                  <a:pt x="17346" y="14822"/>
                </a:lnTo>
                <a:cubicBezTo>
                  <a:pt x="17191" y="14822"/>
                  <a:pt x="17065" y="14947"/>
                  <a:pt x="17065" y="15103"/>
                </a:cubicBezTo>
                <a:lnTo>
                  <a:pt x="17065" y="18005"/>
                </a:lnTo>
                <a:lnTo>
                  <a:pt x="14676" y="18005"/>
                </a:lnTo>
                <a:lnTo>
                  <a:pt x="14676" y="17415"/>
                </a:lnTo>
                <a:lnTo>
                  <a:pt x="15406" y="17415"/>
                </a:lnTo>
                <a:cubicBezTo>
                  <a:pt x="15406" y="16948"/>
                  <a:pt x="15027" y="16568"/>
                  <a:pt x="14560" y="16568"/>
                </a:cubicBezTo>
                <a:cubicBezTo>
                  <a:pt x="14092" y="16568"/>
                  <a:pt x="13713" y="16948"/>
                  <a:pt x="13713" y="17415"/>
                </a:cubicBezTo>
                <a:lnTo>
                  <a:pt x="14445" y="17415"/>
                </a:lnTo>
                <a:lnTo>
                  <a:pt x="14445" y="18005"/>
                </a:lnTo>
                <a:lnTo>
                  <a:pt x="12468" y="18005"/>
                </a:lnTo>
                <a:lnTo>
                  <a:pt x="12468" y="17415"/>
                </a:lnTo>
                <a:lnTo>
                  <a:pt x="13199" y="17415"/>
                </a:lnTo>
                <a:cubicBezTo>
                  <a:pt x="13199" y="16948"/>
                  <a:pt x="12820" y="16568"/>
                  <a:pt x="12353" y="16568"/>
                </a:cubicBezTo>
                <a:cubicBezTo>
                  <a:pt x="11885" y="16568"/>
                  <a:pt x="11506" y="16948"/>
                  <a:pt x="11506" y="17415"/>
                </a:cubicBezTo>
                <a:lnTo>
                  <a:pt x="12237" y="17415"/>
                </a:lnTo>
                <a:lnTo>
                  <a:pt x="12237" y="18005"/>
                </a:lnTo>
                <a:lnTo>
                  <a:pt x="11037" y="18005"/>
                </a:lnTo>
                <a:cubicBezTo>
                  <a:pt x="10896" y="18005"/>
                  <a:pt x="10783" y="18118"/>
                  <a:pt x="10783" y="18259"/>
                </a:cubicBezTo>
                <a:lnTo>
                  <a:pt x="10783" y="18600"/>
                </a:lnTo>
                <a:cubicBezTo>
                  <a:pt x="10783" y="18739"/>
                  <a:pt x="10896" y="18853"/>
                  <a:pt x="11037" y="18853"/>
                </a:cubicBezTo>
                <a:lnTo>
                  <a:pt x="12013" y="18853"/>
                </a:lnTo>
                <a:cubicBezTo>
                  <a:pt x="11490" y="21545"/>
                  <a:pt x="10653" y="23911"/>
                  <a:pt x="9633" y="25722"/>
                </a:cubicBezTo>
                <a:cubicBezTo>
                  <a:pt x="9408" y="25839"/>
                  <a:pt x="9254" y="26074"/>
                  <a:pt x="9254" y="26346"/>
                </a:cubicBezTo>
                <a:lnTo>
                  <a:pt x="9260" y="26346"/>
                </a:lnTo>
                <a:cubicBezTo>
                  <a:pt x="9148" y="26521"/>
                  <a:pt x="9035" y="26693"/>
                  <a:pt x="8920" y="26856"/>
                </a:cubicBezTo>
                <a:lnTo>
                  <a:pt x="8218" y="26856"/>
                </a:lnTo>
                <a:lnTo>
                  <a:pt x="8218" y="26346"/>
                </a:lnTo>
                <a:lnTo>
                  <a:pt x="8826" y="26346"/>
                </a:lnTo>
                <a:cubicBezTo>
                  <a:pt x="8826" y="25956"/>
                  <a:pt x="8511" y="25642"/>
                  <a:pt x="8123" y="25642"/>
                </a:cubicBezTo>
                <a:cubicBezTo>
                  <a:pt x="7734" y="25642"/>
                  <a:pt x="7419" y="25956"/>
                  <a:pt x="7419" y="26346"/>
                </a:cubicBezTo>
                <a:lnTo>
                  <a:pt x="8027" y="26346"/>
                </a:lnTo>
                <a:lnTo>
                  <a:pt x="8027" y="26856"/>
                </a:lnTo>
                <a:lnTo>
                  <a:pt x="6005" y="26856"/>
                </a:lnTo>
                <a:lnTo>
                  <a:pt x="6005" y="24444"/>
                </a:lnTo>
                <a:cubicBezTo>
                  <a:pt x="6005" y="24314"/>
                  <a:pt x="5900" y="24210"/>
                  <a:pt x="5771" y="24210"/>
                </a:cubicBezTo>
                <a:lnTo>
                  <a:pt x="5456" y="24210"/>
                </a:lnTo>
                <a:cubicBezTo>
                  <a:pt x="5328" y="24210"/>
                  <a:pt x="5223" y="24314"/>
                  <a:pt x="5223" y="24444"/>
                </a:cubicBezTo>
                <a:lnTo>
                  <a:pt x="5223" y="26856"/>
                </a:lnTo>
                <a:lnTo>
                  <a:pt x="3237" y="26856"/>
                </a:lnTo>
                <a:lnTo>
                  <a:pt x="3237" y="26366"/>
                </a:lnTo>
                <a:lnTo>
                  <a:pt x="3844" y="26366"/>
                </a:lnTo>
                <a:cubicBezTo>
                  <a:pt x="3844" y="25977"/>
                  <a:pt x="3530" y="25662"/>
                  <a:pt x="3141" y="25662"/>
                </a:cubicBezTo>
                <a:cubicBezTo>
                  <a:pt x="2752" y="25662"/>
                  <a:pt x="2437" y="25977"/>
                  <a:pt x="2437" y="26366"/>
                </a:cubicBezTo>
                <a:lnTo>
                  <a:pt x="3045" y="26366"/>
                </a:lnTo>
                <a:lnTo>
                  <a:pt x="3045" y="26856"/>
                </a:lnTo>
                <a:lnTo>
                  <a:pt x="1401" y="26856"/>
                </a:lnTo>
                <a:lnTo>
                  <a:pt x="1401" y="26366"/>
                </a:lnTo>
                <a:lnTo>
                  <a:pt x="2009" y="26366"/>
                </a:lnTo>
                <a:cubicBezTo>
                  <a:pt x="2009" y="25977"/>
                  <a:pt x="1694" y="25662"/>
                  <a:pt x="1305" y="25662"/>
                </a:cubicBezTo>
                <a:cubicBezTo>
                  <a:pt x="916" y="25662"/>
                  <a:pt x="602" y="25977"/>
                  <a:pt x="602" y="26366"/>
                </a:cubicBezTo>
                <a:lnTo>
                  <a:pt x="1209" y="26366"/>
                </a:lnTo>
                <a:lnTo>
                  <a:pt x="1209" y="26856"/>
                </a:lnTo>
                <a:lnTo>
                  <a:pt x="211" y="26856"/>
                </a:lnTo>
                <a:cubicBezTo>
                  <a:pt x="94" y="26856"/>
                  <a:pt x="1" y="26950"/>
                  <a:pt x="1" y="27067"/>
                </a:cubicBezTo>
                <a:lnTo>
                  <a:pt x="1" y="27351"/>
                </a:lnTo>
                <a:cubicBezTo>
                  <a:pt x="1" y="27468"/>
                  <a:pt x="94" y="27561"/>
                  <a:pt x="211" y="27561"/>
                </a:cubicBezTo>
                <a:lnTo>
                  <a:pt x="1296" y="27561"/>
                </a:lnTo>
                <a:lnTo>
                  <a:pt x="1495" y="27644"/>
                </a:lnTo>
                <a:cubicBezTo>
                  <a:pt x="2634" y="28935"/>
                  <a:pt x="3805" y="29586"/>
                  <a:pt x="4991" y="29586"/>
                </a:cubicBezTo>
                <a:cubicBezTo>
                  <a:pt x="5068" y="29586"/>
                  <a:pt x="5145" y="29583"/>
                  <a:pt x="5222" y="29578"/>
                </a:cubicBezTo>
                <a:lnTo>
                  <a:pt x="5222" y="58992"/>
                </a:lnTo>
                <a:lnTo>
                  <a:pt x="4430" y="58992"/>
                </a:lnTo>
                <a:cubicBezTo>
                  <a:pt x="4175" y="58992"/>
                  <a:pt x="3969" y="59183"/>
                  <a:pt x="3969" y="59420"/>
                </a:cubicBezTo>
                <a:lnTo>
                  <a:pt x="3969" y="69999"/>
                </a:lnTo>
                <a:cubicBezTo>
                  <a:pt x="3969" y="70236"/>
                  <a:pt x="4175" y="70427"/>
                  <a:pt x="4430" y="70427"/>
                </a:cubicBezTo>
                <a:lnTo>
                  <a:pt x="6796" y="70427"/>
                </a:lnTo>
                <a:cubicBezTo>
                  <a:pt x="7052" y="70427"/>
                  <a:pt x="7259" y="70236"/>
                  <a:pt x="7259" y="69999"/>
                </a:cubicBezTo>
                <a:lnTo>
                  <a:pt x="7259" y="59420"/>
                </a:lnTo>
                <a:cubicBezTo>
                  <a:pt x="7259" y="59183"/>
                  <a:pt x="7052" y="58992"/>
                  <a:pt x="6796" y="58992"/>
                </a:cubicBezTo>
                <a:lnTo>
                  <a:pt x="6004" y="58992"/>
                </a:lnTo>
                <a:lnTo>
                  <a:pt x="6004" y="29427"/>
                </a:lnTo>
                <a:cubicBezTo>
                  <a:pt x="6054" y="29412"/>
                  <a:pt x="6104" y="29394"/>
                  <a:pt x="6153" y="29377"/>
                </a:cubicBezTo>
                <a:cubicBezTo>
                  <a:pt x="6493" y="29480"/>
                  <a:pt x="6835" y="29533"/>
                  <a:pt x="7177" y="29533"/>
                </a:cubicBezTo>
                <a:cubicBezTo>
                  <a:pt x="7455" y="29533"/>
                  <a:pt x="7731" y="29499"/>
                  <a:pt x="8008" y="29430"/>
                </a:cubicBezTo>
                <a:cubicBezTo>
                  <a:pt x="8531" y="29300"/>
                  <a:pt x="9045" y="29044"/>
                  <a:pt x="9545" y="28678"/>
                </a:cubicBezTo>
                <a:cubicBezTo>
                  <a:pt x="10404" y="29322"/>
                  <a:pt x="11314" y="29651"/>
                  <a:pt x="12250" y="29651"/>
                </a:cubicBezTo>
                <a:cubicBezTo>
                  <a:pt x="12558" y="29651"/>
                  <a:pt x="12869" y="29614"/>
                  <a:pt x="13183" y="29542"/>
                </a:cubicBezTo>
                <a:cubicBezTo>
                  <a:pt x="13486" y="29613"/>
                  <a:pt x="13791" y="29651"/>
                  <a:pt x="14100" y="29651"/>
                </a:cubicBezTo>
                <a:cubicBezTo>
                  <a:pt x="14437" y="29651"/>
                  <a:pt x="14776" y="29609"/>
                  <a:pt x="15118" y="29524"/>
                </a:cubicBezTo>
                <a:cubicBezTo>
                  <a:pt x="15770" y="29361"/>
                  <a:pt x="16426" y="29037"/>
                  <a:pt x="17065" y="28570"/>
                </a:cubicBezTo>
                <a:lnTo>
                  <a:pt x="17065" y="56662"/>
                </a:lnTo>
                <a:lnTo>
                  <a:pt x="16111" y="56662"/>
                </a:lnTo>
                <a:cubicBezTo>
                  <a:pt x="15805" y="56662"/>
                  <a:pt x="15555" y="56892"/>
                  <a:pt x="15555" y="57177"/>
                </a:cubicBezTo>
                <a:lnTo>
                  <a:pt x="15555" y="69902"/>
                </a:lnTo>
                <a:cubicBezTo>
                  <a:pt x="15555" y="70186"/>
                  <a:pt x="15805" y="70416"/>
                  <a:pt x="16111" y="70416"/>
                </a:cubicBezTo>
                <a:lnTo>
                  <a:pt x="18958" y="70416"/>
                </a:lnTo>
                <a:cubicBezTo>
                  <a:pt x="19264" y="70416"/>
                  <a:pt x="19513" y="70186"/>
                  <a:pt x="19513" y="69902"/>
                </a:cubicBezTo>
                <a:lnTo>
                  <a:pt x="19513" y="57177"/>
                </a:lnTo>
                <a:cubicBezTo>
                  <a:pt x="19513" y="56892"/>
                  <a:pt x="19264" y="56662"/>
                  <a:pt x="18958" y="56662"/>
                </a:cubicBezTo>
                <a:lnTo>
                  <a:pt x="18005" y="56662"/>
                </a:lnTo>
                <a:lnTo>
                  <a:pt x="18005" y="27771"/>
                </a:lnTo>
                <a:cubicBezTo>
                  <a:pt x="18568" y="27219"/>
                  <a:pt x="19107" y="26556"/>
                  <a:pt x="19607" y="25794"/>
                </a:cubicBezTo>
                <a:cubicBezTo>
                  <a:pt x="20659" y="24189"/>
                  <a:pt x="21505" y="22202"/>
                  <a:pt x="22051" y="20083"/>
                </a:cubicBezTo>
                <a:cubicBezTo>
                  <a:pt x="22778" y="20682"/>
                  <a:pt x="23605" y="20994"/>
                  <a:pt x="24498" y="20994"/>
                </a:cubicBezTo>
                <a:cubicBezTo>
                  <a:pt x="24800" y="20994"/>
                  <a:pt x="25111" y="20959"/>
                  <a:pt x="25427" y="20887"/>
                </a:cubicBezTo>
                <a:cubicBezTo>
                  <a:pt x="25489" y="20872"/>
                  <a:pt x="25550" y="20857"/>
                  <a:pt x="25612" y="20840"/>
                </a:cubicBezTo>
                <a:cubicBezTo>
                  <a:pt x="25969" y="20942"/>
                  <a:pt x="26342" y="20995"/>
                  <a:pt x="26727" y="20995"/>
                </a:cubicBezTo>
                <a:cubicBezTo>
                  <a:pt x="27068" y="20995"/>
                  <a:pt x="27420" y="20955"/>
                  <a:pt x="27780" y="20872"/>
                </a:cubicBezTo>
                <a:cubicBezTo>
                  <a:pt x="28531" y="20701"/>
                  <a:pt x="29302" y="20353"/>
                  <a:pt x="30063" y="19846"/>
                </a:cubicBezTo>
                <a:lnTo>
                  <a:pt x="30063" y="54153"/>
                </a:lnTo>
                <a:lnTo>
                  <a:pt x="28830" y="54153"/>
                </a:lnTo>
                <a:cubicBezTo>
                  <a:pt x="28432" y="54153"/>
                  <a:pt x="28111" y="54451"/>
                  <a:pt x="28111" y="54819"/>
                </a:cubicBezTo>
                <a:lnTo>
                  <a:pt x="28111" y="71289"/>
                </a:lnTo>
                <a:cubicBezTo>
                  <a:pt x="28111" y="71657"/>
                  <a:pt x="28432" y="71956"/>
                  <a:pt x="28830" y="71956"/>
                </a:cubicBezTo>
                <a:lnTo>
                  <a:pt x="32514" y="71956"/>
                </a:lnTo>
                <a:cubicBezTo>
                  <a:pt x="32911" y="71956"/>
                  <a:pt x="33234" y="71657"/>
                  <a:pt x="33234" y="71289"/>
                </a:cubicBezTo>
                <a:lnTo>
                  <a:pt x="33234" y="54819"/>
                </a:lnTo>
                <a:cubicBezTo>
                  <a:pt x="33234" y="54451"/>
                  <a:pt x="32911" y="54153"/>
                  <a:pt x="32514" y="54153"/>
                </a:cubicBezTo>
                <a:lnTo>
                  <a:pt x="31280" y="54153"/>
                </a:lnTo>
                <a:lnTo>
                  <a:pt x="31280" y="18891"/>
                </a:lnTo>
                <a:cubicBezTo>
                  <a:pt x="34159" y="16286"/>
                  <a:pt x="36688" y="11427"/>
                  <a:pt x="37293" y="5260"/>
                </a:cubicBezTo>
                <a:lnTo>
                  <a:pt x="37394" y="5218"/>
                </a:lnTo>
                <a:lnTo>
                  <a:pt x="39083" y="5218"/>
                </a:lnTo>
                <a:cubicBezTo>
                  <a:pt x="39265" y="5218"/>
                  <a:pt x="39412" y="5071"/>
                  <a:pt x="39412" y="4890"/>
                </a:cubicBezTo>
                <a:lnTo>
                  <a:pt x="39412" y="4448"/>
                </a:lnTo>
                <a:cubicBezTo>
                  <a:pt x="39412" y="4267"/>
                  <a:pt x="39265" y="4120"/>
                  <a:pt x="39084" y="4120"/>
                </a:cubicBezTo>
                <a:lnTo>
                  <a:pt x="37585" y="4120"/>
                </a:lnTo>
                <a:lnTo>
                  <a:pt x="37585" y="3325"/>
                </a:lnTo>
                <a:lnTo>
                  <a:pt x="38531" y="3325"/>
                </a:lnTo>
                <a:cubicBezTo>
                  <a:pt x="38531" y="2719"/>
                  <a:pt x="38040" y="2229"/>
                  <a:pt x="37435" y="2229"/>
                </a:cubicBezTo>
                <a:cubicBezTo>
                  <a:pt x="36831" y="2229"/>
                  <a:pt x="36340" y="2720"/>
                  <a:pt x="36340" y="3325"/>
                </a:cubicBezTo>
                <a:lnTo>
                  <a:pt x="37286" y="3325"/>
                </a:lnTo>
                <a:lnTo>
                  <a:pt x="37286" y="4120"/>
                </a:lnTo>
                <a:lnTo>
                  <a:pt x="34728" y="4120"/>
                </a:lnTo>
                <a:lnTo>
                  <a:pt x="34728" y="3325"/>
                </a:lnTo>
                <a:lnTo>
                  <a:pt x="35674" y="3325"/>
                </a:lnTo>
                <a:cubicBezTo>
                  <a:pt x="35674" y="2719"/>
                  <a:pt x="35184" y="2229"/>
                  <a:pt x="34579" y="2229"/>
                </a:cubicBezTo>
                <a:cubicBezTo>
                  <a:pt x="33973" y="2229"/>
                  <a:pt x="33482" y="2720"/>
                  <a:pt x="33482" y="3325"/>
                </a:cubicBezTo>
                <a:lnTo>
                  <a:pt x="34429" y="3325"/>
                </a:lnTo>
                <a:lnTo>
                  <a:pt x="34429" y="4120"/>
                </a:lnTo>
                <a:lnTo>
                  <a:pt x="31282" y="4120"/>
                </a:lnTo>
                <a:lnTo>
                  <a:pt x="31282" y="364"/>
                </a:lnTo>
                <a:cubicBezTo>
                  <a:pt x="31282" y="164"/>
                  <a:pt x="31118" y="1"/>
                  <a:pt x="30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8" name="Group 7">
            <a:extLst>
              <a:ext uri="{FF2B5EF4-FFF2-40B4-BE49-F238E27FC236}">
                <a16:creationId xmlns:a16="http://schemas.microsoft.com/office/drawing/2014/main" id="{E6A06DB0-AEEA-24EF-D25D-3A555916F6A7}"/>
              </a:ext>
            </a:extLst>
          </p:cNvPr>
          <p:cNvGrpSpPr/>
          <p:nvPr/>
        </p:nvGrpSpPr>
        <p:grpSpPr>
          <a:xfrm>
            <a:off x="4400290" y="231803"/>
            <a:ext cx="4935549" cy="406824"/>
            <a:chOff x="4400290" y="181004"/>
            <a:chExt cx="4935549" cy="406824"/>
          </a:xfrm>
        </p:grpSpPr>
        <p:cxnSp>
          <p:nvCxnSpPr>
            <p:cNvPr id="4" name="Straight Connector 3">
              <a:extLst>
                <a:ext uri="{FF2B5EF4-FFF2-40B4-BE49-F238E27FC236}">
                  <a16:creationId xmlns:a16="http://schemas.microsoft.com/office/drawing/2014/main" id="{99322618-8AF9-994D-826A-B00BF8546EBF}"/>
                </a:ext>
              </a:extLst>
            </p:cNvPr>
            <p:cNvCxnSpPr>
              <a:cxnSpLocks/>
            </p:cNvCxnSpPr>
            <p:nvPr/>
          </p:nvCxnSpPr>
          <p:spPr>
            <a:xfrm>
              <a:off x="4521200" y="587828"/>
              <a:ext cx="4814639"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B0CD1E-041E-5DD8-EEB4-00201C0A5B73}"/>
                </a:ext>
              </a:extLst>
            </p:cNvPr>
            <p:cNvSpPr txBox="1"/>
            <p:nvPr/>
          </p:nvSpPr>
          <p:spPr>
            <a:xfrm>
              <a:off x="4400290" y="181004"/>
              <a:ext cx="4471785" cy="400110"/>
            </a:xfrm>
            <a:prstGeom prst="rect">
              <a:avLst/>
            </a:prstGeom>
            <a:noFill/>
          </p:spPr>
          <p:txBody>
            <a:bodyPr wrap="square" rtlCol="0">
              <a:spAutoFit/>
            </a:bodyPr>
            <a:lstStyle/>
            <a:p>
              <a:pPr algn="r"/>
              <a:r>
                <a:rPr lang="en-US" sz="2000" b="1" i="1">
                  <a:solidFill>
                    <a:schemeClr val="tx2">
                      <a:lumMod val="50000"/>
                    </a:schemeClr>
                  </a:solidFill>
                </a:rPr>
                <a:t>PHẦN I. CÔNG NGHỆ ĐIỆN </a:t>
              </a:r>
            </a:p>
          </p:txBody>
        </p:sp>
      </p:grpSp>
      <p:cxnSp>
        <p:nvCxnSpPr>
          <p:cNvPr id="10" name="Straight Connector 9">
            <a:extLst>
              <a:ext uri="{FF2B5EF4-FFF2-40B4-BE49-F238E27FC236}">
                <a16:creationId xmlns:a16="http://schemas.microsoft.com/office/drawing/2014/main" id="{956E9C02-517E-F871-AE3C-684478E2A538}"/>
              </a:ext>
            </a:extLst>
          </p:cNvPr>
          <p:cNvCxnSpPr/>
          <p:nvPr/>
        </p:nvCxnSpPr>
        <p:spPr>
          <a:xfrm>
            <a:off x="478971" y="2460579"/>
            <a:ext cx="3921319" cy="0"/>
          </a:xfrm>
          <a:prstGeom prst="line">
            <a:avLst/>
          </a:prstGeom>
          <a:ln>
            <a:solidFill>
              <a:srgbClr val="D1630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52"/>
                                        </p:tgtEl>
                                        <p:attrNameLst>
                                          <p:attrName>style.visibility</p:attrName>
                                        </p:attrNameLst>
                                      </p:cBhvr>
                                      <p:to>
                                        <p:strVal val="visible"/>
                                      </p:to>
                                    </p:set>
                                    <p:anim calcmode="lin" valueType="num">
                                      <p:cBhvr>
                                        <p:cTn id="7" dur="500" fill="hold"/>
                                        <p:tgtEl>
                                          <p:spTgt spid="552"/>
                                        </p:tgtEl>
                                        <p:attrNameLst>
                                          <p:attrName>ppt_w</p:attrName>
                                        </p:attrNameLst>
                                      </p:cBhvr>
                                      <p:tavLst>
                                        <p:tav tm="0">
                                          <p:val>
                                            <p:fltVal val="0"/>
                                          </p:val>
                                        </p:tav>
                                        <p:tav tm="100000">
                                          <p:val>
                                            <p:strVal val="#ppt_w"/>
                                          </p:val>
                                        </p:tav>
                                      </p:tavLst>
                                    </p:anim>
                                    <p:anim calcmode="lin" valueType="num">
                                      <p:cBhvr>
                                        <p:cTn id="8" dur="500" fill="hold"/>
                                        <p:tgtEl>
                                          <p:spTgt spid="552"/>
                                        </p:tgtEl>
                                        <p:attrNameLst>
                                          <p:attrName>ppt_h</p:attrName>
                                        </p:attrNameLst>
                                      </p:cBhvr>
                                      <p:tavLst>
                                        <p:tav tm="0">
                                          <p:val>
                                            <p:fltVal val="0"/>
                                          </p:val>
                                        </p:tav>
                                        <p:tav tm="100000">
                                          <p:val>
                                            <p:strVal val="#ppt_h"/>
                                          </p:val>
                                        </p:tav>
                                      </p:tavLst>
                                    </p:anim>
                                    <p:animEffect transition="in" filter="fade">
                                      <p:cBhvr>
                                        <p:cTn id="9" dur="500"/>
                                        <p:tgtEl>
                                          <p:spTgt spid="5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53">
                                            <p:txEl>
                                              <p:pRg st="0" end="0"/>
                                            </p:txEl>
                                          </p:spTgt>
                                        </p:tgtEl>
                                        <p:attrNameLst>
                                          <p:attrName>style.visibility</p:attrName>
                                        </p:attrNameLst>
                                      </p:cBhvr>
                                      <p:to>
                                        <p:strVal val="visible"/>
                                      </p:to>
                                    </p:set>
                                    <p:anim calcmode="lin" valueType="num">
                                      <p:cBhvr>
                                        <p:cTn id="12" dur="500" fill="hold"/>
                                        <p:tgtEl>
                                          <p:spTgt spid="55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5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0"/>
      <p:bldP spid="55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D20AB470-14E0-E907-24A3-FE2CDF96494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597DC6-17B2-9934-162C-36C39584C66B}"/>
              </a:ext>
            </a:extLst>
          </p:cNvPr>
          <p:cNvSpPr/>
          <p:nvPr/>
        </p:nvSpPr>
        <p:spPr>
          <a:xfrm>
            <a:off x="420914" y="1149212"/>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a:defRPr/>
            </a:pPr>
            <a:r>
              <a:rPr lang="vi-VN" sz="1800">
                <a:solidFill>
                  <a:srgbClr val="000000"/>
                </a:solidFill>
                <a:latin typeface="Arial"/>
                <a:cs typeface="Arial"/>
              </a:rPr>
              <a:t>Cung cấp điện năng cho sản xuất</a:t>
            </a:r>
          </a:p>
        </p:txBody>
      </p:sp>
      <p:sp>
        <p:nvSpPr>
          <p:cNvPr id="13" name="Rectangle: Rounded Corners 12">
            <a:extLst>
              <a:ext uri="{FF2B5EF4-FFF2-40B4-BE49-F238E27FC236}">
                <a16:creationId xmlns:a16="http://schemas.microsoft.com/office/drawing/2014/main" id="{C094E9E9-5C3B-5366-7417-A8A0B912B594}"/>
              </a:ext>
            </a:extLst>
          </p:cNvPr>
          <p:cNvSpPr/>
          <p:nvPr/>
        </p:nvSpPr>
        <p:spPr>
          <a:xfrm>
            <a:off x="4651829" y="1149211"/>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2"/>
              <a:defRPr/>
            </a:pPr>
            <a:r>
              <a:rPr lang="vi-VN" sz="1800">
                <a:solidFill>
                  <a:srgbClr val="000000"/>
                </a:solidFill>
                <a:latin typeface="Arial"/>
                <a:cs typeface="Arial"/>
              </a:rPr>
              <a:t>Giảm sức lao động, giảm số lượng và chất lượng của cải vật chất trong xã hội</a:t>
            </a:r>
          </a:p>
        </p:txBody>
      </p:sp>
      <p:sp>
        <p:nvSpPr>
          <p:cNvPr id="14" name="Rectangle: Rounded Corners 13">
            <a:extLst>
              <a:ext uri="{FF2B5EF4-FFF2-40B4-BE49-F238E27FC236}">
                <a16:creationId xmlns:a16="http://schemas.microsoft.com/office/drawing/2014/main" id="{E3E9253D-A606-4BAC-B14E-E33B7C27040E}"/>
              </a:ext>
            </a:extLst>
          </p:cNvPr>
          <p:cNvSpPr/>
          <p:nvPr/>
        </p:nvSpPr>
        <p:spPr>
          <a:xfrm>
            <a:off x="420914" y="3099569"/>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3"/>
              <a:defRPr/>
            </a:pPr>
            <a:r>
              <a:rPr lang="vi-VN" sz="1800">
                <a:solidFill>
                  <a:srgbClr val="000000"/>
                </a:solidFill>
                <a:latin typeface="Arial"/>
                <a:cs typeface="Arial"/>
              </a:rPr>
              <a:t>Cung cấp các thiết bị điện cho sản xuất</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0" name="Rectangle: Rounded Corners 19">
            <a:extLst>
              <a:ext uri="{FF2B5EF4-FFF2-40B4-BE49-F238E27FC236}">
                <a16:creationId xmlns:a16="http://schemas.microsoft.com/office/drawing/2014/main" id="{5F8B30B8-A93B-936B-ECFF-B3CEA61F304D}"/>
              </a:ext>
            </a:extLst>
          </p:cNvPr>
          <p:cNvSpPr/>
          <p:nvPr/>
        </p:nvSpPr>
        <p:spPr>
          <a:xfrm>
            <a:off x="4651829" y="3099568"/>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4"/>
              <a:defRPr/>
            </a:pPr>
            <a:r>
              <a:rPr lang="vi-VN" sz="1800">
                <a:solidFill>
                  <a:srgbClr val="000000"/>
                </a:solidFill>
                <a:latin typeface="Arial"/>
                <a:cs typeface="Arial"/>
              </a:rPr>
              <a:t>Tạo ra hệ thống điều khiển, tự động hóa cho quá trình sản xuất</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9A0442BC-218C-8F4A-A5AC-DC474E1DDB66}"/>
              </a:ext>
            </a:extLst>
          </p:cNvPr>
          <p:cNvSpPr txBox="1"/>
          <p:nvPr/>
        </p:nvSpPr>
        <p:spPr>
          <a:xfrm>
            <a:off x="56604" y="240072"/>
            <a:ext cx="9030792" cy="517193"/>
          </a:xfrm>
          <a:prstGeom prst="rect">
            <a:avLst/>
          </a:prstGeom>
          <a:noFill/>
        </p:spPr>
        <p:txBody>
          <a:bodyPr wrap="square">
            <a:spAutoFit/>
          </a:bodyPr>
          <a:lstStyle/>
          <a:p>
            <a:pPr algn="ctr">
              <a:lnSpc>
                <a:spcPct val="150000"/>
              </a:lnSpc>
            </a:pPr>
            <a:r>
              <a:rPr lang="en-US" sz="2100" b="1" i="1">
                <a:solidFill>
                  <a:srgbClr val="C00000"/>
                </a:solidFill>
              </a:rPr>
              <a:t>Câu 4: </a:t>
            </a:r>
            <a:r>
              <a:rPr lang="en-US" sz="2100"/>
              <a:t>Chọn phát biểu </a:t>
            </a:r>
            <a:r>
              <a:rPr lang="en-US" sz="2100" b="1" i="1"/>
              <a:t>sai</a:t>
            </a:r>
            <a:r>
              <a:rPr lang="en-US" sz="2100"/>
              <a:t> về vị trí, vai trò của kĩ thuật điện trong sản xuất</a:t>
            </a:r>
          </a:p>
        </p:txBody>
      </p:sp>
      <p:sp>
        <p:nvSpPr>
          <p:cNvPr id="22" name="Rectangle: Rounded Corners 21">
            <a:extLst>
              <a:ext uri="{FF2B5EF4-FFF2-40B4-BE49-F238E27FC236}">
                <a16:creationId xmlns:a16="http://schemas.microsoft.com/office/drawing/2014/main" id="{4BCC40B2-F31F-1B20-9E2D-859BD53FF2A5}"/>
              </a:ext>
            </a:extLst>
          </p:cNvPr>
          <p:cNvSpPr/>
          <p:nvPr/>
        </p:nvSpPr>
        <p:spPr>
          <a:xfrm>
            <a:off x="4651829" y="1149211"/>
            <a:ext cx="4042229" cy="1683657"/>
          </a:xfrm>
          <a:prstGeom prst="roundRect">
            <a:avLst>
              <a:gd name="adj" fmla="val 9339"/>
            </a:avLst>
          </a:prstGeom>
          <a:solidFill>
            <a:schemeClr val="bg1">
              <a:lumMod val="20000"/>
              <a:lumOff val="80000"/>
            </a:schemeClr>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2"/>
              <a:defRPr/>
            </a:pPr>
            <a:r>
              <a:rPr lang="vi-VN" sz="1800">
                <a:solidFill>
                  <a:srgbClr val="000000"/>
                </a:solidFill>
                <a:latin typeface="Arial"/>
                <a:cs typeface="Arial"/>
              </a:rPr>
              <a:t>Giảm sức lao động, giảm số lượng và chất lượng của cải vật chất trong xã hội</a:t>
            </a:r>
          </a:p>
        </p:txBody>
      </p:sp>
    </p:spTree>
    <p:extLst>
      <p:ext uri="{BB962C8B-B14F-4D97-AF65-F5344CB8AC3E}">
        <p14:creationId xmlns:p14="http://schemas.microsoft.com/office/powerpoint/2010/main" val="33475206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20" grpId="0" animBg="1"/>
      <p:bldP spid="21" grpId="0"/>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0CE6A932-9714-5CB4-EA59-A17646757FA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E4AF939-6CD2-93A0-75D1-D0794D9D7146}"/>
              </a:ext>
            </a:extLst>
          </p:cNvPr>
          <p:cNvSpPr/>
          <p:nvPr/>
        </p:nvSpPr>
        <p:spPr>
          <a:xfrm>
            <a:off x="420914" y="1149212"/>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a:defRPr/>
            </a:pPr>
            <a:r>
              <a:rPr lang="vi-VN" sz="1800">
                <a:solidFill>
                  <a:srgbClr val="000000"/>
                </a:solidFill>
                <a:latin typeface="Arial"/>
                <a:cs typeface="Arial"/>
              </a:rPr>
              <a:t>Cung cấp năng năng lượng cho các thiết bị điện trong gia đình</a:t>
            </a:r>
          </a:p>
        </p:txBody>
      </p:sp>
      <p:sp>
        <p:nvSpPr>
          <p:cNvPr id="13" name="Rectangle: Rounded Corners 12">
            <a:extLst>
              <a:ext uri="{FF2B5EF4-FFF2-40B4-BE49-F238E27FC236}">
                <a16:creationId xmlns:a16="http://schemas.microsoft.com/office/drawing/2014/main" id="{A5D6878E-8B93-41A8-57D8-E58E1F3BA331}"/>
              </a:ext>
            </a:extLst>
          </p:cNvPr>
          <p:cNvSpPr/>
          <p:nvPr/>
        </p:nvSpPr>
        <p:spPr>
          <a:xfrm>
            <a:off x="4651829" y="1149211"/>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2"/>
              <a:defRPr/>
            </a:pPr>
            <a:r>
              <a:rPr lang="vi-VN" sz="1800">
                <a:solidFill>
                  <a:srgbClr val="000000"/>
                </a:solidFill>
                <a:latin typeface="Arial"/>
                <a:cs typeface="Arial"/>
              </a:rPr>
              <a:t>Nâng cao chất lượng cuộc sống sinh hoạt trong gia đình</a:t>
            </a:r>
          </a:p>
        </p:txBody>
      </p:sp>
      <p:sp>
        <p:nvSpPr>
          <p:cNvPr id="14" name="Rectangle: Rounded Corners 13">
            <a:extLst>
              <a:ext uri="{FF2B5EF4-FFF2-40B4-BE49-F238E27FC236}">
                <a16:creationId xmlns:a16="http://schemas.microsoft.com/office/drawing/2014/main" id="{471AC696-8829-8F77-D4F4-5CA3FDC40980}"/>
              </a:ext>
            </a:extLst>
          </p:cNvPr>
          <p:cNvSpPr/>
          <p:nvPr/>
        </p:nvSpPr>
        <p:spPr>
          <a:xfrm>
            <a:off x="420914" y="3099569"/>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3"/>
              <a:defRPr/>
            </a:pPr>
            <a:r>
              <a:rPr lang="vi-VN" sz="1800">
                <a:solidFill>
                  <a:srgbClr val="000000"/>
                </a:solidFill>
                <a:latin typeface="Arial"/>
                <a:cs typeface="Arial"/>
              </a:rPr>
              <a:t>Nâng cao đời sống sinh hoạt cộng đồng</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0" name="Rectangle: Rounded Corners 19">
            <a:extLst>
              <a:ext uri="{FF2B5EF4-FFF2-40B4-BE49-F238E27FC236}">
                <a16:creationId xmlns:a16="http://schemas.microsoft.com/office/drawing/2014/main" id="{4C065C51-AC0D-3F5C-9F8C-5404847BCD3D}"/>
              </a:ext>
            </a:extLst>
          </p:cNvPr>
          <p:cNvSpPr/>
          <p:nvPr/>
        </p:nvSpPr>
        <p:spPr>
          <a:xfrm>
            <a:off x="4651829" y="3099568"/>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4"/>
              <a:defRPr/>
            </a:pPr>
            <a:r>
              <a:rPr lang="vi-VN" sz="1800">
                <a:solidFill>
                  <a:srgbClr val="000000"/>
                </a:solidFill>
                <a:latin typeface="Arial"/>
                <a:cs typeface="Arial"/>
              </a:rPr>
              <a:t>Cuộc sống gia đình ngày càng bất tiện nhờ các thiết bị điện</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B7753D82-1336-690C-B9E3-516897CCFCBE}"/>
              </a:ext>
            </a:extLst>
          </p:cNvPr>
          <p:cNvSpPr txBox="1"/>
          <p:nvPr/>
        </p:nvSpPr>
        <p:spPr>
          <a:xfrm>
            <a:off x="56604" y="240072"/>
            <a:ext cx="9030792" cy="517193"/>
          </a:xfrm>
          <a:prstGeom prst="rect">
            <a:avLst/>
          </a:prstGeom>
          <a:noFill/>
        </p:spPr>
        <p:txBody>
          <a:bodyPr wrap="square">
            <a:spAutoFit/>
          </a:bodyPr>
          <a:lstStyle/>
          <a:p>
            <a:pPr algn="ctr">
              <a:lnSpc>
                <a:spcPct val="150000"/>
              </a:lnSpc>
            </a:pPr>
            <a:r>
              <a:rPr lang="en-US" sz="2100" b="1" i="1">
                <a:solidFill>
                  <a:srgbClr val="C00000"/>
                </a:solidFill>
              </a:rPr>
              <a:t>Câu 5: </a:t>
            </a:r>
            <a:r>
              <a:rPr lang="en-US" sz="2100"/>
              <a:t>Chọn phát biểu </a:t>
            </a:r>
            <a:r>
              <a:rPr lang="en-US" sz="2100" b="1" i="1"/>
              <a:t>sai</a:t>
            </a:r>
            <a:r>
              <a:rPr lang="en-US" sz="2100"/>
              <a:t> về vị trí, vai trò của kĩ thuật điện trong đời sống</a:t>
            </a:r>
          </a:p>
        </p:txBody>
      </p:sp>
      <p:sp>
        <p:nvSpPr>
          <p:cNvPr id="22" name="Rectangle: Rounded Corners 21">
            <a:extLst>
              <a:ext uri="{FF2B5EF4-FFF2-40B4-BE49-F238E27FC236}">
                <a16:creationId xmlns:a16="http://schemas.microsoft.com/office/drawing/2014/main" id="{EE782A1B-7E21-FF51-B3B2-6A1197C0C73C}"/>
              </a:ext>
            </a:extLst>
          </p:cNvPr>
          <p:cNvSpPr/>
          <p:nvPr/>
        </p:nvSpPr>
        <p:spPr>
          <a:xfrm>
            <a:off x="4651828" y="3099568"/>
            <a:ext cx="4042229" cy="1683657"/>
          </a:xfrm>
          <a:prstGeom prst="roundRect">
            <a:avLst>
              <a:gd name="adj" fmla="val 9339"/>
            </a:avLst>
          </a:prstGeom>
          <a:solidFill>
            <a:schemeClr val="bg1">
              <a:lumMod val="20000"/>
              <a:lumOff val="80000"/>
            </a:schemeClr>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4"/>
              <a:defRPr/>
            </a:pPr>
            <a:r>
              <a:rPr lang="vi-VN" sz="1800">
                <a:solidFill>
                  <a:srgbClr val="000000"/>
                </a:solidFill>
                <a:latin typeface="Arial"/>
                <a:cs typeface="Arial"/>
              </a:rPr>
              <a:t>Cuộc sống gia đình ngày càng bất tiện nhờ các thiết bị điện</a:t>
            </a:r>
          </a:p>
        </p:txBody>
      </p:sp>
    </p:spTree>
    <p:extLst>
      <p:ext uri="{BB962C8B-B14F-4D97-AF65-F5344CB8AC3E}">
        <p14:creationId xmlns:p14="http://schemas.microsoft.com/office/powerpoint/2010/main" val="34927971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20" grpId="0" animBg="1"/>
      <p:bldP spid="21" grpId="0"/>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577FE049-4799-4D0F-7698-3BB700C2864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14E51E4-6F60-F568-8D81-4F2D2A706929}"/>
              </a:ext>
            </a:extLst>
          </p:cNvPr>
          <p:cNvSpPr/>
          <p:nvPr/>
        </p:nvSpPr>
        <p:spPr>
          <a:xfrm>
            <a:off x="420914" y="1149212"/>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a:defRPr/>
            </a:pPr>
            <a:r>
              <a:rPr lang="vi-VN" sz="1800">
                <a:solidFill>
                  <a:srgbClr val="000000"/>
                </a:solidFill>
                <a:latin typeface="Arial"/>
                <a:cs typeface="Arial"/>
              </a:rPr>
              <a:t>Làm tăng ô nhiễm môi trường, gây phát thải khí nhà kính</a:t>
            </a:r>
          </a:p>
        </p:txBody>
      </p:sp>
      <p:sp>
        <p:nvSpPr>
          <p:cNvPr id="13" name="Rectangle: Rounded Corners 12">
            <a:extLst>
              <a:ext uri="{FF2B5EF4-FFF2-40B4-BE49-F238E27FC236}">
                <a16:creationId xmlns:a16="http://schemas.microsoft.com/office/drawing/2014/main" id="{1512B977-DACD-0E00-F043-F495BA60BD7A}"/>
              </a:ext>
            </a:extLst>
          </p:cNvPr>
          <p:cNvSpPr/>
          <p:nvPr/>
        </p:nvSpPr>
        <p:spPr>
          <a:xfrm>
            <a:off x="4651829" y="1149211"/>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2"/>
              <a:defRPr/>
            </a:pPr>
            <a:r>
              <a:rPr lang="vi-VN" sz="1800">
                <a:solidFill>
                  <a:srgbClr val="000000"/>
                </a:solidFill>
                <a:latin typeface="Arial"/>
                <a:cs typeface="Arial"/>
              </a:rPr>
              <a:t>Cung cấp năng lượng tái tạo (điện gió, điện mặt trời, điện sinh khối,...)</a:t>
            </a:r>
          </a:p>
        </p:txBody>
      </p:sp>
      <p:sp>
        <p:nvSpPr>
          <p:cNvPr id="14" name="Rectangle: Rounded Corners 13">
            <a:extLst>
              <a:ext uri="{FF2B5EF4-FFF2-40B4-BE49-F238E27FC236}">
                <a16:creationId xmlns:a16="http://schemas.microsoft.com/office/drawing/2014/main" id="{F85C7932-BD08-A2B1-16AA-FF135D802FE7}"/>
              </a:ext>
            </a:extLst>
          </p:cNvPr>
          <p:cNvSpPr/>
          <p:nvPr/>
        </p:nvSpPr>
        <p:spPr>
          <a:xfrm>
            <a:off x="420914" y="3099569"/>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3"/>
              <a:defRPr/>
            </a:pPr>
            <a:r>
              <a:rPr lang="vi-VN" sz="1800">
                <a:solidFill>
                  <a:srgbClr val="000000"/>
                </a:solidFill>
                <a:latin typeface="Arial"/>
                <a:cs typeface="Arial"/>
              </a:rPr>
              <a:t>Đảm bảo luôn luôn cân bằng công suất giữa nguồn điện và tải điện</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0" name="Rectangle: Rounded Corners 19">
            <a:extLst>
              <a:ext uri="{FF2B5EF4-FFF2-40B4-BE49-F238E27FC236}">
                <a16:creationId xmlns:a16="http://schemas.microsoft.com/office/drawing/2014/main" id="{AC3E36FE-436C-79DD-E6A4-D7942E9C798E}"/>
              </a:ext>
            </a:extLst>
          </p:cNvPr>
          <p:cNvSpPr/>
          <p:nvPr/>
        </p:nvSpPr>
        <p:spPr>
          <a:xfrm>
            <a:off x="4651829" y="3099568"/>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4"/>
              <a:defRPr/>
            </a:pPr>
            <a:r>
              <a:rPr lang="vi-VN" sz="1800">
                <a:solidFill>
                  <a:srgbClr val="000000"/>
                </a:solidFill>
                <a:latin typeface="Arial"/>
                <a:cs typeface="Arial"/>
              </a:rPr>
              <a:t>Ứng dụng các vật liệu mới trong kĩ thuật điện </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47494568-D231-C4AF-2D63-F1514E9DAF98}"/>
              </a:ext>
            </a:extLst>
          </p:cNvPr>
          <p:cNvSpPr txBox="1"/>
          <p:nvPr/>
        </p:nvSpPr>
        <p:spPr>
          <a:xfrm>
            <a:off x="56604" y="240072"/>
            <a:ext cx="9030792" cy="517193"/>
          </a:xfrm>
          <a:prstGeom prst="rect">
            <a:avLst/>
          </a:prstGeom>
          <a:noFill/>
        </p:spPr>
        <p:txBody>
          <a:bodyPr wrap="square">
            <a:spAutoFit/>
          </a:bodyPr>
          <a:lstStyle/>
          <a:p>
            <a:pPr algn="ctr">
              <a:lnSpc>
                <a:spcPct val="150000"/>
              </a:lnSpc>
            </a:pPr>
            <a:r>
              <a:rPr lang="en-US" sz="2100" b="1" i="1">
                <a:solidFill>
                  <a:srgbClr val="C00000"/>
                </a:solidFill>
              </a:rPr>
              <a:t>Câu 6: </a:t>
            </a:r>
            <a:r>
              <a:rPr lang="vi-VN" sz="2100"/>
              <a:t>Chọn phát biểu </a:t>
            </a:r>
            <a:r>
              <a:rPr lang="vi-VN" sz="2100" b="1" i="1"/>
              <a:t>đúng</a:t>
            </a:r>
            <a:r>
              <a:rPr lang="vi-VN" sz="2100"/>
              <a:t> về phát triển điện lưới thông minh</a:t>
            </a:r>
            <a:endParaRPr lang="en-US" sz="2100"/>
          </a:p>
        </p:txBody>
      </p:sp>
      <p:sp>
        <p:nvSpPr>
          <p:cNvPr id="22" name="Rectangle: Rounded Corners 21">
            <a:extLst>
              <a:ext uri="{FF2B5EF4-FFF2-40B4-BE49-F238E27FC236}">
                <a16:creationId xmlns:a16="http://schemas.microsoft.com/office/drawing/2014/main" id="{C433078F-7A23-8772-659A-C1551887F3F2}"/>
              </a:ext>
            </a:extLst>
          </p:cNvPr>
          <p:cNvSpPr/>
          <p:nvPr/>
        </p:nvSpPr>
        <p:spPr>
          <a:xfrm>
            <a:off x="420913" y="3099568"/>
            <a:ext cx="4042229" cy="1683657"/>
          </a:xfrm>
          <a:prstGeom prst="roundRect">
            <a:avLst>
              <a:gd name="adj" fmla="val 9339"/>
            </a:avLst>
          </a:prstGeom>
          <a:solidFill>
            <a:schemeClr val="bg1">
              <a:lumMod val="20000"/>
              <a:lumOff val="80000"/>
            </a:schemeClr>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3"/>
              <a:defRPr/>
            </a:pPr>
            <a:r>
              <a:rPr lang="vi-VN" sz="1800">
                <a:solidFill>
                  <a:srgbClr val="000000"/>
                </a:solidFill>
                <a:latin typeface="Arial"/>
                <a:cs typeface="Arial"/>
              </a:rPr>
              <a:t>Đảm bảo luôn luôn cân bằng công suất giữa nguồn điện và tải điện</a:t>
            </a:r>
          </a:p>
        </p:txBody>
      </p:sp>
    </p:spTree>
    <p:extLst>
      <p:ext uri="{BB962C8B-B14F-4D97-AF65-F5344CB8AC3E}">
        <p14:creationId xmlns:p14="http://schemas.microsoft.com/office/powerpoint/2010/main" val="158183089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20" grpId="0" animBg="1"/>
      <p:bldP spid="21" grpId="0"/>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87980C70-20A4-2B0B-18E6-F5B5721D328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4F6BB43-29F1-32BC-64A9-8E0A4525E914}"/>
              </a:ext>
            </a:extLst>
          </p:cNvPr>
          <p:cNvSpPr/>
          <p:nvPr/>
        </p:nvSpPr>
        <p:spPr>
          <a:xfrm>
            <a:off x="341085" y="1282563"/>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a:defRPr/>
            </a:pPr>
            <a:r>
              <a:rPr lang="vi-VN" sz="1800">
                <a:solidFill>
                  <a:srgbClr val="000000"/>
                </a:solidFill>
                <a:latin typeface="Arial"/>
                <a:cs typeface="Arial"/>
              </a:rPr>
              <a:t>Các thiết bị điện mới có giao thức truyền thông được điều khiển thông minh nhằm tăng tổn thất trong sản xuất</a:t>
            </a:r>
          </a:p>
        </p:txBody>
      </p:sp>
      <p:sp>
        <p:nvSpPr>
          <p:cNvPr id="13" name="Rectangle: Rounded Corners 12">
            <a:extLst>
              <a:ext uri="{FF2B5EF4-FFF2-40B4-BE49-F238E27FC236}">
                <a16:creationId xmlns:a16="http://schemas.microsoft.com/office/drawing/2014/main" id="{04E8C1D4-FF38-D46B-B7F6-65A0AB4E6780}"/>
              </a:ext>
            </a:extLst>
          </p:cNvPr>
          <p:cNvSpPr/>
          <p:nvPr/>
        </p:nvSpPr>
        <p:spPr>
          <a:xfrm>
            <a:off x="4572000" y="1282562"/>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2"/>
              <a:defRPr/>
            </a:pPr>
            <a:r>
              <a:rPr lang="vi-VN" sz="1800">
                <a:solidFill>
                  <a:srgbClr val="000000"/>
                </a:solidFill>
                <a:latin typeface="Arial"/>
                <a:cs typeface="Arial"/>
              </a:rPr>
              <a:t>Các thiết bị điện mới có giao thức truyền thông được điều khiển thông minh nhằm tăng khả năng quản lí</a:t>
            </a:r>
          </a:p>
        </p:txBody>
      </p:sp>
      <p:sp>
        <p:nvSpPr>
          <p:cNvPr id="14" name="Rectangle: Rounded Corners 13">
            <a:extLst>
              <a:ext uri="{FF2B5EF4-FFF2-40B4-BE49-F238E27FC236}">
                <a16:creationId xmlns:a16="http://schemas.microsoft.com/office/drawing/2014/main" id="{F75E6574-4477-A299-2443-97CC6A49F27B}"/>
              </a:ext>
            </a:extLst>
          </p:cNvPr>
          <p:cNvSpPr/>
          <p:nvPr/>
        </p:nvSpPr>
        <p:spPr>
          <a:xfrm>
            <a:off x="341085" y="3232920"/>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3"/>
              <a:defRPr/>
            </a:pPr>
            <a:r>
              <a:rPr lang="vi-VN" sz="1800">
                <a:solidFill>
                  <a:srgbClr val="000000"/>
                </a:solidFill>
                <a:latin typeface="Arial"/>
                <a:cs typeface="Arial"/>
              </a:rPr>
              <a:t>Các thiết bị điện mới có giao thức truyền thông được điều khiển thông minh nhằm giám sát đảm bảo quản lí sản xuất hiệu quả</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0" name="Rectangle: Rounded Corners 19">
            <a:extLst>
              <a:ext uri="{FF2B5EF4-FFF2-40B4-BE49-F238E27FC236}">
                <a16:creationId xmlns:a16="http://schemas.microsoft.com/office/drawing/2014/main" id="{594C90CD-3A31-F9D1-E0EF-5C47A2129052}"/>
              </a:ext>
            </a:extLst>
          </p:cNvPr>
          <p:cNvSpPr/>
          <p:nvPr/>
        </p:nvSpPr>
        <p:spPr>
          <a:xfrm>
            <a:off x="4572000" y="3232919"/>
            <a:ext cx="4042229" cy="168365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4"/>
              <a:defRPr/>
            </a:pPr>
            <a:r>
              <a:rPr lang="vi-VN" sz="1800">
                <a:solidFill>
                  <a:srgbClr val="000000"/>
                </a:solidFill>
                <a:latin typeface="Arial"/>
                <a:cs typeface="Arial"/>
              </a:rPr>
              <a:t>Các thiết bị điện mới có giao thức truyền thông được điều khiển thông minh nhằm tiết kiệm năng lượng</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AFC3EA13-F5DA-6346-ECF0-23FDEE2320C2}"/>
              </a:ext>
            </a:extLst>
          </p:cNvPr>
          <p:cNvSpPr txBox="1"/>
          <p:nvPr/>
        </p:nvSpPr>
        <p:spPr>
          <a:xfrm>
            <a:off x="551542" y="240072"/>
            <a:ext cx="8535853" cy="1001941"/>
          </a:xfrm>
          <a:prstGeom prst="rect">
            <a:avLst/>
          </a:prstGeom>
          <a:noFill/>
        </p:spPr>
        <p:txBody>
          <a:bodyPr wrap="square">
            <a:spAutoFit/>
          </a:bodyPr>
          <a:lstStyle/>
          <a:p>
            <a:pPr algn="ctr">
              <a:lnSpc>
                <a:spcPct val="150000"/>
              </a:lnSpc>
            </a:pPr>
            <a:r>
              <a:rPr lang="en-US" sz="2100" b="1" i="1">
                <a:solidFill>
                  <a:srgbClr val="C00000"/>
                </a:solidFill>
              </a:rPr>
              <a:t>Câu 7: </a:t>
            </a:r>
            <a:r>
              <a:rPr lang="vi-VN" sz="2100"/>
              <a:t>Chọn phát biểu </a:t>
            </a:r>
            <a:r>
              <a:rPr lang="vi-VN" sz="2100" b="1" i="1"/>
              <a:t>sai</a:t>
            </a:r>
            <a:r>
              <a:rPr lang="vi-VN" sz="2100"/>
              <a:t> về triển vọng phát triển kĩ thuật điện trong sản xuất?</a:t>
            </a:r>
            <a:endParaRPr lang="en-US" sz="2100"/>
          </a:p>
        </p:txBody>
      </p:sp>
      <p:sp>
        <p:nvSpPr>
          <p:cNvPr id="22" name="Rectangle: Rounded Corners 21">
            <a:extLst>
              <a:ext uri="{FF2B5EF4-FFF2-40B4-BE49-F238E27FC236}">
                <a16:creationId xmlns:a16="http://schemas.microsoft.com/office/drawing/2014/main" id="{ECB00D4A-6478-ADAF-37E7-A8A8AE8EFF9D}"/>
              </a:ext>
            </a:extLst>
          </p:cNvPr>
          <p:cNvSpPr/>
          <p:nvPr/>
        </p:nvSpPr>
        <p:spPr>
          <a:xfrm>
            <a:off x="341084" y="1282562"/>
            <a:ext cx="4042229" cy="1683657"/>
          </a:xfrm>
          <a:prstGeom prst="roundRect">
            <a:avLst>
              <a:gd name="adj" fmla="val 9339"/>
            </a:avLst>
          </a:prstGeom>
          <a:solidFill>
            <a:schemeClr val="bg1">
              <a:lumMod val="20000"/>
              <a:lumOff val="80000"/>
            </a:schemeClr>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a:defRPr/>
            </a:pPr>
            <a:r>
              <a:rPr lang="vi-VN" sz="1800">
                <a:solidFill>
                  <a:srgbClr val="000000"/>
                </a:solidFill>
                <a:latin typeface="Arial"/>
                <a:cs typeface="Arial"/>
              </a:rPr>
              <a:t>Các thiết bị điện mới có giao thức truyền thông được điều khiển thông minh nhằm tăng tổn thất trong sản xuất</a:t>
            </a:r>
          </a:p>
        </p:txBody>
      </p:sp>
    </p:spTree>
    <p:extLst>
      <p:ext uri="{BB962C8B-B14F-4D97-AF65-F5344CB8AC3E}">
        <p14:creationId xmlns:p14="http://schemas.microsoft.com/office/powerpoint/2010/main" val="1228165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20" grpId="0" animBg="1"/>
      <p:bldP spid="21" grpId="0"/>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600">
          <a:extLst>
            <a:ext uri="{FF2B5EF4-FFF2-40B4-BE49-F238E27FC236}">
              <a16:creationId xmlns:a16="http://schemas.microsoft.com/office/drawing/2014/main" id="{297851AF-C5FE-B93D-FE05-9982CB8B31A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EB7CC3A-54B4-E086-136A-5976B8A1E0C3}"/>
              </a:ext>
            </a:extLst>
          </p:cNvPr>
          <p:cNvSpPr/>
          <p:nvPr/>
        </p:nvSpPr>
        <p:spPr>
          <a:xfrm>
            <a:off x="341085" y="2069286"/>
            <a:ext cx="4042229" cy="119547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a:defRPr/>
            </a:pPr>
            <a:r>
              <a:rPr lang="vi-VN" sz="1800">
                <a:solidFill>
                  <a:srgbClr val="000000"/>
                </a:solidFill>
                <a:latin typeface="Arial"/>
                <a:cs typeface="Arial"/>
              </a:rPr>
              <a:t>Làm tăng ô nhiễm môi trường, gây phát thải khí nhà kính</a:t>
            </a:r>
          </a:p>
        </p:txBody>
      </p:sp>
      <p:sp>
        <p:nvSpPr>
          <p:cNvPr id="13" name="Rectangle: Rounded Corners 12">
            <a:extLst>
              <a:ext uri="{FF2B5EF4-FFF2-40B4-BE49-F238E27FC236}">
                <a16:creationId xmlns:a16="http://schemas.microsoft.com/office/drawing/2014/main" id="{A86971E3-FAD4-98AB-5F5C-36BF60B12168}"/>
              </a:ext>
            </a:extLst>
          </p:cNvPr>
          <p:cNvSpPr/>
          <p:nvPr/>
        </p:nvSpPr>
        <p:spPr>
          <a:xfrm>
            <a:off x="4572000" y="2069285"/>
            <a:ext cx="4042229" cy="119547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2"/>
              <a:defRPr/>
            </a:pPr>
            <a:r>
              <a:rPr lang="vi-VN" sz="1800">
                <a:solidFill>
                  <a:srgbClr val="000000"/>
                </a:solidFill>
                <a:latin typeface="Arial"/>
                <a:cs typeface="Arial"/>
              </a:rPr>
              <a:t>Cung cấp năng lượng tái tạo (điện gió, điện mặt trời, điện sinh khối,...)</a:t>
            </a:r>
          </a:p>
        </p:txBody>
      </p:sp>
      <p:sp>
        <p:nvSpPr>
          <p:cNvPr id="14" name="Rectangle: Rounded Corners 13">
            <a:extLst>
              <a:ext uri="{FF2B5EF4-FFF2-40B4-BE49-F238E27FC236}">
                <a16:creationId xmlns:a16="http://schemas.microsoft.com/office/drawing/2014/main" id="{D9653610-E733-4209-8D40-9D01F2007A03}"/>
              </a:ext>
            </a:extLst>
          </p:cNvPr>
          <p:cNvSpPr/>
          <p:nvPr/>
        </p:nvSpPr>
        <p:spPr>
          <a:xfrm>
            <a:off x="341085" y="3569700"/>
            <a:ext cx="4042229" cy="119547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3"/>
              <a:defRPr/>
            </a:pPr>
            <a:r>
              <a:rPr lang="vi-VN" sz="1800">
                <a:solidFill>
                  <a:srgbClr val="000000"/>
                </a:solidFill>
                <a:latin typeface="Arial"/>
                <a:cs typeface="Arial"/>
              </a:rPr>
              <a:t>Đảm bảo luôn luôn cân bằng công suất giữa nguồn điện và tải điện</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0" name="Rectangle: Rounded Corners 19">
            <a:extLst>
              <a:ext uri="{FF2B5EF4-FFF2-40B4-BE49-F238E27FC236}">
                <a16:creationId xmlns:a16="http://schemas.microsoft.com/office/drawing/2014/main" id="{AB6F3FA4-07C0-CE06-97E0-153F0BE4004C}"/>
              </a:ext>
            </a:extLst>
          </p:cNvPr>
          <p:cNvSpPr/>
          <p:nvPr/>
        </p:nvSpPr>
        <p:spPr>
          <a:xfrm>
            <a:off x="4572000" y="3569699"/>
            <a:ext cx="4042229" cy="1195477"/>
          </a:xfrm>
          <a:prstGeom prst="roundRect">
            <a:avLst>
              <a:gd name="adj" fmla="val 9339"/>
            </a:avLst>
          </a:prstGeom>
          <a:solidFill>
            <a:srgbClr val="FFFFF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4"/>
              <a:defRPr/>
            </a:pPr>
            <a:r>
              <a:rPr lang="vi-VN" sz="1800">
                <a:solidFill>
                  <a:srgbClr val="000000"/>
                </a:solidFill>
                <a:latin typeface="Arial"/>
                <a:cs typeface="Arial"/>
              </a:rPr>
              <a:t>Ứng dụng các vật liệu mới trong kĩ thuật điện </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C251CBB0-E73C-4EF1-6AD3-AAA621F4F754}"/>
              </a:ext>
            </a:extLst>
          </p:cNvPr>
          <p:cNvSpPr txBox="1"/>
          <p:nvPr/>
        </p:nvSpPr>
        <p:spPr>
          <a:xfrm>
            <a:off x="341085" y="378323"/>
            <a:ext cx="4738915" cy="1486689"/>
          </a:xfrm>
          <a:prstGeom prst="rect">
            <a:avLst/>
          </a:prstGeom>
          <a:noFill/>
        </p:spPr>
        <p:txBody>
          <a:bodyPr wrap="square">
            <a:spAutoFit/>
          </a:bodyPr>
          <a:lstStyle/>
          <a:p>
            <a:pPr algn="just">
              <a:lnSpc>
                <a:spcPct val="150000"/>
              </a:lnSpc>
            </a:pPr>
            <a:r>
              <a:rPr lang="en-US" sz="2100" b="1" i="1">
                <a:solidFill>
                  <a:srgbClr val="C00000"/>
                </a:solidFill>
              </a:rPr>
              <a:t>Câu 8: </a:t>
            </a:r>
            <a:r>
              <a:rPr lang="vi-VN" sz="2100"/>
              <a:t>Thiết bị điện trong hình ảnh dưới đây thể hiện vai trò gì của kĩ thuật điện trong đời sống?</a:t>
            </a:r>
            <a:endParaRPr lang="en-US" sz="2100"/>
          </a:p>
        </p:txBody>
      </p:sp>
      <p:sp>
        <p:nvSpPr>
          <p:cNvPr id="22" name="Rectangle: Rounded Corners 21">
            <a:extLst>
              <a:ext uri="{FF2B5EF4-FFF2-40B4-BE49-F238E27FC236}">
                <a16:creationId xmlns:a16="http://schemas.microsoft.com/office/drawing/2014/main" id="{9C52D1C6-A0DB-9E04-0D46-2D38495ED00D}"/>
              </a:ext>
            </a:extLst>
          </p:cNvPr>
          <p:cNvSpPr/>
          <p:nvPr/>
        </p:nvSpPr>
        <p:spPr>
          <a:xfrm>
            <a:off x="4572000" y="2069284"/>
            <a:ext cx="4042229" cy="1195477"/>
          </a:xfrm>
          <a:prstGeom prst="roundRect">
            <a:avLst>
              <a:gd name="adj" fmla="val 9339"/>
            </a:avLst>
          </a:prstGeom>
          <a:solidFill>
            <a:schemeClr val="bg1">
              <a:lumMod val="20000"/>
              <a:lumOff val="80000"/>
            </a:schemeClr>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buFont typeface="+mj-lt"/>
              <a:buAutoNum type="alphaUcPeriod" startAt="2"/>
              <a:defRPr/>
            </a:pPr>
            <a:r>
              <a:rPr lang="vi-VN" sz="1800">
                <a:solidFill>
                  <a:srgbClr val="000000"/>
                </a:solidFill>
                <a:latin typeface="Arial"/>
                <a:cs typeface="Arial"/>
              </a:rPr>
              <a:t>Cung cấp năng lượng tái tạo (điện gió, điện mặt trời, điện sinh khối,...)</a:t>
            </a:r>
          </a:p>
        </p:txBody>
      </p:sp>
      <p:pic>
        <p:nvPicPr>
          <p:cNvPr id="8194" name="Picture 2" descr="Tàu điện trên cao chật kín khách giữa lúc giá xăng dầu 'bất ổn'">
            <a:extLst>
              <a:ext uri="{FF2B5EF4-FFF2-40B4-BE49-F238E27FC236}">
                <a16:creationId xmlns:a16="http://schemas.microsoft.com/office/drawing/2014/main" id="{A3834A01-7E2F-7850-284F-E0684E6204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45"/>
          <a:stretch/>
        </p:blipFill>
        <p:spPr bwMode="auto">
          <a:xfrm>
            <a:off x="5437188" y="110481"/>
            <a:ext cx="3177041" cy="175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4983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20" grpId="0" animBg="1"/>
      <p:bldP spid="21" grpId="0"/>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6">
          <a:extLst>
            <a:ext uri="{FF2B5EF4-FFF2-40B4-BE49-F238E27FC236}">
              <a16:creationId xmlns:a16="http://schemas.microsoft.com/office/drawing/2014/main" id="{2663C78B-E2A0-56C7-BFC8-B4ACB3DA63BA}"/>
            </a:ext>
          </a:extLst>
        </p:cNvPr>
        <p:cNvGrpSpPr/>
        <p:nvPr/>
      </p:nvGrpSpPr>
      <p:grpSpPr>
        <a:xfrm>
          <a:off x="0" y="0"/>
          <a:ext cx="0" cy="0"/>
          <a:chOff x="0" y="0"/>
          <a:chExt cx="0" cy="0"/>
        </a:xfrm>
      </p:grpSpPr>
      <p:grpSp>
        <p:nvGrpSpPr>
          <p:cNvPr id="783" name="Google Shape;783;p41">
            <a:extLst>
              <a:ext uri="{FF2B5EF4-FFF2-40B4-BE49-F238E27FC236}">
                <a16:creationId xmlns:a16="http://schemas.microsoft.com/office/drawing/2014/main" id="{0B665A13-0B93-A199-2F8B-633B8343BDD5}"/>
              </a:ext>
            </a:extLst>
          </p:cNvPr>
          <p:cNvGrpSpPr/>
          <p:nvPr/>
        </p:nvGrpSpPr>
        <p:grpSpPr>
          <a:xfrm>
            <a:off x="5972772" y="1060148"/>
            <a:ext cx="2457997" cy="4083441"/>
            <a:chOff x="7742425" y="2922075"/>
            <a:chExt cx="1337176" cy="2221435"/>
          </a:xfrm>
        </p:grpSpPr>
        <p:sp>
          <p:nvSpPr>
            <p:cNvPr id="784" name="Google Shape;784;p41">
              <a:extLst>
                <a:ext uri="{FF2B5EF4-FFF2-40B4-BE49-F238E27FC236}">
                  <a16:creationId xmlns:a16="http://schemas.microsoft.com/office/drawing/2014/main" id="{03465BC3-CD41-B597-1B2F-58865744F930}"/>
                </a:ext>
              </a:extLst>
            </p:cNvPr>
            <p:cNvSpPr/>
            <p:nvPr/>
          </p:nvSpPr>
          <p:spPr>
            <a:xfrm>
              <a:off x="7949125" y="3319875"/>
              <a:ext cx="304373" cy="336300"/>
            </a:xfrm>
            <a:custGeom>
              <a:avLst/>
              <a:gdLst/>
              <a:ahLst/>
              <a:cxnLst/>
              <a:rect l="l" t="t" r="r" b="b"/>
              <a:pathLst>
                <a:path w="12593" h="13452" extrusionOk="0">
                  <a:moveTo>
                    <a:pt x="0" y="13452"/>
                  </a:moveTo>
                  <a:cubicBezTo>
                    <a:pt x="6142" y="13452"/>
                    <a:pt x="12593" y="6142"/>
                    <a:pt x="12593"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85" name="Google Shape;785;p41">
              <a:extLst>
                <a:ext uri="{FF2B5EF4-FFF2-40B4-BE49-F238E27FC236}">
                  <a16:creationId xmlns:a16="http://schemas.microsoft.com/office/drawing/2014/main" id="{4E38F226-D437-0C76-F409-490F0F5B557A}"/>
                </a:ext>
              </a:extLst>
            </p:cNvPr>
            <p:cNvSpPr/>
            <p:nvPr/>
          </p:nvSpPr>
          <p:spPr>
            <a:xfrm>
              <a:off x="8227486" y="3274125"/>
              <a:ext cx="266951" cy="1869375"/>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41">
              <a:extLst>
                <a:ext uri="{FF2B5EF4-FFF2-40B4-BE49-F238E27FC236}">
                  <a16:creationId xmlns:a16="http://schemas.microsoft.com/office/drawing/2014/main" id="{81947A44-CBFB-D3D6-EA68-EB4558F90422}"/>
                </a:ext>
              </a:extLst>
            </p:cNvPr>
            <p:cNvSpPr/>
            <p:nvPr/>
          </p:nvSpPr>
          <p:spPr>
            <a:xfrm>
              <a:off x="7742425" y="3623035"/>
              <a:ext cx="217123" cy="1520443"/>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41">
              <a:extLst>
                <a:ext uri="{FF2B5EF4-FFF2-40B4-BE49-F238E27FC236}">
                  <a16:creationId xmlns:a16="http://schemas.microsoft.com/office/drawing/2014/main" id="{31F58577-474C-742D-4AB3-1362A2C17A68}"/>
                </a:ext>
              </a:extLst>
            </p:cNvPr>
            <p:cNvSpPr/>
            <p:nvPr/>
          </p:nvSpPr>
          <p:spPr>
            <a:xfrm>
              <a:off x="8762375" y="2922075"/>
              <a:ext cx="317226" cy="2221435"/>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41">
              <a:extLst>
                <a:ext uri="{FF2B5EF4-FFF2-40B4-BE49-F238E27FC236}">
                  <a16:creationId xmlns:a16="http://schemas.microsoft.com/office/drawing/2014/main" id="{53A973F6-A3C1-024E-4216-1BC7F1F06365}"/>
                </a:ext>
              </a:extLst>
            </p:cNvPr>
            <p:cNvSpPr/>
            <p:nvPr/>
          </p:nvSpPr>
          <p:spPr>
            <a:xfrm>
              <a:off x="8478600" y="2976450"/>
              <a:ext cx="329438" cy="357450"/>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89" name="Google Shape;789;p41">
              <a:extLst>
                <a:ext uri="{FF2B5EF4-FFF2-40B4-BE49-F238E27FC236}">
                  <a16:creationId xmlns:a16="http://schemas.microsoft.com/office/drawing/2014/main" id="{3F308DDA-D80C-05DF-5F15-67371FC68767}"/>
                </a:ext>
              </a:extLst>
            </p:cNvPr>
            <p:cNvSpPr/>
            <p:nvPr/>
          </p:nvSpPr>
          <p:spPr>
            <a:xfrm>
              <a:off x="8471425" y="3133850"/>
              <a:ext cx="343450" cy="34345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90" name="Google Shape;790;p41">
              <a:extLst>
                <a:ext uri="{FF2B5EF4-FFF2-40B4-BE49-F238E27FC236}">
                  <a16:creationId xmlns:a16="http://schemas.microsoft.com/office/drawing/2014/main" id="{6D809A98-D246-58C5-66DE-7D4DADE6BFEF}"/>
                </a:ext>
              </a:extLst>
            </p:cNvPr>
            <p:cNvSpPr/>
            <p:nvPr/>
          </p:nvSpPr>
          <p:spPr>
            <a:xfrm>
              <a:off x="7942275" y="3731225"/>
              <a:ext cx="304375" cy="268550"/>
            </a:xfrm>
            <a:custGeom>
              <a:avLst/>
              <a:gdLst/>
              <a:ahLst/>
              <a:cxnLst/>
              <a:rect l="l" t="t" r="r" b="b"/>
              <a:pathLst>
                <a:path w="12175" h="10742" extrusionOk="0">
                  <a:moveTo>
                    <a:pt x="0" y="10742"/>
                  </a:moveTo>
                  <a:cubicBezTo>
                    <a:pt x="5412" y="10742"/>
                    <a:pt x="10460" y="5133"/>
                    <a:pt x="12175"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91" name="Google Shape;791;p41">
              <a:extLst>
                <a:ext uri="{FF2B5EF4-FFF2-40B4-BE49-F238E27FC236}">
                  <a16:creationId xmlns:a16="http://schemas.microsoft.com/office/drawing/2014/main" id="{1DF9D846-0927-5EEF-3F06-3170CD19C3B5}"/>
                </a:ext>
              </a:extLst>
            </p:cNvPr>
            <p:cNvSpPr/>
            <p:nvPr/>
          </p:nvSpPr>
          <p:spPr>
            <a:xfrm>
              <a:off x="7931525" y="3516375"/>
              <a:ext cx="329450" cy="275200"/>
            </a:xfrm>
            <a:custGeom>
              <a:avLst/>
              <a:gdLst/>
              <a:ahLst/>
              <a:cxnLst/>
              <a:rect l="l" t="t" r="r" b="b"/>
              <a:pathLst>
                <a:path w="13178" h="11008" extrusionOk="0">
                  <a:moveTo>
                    <a:pt x="0" y="10886"/>
                  </a:moveTo>
                  <a:cubicBezTo>
                    <a:pt x="5620" y="11821"/>
                    <a:pt x="12236" y="5619"/>
                    <a:pt x="13178"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792" name="Google Shape;792;p41">
              <a:extLst>
                <a:ext uri="{FF2B5EF4-FFF2-40B4-BE49-F238E27FC236}">
                  <a16:creationId xmlns:a16="http://schemas.microsoft.com/office/drawing/2014/main" id="{18E79026-A16F-0315-08B7-B4FE475B0B80}"/>
                </a:ext>
              </a:extLst>
            </p:cNvPr>
            <p:cNvSpPr/>
            <p:nvPr/>
          </p:nvSpPr>
          <p:spPr>
            <a:xfrm>
              <a:off x="8472225" y="3480575"/>
              <a:ext cx="329463" cy="267875"/>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sp>
        <p:nvSpPr>
          <p:cNvPr id="14" name="TextBox 13">
            <a:extLst>
              <a:ext uri="{FF2B5EF4-FFF2-40B4-BE49-F238E27FC236}">
                <a16:creationId xmlns:a16="http://schemas.microsoft.com/office/drawing/2014/main" id="{0EB76884-262B-12D2-BD15-F03E33B32BBA}"/>
              </a:ext>
            </a:extLst>
          </p:cNvPr>
          <p:cNvSpPr txBox="1"/>
          <p:nvPr/>
        </p:nvSpPr>
        <p:spPr>
          <a:xfrm>
            <a:off x="196078" y="2078167"/>
            <a:ext cx="5190390" cy="938719"/>
          </a:xfrm>
          <a:prstGeom prst="rect">
            <a:avLst/>
          </a:prstGeom>
          <a:noFill/>
        </p:spPr>
        <p:txBody>
          <a:bodyPr wrap="square" rtlCol="0">
            <a:spAutoFit/>
          </a:bodyPr>
          <a:lstStyle/>
          <a:p>
            <a:pPr algn="ctr"/>
            <a:r>
              <a:rPr lang="en-US" sz="5500" b="1"/>
              <a:t>VẬN DỤNG </a:t>
            </a:r>
          </a:p>
        </p:txBody>
      </p:sp>
      <p:sp>
        <p:nvSpPr>
          <p:cNvPr id="15" name="Oval 14">
            <a:extLst>
              <a:ext uri="{FF2B5EF4-FFF2-40B4-BE49-F238E27FC236}">
                <a16:creationId xmlns:a16="http://schemas.microsoft.com/office/drawing/2014/main" id="{350EBFE2-4C94-9DC9-1832-7511DF2D96D3}"/>
              </a:ext>
            </a:extLst>
          </p:cNvPr>
          <p:cNvSpPr/>
          <p:nvPr/>
        </p:nvSpPr>
        <p:spPr>
          <a:xfrm>
            <a:off x="-721185" y="-1012513"/>
            <a:ext cx="2172613" cy="2172613"/>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3D46A2-9332-CB02-FDD4-D0D46532FC0F}"/>
              </a:ext>
            </a:extLst>
          </p:cNvPr>
          <p:cNvSpPr/>
          <p:nvPr/>
        </p:nvSpPr>
        <p:spPr>
          <a:xfrm>
            <a:off x="-520153" y="2547527"/>
            <a:ext cx="691369" cy="691369"/>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DF4D29-2A5A-A0E2-9AB3-2259A28F7AF8}"/>
              </a:ext>
            </a:extLst>
          </p:cNvPr>
          <p:cNvSpPr/>
          <p:nvPr/>
        </p:nvSpPr>
        <p:spPr>
          <a:xfrm flipV="1">
            <a:off x="4662844" y="-349386"/>
            <a:ext cx="1509486" cy="1509486"/>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951640F-92F9-3EEE-3FD4-8F948F74F3E2}"/>
              </a:ext>
            </a:extLst>
          </p:cNvPr>
          <p:cNvSpPr/>
          <p:nvPr/>
        </p:nvSpPr>
        <p:spPr>
          <a:xfrm>
            <a:off x="2791273" y="-27171"/>
            <a:ext cx="769116" cy="769116"/>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23325"/>
      </p:ext>
    </p:extLst>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9">
          <a:extLst>
            <a:ext uri="{FF2B5EF4-FFF2-40B4-BE49-F238E27FC236}">
              <a16:creationId xmlns:a16="http://schemas.microsoft.com/office/drawing/2014/main" id="{16CA8563-7536-1140-70D8-F8F3DAE6D9E6}"/>
            </a:ext>
          </a:extLst>
        </p:cNvPr>
        <p:cNvGrpSpPr/>
        <p:nvPr/>
      </p:nvGrpSpPr>
      <p:grpSpPr>
        <a:xfrm>
          <a:off x="0" y="0"/>
          <a:ext cx="0" cy="0"/>
          <a:chOff x="0" y="0"/>
          <a:chExt cx="0" cy="0"/>
        </a:xfrm>
      </p:grpSpPr>
      <p:sp>
        <p:nvSpPr>
          <p:cNvPr id="631" name="Google Shape;631;p36">
            <a:extLst>
              <a:ext uri="{FF2B5EF4-FFF2-40B4-BE49-F238E27FC236}">
                <a16:creationId xmlns:a16="http://schemas.microsoft.com/office/drawing/2014/main" id="{CBF4C8A5-F0AD-A613-10AC-43ECA172FA99}"/>
              </a:ext>
            </a:extLst>
          </p:cNvPr>
          <p:cNvSpPr txBox="1">
            <a:spLocks noGrp="1"/>
          </p:cNvSpPr>
          <p:nvPr>
            <p:ph type="title"/>
          </p:nvPr>
        </p:nvSpPr>
        <p:spPr>
          <a:xfrm>
            <a:off x="720000" y="43064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i="1">
                <a:latin typeface="+mj-lt"/>
              </a:rPr>
              <a:t>Em hãy hoàn thành các bài tập sau ở nhà: </a:t>
            </a:r>
          </a:p>
        </p:txBody>
      </p:sp>
      <p:grpSp>
        <p:nvGrpSpPr>
          <p:cNvPr id="14" name="Group 13">
            <a:extLst>
              <a:ext uri="{FF2B5EF4-FFF2-40B4-BE49-F238E27FC236}">
                <a16:creationId xmlns:a16="http://schemas.microsoft.com/office/drawing/2014/main" id="{56BE7BFA-3736-7171-5EB4-EDE66F3B583B}"/>
              </a:ext>
            </a:extLst>
          </p:cNvPr>
          <p:cNvGrpSpPr/>
          <p:nvPr/>
        </p:nvGrpSpPr>
        <p:grpSpPr>
          <a:xfrm>
            <a:off x="1161142" y="1299028"/>
            <a:ext cx="2924629" cy="3628572"/>
            <a:chOff x="1161142" y="1299028"/>
            <a:chExt cx="2924629" cy="3628572"/>
          </a:xfrm>
        </p:grpSpPr>
        <p:sp>
          <p:nvSpPr>
            <p:cNvPr id="10" name="Rectangle 9">
              <a:extLst>
                <a:ext uri="{FF2B5EF4-FFF2-40B4-BE49-F238E27FC236}">
                  <a16:creationId xmlns:a16="http://schemas.microsoft.com/office/drawing/2014/main" id="{E9261A3E-D0B3-EBE7-9FE6-81638A201372}"/>
                </a:ext>
              </a:extLst>
            </p:cNvPr>
            <p:cNvSpPr/>
            <p:nvPr/>
          </p:nvSpPr>
          <p:spPr>
            <a:xfrm>
              <a:off x="1161142" y="1299028"/>
              <a:ext cx="2924629" cy="3628572"/>
            </a:xfrm>
            <a:prstGeom prst="rect">
              <a:avLst/>
            </a:prstGeom>
            <a:solidFill>
              <a:srgbClr val="FFFFFF"/>
            </a:solidFill>
            <a:ln w="19050">
              <a:solidFill>
                <a:srgbClr val="D1630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CB2D690-BFA5-C70F-3759-8D327A8E8B55}"/>
                </a:ext>
              </a:extLst>
            </p:cNvPr>
            <p:cNvSpPr txBox="1"/>
            <p:nvPr/>
          </p:nvSpPr>
          <p:spPr>
            <a:xfrm>
              <a:off x="1199242" y="1907537"/>
              <a:ext cx="2848427" cy="2805320"/>
            </a:xfrm>
            <a:prstGeom prst="rect">
              <a:avLst/>
            </a:prstGeom>
            <a:noFill/>
          </p:spPr>
          <p:txBody>
            <a:bodyPr wrap="square">
              <a:spAutoFit/>
            </a:bodyPr>
            <a:lstStyle/>
            <a:p>
              <a:pPr algn="just">
                <a:lnSpc>
                  <a:spcPct val="150000"/>
                </a:lnSpc>
              </a:pPr>
              <a:r>
                <a:rPr lang="vi-VN" sz="2000"/>
                <a:t>Trình bày một số ưu điểm chính của các thiết bị điện để thấy được vị trí, vai trò của kĩ thuật điện trong sản xuất và đời sống</a:t>
              </a:r>
              <a:r>
                <a:rPr lang="en-US" sz="2000"/>
                <a:t>.</a:t>
              </a:r>
            </a:p>
          </p:txBody>
        </p:sp>
        <p:sp>
          <p:nvSpPr>
            <p:cNvPr id="13" name="Rectangle: Rounded Corners 12">
              <a:extLst>
                <a:ext uri="{FF2B5EF4-FFF2-40B4-BE49-F238E27FC236}">
                  <a16:creationId xmlns:a16="http://schemas.microsoft.com/office/drawing/2014/main" id="{E276E651-3157-FDF8-C3BC-27A3E1089734}"/>
                </a:ext>
              </a:extLst>
            </p:cNvPr>
            <p:cNvSpPr/>
            <p:nvPr/>
          </p:nvSpPr>
          <p:spPr>
            <a:xfrm>
              <a:off x="1970312" y="1486622"/>
              <a:ext cx="1306285" cy="420915"/>
            </a:xfrm>
            <a:prstGeom prst="roundRect">
              <a:avLst/>
            </a:prstGeom>
            <a:solidFill>
              <a:srgbClr val="D1630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BÀI 1 </a:t>
              </a:r>
            </a:p>
          </p:txBody>
        </p:sp>
      </p:grpSp>
      <p:grpSp>
        <p:nvGrpSpPr>
          <p:cNvPr id="15" name="Group 14">
            <a:extLst>
              <a:ext uri="{FF2B5EF4-FFF2-40B4-BE49-F238E27FC236}">
                <a16:creationId xmlns:a16="http://schemas.microsoft.com/office/drawing/2014/main" id="{4923A92D-BB25-276A-16B8-0CC2EF20B0C1}"/>
              </a:ext>
            </a:extLst>
          </p:cNvPr>
          <p:cNvGrpSpPr/>
          <p:nvPr/>
        </p:nvGrpSpPr>
        <p:grpSpPr>
          <a:xfrm>
            <a:off x="5058229" y="1299028"/>
            <a:ext cx="2924629" cy="3628572"/>
            <a:chOff x="1161142" y="1299028"/>
            <a:chExt cx="2924629" cy="3628572"/>
          </a:xfrm>
        </p:grpSpPr>
        <p:sp>
          <p:nvSpPr>
            <p:cNvPr id="16" name="Rectangle 15">
              <a:extLst>
                <a:ext uri="{FF2B5EF4-FFF2-40B4-BE49-F238E27FC236}">
                  <a16:creationId xmlns:a16="http://schemas.microsoft.com/office/drawing/2014/main" id="{C6D6AB5D-8169-F53E-A8AE-8B4CB5A38178}"/>
                </a:ext>
              </a:extLst>
            </p:cNvPr>
            <p:cNvSpPr/>
            <p:nvPr/>
          </p:nvSpPr>
          <p:spPr>
            <a:xfrm>
              <a:off x="1161142" y="1299028"/>
              <a:ext cx="2924629" cy="3628572"/>
            </a:xfrm>
            <a:prstGeom prst="rect">
              <a:avLst/>
            </a:prstGeom>
            <a:solidFill>
              <a:srgbClr val="FFFFFF"/>
            </a:solidFill>
            <a:ln w="19050">
              <a:solidFill>
                <a:srgbClr val="D1630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F893E94-1364-3FCC-8C25-27CF7108A9E6}"/>
                </a:ext>
              </a:extLst>
            </p:cNvPr>
            <p:cNvSpPr txBox="1"/>
            <p:nvPr/>
          </p:nvSpPr>
          <p:spPr>
            <a:xfrm>
              <a:off x="1199242" y="1907537"/>
              <a:ext cx="2848427" cy="2805320"/>
            </a:xfrm>
            <a:prstGeom prst="rect">
              <a:avLst/>
            </a:prstGeom>
            <a:noFill/>
          </p:spPr>
          <p:txBody>
            <a:bodyPr wrap="square">
              <a:spAutoFit/>
            </a:bodyPr>
            <a:lstStyle/>
            <a:p>
              <a:pPr algn="just">
                <a:lnSpc>
                  <a:spcPct val="150000"/>
                </a:lnSpc>
              </a:pPr>
              <a:r>
                <a:rPr lang="vi-VN" sz="2000"/>
                <a:t>Lấy ví dụ về sự thay đổi của một số thiết bị điện trong gia đình em để thấy được sự phát triển của kĩ thuật điện trong đời sống</a:t>
              </a:r>
              <a:r>
                <a:rPr lang="en-US" sz="2000"/>
                <a:t>.</a:t>
              </a:r>
            </a:p>
          </p:txBody>
        </p:sp>
        <p:sp>
          <p:nvSpPr>
            <p:cNvPr id="18" name="Rectangle: Rounded Corners 17">
              <a:extLst>
                <a:ext uri="{FF2B5EF4-FFF2-40B4-BE49-F238E27FC236}">
                  <a16:creationId xmlns:a16="http://schemas.microsoft.com/office/drawing/2014/main" id="{E98476F6-4E92-FA84-FCC4-5AA997FF9D31}"/>
                </a:ext>
              </a:extLst>
            </p:cNvPr>
            <p:cNvSpPr/>
            <p:nvPr/>
          </p:nvSpPr>
          <p:spPr>
            <a:xfrm>
              <a:off x="1970312" y="1486622"/>
              <a:ext cx="1306285" cy="420915"/>
            </a:xfrm>
            <a:prstGeom prst="roundRect">
              <a:avLst/>
            </a:prstGeom>
            <a:solidFill>
              <a:srgbClr val="D1630F"/>
            </a:solidFill>
            <a:ln>
              <a:solidFill>
                <a:srgbClr val="D163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BÀI 2</a:t>
              </a:r>
            </a:p>
          </p:txBody>
        </p:sp>
      </p:grpSp>
    </p:spTree>
    <p:extLst>
      <p:ext uri="{BB962C8B-B14F-4D97-AF65-F5344CB8AC3E}">
        <p14:creationId xmlns:p14="http://schemas.microsoft.com/office/powerpoint/2010/main" val="220026706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barn(inVertical)">
                                      <p:cBhvr>
                                        <p:cTn id="7" dur="500"/>
                                        <p:tgtEl>
                                          <p:spTgt spid="6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5">
          <a:extLst>
            <a:ext uri="{FF2B5EF4-FFF2-40B4-BE49-F238E27FC236}">
              <a16:creationId xmlns:a16="http://schemas.microsoft.com/office/drawing/2014/main" id="{A603190E-CDF3-50CA-8460-1A6BF3DDE14E}"/>
            </a:ext>
          </a:extLst>
        </p:cNvPr>
        <p:cNvGrpSpPr/>
        <p:nvPr/>
      </p:nvGrpSpPr>
      <p:grpSpPr>
        <a:xfrm>
          <a:off x="0" y="0"/>
          <a:ext cx="0" cy="0"/>
          <a:chOff x="0" y="0"/>
          <a:chExt cx="0" cy="0"/>
        </a:xfrm>
      </p:grpSpPr>
      <p:sp>
        <p:nvSpPr>
          <p:cNvPr id="917" name="Google Shape;917;p49">
            <a:extLst>
              <a:ext uri="{FF2B5EF4-FFF2-40B4-BE49-F238E27FC236}">
                <a16:creationId xmlns:a16="http://schemas.microsoft.com/office/drawing/2014/main" id="{FD681A62-AB0B-8BCF-67C0-ADBBC73781BC}"/>
              </a:ext>
            </a:extLst>
          </p:cNvPr>
          <p:cNvSpPr txBox="1">
            <a:spLocks noGrp="1"/>
          </p:cNvSpPr>
          <p:nvPr>
            <p:ph type="subTitle" idx="1"/>
          </p:nvPr>
        </p:nvSpPr>
        <p:spPr>
          <a:xfrm>
            <a:off x="681474" y="3060045"/>
            <a:ext cx="4925573" cy="1812471"/>
          </a:xfrm>
          <a:prstGeom prst="rect">
            <a:avLst/>
          </a:prstGeom>
        </p:spPr>
        <p:txBody>
          <a:bodyPr spcFirstLastPara="1" wrap="square" lIns="91425" tIns="91425" rIns="91425" bIns="91425" anchor="t" anchorCtr="0">
            <a:noAutofit/>
          </a:bodyPr>
          <a:lstStyle/>
          <a:p>
            <a:pPr marL="285750" lvl="0" indent="-285750" algn="just" rtl="0">
              <a:lnSpc>
                <a:spcPct val="150000"/>
              </a:lnSpc>
              <a:spcBef>
                <a:spcPts val="0"/>
              </a:spcBef>
              <a:spcAft>
                <a:spcPts val="0"/>
              </a:spcAft>
              <a:buFont typeface="Wingdings" panose="05000000000000000000" pitchFamily="2" charset="2"/>
              <a:buChar char="ü"/>
            </a:pPr>
            <a:r>
              <a:rPr lang="en-US" sz="1800">
                <a:latin typeface="+mj-lt"/>
              </a:rPr>
              <a:t>Ghi nhớ kiến thức trong bài. </a:t>
            </a:r>
          </a:p>
          <a:p>
            <a:pPr marL="285750" lvl="0" indent="-285750" algn="just" rtl="0">
              <a:lnSpc>
                <a:spcPct val="150000"/>
              </a:lnSpc>
              <a:spcBef>
                <a:spcPts val="0"/>
              </a:spcBef>
              <a:spcAft>
                <a:spcPts val="0"/>
              </a:spcAft>
              <a:buFont typeface="Wingdings" panose="05000000000000000000" pitchFamily="2" charset="2"/>
              <a:buChar char="ü"/>
            </a:pPr>
            <a:r>
              <a:rPr lang="en-US" sz="1800">
                <a:latin typeface="+mj-lt"/>
              </a:rPr>
              <a:t>Hoàn thành bài tập phần Vận dụng.</a:t>
            </a:r>
          </a:p>
          <a:p>
            <a:pPr marL="285750" lvl="0" indent="-285750" algn="just" rtl="0">
              <a:lnSpc>
                <a:spcPct val="150000"/>
              </a:lnSpc>
              <a:spcBef>
                <a:spcPts val="0"/>
              </a:spcBef>
              <a:spcAft>
                <a:spcPts val="0"/>
              </a:spcAft>
              <a:buFont typeface="Wingdings" panose="05000000000000000000" pitchFamily="2" charset="2"/>
              <a:buChar char="ü"/>
            </a:pPr>
            <a:r>
              <a:rPr lang="en-US" sz="1800">
                <a:latin typeface="+mj-lt"/>
              </a:rPr>
              <a:t>Chuẩn bị bài mới </a:t>
            </a:r>
            <a:r>
              <a:rPr lang="en-US" sz="1800" b="1" i="1">
                <a:latin typeface="+mj-lt"/>
              </a:rPr>
              <a:t>Bài 2. Một số ngành nghề thuộc lĩnh vực kĩ thuật điện</a:t>
            </a:r>
          </a:p>
        </p:txBody>
      </p:sp>
      <p:pic>
        <p:nvPicPr>
          <p:cNvPr id="918" name="Google Shape;918;p49">
            <a:extLst>
              <a:ext uri="{FF2B5EF4-FFF2-40B4-BE49-F238E27FC236}">
                <a16:creationId xmlns:a16="http://schemas.microsoft.com/office/drawing/2014/main" id="{873FF404-970B-DE54-4841-20CF09AF0BF1}"/>
              </a:ext>
            </a:extLst>
          </p:cNvPr>
          <p:cNvPicPr preferRelativeResize="0"/>
          <p:nvPr/>
        </p:nvPicPr>
        <p:blipFill rotWithShape="1">
          <a:blip r:embed="rId3">
            <a:alphaModFix/>
          </a:blip>
          <a:srcRect l="16114"/>
          <a:stretch/>
        </p:blipFill>
        <p:spPr>
          <a:xfrm>
            <a:off x="5819775" y="474185"/>
            <a:ext cx="2610999" cy="4064500"/>
          </a:xfrm>
          <a:prstGeom prst="rect">
            <a:avLst/>
          </a:prstGeom>
          <a:noFill/>
          <a:ln>
            <a:noFill/>
          </a:ln>
        </p:spPr>
      </p:pic>
      <p:pic>
        <p:nvPicPr>
          <p:cNvPr id="919" name="Google Shape;919;p49">
            <a:extLst>
              <a:ext uri="{FF2B5EF4-FFF2-40B4-BE49-F238E27FC236}">
                <a16:creationId xmlns:a16="http://schemas.microsoft.com/office/drawing/2014/main" id="{1AC39683-96C8-9616-13B8-277A32880B13}"/>
              </a:ext>
            </a:extLst>
          </p:cNvPr>
          <p:cNvPicPr preferRelativeResize="0"/>
          <p:nvPr/>
        </p:nvPicPr>
        <p:blipFill rotWithShape="1">
          <a:blip r:embed="rId4">
            <a:alphaModFix/>
          </a:blip>
          <a:srcRect l="1043" t="11628" r="5741"/>
          <a:stretch/>
        </p:blipFill>
        <p:spPr>
          <a:xfrm>
            <a:off x="713225" y="474185"/>
            <a:ext cx="4925573" cy="1801335"/>
          </a:xfrm>
          <a:prstGeom prst="rect">
            <a:avLst/>
          </a:prstGeom>
          <a:noFill/>
          <a:ln>
            <a:noFill/>
          </a:ln>
        </p:spPr>
      </p:pic>
      <p:sp>
        <p:nvSpPr>
          <p:cNvPr id="916" name="Google Shape;916;p49">
            <a:extLst>
              <a:ext uri="{FF2B5EF4-FFF2-40B4-BE49-F238E27FC236}">
                <a16:creationId xmlns:a16="http://schemas.microsoft.com/office/drawing/2014/main" id="{2D8BF281-611D-9C85-1757-5A54DC211787}"/>
              </a:ext>
            </a:extLst>
          </p:cNvPr>
          <p:cNvSpPr txBox="1">
            <a:spLocks noGrp="1"/>
          </p:cNvSpPr>
          <p:nvPr>
            <p:ph type="title"/>
          </p:nvPr>
        </p:nvSpPr>
        <p:spPr>
          <a:xfrm>
            <a:off x="509571" y="2432304"/>
            <a:ext cx="5310204" cy="65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500" b="1">
                <a:solidFill>
                  <a:srgbClr val="D1630F"/>
                </a:solidFill>
                <a:latin typeface="+mn-lt"/>
              </a:rPr>
              <a:t>HƯỚNG DẪN VỀ NHÀ </a:t>
            </a:r>
          </a:p>
        </p:txBody>
      </p:sp>
    </p:spTree>
    <p:extLst>
      <p:ext uri="{BB962C8B-B14F-4D97-AF65-F5344CB8AC3E}">
        <p14:creationId xmlns:p14="http://schemas.microsoft.com/office/powerpoint/2010/main" val="1661885699"/>
      </p:ext>
    </p:extLst>
  </p:cSld>
  <p:clrMapOvr>
    <a:masterClrMapping/>
  </p:clrMapOvr>
  <p:transition spd="med">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8">
          <a:extLst>
            <a:ext uri="{FF2B5EF4-FFF2-40B4-BE49-F238E27FC236}">
              <a16:creationId xmlns:a16="http://schemas.microsoft.com/office/drawing/2014/main" id="{73193848-141C-8E33-A6D3-EE5C054AD559}"/>
            </a:ext>
          </a:extLst>
        </p:cNvPr>
        <p:cNvGrpSpPr/>
        <p:nvPr/>
      </p:nvGrpSpPr>
      <p:grpSpPr>
        <a:xfrm>
          <a:off x="0" y="0"/>
          <a:ext cx="0" cy="0"/>
          <a:chOff x="0" y="0"/>
          <a:chExt cx="0" cy="0"/>
        </a:xfrm>
      </p:grpSpPr>
      <p:sp>
        <p:nvSpPr>
          <p:cNvPr id="1170" name="Google Shape;1170;p52">
            <a:extLst>
              <a:ext uri="{FF2B5EF4-FFF2-40B4-BE49-F238E27FC236}">
                <a16:creationId xmlns:a16="http://schemas.microsoft.com/office/drawing/2014/main" id="{F66747BA-527E-3B8E-E13B-D27A1622C8BF}"/>
              </a:ext>
            </a:extLst>
          </p:cNvPr>
          <p:cNvSpPr txBox="1">
            <a:spLocks noGrp="1"/>
          </p:cNvSpPr>
          <p:nvPr>
            <p:ph type="body" idx="1"/>
          </p:nvPr>
        </p:nvSpPr>
        <p:spPr>
          <a:xfrm>
            <a:off x="70237" y="449126"/>
            <a:ext cx="9003526" cy="172626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a:solidFill>
                  <a:schemeClr val="lt1"/>
                </a:solidFill>
                <a:latin typeface="+mj-lt"/>
                <a:ea typeface="Goldman"/>
                <a:cs typeface="Goldman"/>
                <a:sym typeface="Goldman"/>
              </a:rPr>
              <a:t>CẢM ƠN CÁC EM ĐÃ CHÚ Ý </a:t>
            </a:r>
          </a:p>
          <a:p>
            <a:pPr marL="0" lvl="0" indent="0" algn="ctr" rtl="0">
              <a:lnSpc>
                <a:spcPct val="150000"/>
              </a:lnSpc>
              <a:spcBef>
                <a:spcPts val="0"/>
              </a:spcBef>
              <a:spcAft>
                <a:spcPts val="0"/>
              </a:spcAft>
              <a:buNone/>
            </a:pPr>
            <a:r>
              <a:rPr lang="en" sz="4000" b="1">
                <a:solidFill>
                  <a:schemeClr val="lt1"/>
                </a:solidFill>
                <a:latin typeface="+mj-lt"/>
                <a:ea typeface="Goldman"/>
                <a:cs typeface="Goldman"/>
                <a:sym typeface="Goldman"/>
              </a:rPr>
              <a:t>LẮNG NGHE BÀI GIẢNG!</a:t>
            </a:r>
            <a:endParaRPr sz="4000" b="1">
              <a:solidFill>
                <a:schemeClr val="lt1"/>
              </a:solidFill>
              <a:latin typeface="+mj-lt"/>
              <a:ea typeface="Goldman"/>
              <a:cs typeface="Goldman"/>
              <a:sym typeface="Goldman"/>
            </a:endParaRPr>
          </a:p>
        </p:txBody>
      </p:sp>
      <p:grpSp>
        <p:nvGrpSpPr>
          <p:cNvPr id="1171" name="Google Shape;1171;p52">
            <a:extLst>
              <a:ext uri="{FF2B5EF4-FFF2-40B4-BE49-F238E27FC236}">
                <a16:creationId xmlns:a16="http://schemas.microsoft.com/office/drawing/2014/main" id="{ED18353C-D445-1D1B-5754-FA61D9786D82}"/>
              </a:ext>
            </a:extLst>
          </p:cNvPr>
          <p:cNvGrpSpPr/>
          <p:nvPr/>
        </p:nvGrpSpPr>
        <p:grpSpPr>
          <a:xfrm>
            <a:off x="3647001" y="3543552"/>
            <a:ext cx="5123956" cy="1676326"/>
            <a:chOff x="3732894" y="3067050"/>
            <a:chExt cx="4697860" cy="1536927"/>
          </a:xfrm>
        </p:grpSpPr>
        <p:sp>
          <p:nvSpPr>
            <p:cNvPr id="1172" name="Google Shape;1172;p52">
              <a:extLst>
                <a:ext uri="{FF2B5EF4-FFF2-40B4-BE49-F238E27FC236}">
                  <a16:creationId xmlns:a16="http://schemas.microsoft.com/office/drawing/2014/main" id="{A4500279-1F19-2655-D7C9-00DFD0E06662}"/>
                </a:ext>
              </a:extLst>
            </p:cNvPr>
            <p:cNvSpPr/>
            <p:nvPr/>
          </p:nvSpPr>
          <p:spPr>
            <a:xfrm>
              <a:off x="4101898" y="3140961"/>
              <a:ext cx="1709351" cy="275974"/>
            </a:xfrm>
            <a:custGeom>
              <a:avLst/>
              <a:gdLst/>
              <a:ahLst/>
              <a:cxnLst/>
              <a:rect l="l" t="t" r="r" b="b"/>
              <a:pathLst>
                <a:path w="37027" h="5978" extrusionOk="0">
                  <a:moveTo>
                    <a:pt x="35" y="1"/>
                  </a:moveTo>
                  <a:cubicBezTo>
                    <a:pt x="26" y="1"/>
                    <a:pt x="16" y="5"/>
                    <a:pt x="10" y="13"/>
                  </a:cubicBezTo>
                  <a:cubicBezTo>
                    <a:pt x="1" y="28"/>
                    <a:pt x="4" y="47"/>
                    <a:pt x="18" y="57"/>
                  </a:cubicBezTo>
                  <a:cubicBezTo>
                    <a:pt x="2714" y="1908"/>
                    <a:pt x="5716" y="3283"/>
                    <a:pt x="8822" y="4294"/>
                  </a:cubicBezTo>
                  <a:cubicBezTo>
                    <a:pt x="11934" y="5296"/>
                    <a:pt x="15186" y="5875"/>
                    <a:pt x="18458" y="5969"/>
                  </a:cubicBezTo>
                  <a:cubicBezTo>
                    <a:pt x="18690" y="5975"/>
                    <a:pt x="18921" y="5977"/>
                    <a:pt x="19153" y="5977"/>
                  </a:cubicBezTo>
                  <a:cubicBezTo>
                    <a:pt x="20558" y="5977"/>
                    <a:pt x="21962" y="5876"/>
                    <a:pt x="23354" y="5702"/>
                  </a:cubicBezTo>
                  <a:lnTo>
                    <a:pt x="24567" y="5518"/>
                  </a:lnTo>
                  <a:cubicBezTo>
                    <a:pt x="24971" y="5456"/>
                    <a:pt x="25369" y="5358"/>
                    <a:pt x="25770" y="5280"/>
                  </a:cubicBezTo>
                  <a:lnTo>
                    <a:pt x="26371" y="5156"/>
                  </a:lnTo>
                  <a:cubicBezTo>
                    <a:pt x="26570" y="5111"/>
                    <a:pt x="26767" y="5054"/>
                    <a:pt x="26965" y="5002"/>
                  </a:cubicBezTo>
                  <a:lnTo>
                    <a:pt x="28150" y="4688"/>
                  </a:lnTo>
                  <a:lnTo>
                    <a:pt x="29316" y="4307"/>
                  </a:lnTo>
                  <a:lnTo>
                    <a:pt x="29898" y="4117"/>
                  </a:lnTo>
                  <a:lnTo>
                    <a:pt x="30469" y="3894"/>
                  </a:lnTo>
                  <a:lnTo>
                    <a:pt x="31611" y="3447"/>
                  </a:lnTo>
                  <a:lnTo>
                    <a:pt x="32725" y="2937"/>
                  </a:lnTo>
                  <a:cubicBezTo>
                    <a:pt x="33476" y="2613"/>
                    <a:pt x="34182" y="2199"/>
                    <a:pt x="34906" y="1821"/>
                  </a:cubicBezTo>
                  <a:cubicBezTo>
                    <a:pt x="35271" y="1638"/>
                    <a:pt x="35610" y="1407"/>
                    <a:pt x="35962" y="1200"/>
                  </a:cubicBezTo>
                  <a:lnTo>
                    <a:pt x="37007" y="563"/>
                  </a:lnTo>
                  <a:cubicBezTo>
                    <a:pt x="37021" y="554"/>
                    <a:pt x="37026" y="536"/>
                    <a:pt x="37017" y="520"/>
                  </a:cubicBezTo>
                  <a:cubicBezTo>
                    <a:pt x="37012" y="511"/>
                    <a:pt x="37001" y="506"/>
                    <a:pt x="36991" y="506"/>
                  </a:cubicBezTo>
                  <a:cubicBezTo>
                    <a:pt x="36985" y="506"/>
                    <a:pt x="36980" y="507"/>
                    <a:pt x="36975" y="510"/>
                  </a:cubicBezTo>
                  <a:lnTo>
                    <a:pt x="36974" y="511"/>
                  </a:lnTo>
                  <a:lnTo>
                    <a:pt x="35921" y="1132"/>
                  </a:lnTo>
                  <a:cubicBezTo>
                    <a:pt x="35567" y="1334"/>
                    <a:pt x="35226" y="1558"/>
                    <a:pt x="34859" y="1736"/>
                  </a:cubicBezTo>
                  <a:cubicBezTo>
                    <a:pt x="34132" y="2103"/>
                    <a:pt x="33422" y="2504"/>
                    <a:pt x="32670" y="2817"/>
                  </a:cubicBezTo>
                  <a:lnTo>
                    <a:pt x="31556" y="3316"/>
                  </a:lnTo>
                  <a:lnTo>
                    <a:pt x="30417" y="3754"/>
                  </a:lnTo>
                  <a:lnTo>
                    <a:pt x="29848" y="3974"/>
                  </a:lnTo>
                  <a:lnTo>
                    <a:pt x="29267" y="4161"/>
                  </a:lnTo>
                  <a:lnTo>
                    <a:pt x="28105" y="4534"/>
                  </a:lnTo>
                  <a:lnTo>
                    <a:pt x="26924" y="4841"/>
                  </a:lnTo>
                  <a:cubicBezTo>
                    <a:pt x="26727" y="4890"/>
                    <a:pt x="26531" y="4947"/>
                    <a:pt x="26333" y="4991"/>
                  </a:cubicBezTo>
                  <a:lnTo>
                    <a:pt x="25734" y="5111"/>
                  </a:lnTo>
                  <a:cubicBezTo>
                    <a:pt x="25335" y="5187"/>
                    <a:pt x="24939" y="5282"/>
                    <a:pt x="24537" y="5343"/>
                  </a:cubicBezTo>
                  <a:lnTo>
                    <a:pt x="23330" y="5518"/>
                  </a:lnTo>
                  <a:cubicBezTo>
                    <a:pt x="21988" y="5679"/>
                    <a:pt x="20638" y="5772"/>
                    <a:pt x="19287" y="5772"/>
                  </a:cubicBezTo>
                  <a:cubicBezTo>
                    <a:pt x="19013" y="5772"/>
                    <a:pt x="18738" y="5769"/>
                    <a:pt x="18463" y="5761"/>
                  </a:cubicBezTo>
                  <a:cubicBezTo>
                    <a:pt x="15214" y="5663"/>
                    <a:pt x="11976" y="5121"/>
                    <a:pt x="8873" y="4136"/>
                  </a:cubicBezTo>
                  <a:cubicBezTo>
                    <a:pt x="7320" y="3648"/>
                    <a:pt x="5801" y="3052"/>
                    <a:pt x="4325" y="2365"/>
                  </a:cubicBezTo>
                  <a:cubicBezTo>
                    <a:pt x="3585" y="2027"/>
                    <a:pt x="2858" y="1660"/>
                    <a:pt x="2143" y="1270"/>
                  </a:cubicBezTo>
                  <a:cubicBezTo>
                    <a:pt x="1430" y="879"/>
                    <a:pt x="725" y="467"/>
                    <a:pt x="54" y="7"/>
                  </a:cubicBezTo>
                  <a:lnTo>
                    <a:pt x="53" y="6"/>
                  </a:lnTo>
                  <a:cubicBezTo>
                    <a:pt x="47" y="2"/>
                    <a:pt x="41" y="1"/>
                    <a:pt x="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52">
              <a:extLst>
                <a:ext uri="{FF2B5EF4-FFF2-40B4-BE49-F238E27FC236}">
                  <a16:creationId xmlns:a16="http://schemas.microsoft.com/office/drawing/2014/main" id="{F912BEA2-AE85-FE63-8D5F-D307E98B6B68}"/>
                </a:ext>
              </a:extLst>
            </p:cNvPr>
            <p:cNvSpPr/>
            <p:nvPr/>
          </p:nvSpPr>
          <p:spPr>
            <a:xfrm>
              <a:off x="3818994" y="3162151"/>
              <a:ext cx="1683638" cy="321031"/>
            </a:xfrm>
            <a:custGeom>
              <a:avLst/>
              <a:gdLst/>
              <a:ahLst/>
              <a:cxnLst/>
              <a:rect l="l" t="t" r="r" b="b"/>
              <a:pathLst>
                <a:path w="36470" h="6954" extrusionOk="0">
                  <a:moveTo>
                    <a:pt x="35" y="1"/>
                  </a:moveTo>
                  <a:cubicBezTo>
                    <a:pt x="27" y="1"/>
                    <a:pt x="18" y="4"/>
                    <a:pt x="12" y="11"/>
                  </a:cubicBezTo>
                  <a:cubicBezTo>
                    <a:pt x="1" y="23"/>
                    <a:pt x="2" y="43"/>
                    <a:pt x="14" y="54"/>
                  </a:cubicBezTo>
                  <a:cubicBezTo>
                    <a:pt x="2438" y="2288"/>
                    <a:pt x="5334" y="3977"/>
                    <a:pt x="8405" y="5160"/>
                  </a:cubicBezTo>
                  <a:cubicBezTo>
                    <a:pt x="9943" y="5750"/>
                    <a:pt x="11534" y="6203"/>
                    <a:pt x="13154" y="6507"/>
                  </a:cubicBezTo>
                  <a:cubicBezTo>
                    <a:pt x="13561" y="6573"/>
                    <a:pt x="13965" y="6657"/>
                    <a:pt x="14374" y="6709"/>
                  </a:cubicBezTo>
                  <a:lnTo>
                    <a:pt x="15602" y="6855"/>
                  </a:lnTo>
                  <a:lnTo>
                    <a:pt x="16837" y="6934"/>
                  </a:lnTo>
                  <a:cubicBezTo>
                    <a:pt x="17002" y="6948"/>
                    <a:pt x="17168" y="6951"/>
                    <a:pt x="17334" y="6951"/>
                  </a:cubicBezTo>
                  <a:cubicBezTo>
                    <a:pt x="17374" y="6951"/>
                    <a:pt x="17414" y="6951"/>
                    <a:pt x="17454" y="6951"/>
                  </a:cubicBezTo>
                  <a:lnTo>
                    <a:pt x="18072" y="6952"/>
                  </a:lnTo>
                  <a:cubicBezTo>
                    <a:pt x="18089" y="6952"/>
                    <a:pt x="18106" y="6952"/>
                    <a:pt x="18122" y="6952"/>
                  </a:cubicBezTo>
                  <a:cubicBezTo>
                    <a:pt x="18233" y="6952"/>
                    <a:pt x="18344" y="6953"/>
                    <a:pt x="18456" y="6953"/>
                  </a:cubicBezTo>
                  <a:cubicBezTo>
                    <a:pt x="18534" y="6953"/>
                    <a:pt x="18613" y="6953"/>
                    <a:pt x="18691" y="6950"/>
                  </a:cubicBezTo>
                  <a:lnTo>
                    <a:pt x="19308" y="6915"/>
                  </a:lnTo>
                  <a:lnTo>
                    <a:pt x="19926" y="6880"/>
                  </a:lnTo>
                  <a:cubicBezTo>
                    <a:pt x="20028" y="6873"/>
                    <a:pt x="20132" y="6870"/>
                    <a:pt x="20235" y="6861"/>
                  </a:cubicBezTo>
                  <a:lnTo>
                    <a:pt x="20541" y="6825"/>
                  </a:lnTo>
                  <a:lnTo>
                    <a:pt x="21769" y="6682"/>
                  </a:lnTo>
                  <a:cubicBezTo>
                    <a:pt x="22176" y="6619"/>
                    <a:pt x="22582" y="6541"/>
                    <a:pt x="22987" y="6471"/>
                  </a:cubicBezTo>
                  <a:cubicBezTo>
                    <a:pt x="23189" y="6433"/>
                    <a:pt x="23393" y="6404"/>
                    <a:pt x="23595" y="6359"/>
                  </a:cubicBezTo>
                  <a:lnTo>
                    <a:pt x="24196" y="6215"/>
                  </a:lnTo>
                  <a:cubicBezTo>
                    <a:pt x="24595" y="6114"/>
                    <a:pt x="25000" y="6031"/>
                    <a:pt x="25395" y="5917"/>
                  </a:cubicBezTo>
                  <a:cubicBezTo>
                    <a:pt x="26181" y="5670"/>
                    <a:pt x="26979" y="5462"/>
                    <a:pt x="27744" y="5155"/>
                  </a:cubicBezTo>
                  <a:cubicBezTo>
                    <a:pt x="28130" y="5010"/>
                    <a:pt x="28518" y="4874"/>
                    <a:pt x="28900" y="4722"/>
                  </a:cubicBezTo>
                  <a:lnTo>
                    <a:pt x="30031" y="4226"/>
                  </a:lnTo>
                  <a:lnTo>
                    <a:pt x="30597" y="3979"/>
                  </a:lnTo>
                  <a:cubicBezTo>
                    <a:pt x="30785" y="3896"/>
                    <a:pt x="30965" y="3795"/>
                    <a:pt x="31149" y="3705"/>
                  </a:cubicBezTo>
                  <a:lnTo>
                    <a:pt x="32249" y="3144"/>
                  </a:lnTo>
                  <a:cubicBezTo>
                    <a:pt x="32621" y="2966"/>
                    <a:pt x="32967" y="2742"/>
                    <a:pt x="33324" y="2538"/>
                  </a:cubicBezTo>
                  <a:lnTo>
                    <a:pt x="34389" y="1915"/>
                  </a:lnTo>
                  <a:cubicBezTo>
                    <a:pt x="35082" y="1474"/>
                    <a:pt x="35763" y="1013"/>
                    <a:pt x="36451" y="563"/>
                  </a:cubicBezTo>
                  <a:cubicBezTo>
                    <a:pt x="36465" y="554"/>
                    <a:pt x="36469" y="535"/>
                    <a:pt x="36460" y="520"/>
                  </a:cubicBezTo>
                  <a:cubicBezTo>
                    <a:pt x="36454" y="511"/>
                    <a:pt x="36444" y="506"/>
                    <a:pt x="36434" y="506"/>
                  </a:cubicBezTo>
                  <a:cubicBezTo>
                    <a:pt x="36429" y="506"/>
                    <a:pt x="36423" y="508"/>
                    <a:pt x="36418" y="511"/>
                  </a:cubicBezTo>
                  <a:lnTo>
                    <a:pt x="36416" y="512"/>
                  </a:lnTo>
                  <a:cubicBezTo>
                    <a:pt x="35723" y="951"/>
                    <a:pt x="35036" y="1401"/>
                    <a:pt x="34338" y="1832"/>
                  </a:cubicBezTo>
                  <a:lnTo>
                    <a:pt x="33267" y="2438"/>
                  </a:lnTo>
                  <a:cubicBezTo>
                    <a:pt x="32908" y="2635"/>
                    <a:pt x="32560" y="2854"/>
                    <a:pt x="32188" y="3026"/>
                  </a:cubicBezTo>
                  <a:lnTo>
                    <a:pt x="31087" y="3576"/>
                  </a:lnTo>
                  <a:cubicBezTo>
                    <a:pt x="30903" y="3666"/>
                    <a:pt x="30723" y="3764"/>
                    <a:pt x="30535" y="3847"/>
                  </a:cubicBezTo>
                  <a:lnTo>
                    <a:pt x="29971" y="4091"/>
                  </a:lnTo>
                  <a:lnTo>
                    <a:pt x="28843" y="4578"/>
                  </a:lnTo>
                  <a:cubicBezTo>
                    <a:pt x="28461" y="4727"/>
                    <a:pt x="28073" y="4861"/>
                    <a:pt x="27689" y="5004"/>
                  </a:cubicBezTo>
                  <a:cubicBezTo>
                    <a:pt x="26927" y="5306"/>
                    <a:pt x="26132" y="5509"/>
                    <a:pt x="25350" y="5750"/>
                  </a:cubicBezTo>
                  <a:cubicBezTo>
                    <a:pt x="24955" y="5862"/>
                    <a:pt x="24553" y="5943"/>
                    <a:pt x="24156" y="6041"/>
                  </a:cubicBezTo>
                  <a:lnTo>
                    <a:pt x="23558" y="6180"/>
                  </a:lnTo>
                  <a:cubicBezTo>
                    <a:pt x="23358" y="6224"/>
                    <a:pt x="23154" y="6252"/>
                    <a:pt x="22953" y="6289"/>
                  </a:cubicBezTo>
                  <a:cubicBezTo>
                    <a:pt x="22550" y="6357"/>
                    <a:pt x="22148" y="6432"/>
                    <a:pt x="21743" y="6493"/>
                  </a:cubicBezTo>
                  <a:lnTo>
                    <a:pt x="20523" y="6629"/>
                  </a:lnTo>
                  <a:lnTo>
                    <a:pt x="20217" y="6662"/>
                  </a:lnTo>
                  <a:cubicBezTo>
                    <a:pt x="20116" y="6671"/>
                    <a:pt x="20013" y="6674"/>
                    <a:pt x="19911" y="6680"/>
                  </a:cubicBezTo>
                  <a:lnTo>
                    <a:pt x="19299" y="6712"/>
                  </a:lnTo>
                  <a:lnTo>
                    <a:pt x="18686" y="6742"/>
                  </a:lnTo>
                  <a:cubicBezTo>
                    <a:pt x="18618" y="6745"/>
                    <a:pt x="18549" y="6745"/>
                    <a:pt x="18481" y="6745"/>
                  </a:cubicBezTo>
                  <a:cubicBezTo>
                    <a:pt x="18345" y="6745"/>
                    <a:pt x="18208" y="6742"/>
                    <a:pt x="18072" y="6742"/>
                  </a:cubicBezTo>
                  <a:lnTo>
                    <a:pt x="17459" y="6738"/>
                  </a:lnTo>
                  <a:cubicBezTo>
                    <a:pt x="17254" y="6738"/>
                    <a:pt x="17049" y="6737"/>
                    <a:pt x="16846" y="6721"/>
                  </a:cubicBezTo>
                  <a:lnTo>
                    <a:pt x="15621" y="6649"/>
                  </a:lnTo>
                  <a:lnTo>
                    <a:pt x="14401" y="6511"/>
                  </a:lnTo>
                  <a:cubicBezTo>
                    <a:pt x="13995" y="6462"/>
                    <a:pt x="13594" y="6380"/>
                    <a:pt x="13189" y="6318"/>
                  </a:cubicBezTo>
                  <a:cubicBezTo>
                    <a:pt x="11579" y="6023"/>
                    <a:pt x="9996" y="5583"/>
                    <a:pt x="8463" y="5005"/>
                  </a:cubicBezTo>
                  <a:cubicBezTo>
                    <a:pt x="6933" y="4424"/>
                    <a:pt x="5445" y="3722"/>
                    <a:pt x="4039" y="2881"/>
                  </a:cubicBezTo>
                  <a:cubicBezTo>
                    <a:pt x="2630" y="2048"/>
                    <a:pt x="1269" y="1113"/>
                    <a:pt x="58" y="10"/>
                  </a:cubicBezTo>
                  <a:lnTo>
                    <a:pt x="56" y="9"/>
                  </a:lnTo>
                  <a:cubicBezTo>
                    <a:pt x="50" y="4"/>
                    <a:pt x="43" y="1"/>
                    <a:pt x="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52">
              <a:extLst>
                <a:ext uri="{FF2B5EF4-FFF2-40B4-BE49-F238E27FC236}">
                  <a16:creationId xmlns:a16="http://schemas.microsoft.com/office/drawing/2014/main" id="{CB9CB000-F159-D21E-C423-0AC9A1BB3A48}"/>
                </a:ext>
              </a:extLst>
            </p:cNvPr>
            <p:cNvSpPr/>
            <p:nvPr/>
          </p:nvSpPr>
          <p:spPr>
            <a:xfrm>
              <a:off x="3933208" y="3140961"/>
              <a:ext cx="1683591" cy="320985"/>
            </a:xfrm>
            <a:custGeom>
              <a:avLst/>
              <a:gdLst/>
              <a:ahLst/>
              <a:cxnLst/>
              <a:rect l="l" t="t" r="r" b="b"/>
              <a:pathLst>
                <a:path w="36469" h="6953" extrusionOk="0">
                  <a:moveTo>
                    <a:pt x="35" y="0"/>
                  </a:moveTo>
                  <a:cubicBezTo>
                    <a:pt x="27" y="0"/>
                    <a:pt x="18" y="4"/>
                    <a:pt x="12" y="10"/>
                  </a:cubicBezTo>
                  <a:cubicBezTo>
                    <a:pt x="0" y="23"/>
                    <a:pt x="1" y="42"/>
                    <a:pt x="13" y="54"/>
                  </a:cubicBezTo>
                  <a:cubicBezTo>
                    <a:pt x="2437" y="2288"/>
                    <a:pt x="5334" y="3976"/>
                    <a:pt x="8404" y="5159"/>
                  </a:cubicBezTo>
                  <a:cubicBezTo>
                    <a:pt x="9943" y="5749"/>
                    <a:pt x="11533" y="6202"/>
                    <a:pt x="13154" y="6507"/>
                  </a:cubicBezTo>
                  <a:cubicBezTo>
                    <a:pt x="13560" y="6573"/>
                    <a:pt x="13964" y="6657"/>
                    <a:pt x="14373" y="6708"/>
                  </a:cubicBezTo>
                  <a:lnTo>
                    <a:pt x="15601" y="6855"/>
                  </a:lnTo>
                  <a:lnTo>
                    <a:pt x="16836" y="6934"/>
                  </a:lnTo>
                  <a:cubicBezTo>
                    <a:pt x="17002" y="6949"/>
                    <a:pt x="17169" y="6951"/>
                    <a:pt x="17336" y="6951"/>
                  </a:cubicBezTo>
                  <a:cubicBezTo>
                    <a:pt x="17375" y="6951"/>
                    <a:pt x="17414" y="6951"/>
                    <a:pt x="17454" y="6951"/>
                  </a:cubicBezTo>
                  <a:lnTo>
                    <a:pt x="18073" y="6952"/>
                  </a:lnTo>
                  <a:cubicBezTo>
                    <a:pt x="18105" y="6952"/>
                    <a:pt x="18138" y="6952"/>
                    <a:pt x="18170" y="6952"/>
                  </a:cubicBezTo>
                  <a:cubicBezTo>
                    <a:pt x="18262" y="6952"/>
                    <a:pt x="18354" y="6953"/>
                    <a:pt x="18446" y="6953"/>
                  </a:cubicBezTo>
                  <a:cubicBezTo>
                    <a:pt x="18528" y="6953"/>
                    <a:pt x="18609" y="6952"/>
                    <a:pt x="18690" y="6949"/>
                  </a:cubicBezTo>
                  <a:lnTo>
                    <a:pt x="19308" y="6914"/>
                  </a:lnTo>
                  <a:lnTo>
                    <a:pt x="19925" y="6879"/>
                  </a:lnTo>
                  <a:cubicBezTo>
                    <a:pt x="20028" y="6872"/>
                    <a:pt x="20131" y="6869"/>
                    <a:pt x="20234" y="6860"/>
                  </a:cubicBezTo>
                  <a:lnTo>
                    <a:pt x="20541" y="6825"/>
                  </a:lnTo>
                  <a:lnTo>
                    <a:pt x="21769" y="6682"/>
                  </a:lnTo>
                  <a:cubicBezTo>
                    <a:pt x="22176" y="6619"/>
                    <a:pt x="22581" y="6541"/>
                    <a:pt x="22986" y="6471"/>
                  </a:cubicBezTo>
                  <a:cubicBezTo>
                    <a:pt x="23189" y="6433"/>
                    <a:pt x="23393" y="6403"/>
                    <a:pt x="23594" y="6358"/>
                  </a:cubicBezTo>
                  <a:lnTo>
                    <a:pt x="24195" y="6214"/>
                  </a:lnTo>
                  <a:cubicBezTo>
                    <a:pt x="24595" y="6114"/>
                    <a:pt x="24999" y="6031"/>
                    <a:pt x="25394" y="5917"/>
                  </a:cubicBezTo>
                  <a:cubicBezTo>
                    <a:pt x="26180" y="5669"/>
                    <a:pt x="26979" y="5461"/>
                    <a:pt x="27743" y="5154"/>
                  </a:cubicBezTo>
                  <a:cubicBezTo>
                    <a:pt x="28129" y="5009"/>
                    <a:pt x="28517" y="4873"/>
                    <a:pt x="28900" y="4721"/>
                  </a:cubicBezTo>
                  <a:lnTo>
                    <a:pt x="30031" y="4226"/>
                  </a:lnTo>
                  <a:lnTo>
                    <a:pt x="30596" y="3978"/>
                  </a:lnTo>
                  <a:cubicBezTo>
                    <a:pt x="30784" y="3895"/>
                    <a:pt x="30965" y="3794"/>
                    <a:pt x="31148" y="3704"/>
                  </a:cubicBezTo>
                  <a:lnTo>
                    <a:pt x="32248" y="3144"/>
                  </a:lnTo>
                  <a:cubicBezTo>
                    <a:pt x="32620" y="2965"/>
                    <a:pt x="32966" y="2741"/>
                    <a:pt x="33323" y="2538"/>
                  </a:cubicBezTo>
                  <a:lnTo>
                    <a:pt x="34388" y="1914"/>
                  </a:lnTo>
                  <a:cubicBezTo>
                    <a:pt x="35081" y="1473"/>
                    <a:pt x="35762" y="1012"/>
                    <a:pt x="36450" y="563"/>
                  </a:cubicBezTo>
                  <a:cubicBezTo>
                    <a:pt x="36464" y="553"/>
                    <a:pt x="36468" y="534"/>
                    <a:pt x="36459" y="520"/>
                  </a:cubicBezTo>
                  <a:cubicBezTo>
                    <a:pt x="36453" y="511"/>
                    <a:pt x="36443" y="505"/>
                    <a:pt x="36433" y="505"/>
                  </a:cubicBezTo>
                  <a:cubicBezTo>
                    <a:pt x="36428" y="505"/>
                    <a:pt x="36422" y="507"/>
                    <a:pt x="36417" y="510"/>
                  </a:cubicBezTo>
                  <a:lnTo>
                    <a:pt x="36415" y="511"/>
                  </a:lnTo>
                  <a:cubicBezTo>
                    <a:pt x="35722" y="952"/>
                    <a:pt x="35036" y="1401"/>
                    <a:pt x="34337" y="1831"/>
                  </a:cubicBezTo>
                  <a:lnTo>
                    <a:pt x="33267" y="2438"/>
                  </a:lnTo>
                  <a:cubicBezTo>
                    <a:pt x="32907" y="2636"/>
                    <a:pt x="32559" y="2853"/>
                    <a:pt x="32187" y="3027"/>
                  </a:cubicBezTo>
                  <a:lnTo>
                    <a:pt x="31087" y="3576"/>
                  </a:lnTo>
                  <a:cubicBezTo>
                    <a:pt x="30902" y="3666"/>
                    <a:pt x="30722" y="3765"/>
                    <a:pt x="30535" y="3847"/>
                  </a:cubicBezTo>
                  <a:lnTo>
                    <a:pt x="29970" y="4091"/>
                  </a:lnTo>
                  <a:lnTo>
                    <a:pt x="28842" y="4578"/>
                  </a:lnTo>
                  <a:cubicBezTo>
                    <a:pt x="28460" y="4727"/>
                    <a:pt x="28073" y="4861"/>
                    <a:pt x="27689" y="5003"/>
                  </a:cubicBezTo>
                  <a:cubicBezTo>
                    <a:pt x="26926" y="5305"/>
                    <a:pt x="26131" y="5508"/>
                    <a:pt x="25349" y="5750"/>
                  </a:cubicBezTo>
                  <a:cubicBezTo>
                    <a:pt x="24955" y="5862"/>
                    <a:pt x="24552" y="5942"/>
                    <a:pt x="24155" y="6040"/>
                  </a:cubicBezTo>
                  <a:lnTo>
                    <a:pt x="23557" y="6180"/>
                  </a:lnTo>
                  <a:cubicBezTo>
                    <a:pt x="23357" y="6223"/>
                    <a:pt x="23154" y="6252"/>
                    <a:pt x="22953" y="6289"/>
                  </a:cubicBezTo>
                  <a:cubicBezTo>
                    <a:pt x="22549" y="6356"/>
                    <a:pt x="22147" y="6432"/>
                    <a:pt x="21742" y="6492"/>
                  </a:cubicBezTo>
                  <a:lnTo>
                    <a:pt x="20521" y="6628"/>
                  </a:lnTo>
                  <a:lnTo>
                    <a:pt x="20217" y="6662"/>
                  </a:lnTo>
                  <a:cubicBezTo>
                    <a:pt x="20115" y="6671"/>
                    <a:pt x="20012" y="6674"/>
                    <a:pt x="19911" y="6679"/>
                  </a:cubicBezTo>
                  <a:lnTo>
                    <a:pt x="19298" y="6711"/>
                  </a:lnTo>
                  <a:lnTo>
                    <a:pt x="18684" y="6743"/>
                  </a:lnTo>
                  <a:cubicBezTo>
                    <a:pt x="18622" y="6745"/>
                    <a:pt x="18559" y="6745"/>
                    <a:pt x="18496" y="6745"/>
                  </a:cubicBezTo>
                  <a:cubicBezTo>
                    <a:pt x="18369" y="6745"/>
                    <a:pt x="18241" y="6743"/>
                    <a:pt x="18114" y="6743"/>
                  </a:cubicBezTo>
                  <a:cubicBezTo>
                    <a:pt x="18100" y="6743"/>
                    <a:pt x="18086" y="6743"/>
                    <a:pt x="18072" y="6743"/>
                  </a:cubicBezTo>
                  <a:lnTo>
                    <a:pt x="17458" y="6739"/>
                  </a:lnTo>
                  <a:cubicBezTo>
                    <a:pt x="17254" y="6739"/>
                    <a:pt x="17048" y="6737"/>
                    <a:pt x="16844" y="6721"/>
                  </a:cubicBezTo>
                  <a:lnTo>
                    <a:pt x="15620" y="6649"/>
                  </a:lnTo>
                  <a:lnTo>
                    <a:pt x="14400" y="6511"/>
                  </a:lnTo>
                  <a:cubicBezTo>
                    <a:pt x="13994" y="6462"/>
                    <a:pt x="13592" y="6380"/>
                    <a:pt x="13188" y="6317"/>
                  </a:cubicBezTo>
                  <a:cubicBezTo>
                    <a:pt x="11578" y="6023"/>
                    <a:pt x="9995" y="5582"/>
                    <a:pt x="8463" y="5004"/>
                  </a:cubicBezTo>
                  <a:cubicBezTo>
                    <a:pt x="6931" y="4424"/>
                    <a:pt x="5444" y="3722"/>
                    <a:pt x="4037" y="2881"/>
                  </a:cubicBezTo>
                  <a:cubicBezTo>
                    <a:pt x="2628" y="2048"/>
                    <a:pt x="1269" y="1114"/>
                    <a:pt x="57" y="10"/>
                  </a:cubicBezTo>
                  <a:lnTo>
                    <a:pt x="55" y="8"/>
                  </a:lnTo>
                  <a:cubicBezTo>
                    <a:pt x="50" y="3"/>
                    <a:pt x="42" y="0"/>
                    <a:pt x="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52">
              <a:extLst>
                <a:ext uri="{FF2B5EF4-FFF2-40B4-BE49-F238E27FC236}">
                  <a16:creationId xmlns:a16="http://schemas.microsoft.com/office/drawing/2014/main" id="{EB2EE4D6-C071-4B1C-C52A-E42C66EE83CA}"/>
                </a:ext>
              </a:extLst>
            </p:cNvPr>
            <p:cNvSpPr/>
            <p:nvPr/>
          </p:nvSpPr>
          <p:spPr>
            <a:xfrm>
              <a:off x="4254291" y="3140961"/>
              <a:ext cx="1683591" cy="320985"/>
            </a:xfrm>
            <a:custGeom>
              <a:avLst/>
              <a:gdLst/>
              <a:ahLst/>
              <a:cxnLst/>
              <a:rect l="l" t="t" r="r" b="b"/>
              <a:pathLst>
                <a:path w="36469" h="6953" extrusionOk="0">
                  <a:moveTo>
                    <a:pt x="34" y="0"/>
                  </a:moveTo>
                  <a:cubicBezTo>
                    <a:pt x="26" y="0"/>
                    <a:pt x="17" y="4"/>
                    <a:pt x="11" y="10"/>
                  </a:cubicBezTo>
                  <a:cubicBezTo>
                    <a:pt x="0" y="23"/>
                    <a:pt x="1" y="42"/>
                    <a:pt x="13" y="54"/>
                  </a:cubicBezTo>
                  <a:cubicBezTo>
                    <a:pt x="2437" y="2288"/>
                    <a:pt x="5333" y="3976"/>
                    <a:pt x="8403" y="5159"/>
                  </a:cubicBezTo>
                  <a:cubicBezTo>
                    <a:pt x="9942" y="5749"/>
                    <a:pt x="11533" y="6202"/>
                    <a:pt x="13153" y="6507"/>
                  </a:cubicBezTo>
                  <a:cubicBezTo>
                    <a:pt x="13560" y="6573"/>
                    <a:pt x="13964" y="6657"/>
                    <a:pt x="14373" y="6708"/>
                  </a:cubicBezTo>
                  <a:lnTo>
                    <a:pt x="15601" y="6855"/>
                  </a:lnTo>
                  <a:lnTo>
                    <a:pt x="16835" y="6934"/>
                  </a:lnTo>
                  <a:cubicBezTo>
                    <a:pt x="17002" y="6949"/>
                    <a:pt x="17169" y="6951"/>
                    <a:pt x="17336" y="6951"/>
                  </a:cubicBezTo>
                  <a:cubicBezTo>
                    <a:pt x="17375" y="6951"/>
                    <a:pt x="17414" y="6951"/>
                    <a:pt x="17454" y="6951"/>
                  </a:cubicBezTo>
                  <a:lnTo>
                    <a:pt x="18072" y="6952"/>
                  </a:lnTo>
                  <a:cubicBezTo>
                    <a:pt x="18104" y="6952"/>
                    <a:pt x="18137" y="6952"/>
                    <a:pt x="18169" y="6952"/>
                  </a:cubicBezTo>
                  <a:cubicBezTo>
                    <a:pt x="18261" y="6952"/>
                    <a:pt x="18353" y="6953"/>
                    <a:pt x="18446" y="6953"/>
                  </a:cubicBezTo>
                  <a:cubicBezTo>
                    <a:pt x="18527" y="6953"/>
                    <a:pt x="18609" y="6952"/>
                    <a:pt x="18690" y="6949"/>
                  </a:cubicBezTo>
                  <a:lnTo>
                    <a:pt x="19307" y="6914"/>
                  </a:lnTo>
                  <a:lnTo>
                    <a:pt x="19925" y="6879"/>
                  </a:lnTo>
                  <a:cubicBezTo>
                    <a:pt x="20028" y="6872"/>
                    <a:pt x="20130" y="6869"/>
                    <a:pt x="20233" y="6860"/>
                  </a:cubicBezTo>
                  <a:lnTo>
                    <a:pt x="20541" y="6825"/>
                  </a:lnTo>
                  <a:lnTo>
                    <a:pt x="21768" y="6682"/>
                  </a:lnTo>
                  <a:cubicBezTo>
                    <a:pt x="22176" y="6619"/>
                    <a:pt x="22580" y="6541"/>
                    <a:pt x="22986" y="6471"/>
                  </a:cubicBezTo>
                  <a:cubicBezTo>
                    <a:pt x="23189" y="6433"/>
                    <a:pt x="23393" y="6403"/>
                    <a:pt x="23594" y="6358"/>
                  </a:cubicBezTo>
                  <a:lnTo>
                    <a:pt x="24194" y="6214"/>
                  </a:lnTo>
                  <a:cubicBezTo>
                    <a:pt x="24595" y="6114"/>
                    <a:pt x="24998" y="6031"/>
                    <a:pt x="25394" y="5917"/>
                  </a:cubicBezTo>
                  <a:cubicBezTo>
                    <a:pt x="26179" y="5669"/>
                    <a:pt x="26978" y="5461"/>
                    <a:pt x="27743" y="5154"/>
                  </a:cubicBezTo>
                  <a:cubicBezTo>
                    <a:pt x="28128" y="5009"/>
                    <a:pt x="28517" y="4873"/>
                    <a:pt x="28900" y="4721"/>
                  </a:cubicBezTo>
                  <a:lnTo>
                    <a:pt x="30031" y="4226"/>
                  </a:lnTo>
                  <a:lnTo>
                    <a:pt x="30596" y="3978"/>
                  </a:lnTo>
                  <a:cubicBezTo>
                    <a:pt x="30784" y="3895"/>
                    <a:pt x="30964" y="3794"/>
                    <a:pt x="31148" y="3704"/>
                  </a:cubicBezTo>
                  <a:lnTo>
                    <a:pt x="32248" y="3144"/>
                  </a:lnTo>
                  <a:cubicBezTo>
                    <a:pt x="32619" y="2965"/>
                    <a:pt x="32966" y="2741"/>
                    <a:pt x="33323" y="2538"/>
                  </a:cubicBezTo>
                  <a:lnTo>
                    <a:pt x="34387" y="1914"/>
                  </a:lnTo>
                  <a:cubicBezTo>
                    <a:pt x="35081" y="1473"/>
                    <a:pt x="35762" y="1012"/>
                    <a:pt x="36450" y="563"/>
                  </a:cubicBezTo>
                  <a:cubicBezTo>
                    <a:pt x="36464" y="553"/>
                    <a:pt x="36468" y="534"/>
                    <a:pt x="36459" y="520"/>
                  </a:cubicBezTo>
                  <a:cubicBezTo>
                    <a:pt x="36453" y="511"/>
                    <a:pt x="36443" y="505"/>
                    <a:pt x="36433" y="505"/>
                  </a:cubicBezTo>
                  <a:cubicBezTo>
                    <a:pt x="36427" y="505"/>
                    <a:pt x="36421" y="507"/>
                    <a:pt x="36416" y="510"/>
                  </a:cubicBezTo>
                  <a:lnTo>
                    <a:pt x="36415" y="511"/>
                  </a:lnTo>
                  <a:cubicBezTo>
                    <a:pt x="35721" y="952"/>
                    <a:pt x="35035" y="1401"/>
                    <a:pt x="34337" y="1831"/>
                  </a:cubicBezTo>
                  <a:lnTo>
                    <a:pt x="33267" y="2438"/>
                  </a:lnTo>
                  <a:cubicBezTo>
                    <a:pt x="32907" y="2636"/>
                    <a:pt x="32558" y="2853"/>
                    <a:pt x="32186" y="3027"/>
                  </a:cubicBezTo>
                  <a:lnTo>
                    <a:pt x="31086" y="3576"/>
                  </a:lnTo>
                  <a:cubicBezTo>
                    <a:pt x="30902" y="3666"/>
                    <a:pt x="30721" y="3765"/>
                    <a:pt x="30535" y="3847"/>
                  </a:cubicBezTo>
                  <a:lnTo>
                    <a:pt x="29970" y="4091"/>
                  </a:lnTo>
                  <a:lnTo>
                    <a:pt x="28841" y="4578"/>
                  </a:lnTo>
                  <a:cubicBezTo>
                    <a:pt x="28459" y="4727"/>
                    <a:pt x="28073" y="4861"/>
                    <a:pt x="27689" y="5003"/>
                  </a:cubicBezTo>
                  <a:cubicBezTo>
                    <a:pt x="26925" y="5305"/>
                    <a:pt x="26130" y="5508"/>
                    <a:pt x="25348" y="5750"/>
                  </a:cubicBezTo>
                  <a:cubicBezTo>
                    <a:pt x="24954" y="5862"/>
                    <a:pt x="24552" y="5942"/>
                    <a:pt x="24154" y="6040"/>
                  </a:cubicBezTo>
                  <a:lnTo>
                    <a:pt x="23557" y="6180"/>
                  </a:lnTo>
                  <a:cubicBezTo>
                    <a:pt x="23357" y="6223"/>
                    <a:pt x="23154" y="6252"/>
                    <a:pt x="22953" y="6289"/>
                  </a:cubicBezTo>
                  <a:cubicBezTo>
                    <a:pt x="22548" y="6356"/>
                    <a:pt x="22146" y="6432"/>
                    <a:pt x="21742" y="6492"/>
                  </a:cubicBezTo>
                  <a:lnTo>
                    <a:pt x="20521" y="6628"/>
                  </a:lnTo>
                  <a:lnTo>
                    <a:pt x="20217" y="6662"/>
                  </a:lnTo>
                  <a:cubicBezTo>
                    <a:pt x="20115" y="6671"/>
                    <a:pt x="20012" y="6674"/>
                    <a:pt x="19910" y="6679"/>
                  </a:cubicBezTo>
                  <a:lnTo>
                    <a:pt x="19297" y="6711"/>
                  </a:lnTo>
                  <a:lnTo>
                    <a:pt x="18684" y="6743"/>
                  </a:lnTo>
                  <a:cubicBezTo>
                    <a:pt x="18622" y="6745"/>
                    <a:pt x="18559" y="6745"/>
                    <a:pt x="18496" y="6745"/>
                  </a:cubicBezTo>
                  <a:cubicBezTo>
                    <a:pt x="18368" y="6745"/>
                    <a:pt x="18240" y="6743"/>
                    <a:pt x="18113" y="6743"/>
                  </a:cubicBezTo>
                  <a:cubicBezTo>
                    <a:pt x="18099" y="6743"/>
                    <a:pt x="18085" y="6743"/>
                    <a:pt x="18071" y="6743"/>
                  </a:cubicBezTo>
                  <a:lnTo>
                    <a:pt x="17457" y="6739"/>
                  </a:lnTo>
                  <a:cubicBezTo>
                    <a:pt x="17253" y="6739"/>
                    <a:pt x="17048" y="6737"/>
                    <a:pt x="16844" y="6721"/>
                  </a:cubicBezTo>
                  <a:lnTo>
                    <a:pt x="15619" y="6649"/>
                  </a:lnTo>
                  <a:lnTo>
                    <a:pt x="14400" y="6511"/>
                  </a:lnTo>
                  <a:cubicBezTo>
                    <a:pt x="13993" y="6462"/>
                    <a:pt x="13592" y="6380"/>
                    <a:pt x="13188" y="6317"/>
                  </a:cubicBezTo>
                  <a:cubicBezTo>
                    <a:pt x="11577" y="6023"/>
                    <a:pt x="9995" y="5582"/>
                    <a:pt x="8462" y="5004"/>
                  </a:cubicBezTo>
                  <a:cubicBezTo>
                    <a:pt x="6931" y="4424"/>
                    <a:pt x="5443" y="3722"/>
                    <a:pt x="4037" y="2881"/>
                  </a:cubicBezTo>
                  <a:cubicBezTo>
                    <a:pt x="2628" y="2048"/>
                    <a:pt x="1268" y="1114"/>
                    <a:pt x="57" y="10"/>
                  </a:cubicBezTo>
                  <a:lnTo>
                    <a:pt x="56" y="8"/>
                  </a:lnTo>
                  <a:cubicBezTo>
                    <a:pt x="49" y="3"/>
                    <a:pt x="42" y="0"/>
                    <a:pt x="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76" name="Google Shape;1176;p52">
              <a:extLst>
                <a:ext uri="{FF2B5EF4-FFF2-40B4-BE49-F238E27FC236}">
                  <a16:creationId xmlns:a16="http://schemas.microsoft.com/office/drawing/2014/main" id="{8EC330D4-364F-E4ED-0278-0B1AB5C15ED2}"/>
                </a:ext>
              </a:extLst>
            </p:cNvPr>
            <p:cNvGrpSpPr/>
            <p:nvPr/>
          </p:nvGrpSpPr>
          <p:grpSpPr>
            <a:xfrm>
              <a:off x="3732894" y="3067050"/>
              <a:ext cx="618242" cy="1455675"/>
              <a:chOff x="3732894" y="3067050"/>
              <a:chExt cx="618242" cy="1455675"/>
            </a:xfrm>
          </p:grpSpPr>
          <p:sp>
            <p:nvSpPr>
              <p:cNvPr id="1177" name="Google Shape;1177;p52">
                <a:extLst>
                  <a:ext uri="{FF2B5EF4-FFF2-40B4-BE49-F238E27FC236}">
                    <a16:creationId xmlns:a16="http://schemas.microsoft.com/office/drawing/2014/main" id="{09354689-98CD-0D75-05F5-13DEA76F27C7}"/>
                  </a:ext>
                </a:extLst>
              </p:cNvPr>
              <p:cNvSpPr/>
              <p:nvPr/>
            </p:nvSpPr>
            <p:spPr>
              <a:xfrm>
                <a:off x="4026786" y="3067050"/>
                <a:ext cx="30377" cy="1455675"/>
              </a:xfrm>
              <a:custGeom>
                <a:avLst/>
                <a:gdLst/>
                <a:ahLst/>
                <a:cxnLst/>
                <a:rect l="l" t="t" r="r" b="b"/>
                <a:pathLst>
                  <a:path w="658" h="31532" extrusionOk="0">
                    <a:moveTo>
                      <a:pt x="329" y="0"/>
                    </a:moveTo>
                    <a:cubicBezTo>
                      <a:pt x="149" y="0"/>
                      <a:pt x="1" y="219"/>
                      <a:pt x="1" y="489"/>
                    </a:cubicBezTo>
                    <a:lnTo>
                      <a:pt x="1" y="31044"/>
                    </a:lnTo>
                    <a:cubicBezTo>
                      <a:pt x="1" y="31314"/>
                      <a:pt x="149" y="31531"/>
                      <a:pt x="329" y="31531"/>
                    </a:cubicBezTo>
                    <a:cubicBezTo>
                      <a:pt x="511" y="31531"/>
                      <a:pt x="658" y="31314"/>
                      <a:pt x="658" y="31044"/>
                    </a:cubicBezTo>
                    <a:lnTo>
                      <a:pt x="658" y="489"/>
                    </a:lnTo>
                    <a:cubicBezTo>
                      <a:pt x="658" y="219"/>
                      <a:pt x="511" y="0"/>
                      <a:pt x="3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52">
                <a:extLst>
                  <a:ext uri="{FF2B5EF4-FFF2-40B4-BE49-F238E27FC236}">
                    <a16:creationId xmlns:a16="http://schemas.microsoft.com/office/drawing/2014/main" id="{DE5E6513-2002-7DDE-D32A-B2546D3700EF}"/>
                  </a:ext>
                </a:extLst>
              </p:cNvPr>
              <p:cNvSpPr/>
              <p:nvPr/>
            </p:nvSpPr>
            <p:spPr>
              <a:xfrm>
                <a:off x="3732894" y="3126419"/>
                <a:ext cx="618242" cy="45103"/>
              </a:xfrm>
              <a:custGeom>
                <a:avLst/>
                <a:gdLst/>
                <a:ahLst/>
                <a:cxnLst/>
                <a:rect l="l" t="t" r="r" b="b"/>
                <a:pathLst>
                  <a:path w="13392" h="977" extrusionOk="0">
                    <a:moveTo>
                      <a:pt x="328" y="0"/>
                    </a:moveTo>
                    <a:cubicBezTo>
                      <a:pt x="147" y="0"/>
                      <a:pt x="0" y="219"/>
                      <a:pt x="0" y="489"/>
                    </a:cubicBezTo>
                    <a:cubicBezTo>
                      <a:pt x="0" y="758"/>
                      <a:pt x="147" y="976"/>
                      <a:pt x="328" y="976"/>
                    </a:cubicBezTo>
                    <a:lnTo>
                      <a:pt x="13063" y="976"/>
                    </a:lnTo>
                    <a:cubicBezTo>
                      <a:pt x="13244" y="976"/>
                      <a:pt x="13392" y="758"/>
                      <a:pt x="13392" y="489"/>
                    </a:cubicBezTo>
                    <a:cubicBezTo>
                      <a:pt x="13392" y="219"/>
                      <a:pt x="13244" y="0"/>
                      <a:pt x="130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52">
                <a:extLst>
                  <a:ext uri="{FF2B5EF4-FFF2-40B4-BE49-F238E27FC236}">
                    <a16:creationId xmlns:a16="http://schemas.microsoft.com/office/drawing/2014/main" id="{E5B2070E-2745-B2C6-EC8C-4F2E2A84B072}"/>
                  </a:ext>
                </a:extLst>
              </p:cNvPr>
              <p:cNvSpPr/>
              <p:nvPr/>
            </p:nvSpPr>
            <p:spPr>
              <a:xfrm>
                <a:off x="3778321" y="3126419"/>
                <a:ext cx="527343" cy="270942"/>
              </a:xfrm>
              <a:custGeom>
                <a:avLst/>
                <a:gdLst/>
                <a:ahLst/>
                <a:cxnLst/>
                <a:rect l="l" t="t" r="r" b="b"/>
                <a:pathLst>
                  <a:path w="11423" h="5869" extrusionOk="0">
                    <a:moveTo>
                      <a:pt x="11046" y="0"/>
                    </a:moveTo>
                    <a:cubicBezTo>
                      <a:pt x="10988" y="0"/>
                      <a:pt x="10930" y="23"/>
                      <a:pt x="10877" y="71"/>
                    </a:cubicBezTo>
                    <a:lnTo>
                      <a:pt x="5705" y="4727"/>
                    </a:lnTo>
                    <a:lnTo>
                      <a:pt x="546" y="72"/>
                    </a:lnTo>
                    <a:cubicBezTo>
                      <a:pt x="493" y="24"/>
                      <a:pt x="434" y="1"/>
                      <a:pt x="376" y="1"/>
                    </a:cubicBezTo>
                    <a:cubicBezTo>
                      <a:pt x="265" y="1"/>
                      <a:pt x="157" y="84"/>
                      <a:pt x="95" y="235"/>
                    </a:cubicBezTo>
                    <a:cubicBezTo>
                      <a:pt x="0" y="465"/>
                      <a:pt x="50" y="766"/>
                      <a:pt x="205" y="905"/>
                    </a:cubicBezTo>
                    <a:lnTo>
                      <a:pt x="5705" y="5868"/>
                    </a:lnTo>
                    <a:lnTo>
                      <a:pt x="11217" y="905"/>
                    </a:lnTo>
                    <a:cubicBezTo>
                      <a:pt x="11372" y="766"/>
                      <a:pt x="11423" y="466"/>
                      <a:pt x="11328" y="235"/>
                    </a:cubicBezTo>
                    <a:cubicBezTo>
                      <a:pt x="11266" y="84"/>
                      <a:pt x="11157" y="0"/>
                      <a:pt x="110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52">
                <a:extLst>
                  <a:ext uri="{FF2B5EF4-FFF2-40B4-BE49-F238E27FC236}">
                    <a16:creationId xmlns:a16="http://schemas.microsoft.com/office/drawing/2014/main" id="{3F2C9EAC-0605-02A0-1C03-3D9623C9EE9B}"/>
                  </a:ext>
                </a:extLst>
              </p:cNvPr>
              <p:cNvSpPr/>
              <p:nvPr/>
            </p:nvSpPr>
            <p:spPr>
              <a:xfrm>
                <a:off x="3732894" y="3440162"/>
                <a:ext cx="618242" cy="45103"/>
              </a:xfrm>
              <a:custGeom>
                <a:avLst/>
                <a:gdLst/>
                <a:ahLst/>
                <a:cxnLst/>
                <a:rect l="l" t="t" r="r" b="b"/>
                <a:pathLst>
                  <a:path w="13392" h="977" extrusionOk="0">
                    <a:moveTo>
                      <a:pt x="328" y="0"/>
                    </a:moveTo>
                    <a:cubicBezTo>
                      <a:pt x="147" y="0"/>
                      <a:pt x="0" y="219"/>
                      <a:pt x="0" y="488"/>
                    </a:cubicBezTo>
                    <a:cubicBezTo>
                      <a:pt x="0" y="757"/>
                      <a:pt x="147" y="976"/>
                      <a:pt x="328" y="976"/>
                    </a:cubicBezTo>
                    <a:lnTo>
                      <a:pt x="13063" y="976"/>
                    </a:lnTo>
                    <a:cubicBezTo>
                      <a:pt x="13244" y="976"/>
                      <a:pt x="13392" y="757"/>
                      <a:pt x="13392" y="488"/>
                    </a:cubicBezTo>
                    <a:cubicBezTo>
                      <a:pt x="13392" y="219"/>
                      <a:pt x="13244" y="0"/>
                      <a:pt x="130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52">
                <a:extLst>
                  <a:ext uri="{FF2B5EF4-FFF2-40B4-BE49-F238E27FC236}">
                    <a16:creationId xmlns:a16="http://schemas.microsoft.com/office/drawing/2014/main" id="{5FE07B4B-9546-E1D7-096F-2876657945C8}"/>
                  </a:ext>
                </a:extLst>
              </p:cNvPr>
              <p:cNvSpPr/>
              <p:nvPr/>
            </p:nvSpPr>
            <p:spPr>
              <a:xfrm>
                <a:off x="3778321" y="3440162"/>
                <a:ext cx="527343" cy="270942"/>
              </a:xfrm>
              <a:custGeom>
                <a:avLst/>
                <a:gdLst/>
                <a:ahLst/>
                <a:cxnLst/>
                <a:rect l="l" t="t" r="r" b="b"/>
                <a:pathLst>
                  <a:path w="11423" h="5869" extrusionOk="0">
                    <a:moveTo>
                      <a:pt x="376" y="0"/>
                    </a:moveTo>
                    <a:cubicBezTo>
                      <a:pt x="265" y="0"/>
                      <a:pt x="157" y="83"/>
                      <a:pt x="95" y="235"/>
                    </a:cubicBezTo>
                    <a:cubicBezTo>
                      <a:pt x="0" y="465"/>
                      <a:pt x="50" y="766"/>
                      <a:pt x="205" y="905"/>
                    </a:cubicBezTo>
                    <a:lnTo>
                      <a:pt x="5705" y="5868"/>
                    </a:lnTo>
                    <a:lnTo>
                      <a:pt x="11217" y="905"/>
                    </a:lnTo>
                    <a:cubicBezTo>
                      <a:pt x="11372" y="766"/>
                      <a:pt x="11423" y="466"/>
                      <a:pt x="11328" y="235"/>
                    </a:cubicBezTo>
                    <a:cubicBezTo>
                      <a:pt x="11266" y="83"/>
                      <a:pt x="11158" y="0"/>
                      <a:pt x="11047" y="0"/>
                    </a:cubicBezTo>
                    <a:cubicBezTo>
                      <a:pt x="10989" y="0"/>
                      <a:pt x="10930" y="23"/>
                      <a:pt x="10877" y="71"/>
                    </a:cubicBezTo>
                    <a:lnTo>
                      <a:pt x="5705" y="4727"/>
                    </a:lnTo>
                    <a:lnTo>
                      <a:pt x="546" y="71"/>
                    </a:lnTo>
                    <a:cubicBezTo>
                      <a:pt x="493" y="23"/>
                      <a:pt x="434" y="0"/>
                      <a:pt x="3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52">
                <a:extLst>
                  <a:ext uri="{FF2B5EF4-FFF2-40B4-BE49-F238E27FC236}">
                    <a16:creationId xmlns:a16="http://schemas.microsoft.com/office/drawing/2014/main" id="{F0BF027B-7CBB-F9C0-A0A8-812B9CD25CF9}"/>
                  </a:ext>
                </a:extLst>
              </p:cNvPr>
              <p:cNvSpPr/>
              <p:nvPr/>
            </p:nvSpPr>
            <p:spPr>
              <a:xfrm>
                <a:off x="3778137" y="3109384"/>
                <a:ext cx="50551" cy="47550"/>
              </a:xfrm>
              <a:custGeom>
                <a:avLst/>
                <a:gdLst/>
                <a:ahLst/>
                <a:cxnLst/>
                <a:rect l="l" t="t" r="r" b="b"/>
                <a:pathLst>
                  <a:path w="1095" h="1030" extrusionOk="0">
                    <a:moveTo>
                      <a:pt x="547" y="1"/>
                    </a:moveTo>
                    <a:cubicBezTo>
                      <a:pt x="245" y="1"/>
                      <a:pt x="0" y="231"/>
                      <a:pt x="0" y="515"/>
                    </a:cubicBezTo>
                    <a:cubicBezTo>
                      <a:pt x="0" y="799"/>
                      <a:pt x="245" y="1030"/>
                      <a:pt x="547" y="1030"/>
                    </a:cubicBezTo>
                    <a:cubicBezTo>
                      <a:pt x="849" y="1030"/>
                      <a:pt x="1094" y="799"/>
                      <a:pt x="1094" y="515"/>
                    </a:cubicBezTo>
                    <a:cubicBezTo>
                      <a:pt x="1094" y="231"/>
                      <a:pt x="849" y="1"/>
                      <a:pt x="5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52">
                <a:extLst>
                  <a:ext uri="{FF2B5EF4-FFF2-40B4-BE49-F238E27FC236}">
                    <a16:creationId xmlns:a16="http://schemas.microsoft.com/office/drawing/2014/main" id="{D7460373-9EF0-215F-5A6D-7FDFFAA7653F}"/>
                  </a:ext>
                </a:extLst>
              </p:cNvPr>
              <p:cNvSpPr/>
              <p:nvPr/>
            </p:nvSpPr>
            <p:spPr>
              <a:xfrm>
                <a:off x="3926698" y="3109384"/>
                <a:ext cx="50551" cy="47550"/>
              </a:xfrm>
              <a:custGeom>
                <a:avLst/>
                <a:gdLst/>
                <a:ahLst/>
                <a:cxnLst/>
                <a:rect l="l" t="t" r="r" b="b"/>
                <a:pathLst>
                  <a:path w="1095" h="1030" extrusionOk="0">
                    <a:moveTo>
                      <a:pt x="547" y="1"/>
                    </a:moveTo>
                    <a:cubicBezTo>
                      <a:pt x="245" y="1"/>
                      <a:pt x="0" y="231"/>
                      <a:pt x="0" y="515"/>
                    </a:cubicBezTo>
                    <a:cubicBezTo>
                      <a:pt x="0" y="799"/>
                      <a:pt x="245" y="1030"/>
                      <a:pt x="547" y="1030"/>
                    </a:cubicBezTo>
                    <a:cubicBezTo>
                      <a:pt x="849" y="1030"/>
                      <a:pt x="1094" y="799"/>
                      <a:pt x="1094" y="515"/>
                    </a:cubicBezTo>
                    <a:cubicBezTo>
                      <a:pt x="1094" y="231"/>
                      <a:pt x="849" y="1"/>
                      <a:pt x="5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52">
                <a:extLst>
                  <a:ext uri="{FF2B5EF4-FFF2-40B4-BE49-F238E27FC236}">
                    <a16:creationId xmlns:a16="http://schemas.microsoft.com/office/drawing/2014/main" id="{AC2FCB29-95D3-994F-0EDB-A518051AF4CE}"/>
                  </a:ext>
                </a:extLst>
              </p:cNvPr>
              <p:cNvSpPr/>
              <p:nvPr/>
            </p:nvSpPr>
            <p:spPr>
              <a:xfrm>
                <a:off x="4097512" y="3107861"/>
                <a:ext cx="47596" cy="50551"/>
              </a:xfrm>
              <a:custGeom>
                <a:avLst/>
                <a:gdLst/>
                <a:ahLst/>
                <a:cxnLst/>
                <a:rect l="l" t="t" r="r" b="b"/>
                <a:pathLst>
                  <a:path w="1031" h="1095" extrusionOk="0">
                    <a:moveTo>
                      <a:pt x="515" y="1"/>
                    </a:moveTo>
                    <a:cubicBezTo>
                      <a:pt x="231" y="1"/>
                      <a:pt x="0" y="246"/>
                      <a:pt x="0" y="548"/>
                    </a:cubicBezTo>
                    <a:cubicBezTo>
                      <a:pt x="0" y="851"/>
                      <a:pt x="231" y="1095"/>
                      <a:pt x="515" y="1095"/>
                    </a:cubicBezTo>
                    <a:cubicBezTo>
                      <a:pt x="800" y="1095"/>
                      <a:pt x="1031" y="851"/>
                      <a:pt x="1031" y="548"/>
                    </a:cubicBezTo>
                    <a:cubicBezTo>
                      <a:pt x="1031" y="246"/>
                      <a:pt x="800" y="1"/>
                      <a:pt x="5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52">
                <a:extLst>
                  <a:ext uri="{FF2B5EF4-FFF2-40B4-BE49-F238E27FC236}">
                    <a16:creationId xmlns:a16="http://schemas.microsoft.com/office/drawing/2014/main" id="{9FBA488C-F053-E434-5539-D7EF084D78E7}"/>
                  </a:ext>
                </a:extLst>
              </p:cNvPr>
              <p:cNvSpPr/>
              <p:nvPr/>
            </p:nvSpPr>
            <p:spPr>
              <a:xfrm>
                <a:off x="4251983" y="3107861"/>
                <a:ext cx="47642" cy="50551"/>
              </a:xfrm>
              <a:custGeom>
                <a:avLst/>
                <a:gdLst/>
                <a:ahLst/>
                <a:cxnLst/>
                <a:rect l="l" t="t" r="r" b="b"/>
                <a:pathLst>
                  <a:path w="1032" h="1095" extrusionOk="0">
                    <a:moveTo>
                      <a:pt x="516" y="1"/>
                    </a:moveTo>
                    <a:cubicBezTo>
                      <a:pt x="232" y="1"/>
                      <a:pt x="1" y="246"/>
                      <a:pt x="1" y="548"/>
                    </a:cubicBezTo>
                    <a:cubicBezTo>
                      <a:pt x="1" y="851"/>
                      <a:pt x="232" y="1095"/>
                      <a:pt x="516" y="1095"/>
                    </a:cubicBezTo>
                    <a:cubicBezTo>
                      <a:pt x="800" y="1095"/>
                      <a:pt x="1031" y="851"/>
                      <a:pt x="1031" y="548"/>
                    </a:cubicBezTo>
                    <a:cubicBezTo>
                      <a:pt x="1031" y="246"/>
                      <a:pt x="80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86" name="Google Shape;1186;p52">
              <a:extLst>
                <a:ext uri="{FF2B5EF4-FFF2-40B4-BE49-F238E27FC236}">
                  <a16:creationId xmlns:a16="http://schemas.microsoft.com/office/drawing/2014/main" id="{32692EEE-CAF4-DD9E-0DDC-AF26A355003A}"/>
                </a:ext>
              </a:extLst>
            </p:cNvPr>
            <p:cNvSpPr/>
            <p:nvPr/>
          </p:nvSpPr>
          <p:spPr>
            <a:xfrm>
              <a:off x="5828823" y="3140961"/>
              <a:ext cx="1709305" cy="275974"/>
            </a:xfrm>
            <a:custGeom>
              <a:avLst/>
              <a:gdLst/>
              <a:ahLst/>
              <a:cxnLst/>
              <a:rect l="l" t="t" r="r" b="b"/>
              <a:pathLst>
                <a:path w="37026" h="5978" extrusionOk="0">
                  <a:moveTo>
                    <a:pt x="35" y="1"/>
                  </a:moveTo>
                  <a:cubicBezTo>
                    <a:pt x="26" y="1"/>
                    <a:pt x="16" y="5"/>
                    <a:pt x="10" y="13"/>
                  </a:cubicBezTo>
                  <a:cubicBezTo>
                    <a:pt x="0" y="28"/>
                    <a:pt x="4" y="47"/>
                    <a:pt x="17" y="57"/>
                  </a:cubicBezTo>
                  <a:cubicBezTo>
                    <a:pt x="2713" y="1908"/>
                    <a:pt x="5716" y="3283"/>
                    <a:pt x="8822" y="4294"/>
                  </a:cubicBezTo>
                  <a:cubicBezTo>
                    <a:pt x="11933" y="5296"/>
                    <a:pt x="15186" y="5875"/>
                    <a:pt x="18457" y="5969"/>
                  </a:cubicBezTo>
                  <a:cubicBezTo>
                    <a:pt x="18689" y="5975"/>
                    <a:pt x="18921" y="5977"/>
                    <a:pt x="19153" y="5977"/>
                  </a:cubicBezTo>
                  <a:cubicBezTo>
                    <a:pt x="20557" y="5977"/>
                    <a:pt x="21961" y="5876"/>
                    <a:pt x="23354" y="5702"/>
                  </a:cubicBezTo>
                  <a:lnTo>
                    <a:pt x="24567" y="5518"/>
                  </a:lnTo>
                  <a:cubicBezTo>
                    <a:pt x="24971" y="5456"/>
                    <a:pt x="25368" y="5358"/>
                    <a:pt x="25770" y="5280"/>
                  </a:cubicBezTo>
                  <a:lnTo>
                    <a:pt x="26370" y="5156"/>
                  </a:lnTo>
                  <a:cubicBezTo>
                    <a:pt x="26570" y="5111"/>
                    <a:pt x="26766" y="5054"/>
                    <a:pt x="26964" y="5002"/>
                  </a:cubicBezTo>
                  <a:lnTo>
                    <a:pt x="28149" y="4688"/>
                  </a:lnTo>
                  <a:lnTo>
                    <a:pt x="29315" y="4307"/>
                  </a:lnTo>
                  <a:lnTo>
                    <a:pt x="29897" y="4117"/>
                  </a:lnTo>
                  <a:lnTo>
                    <a:pt x="30469" y="3894"/>
                  </a:lnTo>
                  <a:lnTo>
                    <a:pt x="31611" y="3447"/>
                  </a:lnTo>
                  <a:lnTo>
                    <a:pt x="32726" y="2937"/>
                  </a:lnTo>
                  <a:cubicBezTo>
                    <a:pt x="33476" y="2613"/>
                    <a:pt x="34182" y="2199"/>
                    <a:pt x="34905" y="1821"/>
                  </a:cubicBezTo>
                  <a:cubicBezTo>
                    <a:pt x="35271" y="1638"/>
                    <a:pt x="35609" y="1407"/>
                    <a:pt x="35961" y="1200"/>
                  </a:cubicBezTo>
                  <a:lnTo>
                    <a:pt x="37007" y="563"/>
                  </a:lnTo>
                  <a:cubicBezTo>
                    <a:pt x="37021" y="554"/>
                    <a:pt x="37026" y="536"/>
                    <a:pt x="37017" y="520"/>
                  </a:cubicBezTo>
                  <a:cubicBezTo>
                    <a:pt x="37011" y="511"/>
                    <a:pt x="37001" y="506"/>
                    <a:pt x="36991" y="506"/>
                  </a:cubicBezTo>
                  <a:cubicBezTo>
                    <a:pt x="36986" y="506"/>
                    <a:pt x="36980" y="507"/>
                    <a:pt x="36975" y="510"/>
                  </a:cubicBezTo>
                  <a:lnTo>
                    <a:pt x="36973" y="511"/>
                  </a:lnTo>
                  <a:lnTo>
                    <a:pt x="35920" y="1132"/>
                  </a:lnTo>
                  <a:cubicBezTo>
                    <a:pt x="35567" y="1334"/>
                    <a:pt x="35227" y="1558"/>
                    <a:pt x="34859" y="1736"/>
                  </a:cubicBezTo>
                  <a:cubicBezTo>
                    <a:pt x="34132" y="2103"/>
                    <a:pt x="33422" y="2504"/>
                    <a:pt x="32670" y="2817"/>
                  </a:cubicBezTo>
                  <a:lnTo>
                    <a:pt x="31556" y="3316"/>
                  </a:lnTo>
                  <a:lnTo>
                    <a:pt x="30416" y="3754"/>
                  </a:lnTo>
                  <a:lnTo>
                    <a:pt x="29847" y="3974"/>
                  </a:lnTo>
                  <a:lnTo>
                    <a:pt x="29266" y="4161"/>
                  </a:lnTo>
                  <a:lnTo>
                    <a:pt x="28104" y="4534"/>
                  </a:lnTo>
                  <a:lnTo>
                    <a:pt x="26923" y="4841"/>
                  </a:lnTo>
                  <a:cubicBezTo>
                    <a:pt x="26726" y="4890"/>
                    <a:pt x="26531" y="4947"/>
                    <a:pt x="26332" y="4991"/>
                  </a:cubicBezTo>
                  <a:lnTo>
                    <a:pt x="25735" y="5111"/>
                  </a:lnTo>
                  <a:cubicBezTo>
                    <a:pt x="25334" y="5187"/>
                    <a:pt x="24939" y="5282"/>
                    <a:pt x="24537" y="5343"/>
                  </a:cubicBezTo>
                  <a:lnTo>
                    <a:pt x="23330" y="5518"/>
                  </a:lnTo>
                  <a:cubicBezTo>
                    <a:pt x="21989" y="5679"/>
                    <a:pt x="20639" y="5772"/>
                    <a:pt x="19288" y="5772"/>
                  </a:cubicBezTo>
                  <a:cubicBezTo>
                    <a:pt x="19013" y="5772"/>
                    <a:pt x="18738" y="5769"/>
                    <a:pt x="18464" y="5761"/>
                  </a:cubicBezTo>
                  <a:cubicBezTo>
                    <a:pt x="15213" y="5663"/>
                    <a:pt x="11976" y="5121"/>
                    <a:pt x="8872" y="4136"/>
                  </a:cubicBezTo>
                  <a:cubicBezTo>
                    <a:pt x="7320" y="3648"/>
                    <a:pt x="5801" y="3052"/>
                    <a:pt x="4326" y="2365"/>
                  </a:cubicBezTo>
                  <a:cubicBezTo>
                    <a:pt x="3585" y="2027"/>
                    <a:pt x="2858" y="1660"/>
                    <a:pt x="2143" y="1270"/>
                  </a:cubicBezTo>
                  <a:cubicBezTo>
                    <a:pt x="1430" y="879"/>
                    <a:pt x="725" y="467"/>
                    <a:pt x="54" y="7"/>
                  </a:cubicBezTo>
                  <a:lnTo>
                    <a:pt x="53" y="6"/>
                  </a:lnTo>
                  <a:cubicBezTo>
                    <a:pt x="48" y="2"/>
                    <a:pt x="42" y="1"/>
                    <a:pt x="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52">
              <a:extLst>
                <a:ext uri="{FF2B5EF4-FFF2-40B4-BE49-F238E27FC236}">
                  <a16:creationId xmlns:a16="http://schemas.microsoft.com/office/drawing/2014/main" id="{FB4DEA8B-E2D2-27CA-E19E-836BF69F7899}"/>
                </a:ext>
              </a:extLst>
            </p:cNvPr>
            <p:cNvSpPr/>
            <p:nvPr/>
          </p:nvSpPr>
          <p:spPr>
            <a:xfrm>
              <a:off x="5545965" y="3162151"/>
              <a:ext cx="1683591" cy="321031"/>
            </a:xfrm>
            <a:custGeom>
              <a:avLst/>
              <a:gdLst/>
              <a:ahLst/>
              <a:cxnLst/>
              <a:rect l="l" t="t" r="r" b="b"/>
              <a:pathLst>
                <a:path w="36469" h="6954" extrusionOk="0">
                  <a:moveTo>
                    <a:pt x="34" y="1"/>
                  </a:moveTo>
                  <a:cubicBezTo>
                    <a:pt x="25" y="1"/>
                    <a:pt x="17" y="4"/>
                    <a:pt x="11" y="11"/>
                  </a:cubicBezTo>
                  <a:cubicBezTo>
                    <a:pt x="0" y="23"/>
                    <a:pt x="0" y="43"/>
                    <a:pt x="14" y="54"/>
                  </a:cubicBezTo>
                  <a:cubicBezTo>
                    <a:pt x="2437" y="2288"/>
                    <a:pt x="5333" y="3977"/>
                    <a:pt x="8403" y="5160"/>
                  </a:cubicBezTo>
                  <a:cubicBezTo>
                    <a:pt x="9942" y="5750"/>
                    <a:pt x="11533" y="6203"/>
                    <a:pt x="13153" y="6507"/>
                  </a:cubicBezTo>
                  <a:cubicBezTo>
                    <a:pt x="13559" y="6573"/>
                    <a:pt x="13964" y="6657"/>
                    <a:pt x="14373" y="6709"/>
                  </a:cubicBezTo>
                  <a:lnTo>
                    <a:pt x="15600" y="6855"/>
                  </a:lnTo>
                  <a:lnTo>
                    <a:pt x="16835" y="6934"/>
                  </a:lnTo>
                  <a:cubicBezTo>
                    <a:pt x="17000" y="6948"/>
                    <a:pt x="17166" y="6951"/>
                    <a:pt x="17332" y="6951"/>
                  </a:cubicBezTo>
                  <a:cubicBezTo>
                    <a:pt x="17372" y="6951"/>
                    <a:pt x="17413" y="6951"/>
                    <a:pt x="17453" y="6951"/>
                  </a:cubicBezTo>
                  <a:lnTo>
                    <a:pt x="18072" y="6952"/>
                  </a:lnTo>
                  <a:cubicBezTo>
                    <a:pt x="18088" y="6952"/>
                    <a:pt x="18105" y="6952"/>
                    <a:pt x="18122" y="6952"/>
                  </a:cubicBezTo>
                  <a:cubicBezTo>
                    <a:pt x="18233" y="6952"/>
                    <a:pt x="18344" y="6953"/>
                    <a:pt x="18455" y="6953"/>
                  </a:cubicBezTo>
                  <a:cubicBezTo>
                    <a:pt x="18533" y="6953"/>
                    <a:pt x="18611" y="6953"/>
                    <a:pt x="18690" y="6950"/>
                  </a:cubicBezTo>
                  <a:lnTo>
                    <a:pt x="19307" y="6915"/>
                  </a:lnTo>
                  <a:lnTo>
                    <a:pt x="19924" y="6880"/>
                  </a:lnTo>
                  <a:cubicBezTo>
                    <a:pt x="20028" y="6873"/>
                    <a:pt x="20130" y="6870"/>
                    <a:pt x="20233" y="6861"/>
                  </a:cubicBezTo>
                  <a:lnTo>
                    <a:pt x="20540" y="6825"/>
                  </a:lnTo>
                  <a:lnTo>
                    <a:pt x="21768" y="6682"/>
                  </a:lnTo>
                  <a:cubicBezTo>
                    <a:pt x="22175" y="6619"/>
                    <a:pt x="22580" y="6541"/>
                    <a:pt x="22985" y="6471"/>
                  </a:cubicBezTo>
                  <a:cubicBezTo>
                    <a:pt x="23189" y="6433"/>
                    <a:pt x="23393" y="6404"/>
                    <a:pt x="23594" y="6359"/>
                  </a:cubicBezTo>
                  <a:lnTo>
                    <a:pt x="24194" y="6215"/>
                  </a:lnTo>
                  <a:cubicBezTo>
                    <a:pt x="24594" y="6114"/>
                    <a:pt x="24998" y="6031"/>
                    <a:pt x="25394" y="5917"/>
                  </a:cubicBezTo>
                  <a:cubicBezTo>
                    <a:pt x="26179" y="5670"/>
                    <a:pt x="26978" y="5462"/>
                    <a:pt x="27742" y="5155"/>
                  </a:cubicBezTo>
                  <a:cubicBezTo>
                    <a:pt x="28128" y="5010"/>
                    <a:pt x="28517" y="4874"/>
                    <a:pt x="28899" y="4722"/>
                  </a:cubicBezTo>
                  <a:lnTo>
                    <a:pt x="30030" y="4226"/>
                  </a:lnTo>
                  <a:lnTo>
                    <a:pt x="30595" y="3979"/>
                  </a:lnTo>
                  <a:cubicBezTo>
                    <a:pt x="30783" y="3896"/>
                    <a:pt x="30964" y="3795"/>
                    <a:pt x="31148" y="3705"/>
                  </a:cubicBezTo>
                  <a:lnTo>
                    <a:pt x="32248" y="3144"/>
                  </a:lnTo>
                  <a:cubicBezTo>
                    <a:pt x="32619" y="2966"/>
                    <a:pt x="32965" y="2742"/>
                    <a:pt x="33323" y="2538"/>
                  </a:cubicBezTo>
                  <a:lnTo>
                    <a:pt x="34387" y="1915"/>
                  </a:lnTo>
                  <a:cubicBezTo>
                    <a:pt x="35081" y="1474"/>
                    <a:pt x="35763" y="1013"/>
                    <a:pt x="36450" y="563"/>
                  </a:cubicBezTo>
                  <a:cubicBezTo>
                    <a:pt x="36463" y="554"/>
                    <a:pt x="36469" y="535"/>
                    <a:pt x="36459" y="520"/>
                  </a:cubicBezTo>
                  <a:cubicBezTo>
                    <a:pt x="36453" y="511"/>
                    <a:pt x="36443" y="506"/>
                    <a:pt x="36433" y="506"/>
                  </a:cubicBezTo>
                  <a:cubicBezTo>
                    <a:pt x="36427" y="506"/>
                    <a:pt x="36421" y="508"/>
                    <a:pt x="36416" y="511"/>
                  </a:cubicBezTo>
                  <a:lnTo>
                    <a:pt x="36415" y="512"/>
                  </a:lnTo>
                  <a:cubicBezTo>
                    <a:pt x="35721" y="951"/>
                    <a:pt x="35035" y="1401"/>
                    <a:pt x="34337" y="1832"/>
                  </a:cubicBezTo>
                  <a:lnTo>
                    <a:pt x="33266" y="2438"/>
                  </a:lnTo>
                  <a:cubicBezTo>
                    <a:pt x="32906" y="2635"/>
                    <a:pt x="32558" y="2854"/>
                    <a:pt x="32186" y="3026"/>
                  </a:cubicBezTo>
                  <a:lnTo>
                    <a:pt x="31086" y="3576"/>
                  </a:lnTo>
                  <a:cubicBezTo>
                    <a:pt x="30902" y="3666"/>
                    <a:pt x="30721" y="3764"/>
                    <a:pt x="30535" y="3847"/>
                  </a:cubicBezTo>
                  <a:lnTo>
                    <a:pt x="29970" y="4091"/>
                  </a:lnTo>
                  <a:lnTo>
                    <a:pt x="28841" y="4578"/>
                  </a:lnTo>
                  <a:cubicBezTo>
                    <a:pt x="28460" y="4727"/>
                    <a:pt x="28073" y="4861"/>
                    <a:pt x="27689" y="5004"/>
                  </a:cubicBezTo>
                  <a:cubicBezTo>
                    <a:pt x="26925" y="5306"/>
                    <a:pt x="26130" y="5509"/>
                    <a:pt x="25348" y="5750"/>
                  </a:cubicBezTo>
                  <a:cubicBezTo>
                    <a:pt x="24954" y="5862"/>
                    <a:pt x="24553" y="5943"/>
                    <a:pt x="24154" y="6041"/>
                  </a:cubicBezTo>
                  <a:lnTo>
                    <a:pt x="23557" y="6180"/>
                  </a:lnTo>
                  <a:cubicBezTo>
                    <a:pt x="23357" y="6224"/>
                    <a:pt x="23154" y="6252"/>
                    <a:pt x="22953" y="6289"/>
                  </a:cubicBezTo>
                  <a:cubicBezTo>
                    <a:pt x="22549" y="6357"/>
                    <a:pt x="22146" y="6432"/>
                    <a:pt x="21742" y="6493"/>
                  </a:cubicBezTo>
                  <a:lnTo>
                    <a:pt x="20521" y="6629"/>
                  </a:lnTo>
                  <a:lnTo>
                    <a:pt x="20217" y="6662"/>
                  </a:lnTo>
                  <a:cubicBezTo>
                    <a:pt x="20115" y="6671"/>
                    <a:pt x="20012" y="6674"/>
                    <a:pt x="19911" y="6680"/>
                  </a:cubicBezTo>
                  <a:lnTo>
                    <a:pt x="19297" y="6712"/>
                  </a:lnTo>
                  <a:lnTo>
                    <a:pt x="18684" y="6742"/>
                  </a:lnTo>
                  <a:cubicBezTo>
                    <a:pt x="18616" y="6745"/>
                    <a:pt x="18548" y="6745"/>
                    <a:pt x="18480" y="6745"/>
                  </a:cubicBezTo>
                  <a:cubicBezTo>
                    <a:pt x="18344" y="6745"/>
                    <a:pt x="18208" y="6742"/>
                    <a:pt x="18071" y="6742"/>
                  </a:cubicBezTo>
                  <a:lnTo>
                    <a:pt x="17458" y="6738"/>
                  </a:lnTo>
                  <a:cubicBezTo>
                    <a:pt x="17253" y="6738"/>
                    <a:pt x="17049" y="6737"/>
                    <a:pt x="16844" y="6721"/>
                  </a:cubicBezTo>
                  <a:lnTo>
                    <a:pt x="15620" y="6649"/>
                  </a:lnTo>
                  <a:lnTo>
                    <a:pt x="14400" y="6511"/>
                  </a:lnTo>
                  <a:cubicBezTo>
                    <a:pt x="13994" y="6462"/>
                    <a:pt x="13592" y="6380"/>
                    <a:pt x="13188" y="6318"/>
                  </a:cubicBezTo>
                  <a:cubicBezTo>
                    <a:pt x="11579" y="6023"/>
                    <a:pt x="9995" y="5583"/>
                    <a:pt x="8463" y="5005"/>
                  </a:cubicBezTo>
                  <a:cubicBezTo>
                    <a:pt x="6932" y="4424"/>
                    <a:pt x="5445" y="3722"/>
                    <a:pt x="4038" y="2881"/>
                  </a:cubicBezTo>
                  <a:cubicBezTo>
                    <a:pt x="2628" y="2048"/>
                    <a:pt x="1269" y="1113"/>
                    <a:pt x="57" y="10"/>
                  </a:cubicBezTo>
                  <a:lnTo>
                    <a:pt x="55" y="9"/>
                  </a:lnTo>
                  <a:cubicBezTo>
                    <a:pt x="49" y="4"/>
                    <a:pt x="41" y="1"/>
                    <a:pt x="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52">
              <a:extLst>
                <a:ext uri="{FF2B5EF4-FFF2-40B4-BE49-F238E27FC236}">
                  <a16:creationId xmlns:a16="http://schemas.microsoft.com/office/drawing/2014/main" id="{D46B10CE-6CBD-726C-3ADD-4503261EE8DE}"/>
                </a:ext>
              </a:extLst>
            </p:cNvPr>
            <p:cNvSpPr/>
            <p:nvPr/>
          </p:nvSpPr>
          <p:spPr>
            <a:xfrm>
              <a:off x="5660087" y="3140961"/>
              <a:ext cx="1683591" cy="320985"/>
            </a:xfrm>
            <a:custGeom>
              <a:avLst/>
              <a:gdLst/>
              <a:ahLst/>
              <a:cxnLst/>
              <a:rect l="l" t="t" r="r" b="b"/>
              <a:pathLst>
                <a:path w="36469" h="6953" extrusionOk="0">
                  <a:moveTo>
                    <a:pt x="35" y="0"/>
                  </a:moveTo>
                  <a:cubicBezTo>
                    <a:pt x="27" y="0"/>
                    <a:pt x="19" y="4"/>
                    <a:pt x="13" y="10"/>
                  </a:cubicBezTo>
                  <a:cubicBezTo>
                    <a:pt x="0" y="23"/>
                    <a:pt x="1" y="42"/>
                    <a:pt x="14" y="54"/>
                  </a:cubicBezTo>
                  <a:cubicBezTo>
                    <a:pt x="2438" y="2288"/>
                    <a:pt x="5334" y="3976"/>
                    <a:pt x="8405" y="5159"/>
                  </a:cubicBezTo>
                  <a:cubicBezTo>
                    <a:pt x="9943" y="5749"/>
                    <a:pt x="11534" y="6202"/>
                    <a:pt x="13154" y="6507"/>
                  </a:cubicBezTo>
                  <a:cubicBezTo>
                    <a:pt x="13561" y="6573"/>
                    <a:pt x="13965" y="6657"/>
                    <a:pt x="14373" y="6708"/>
                  </a:cubicBezTo>
                  <a:lnTo>
                    <a:pt x="15602" y="6855"/>
                  </a:lnTo>
                  <a:lnTo>
                    <a:pt x="16836" y="6934"/>
                  </a:lnTo>
                  <a:cubicBezTo>
                    <a:pt x="17002" y="6949"/>
                    <a:pt x="17169" y="6951"/>
                    <a:pt x="17336" y="6951"/>
                  </a:cubicBezTo>
                  <a:cubicBezTo>
                    <a:pt x="17375" y="6951"/>
                    <a:pt x="17415" y="6951"/>
                    <a:pt x="17454" y="6951"/>
                  </a:cubicBezTo>
                  <a:lnTo>
                    <a:pt x="18073" y="6952"/>
                  </a:lnTo>
                  <a:cubicBezTo>
                    <a:pt x="18106" y="6952"/>
                    <a:pt x="18138" y="6952"/>
                    <a:pt x="18171" y="6952"/>
                  </a:cubicBezTo>
                  <a:cubicBezTo>
                    <a:pt x="18263" y="6952"/>
                    <a:pt x="18355" y="6953"/>
                    <a:pt x="18447" y="6953"/>
                  </a:cubicBezTo>
                  <a:cubicBezTo>
                    <a:pt x="18528" y="6953"/>
                    <a:pt x="18610" y="6952"/>
                    <a:pt x="18691" y="6949"/>
                  </a:cubicBezTo>
                  <a:lnTo>
                    <a:pt x="19309" y="6914"/>
                  </a:lnTo>
                  <a:lnTo>
                    <a:pt x="19925" y="6879"/>
                  </a:lnTo>
                  <a:cubicBezTo>
                    <a:pt x="20029" y="6872"/>
                    <a:pt x="20132" y="6869"/>
                    <a:pt x="20234" y="6860"/>
                  </a:cubicBezTo>
                  <a:lnTo>
                    <a:pt x="20541" y="6825"/>
                  </a:lnTo>
                  <a:lnTo>
                    <a:pt x="21770" y="6682"/>
                  </a:lnTo>
                  <a:cubicBezTo>
                    <a:pt x="22176" y="6619"/>
                    <a:pt x="22581" y="6541"/>
                    <a:pt x="22987" y="6471"/>
                  </a:cubicBezTo>
                  <a:cubicBezTo>
                    <a:pt x="23190" y="6433"/>
                    <a:pt x="23394" y="6403"/>
                    <a:pt x="23594" y="6358"/>
                  </a:cubicBezTo>
                  <a:lnTo>
                    <a:pt x="24196" y="6214"/>
                  </a:lnTo>
                  <a:cubicBezTo>
                    <a:pt x="24595" y="6114"/>
                    <a:pt x="24999" y="6031"/>
                    <a:pt x="25394" y="5917"/>
                  </a:cubicBezTo>
                  <a:cubicBezTo>
                    <a:pt x="26181" y="5669"/>
                    <a:pt x="26979" y="5461"/>
                    <a:pt x="27744" y="5154"/>
                  </a:cubicBezTo>
                  <a:cubicBezTo>
                    <a:pt x="28129" y="5009"/>
                    <a:pt x="28517" y="4873"/>
                    <a:pt x="28900" y="4721"/>
                  </a:cubicBezTo>
                  <a:lnTo>
                    <a:pt x="30031" y="4226"/>
                  </a:lnTo>
                  <a:lnTo>
                    <a:pt x="30597" y="3978"/>
                  </a:lnTo>
                  <a:cubicBezTo>
                    <a:pt x="30784" y="3895"/>
                    <a:pt x="30965" y="3794"/>
                    <a:pt x="31150" y="3704"/>
                  </a:cubicBezTo>
                  <a:lnTo>
                    <a:pt x="32249" y="3144"/>
                  </a:lnTo>
                  <a:cubicBezTo>
                    <a:pt x="32620" y="2965"/>
                    <a:pt x="32966" y="2741"/>
                    <a:pt x="33323" y="2538"/>
                  </a:cubicBezTo>
                  <a:lnTo>
                    <a:pt x="34389" y="1914"/>
                  </a:lnTo>
                  <a:cubicBezTo>
                    <a:pt x="35081" y="1473"/>
                    <a:pt x="35763" y="1012"/>
                    <a:pt x="36450" y="563"/>
                  </a:cubicBezTo>
                  <a:cubicBezTo>
                    <a:pt x="36465" y="553"/>
                    <a:pt x="36469" y="534"/>
                    <a:pt x="36460" y="520"/>
                  </a:cubicBezTo>
                  <a:cubicBezTo>
                    <a:pt x="36454" y="511"/>
                    <a:pt x="36444" y="505"/>
                    <a:pt x="36434" y="505"/>
                  </a:cubicBezTo>
                  <a:cubicBezTo>
                    <a:pt x="36428" y="505"/>
                    <a:pt x="36423" y="507"/>
                    <a:pt x="36418" y="510"/>
                  </a:cubicBezTo>
                  <a:lnTo>
                    <a:pt x="36415" y="511"/>
                  </a:lnTo>
                  <a:cubicBezTo>
                    <a:pt x="35723" y="952"/>
                    <a:pt x="35036" y="1401"/>
                    <a:pt x="34337" y="1831"/>
                  </a:cubicBezTo>
                  <a:lnTo>
                    <a:pt x="33267" y="2438"/>
                  </a:lnTo>
                  <a:cubicBezTo>
                    <a:pt x="32908" y="2636"/>
                    <a:pt x="32560" y="2853"/>
                    <a:pt x="32187" y="3027"/>
                  </a:cubicBezTo>
                  <a:lnTo>
                    <a:pt x="31087" y="3576"/>
                  </a:lnTo>
                  <a:cubicBezTo>
                    <a:pt x="30903" y="3666"/>
                    <a:pt x="30723" y="3765"/>
                    <a:pt x="30535" y="3847"/>
                  </a:cubicBezTo>
                  <a:lnTo>
                    <a:pt x="29971" y="4091"/>
                  </a:lnTo>
                  <a:lnTo>
                    <a:pt x="28843" y="4578"/>
                  </a:lnTo>
                  <a:cubicBezTo>
                    <a:pt x="28461" y="4727"/>
                    <a:pt x="28074" y="4861"/>
                    <a:pt x="27689" y="5003"/>
                  </a:cubicBezTo>
                  <a:cubicBezTo>
                    <a:pt x="26927" y="5305"/>
                    <a:pt x="26131" y="5508"/>
                    <a:pt x="25349" y="5750"/>
                  </a:cubicBezTo>
                  <a:cubicBezTo>
                    <a:pt x="24955" y="5862"/>
                    <a:pt x="24553" y="5942"/>
                    <a:pt x="24156" y="6040"/>
                  </a:cubicBezTo>
                  <a:lnTo>
                    <a:pt x="23557" y="6180"/>
                  </a:lnTo>
                  <a:cubicBezTo>
                    <a:pt x="23358" y="6223"/>
                    <a:pt x="23155" y="6252"/>
                    <a:pt x="22954" y="6289"/>
                  </a:cubicBezTo>
                  <a:cubicBezTo>
                    <a:pt x="22550" y="6356"/>
                    <a:pt x="22147" y="6432"/>
                    <a:pt x="21743" y="6492"/>
                  </a:cubicBezTo>
                  <a:lnTo>
                    <a:pt x="20523" y="6628"/>
                  </a:lnTo>
                  <a:lnTo>
                    <a:pt x="20218" y="6662"/>
                  </a:lnTo>
                  <a:cubicBezTo>
                    <a:pt x="20116" y="6671"/>
                    <a:pt x="20014" y="6674"/>
                    <a:pt x="19911" y="6679"/>
                  </a:cubicBezTo>
                  <a:lnTo>
                    <a:pt x="19298" y="6711"/>
                  </a:lnTo>
                  <a:lnTo>
                    <a:pt x="18686" y="6743"/>
                  </a:lnTo>
                  <a:cubicBezTo>
                    <a:pt x="18623" y="6745"/>
                    <a:pt x="18560" y="6745"/>
                    <a:pt x="18498" y="6745"/>
                  </a:cubicBezTo>
                  <a:cubicBezTo>
                    <a:pt x="18370" y="6745"/>
                    <a:pt x="18242" y="6743"/>
                    <a:pt x="18114" y="6743"/>
                  </a:cubicBezTo>
                  <a:cubicBezTo>
                    <a:pt x="18100" y="6743"/>
                    <a:pt x="18086" y="6743"/>
                    <a:pt x="18072" y="6743"/>
                  </a:cubicBezTo>
                  <a:lnTo>
                    <a:pt x="17458" y="6739"/>
                  </a:lnTo>
                  <a:cubicBezTo>
                    <a:pt x="17254" y="6739"/>
                    <a:pt x="17050" y="6737"/>
                    <a:pt x="16846" y="6721"/>
                  </a:cubicBezTo>
                  <a:lnTo>
                    <a:pt x="15620" y="6649"/>
                  </a:lnTo>
                  <a:lnTo>
                    <a:pt x="14401" y="6511"/>
                  </a:lnTo>
                  <a:cubicBezTo>
                    <a:pt x="13995" y="6462"/>
                    <a:pt x="13593" y="6380"/>
                    <a:pt x="13189" y="6317"/>
                  </a:cubicBezTo>
                  <a:cubicBezTo>
                    <a:pt x="11579" y="6023"/>
                    <a:pt x="9995" y="5582"/>
                    <a:pt x="8463" y="5004"/>
                  </a:cubicBezTo>
                  <a:cubicBezTo>
                    <a:pt x="6933" y="4424"/>
                    <a:pt x="5445" y="3722"/>
                    <a:pt x="4039" y="2881"/>
                  </a:cubicBezTo>
                  <a:cubicBezTo>
                    <a:pt x="2630" y="2048"/>
                    <a:pt x="1269" y="1114"/>
                    <a:pt x="58" y="10"/>
                  </a:cubicBezTo>
                  <a:lnTo>
                    <a:pt x="56" y="8"/>
                  </a:lnTo>
                  <a:cubicBezTo>
                    <a:pt x="50" y="3"/>
                    <a:pt x="43" y="0"/>
                    <a:pt x="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52">
              <a:extLst>
                <a:ext uri="{FF2B5EF4-FFF2-40B4-BE49-F238E27FC236}">
                  <a16:creationId xmlns:a16="http://schemas.microsoft.com/office/drawing/2014/main" id="{A0727C10-2897-47CE-FD6F-AF478EE0F666}"/>
                </a:ext>
              </a:extLst>
            </p:cNvPr>
            <p:cNvSpPr/>
            <p:nvPr/>
          </p:nvSpPr>
          <p:spPr>
            <a:xfrm>
              <a:off x="5981216" y="3140961"/>
              <a:ext cx="1683545" cy="320985"/>
            </a:xfrm>
            <a:custGeom>
              <a:avLst/>
              <a:gdLst/>
              <a:ahLst/>
              <a:cxnLst/>
              <a:rect l="l" t="t" r="r" b="b"/>
              <a:pathLst>
                <a:path w="36468" h="6953" extrusionOk="0">
                  <a:moveTo>
                    <a:pt x="34" y="0"/>
                  </a:moveTo>
                  <a:cubicBezTo>
                    <a:pt x="26" y="0"/>
                    <a:pt x="18" y="4"/>
                    <a:pt x="12" y="10"/>
                  </a:cubicBezTo>
                  <a:cubicBezTo>
                    <a:pt x="1" y="23"/>
                    <a:pt x="1" y="42"/>
                    <a:pt x="14" y="54"/>
                  </a:cubicBezTo>
                  <a:cubicBezTo>
                    <a:pt x="2437" y="2288"/>
                    <a:pt x="5333" y="3976"/>
                    <a:pt x="8404" y="5159"/>
                  </a:cubicBezTo>
                  <a:cubicBezTo>
                    <a:pt x="9942" y="5749"/>
                    <a:pt x="11533" y="6202"/>
                    <a:pt x="13153" y="6507"/>
                  </a:cubicBezTo>
                  <a:cubicBezTo>
                    <a:pt x="13560" y="6573"/>
                    <a:pt x="13964" y="6657"/>
                    <a:pt x="14373" y="6708"/>
                  </a:cubicBezTo>
                  <a:lnTo>
                    <a:pt x="15601" y="6855"/>
                  </a:lnTo>
                  <a:lnTo>
                    <a:pt x="16835" y="6934"/>
                  </a:lnTo>
                  <a:cubicBezTo>
                    <a:pt x="17001" y="6949"/>
                    <a:pt x="17168" y="6951"/>
                    <a:pt x="17335" y="6951"/>
                  </a:cubicBezTo>
                  <a:cubicBezTo>
                    <a:pt x="17374" y="6951"/>
                    <a:pt x="17414" y="6951"/>
                    <a:pt x="17453" y="6951"/>
                  </a:cubicBezTo>
                  <a:lnTo>
                    <a:pt x="18072" y="6952"/>
                  </a:lnTo>
                  <a:cubicBezTo>
                    <a:pt x="18105" y="6952"/>
                    <a:pt x="18137" y="6952"/>
                    <a:pt x="18170" y="6952"/>
                  </a:cubicBezTo>
                  <a:cubicBezTo>
                    <a:pt x="18262" y="6952"/>
                    <a:pt x="18354" y="6953"/>
                    <a:pt x="18446" y="6953"/>
                  </a:cubicBezTo>
                  <a:cubicBezTo>
                    <a:pt x="18527" y="6953"/>
                    <a:pt x="18609" y="6952"/>
                    <a:pt x="18690" y="6949"/>
                  </a:cubicBezTo>
                  <a:lnTo>
                    <a:pt x="19308" y="6914"/>
                  </a:lnTo>
                  <a:lnTo>
                    <a:pt x="19924" y="6879"/>
                  </a:lnTo>
                  <a:cubicBezTo>
                    <a:pt x="20028" y="6872"/>
                    <a:pt x="20131" y="6869"/>
                    <a:pt x="20233" y="6860"/>
                  </a:cubicBezTo>
                  <a:lnTo>
                    <a:pt x="20540" y="6825"/>
                  </a:lnTo>
                  <a:lnTo>
                    <a:pt x="21769" y="6682"/>
                  </a:lnTo>
                  <a:cubicBezTo>
                    <a:pt x="22175" y="6619"/>
                    <a:pt x="22580" y="6541"/>
                    <a:pt x="22986" y="6471"/>
                  </a:cubicBezTo>
                  <a:cubicBezTo>
                    <a:pt x="23189" y="6433"/>
                    <a:pt x="23393" y="6403"/>
                    <a:pt x="23593" y="6358"/>
                  </a:cubicBezTo>
                  <a:lnTo>
                    <a:pt x="24195" y="6214"/>
                  </a:lnTo>
                  <a:cubicBezTo>
                    <a:pt x="24594" y="6114"/>
                    <a:pt x="24998" y="6031"/>
                    <a:pt x="25393" y="5917"/>
                  </a:cubicBezTo>
                  <a:cubicBezTo>
                    <a:pt x="26180" y="5669"/>
                    <a:pt x="26978" y="5461"/>
                    <a:pt x="27743" y="5154"/>
                  </a:cubicBezTo>
                  <a:cubicBezTo>
                    <a:pt x="28128" y="5009"/>
                    <a:pt x="28516" y="4873"/>
                    <a:pt x="28899" y="4721"/>
                  </a:cubicBezTo>
                  <a:lnTo>
                    <a:pt x="30030" y="4226"/>
                  </a:lnTo>
                  <a:lnTo>
                    <a:pt x="30596" y="3978"/>
                  </a:lnTo>
                  <a:cubicBezTo>
                    <a:pt x="30783" y="3895"/>
                    <a:pt x="30964" y="3794"/>
                    <a:pt x="31148" y="3704"/>
                  </a:cubicBezTo>
                  <a:lnTo>
                    <a:pt x="32248" y="3144"/>
                  </a:lnTo>
                  <a:cubicBezTo>
                    <a:pt x="32619" y="2965"/>
                    <a:pt x="32965" y="2741"/>
                    <a:pt x="33322" y="2538"/>
                  </a:cubicBezTo>
                  <a:lnTo>
                    <a:pt x="34388" y="1914"/>
                  </a:lnTo>
                  <a:cubicBezTo>
                    <a:pt x="35080" y="1473"/>
                    <a:pt x="35762" y="1012"/>
                    <a:pt x="36449" y="563"/>
                  </a:cubicBezTo>
                  <a:cubicBezTo>
                    <a:pt x="36464" y="553"/>
                    <a:pt x="36468" y="534"/>
                    <a:pt x="36459" y="520"/>
                  </a:cubicBezTo>
                  <a:cubicBezTo>
                    <a:pt x="36453" y="511"/>
                    <a:pt x="36443" y="505"/>
                    <a:pt x="36433" y="505"/>
                  </a:cubicBezTo>
                  <a:cubicBezTo>
                    <a:pt x="36427" y="505"/>
                    <a:pt x="36422" y="507"/>
                    <a:pt x="36417" y="510"/>
                  </a:cubicBezTo>
                  <a:lnTo>
                    <a:pt x="36414" y="511"/>
                  </a:lnTo>
                  <a:cubicBezTo>
                    <a:pt x="35722" y="952"/>
                    <a:pt x="35034" y="1401"/>
                    <a:pt x="34336" y="1831"/>
                  </a:cubicBezTo>
                  <a:lnTo>
                    <a:pt x="33266" y="2438"/>
                  </a:lnTo>
                  <a:cubicBezTo>
                    <a:pt x="32907" y="2636"/>
                    <a:pt x="32559" y="2853"/>
                    <a:pt x="32186" y="3027"/>
                  </a:cubicBezTo>
                  <a:lnTo>
                    <a:pt x="31086" y="3576"/>
                  </a:lnTo>
                  <a:cubicBezTo>
                    <a:pt x="30901" y="3666"/>
                    <a:pt x="30722" y="3765"/>
                    <a:pt x="30534" y="3847"/>
                  </a:cubicBezTo>
                  <a:lnTo>
                    <a:pt x="29970" y="4091"/>
                  </a:lnTo>
                  <a:lnTo>
                    <a:pt x="28842" y="4578"/>
                  </a:lnTo>
                  <a:cubicBezTo>
                    <a:pt x="28460" y="4727"/>
                    <a:pt x="28072" y="4861"/>
                    <a:pt x="27688" y="5003"/>
                  </a:cubicBezTo>
                  <a:cubicBezTo>
                    <a:pt x="26926" y="5305"/>
                    <a:pt x="26130" y="5508"/>
                    <a:pt x="25348" y="5750"/>
                  </a:cubicBezTo>
                  <a:cubicBezTo>
                    <a:pt x="24954" y="5862"/>
                    <a:pt x="24552" y="5942"/>
                    <a:pt x="24155" y="6040"/>
                  </a:cubicBezTo>
                  <a:lnTo>
                    <a:pt x="23556" y="6180"/>
                  </a:lnTo>
                  <a:cubicBezTo>
                    <a:pt x="23356" y="6223"/>
                    <a:pt x="23153" y="6252"/>
                    <a:pt x="22952" y="6289"/>
                  </a:cubicBezTo>
                  <a:cubicBezTo>
                    <a:pt x="22549" y="6356"/>
                    <a:pt x="22146" y="6432"/>
                    <a:pt x="21742" y="6492"/>
                  </a:cubicBezTo>
                  <a:lnTo>
                    <a:pt x="20522" y="6628"/>
                  </a:lnTo>
                  <a:lnTo>
                    <a:pt x="20216" y="6662"/>
                  </a:lnTo>
                  <a:cubicBezTo>
                    <a:pt x="20114" y="6671"/>
                    <a:pt x="20012" y="6674"/>
                    <a:pt x="19910" y="6679"/>
                  </a:cubicBezTo>
                  <a:lnTo>
                    <a:pt x="19297" y="6711"/>
                  </a:lnTo>
                  <a:lnTo>
                    <a:pt x="18685" y="6743"/>
                  </a:lnTo>
                  <a:cubicBezTo>
                    <a:pt x="18622" y="6745"/>
                    <a:pt x="18559" y="6745"/>
                    <a:pt x="18497" y="6745"/>
                  </a:cubicBezTo>
                  <a:cubicBezTo>
                    <a:pt x="18369" y="6745"/>
                    <a:pt x="18241" y="6743"/>
                    <a:pt x="18113" y="6743"/>
                  </a:cubicBezTo>
                  <a:cubicBezTo>
                    <a:pt x="18099" y="6743"/>
                    <a:pt x="18085" y="6743"/>
                    <a:pt x="18071" y="6743"/>
                  </a:cubicBezTo>
                  <a:lnTo>
                    <a:pt x="17457" y="6739"/>
                  </a:lnTo>
                  <a:cubicBezTo>
                    <a:pt x="17253" y="6739"/>
                    <a:pt x="17048" y="6737"/>
                    <a:pt x="16845" y="6721"/>
                  </a:cubicBezTo>
                  <a:lnTo>
                    <a:pt x="15619" y="6649"/>
                  </a:lnTo>
                  <a:lnTo>
                    <a:pt x="14400" y="6511"/>
                  </a:lnTo>
                  <a:cubicBezTo>
                    <a:pt x="13994" y="6462"/>
                    <a:pt x="13591" y="6380"/>
                    <a:pt x="13188" y="6317"/>
                  </a:cubicBezTo>
                  <a:cubicBezTo>
                    <a:pt x="11578" y="6023"/>
                    <a:pt x="9994" y="5582"/>
                    <a:pt x="8462" y="5004"/>
                  </a:cubicBezTo>
                  <a:cubicBezTo>
                    <a:pt x="6931" y="4424"/>
                    <a:pt x="5444" y="3722"/>
                    <a:pt x="4037" y="2881"/>
                  </a:cubicBezTo>
                  <a:cubicBezTo>
                    <a:pt x="2628" y="2048"/>
                    <a:pt x="1268" y="1114"/>
                    <a:pt x="56" y="10"/>
                  </a:cubicBezTo>
                  <a:lnTo>
                    <a:pt x="55" y="8"/>
                  </a:lnTo>
                  <a:cubicBezTo>
                    <a:pt x="49" y="3"/>
                    <a:pt x="42" y="0"/>
                    <a:pt x="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0" name="Google Shape;1190;p52">
              <a:extLst>
                <a:ext uri="{FF2B5EF4-FFF2-40B4-BE49-F238E27FC236}">
                  <a16:creationId xmlns:a16="http://schemas.microsoft.com/office/drawing/2014/main" id="{8496B954-4FB7-A850-F44C-2501B7C07B6F}"/>
                </a:ext>
              </a:extLst>
            </p:cNvPr>
            <p:cNvGrpSpPr/>
            <p:nvPr/>
          </p:nvGrpSpPr>
          <p:grpSpPr>
            <a:xfrm>
              <a:off x="5459819" y="3067050"/>
              <a:ext cx="618242" cy="1455675"/>
              <a:chOff x="5459819" y="3067050"/>
              <a:chExt cx="618242" cy="1455675"/>
            </a:xfrm>
          </p:grpSpPr>
          <p:sp>
            <p:nvSpPr>
              <p:cNvPr id="1191" name="Google Shape;1191;p52">
                <a:extLst>
                  <a:ext uri="{FF2B5EF4-FFF2-40B4-BE49-F238E27FC236}">
                    <a16:creationId xmlns:a16="http://schemas.microsoft.com/office/drawing/2014/main" id="{50D8C465-C9F3-9D3D-6171-E7D572ED8166}"/>
                  </a:ext>
                </a:extLst>
              </p:cNvPr>
              <p:cNvSpPr/>
              <p:nvPr/>
            </p:nvSpPr>
            <p:spPr>
              <a:xfrm>
                <a:off x="5753757" y="3067050"/>
                <a:ext cx="30377" cy="1455675"/>
              </a:xfrm>
              <a:custGeom>
                <a:avLst/>
                <a:gdLst/>
                <a:ahLst/>
                <a:cxnLst/>
                <a:rect l="l" t="t" r="r" b="b"/>
                <a:pathLst>
                  <a:path w="658" h="31532" extrusionOk="0">
                    <a:moveTo>
                      <a:pt x="329" y="0"/>
                    </a:moveTo>
                    <a:cubicBezTo>
                      <a:pt x="147" y="0"/>
                      <a:pt x="0" y="219"/>
                      <a:pt x="0" y="489"/>
                    </a:cubicBezTo>
                    <a:lnTo>
                      <a:pt x="0" y="31044"/>
                    </a:lnTo>
                    <a:cubicBezTo>
                      <a:pt x="0" y="31314"/>
                      <a:pt x="147" y="31531"/>
                      <a:pt x="329" y="31531"/>
                    </a:cubicBezTo>
                    <a:cubicBezTo>
                      <a:pt x="510" y="31531"/>
                      <a:pt x="657" y="31314"/>
                      <a:pt x="657" y="31044"/>
                    </a:cubicBezTo>
                    <a:lnTo>
                      <a:pt x="657" y="489"/>
                    </a:lnTo>
                    <a:cubicBezTo>
                      <a:pt x="657" y="219"/>
                      <a:pt x="510" y="0"/>
                      <a:pt x="3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52">
                <a:extLst>
                  <a:ext uri="{FF2B5EF4-FFF2-40B4-BE49-F238E27FC236}">
                    <a16:creationId xmlns:a16="http://schemas.microsoft.com/office/drawing/2014/main" id="{44E7427A-506B-0BBA-C62E-1FA55A07ED1C}"/>
                  </a:ext>
                </a:extLst>
              </p:cNvPr>
              <p:cNvSpPr/>
              <p:nvPr/>
            </p:nvSpPr>
            <p:spPr>
              <a:xfrm>
                <a:off x="5459819" y="3126419"/>
                <a:ext cx="618242" cy="45103"/>
              </a:xfrm>
              <a:custGeom>
                <a:avLst/>
                <a:gdLst/>
                <a:ahLst/>
                <a:cxnLst/>
                <a:rect l="l" t="t" r="r" b="b"/>
                <a:pathLst>
                  <a:path w="13392" h="977" extrusionOk="0">
                    <a:moveTo>
                      <a:pt x="329" y="0"/>
                    </a:moveTo>
                    <a:cubicBezTo>
                      <a:pt x="147" y="0"/>
                      <a:pt x="0" y="219"/>
                      <a:pt x="0" y="489"/>
                    </a:cubicBezTo>
                    <a:cubicBezTo>
                      <a:pt x="0" y="758"/>
                      <a:pt x="147" y="976"/>
                      <a:pt x="329" y="976"/>
                    </a:cubicBezTo>
                    <a:lnTo>
                      <a:pt x="13063" y="976"/>
                    </a:lnTo>
                    <a:cubicBezTo>
                      <a:pt x="13244" y="976"/>
                      <a:pt x="13391" y="758"/>
                      <a:pt x="13391" y="489"/>
                    </a:cubicBezTo>
                    <a:cubicBezTo>
                      <a:pt x="13391" y="219"/>
                      <a:pt x="13244" y="0"/>
                      <a:pt x="130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52">
                <a:extLst>
                  <a:ext uri="{FF2B5EF4-FFF2-40B4-BE49-F238E27FC236}">
                    <a16:creationId xmlns:a16="http://schemas.microsoft.com/office/drawing/2014/main" id="{603179CE-E841-BC9E-2ED6-B7A5706B7CB8}"/>
                  </a:ext>
                </a:extLst>
              </p:cNvPr>
              <p:cNvSpPr/>
              <p:nvPr/>
            </p:nvSpPr>
            <p:spPr>
              <a:xfrm>
                <a:off x="5505247" y="3126419"/>
                <a:ext cx="527297" cy="270942"/>
              </a:xfrm>
              <a:custGeom>
                <a:avLst/>
                <a:gdLst/>
                <a:ahLst/>
                <a:cxnLst/>
                <a:rect l="l" t="t" r="r" b="b"/>
                <a:pathLst>
                  <a:path w="11422" h="5869" extrusionOk="0">
                    <a:moveTo>
                      <a:pt x="11047" y="0"/>
                    </a:moveTo>
                    <a:cubicBezTo>
                      <a:pt x="10989" y="0"/>
                      <a:pt x="10930" y="23"/>
                      <a:pt x="10877" y="71"/>
                    </a:cubicBezTo>
                    <a:lnTo>
                      <a:pt x="5706" y="4727"/>
                    </a:lnTo>
                    <a:lnTo>
                      <a:pt x="547" y="72"/>
                    </a:lnTo>
                    <a:cubicBezTo>
                      <a:pt x="493" y="24"/>
                      <a:pt x="434" y="1"/>
                      <a:pt x="376" y="1"/>
                    </a:cubicBezTo>
                    <a:cubicBezTo>
                      <a:pt x="265" y="1"/>
                      <a:pt x="157" y="84"/>
                      <a:pt x="95" y="235"/>
                    </a:cubicBezTo>
                    <a:cubicBezTo>
                      <a:pt x="1" y="465"/>
                      <a:pt x="50" y="766"/>
                      <a:pt x="205" y="905"/>
                    </a:cubicBezTo>
                    <a:lnTo>
                      <a:pt x="5705" y="5868"/>
                    </a:lnTo>
                    <a:lnTo>
                      <a:pt x="11218" y="905"/>
                    </a:lnTo>
                    <a:cubicBezTo>
                      <a:pt x="11373" y="766"/>
                      <a:pt x="11422" y="466"/>
                      <a:pt x="11328" y="235"/>
                    </a:cubicBezTo>
                    <a:cubicBezTo>
                      <a:pt x="11266" y="84"/>
                      <a:pt x="11158" y="0"/>
                      <a:pt x="11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52">
                <a:extLst>
                  <a:ext uri="{FF2B5EF4-FFF2-40B4-BE49-F238E27FC236}">
                    <a16:creationId xmlns:a16="http://schemas.microsoft.com/office/drawing/2014/main" id="{A5B4D6BF-A68A-52B2-8398-E22D64E8B036}"/>
                  </a:ext>
                </a:extLst>
              </p:cNvPr>
              <p:cNvSpPr/>
              <p:nvPr/>
            </p:nvSpPr>
            <p:spPr>
              <a:xfrm>
                <a:off x="5459819" y="3440162"/>
                <a:ext cx="618242" cy="45103"/>
              </a:xfrm>
              <a:custGeom>
                <a:avLst/>
                <a:gdLst/>
                <a:ahLst/>
                <a:cxnLst/>
                <a:rect l="l" t="t" r="r" b="b"/>
                <a:pathLst>
                  <a:path w="13392" h="977" extrusionOk="0">
                    <a:moveTo>
                      <a:pt x="329" y="0"/>
                    </a:moveTo>
                    <a:cubicBezTo>
                      <a:pt x="147" y="0"/>
                      <a:pt x="0" y="219"/>
                      <a:pt x="0" y="488"/>
                    </a:cubicBezTo>
                    <a:cubicBezTo>
                      <a:pt x="0" y="757"/>
                      <a:pt x="147" y="976"/>
                      <a:pt x="329" y="976"/>
                    </a:cubicBezTo>
                    <a:lnTo>
                      <a:pt x="13063" y="976"/>
                    </a:lnTo>
                    <a:cubicBezTo>
                      <a:pt x="13244" y="976"/>
                      <a:pt x="13391" y="757"/>
                      <a:pt x="13391" y="488"/>
                    </a:cubicBezTo>
                    <a:cubicBezTo>
                      <a:pt x="13391" y="219"/>
                      <a:pt x="13244" y="0"/>
                      <a:pt x="130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52">
                <a:extLst>
                  <a:ext uri="{FF2B5EF4-FFF2-40B4-BE49-F238E27FC236}">
                    <a16:creationId xmlns:a16="http://schemas.microsoft.com/office/drawing/2014/main" id="{8E63DC97-DE9A-01A6-5D83-26EDF1D7969D}"/>
                  </a:ext>
                </a:extLst>
              </p:cNvPr>
              <p:cNvSpPr/>
              <p:nvPr/>
            </p:nvSpPr>
            <p:spPr>
              <a:xfrm>
                <a:off x="5505247" y="3440162"/>
                <a:ext cx="527297" cy="270942"/>
              </a:xfrm>
              <a:custGeom>
                <a:avLst/>
                <a:gdLst/>
                <a:ahLst/>
                <a:cxnLst/>
                <a:rect l="l" t="t" r="r" b="b"/>
                <a:pathLst>
                  <a:path w="11422" h="5869" extrusionOk="0">
                    <a:moveTo>
                      <a:pt x="376" y="0"/>
                    </a:moveTo>
                    <a:cubicBezTo>
                      <a:pt x="265" y="0"/>
                      <a:pt x="157" y="83"/>
                      <a:pt x="95" y="235"/>
                    </a:cubicBezTo>
                    <a:cubicBezTo>
                      <a:pt x="1" y="465"/>
                      <a:pt x="50" y="766"/>
                      <a:pt x="205" y="905"/>
                    </a:cubicBezTo>
                    <a:lnTo>
                      <a:pt x="5705" y="5868"/>
                    </a:lnTo>
                    <a:lnTo>
                      <a:pt x="11218" y="905"/>
                    </a:lnTo>
                    <a:cubicBezTo>
                      <a:pt x="11373" y="766"/>
                      <a:pt x="11422" y="466"/>
                      <a:pt x="11328" y="235"/>
                    </a:cubicBezTo>
                    <a:cubicBezTo>
                      <a:pt x="11266" y="83"/>
                      <a:pt x="11158" y="0"/>
                      <a:pt x="11047" y="0"/>
                    </a:cubicBezTo>
                    <a:cubicBezTo>
                      <a:pt x="10989" y="0"/>
                      <a:pt x="10930" y="23"/>
                      <a:pt x="10877" y="71"/>
                    </a:cubicBezTo>
                    <a:lnTo>
                      <a:pt x="5706" y="4727"/>
                    </a:lnTo>
                    <a:lnTo>
                      <a:pt x="547" y="71"/>
                    </a:lnTo>
                    <a:cubicBezTo>
                      <a:pt x="493" y="23"/>
                      <a:pt x="435" y="0"/>
                      <a:pt x="3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52">
                <a:extLst>
                  <a:ext uri="{FF2B5EF4-FFF2-40B4-BE49-F238E27FC236}">
                    <a16:creationId xmlns:a16="http://schemas.microsoft.com/office/drawing/2014/main" id="{AB98A336-B262-A07A-D99A-39E8ECA7D92C}"/>
                  </a:ext>
                </a:extLst>
              </p:cNvPr>
              <p:cNvSpPr/>
              <p:nvPr/>
            </p:nvSpPr>
            <p:spPr>
              <a:xfrm>
                <a:off x="5505062" y="3109384"/>
                <a:ext cx="50551" cy="47550"/>
              </a:xfrm>
              <a:custGeom>
                <a:avLst/>
                <a:gdLst/>
                <a:ahLst/>
                <a:cxnLst/>
                <a:rect l="l" t="t" r="r" b="b"/>
                <a:pathLst>
                  <a:path w="1095" h="1030" extrusionOk="0">
                    <a:moveTo>
                      <a:pt x="548" y="1"/>
                    </a:moveTo>
                    <a:cubicBezTo>
                      <a:pt x="245" y="1"/>
                      <a:pt x="1" y="231"/>
                      <a:pt x="1" y="515"/>
                    </a:cubicBezTo>
                    <a:cubicBezTo>
                      <a:pt x="1" y="799"/>
                      <a:pt x="245" y="1030"/>
                      <a:pt x="548" y="1030"/>
                    </a:cubicBezTo>
                    <a:cubicBezTo>
                      <a:pt x="849" y="1030"/>
                      <a:pt x="1095" y="799"/>
                      <a:pt x="1095" y="515"/>
                    </a:cubicBezTo>
                    <a:cubicBezTo>
                      <a:pt x="1095" y="231"/>
                      <a:pt x="849" y="1"/>
                      <a:pt x="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52">
                <a:extLst>
                  <a:ext uri="{FF2B5EF4-FFF2-40B4-BE49-F238E27FC236}">
                    <a16:creationId xmlns:a16="http://schemas.microsoft.com/office/drawing/2014/main" id="{30907A13-2CBF-9920-BB65-7F328FEFD476}"/>
                  </a:ext>
                </a:extLst>
              </p:cNvPr>
              <p:cNvSpPr/>
              <p:nvPr/>
            </p:nvSpPr>
            <p:spPr>
              <a:xfrm>
                <a:off x="5653577" y="3109384"/>
                <a:ext cx="50551" cy="47550"/>
              </a:xfrm>
              <a:custGeom>
                <a:avLst/>
                <a:gdLst/>
                <a:ahLst/>
                <a:cxnLst/>
                <a:rect l="l" t="t" r="r" b="b"/>
                <a:pathLst>
                  <a:path w="1095" h="1030" extrusionOk="0">
                    <a:moveTo>
                      <a:pt x="548" y="1"/>
                    </a:moveTo>
                    <a:cubicBezTo>
                      <a:pt x="246" y="1"/>
                      <a:pt x="1" y="231"/>
                      <a:pt x="1" y="515"/>
                    </a:cubicBezTo>
                    <a:cubicBezTo>
                      <a:pt x="1" y="799"/>
                      <a:pt x="246" y="1030"/>
                      <a:pt x="548" y="1030"/>
                    </a:cubicBezTo>
                    <a:cubicBezTo>
                      <a:pt x="850" y="1030"/>
                      <a:pt x="1095" y="799"/>
                      <a:pt x="1095" y="515"/>
                    </a:cubicBezTo>
                    <a:cubicBezTo>
                      <a:pt x="1095" y="231"/>
                      <a:pt x="850" y="1"/>
                      <a:pt x="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52">
                <a:extLst>
                  <a:ext uri="{FF2B5EF4-FFF2-40B4-BE49-F238E27FC236}">
                    <a16:creationId xmlns:a16="http://schemas.microsoft.com/office/drawing/2014/main" id="{A3687EBD-9424-8B18-EFCE-C4F42A533EB7}"/>
                  </a:ext>
                </a:extLst>
              </p:cNvPr>
              <p:cNvSpPr/>
              <p:nvPr/>
            </p:nvSpPr>
            <p:spPr>
              <a:xfrm>
                <a:off x="5824437" y="3107861"/>
                <a:ext cx="47550" cy="50551"/>
              </a:xfrm>
              <a:custGeom>
                <a:avLst/>
                <a:gdLst/>
                <a:ahLst/>
                <a:cxnLst/>
                <a:rect l="l" t="t" r="r" b="b"/>
                <a:pathLst>
                  <a:path w="1030" h="1095" extrusionOk="0">
                    <a:moveTo>
                      <a:pt x="516" y="1"/>
                    </a:moveTo>
                    <a:cubicBezTo>
                      <a:pt x="230" y="1"/>
                      <a:pt x="1" y="246"/>
                      <a:pt x="1" y="548"/>
                    </a:cubicBezTo>
                    <a:cubicBezTo>
                      <a:pt x="1" y="851"/>
                      <a:pt x="230" y="1095"/>
                      <a:pt x="516" y="1095"/>
                    </a:cubicBezTo>
                    <a:cubicBezTo>
                      <a:pt x="800" y="1095"/>
                      <a:pt x="1030" y="851"/>
                      <a:pt x="1030" y="548"/>
                    </a:cubicBezTo>
                    <a:cubicBezTo>
                      <a:pt x="1030" y="246"/>
                      <a:pt x="80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52">
                <a:extLst>
                  <a:ext uri="{FF2B5EF4-FFF2-40B4-BE49-F238E27FC236}">
                    <a16:creationId xmlns:a16="http://schemas.microsoft.com/office/drawing/2014/main" id="{35B8350C-DDF1-B2E1-76A8-34DC916CDF1B}"/>
                  </a:ext>
                </a:extLst>
              </p:cNvPr>
              <p:cNvSpPr/>
              <p:nvPr/>
            </p:nvSpPr>
            <p:spPr>
              <a:xfrm>
                <a:off x="5978954" y="3107861"/>
                <a:ext cx="47550" cy="50551"/>
              </a:xfrm>
              <a:custGeom>
                <a:avLst/>
                <a:gdLst/>
                <a:ahLst/>
                <a:cxnLst/>
                <a:rect l="l" t="t" r="r" b="b"/>
                <a:pathLst>
                  <a:path w="1030" h="1095" extrusionOk="0">
                    <a:moveTo>
                      <a:pt x="514" y="1"/>
                    </a:moveTo>
                    <a:cubicBezTo>
                      <a:pt x="230" y="1"/>
                      <a:pt x="0" y="246"/>
                      <a:pt x="0" y="548"/>
                    </a:cubicBezTo>
                    <a:cubicBezTo>
                      <a:pt x="0" y="851"/>
                      <a:pt x="230" y="1095"/>
                      <a:pt x="514" y="1095"/>
                    </a:cubicBezTo>
                    <a:cubicBezTo>
                      <a:pt x="799" y="1095"/>
                      <a:pt x="1030" y="851"/>
                      <a:pt x="1030" y="548"/>
                    </a:cubicBezTo>
                    <a:cubicBezTo>
                      <a:pt x="1030" y="246"/>
                      <a:pt x="799" y="1"/>
                      <a:pt x="5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0" name="Google Shape;1200;p52">
              <a:extLst>
                <a:ext uri="{FF2B5EF4-FFF2-40B4-BE49-F238E27FC236}">
                  <a16:creationId xmlns:a16="http://schemas.microsoft.com/office/drawing/2014/main" id="{A647F5C2-FF14-2D13-EA20-F8F7B0D21FA3}"/>
                </a:ext>
              </a:extLst>
            </p:cNvPr>
            <p:cNvSpPr/>
            <p:nvPr/>
          </p:nvSpPr>
          <p:spPr>
            <a:xfrm>
              <a:off x="7555840" y="3140961"/>
              <a:ext cx="624243" cy="1344925"/>
            </a:xfrm>
            <a:custGeom>
              <a:avLst/>
              <a:gdLst/>
              <a:ahLst/>
              <a:cxnLst/>
              <a:rect l="l" t="t" r="r" b="b"/>
              <a:pathLst>
                <a:path w="13522" h="29133" extrusionOk="0">
                  <a:moveTo>
                    <a:pt x="33" y="1"/>
                  </a:moveTo>
                  <a:cubicBezTo>
                    <a:pt x="31" y="1"/>
                    <a:pt x="29" y="1"/>
                    <a:pt x="27" y="1"/>
                  </a:cubicBezTo>
                  <a:cubicBezTo>
                    <a:pt x="11" y="5"/>
                    <a:pt x="0" y="22"/>
                    <a:pt x="4" y="38"/>
                  </a:cubicBezTo>
                  <a:cubicBezTo>
                    <a:pt x="576" y="2680"/>
                    <a:pt x="1299" y="5284"/>
                    <a:pt x="2117" y="7859"/>
                  </a:cubicBezTo>
                  <a:cubicBezTo>
                    <a:pt x="2939" y="10432"/>
                    <a:pt x="3840" y="12983"/>
                    <a:pt x="4895" y="15472"/>
                  </a:cubicBezTo>
                  <a:cubicBezTo>
                    <a:pt x="5422" y="16717"/>
                    <a:pt x="5984" y="17948"/>
                    <a:pt x="6588" y="19157"/>
                  </a:cubicBezTo>
                  <a:cubicBezTo>
                    <a:pt x="7188" y="20368"/>
                    <a:pt x="7828" y="21560"/>
                    <a:pt x="8526" y="22719"/>
                  </a:cubicBezTo>
                  <a:cubicBezTo>
                    <a:pt x="9902" y="25043"/>
                    <a:pt x="11516" y="27247"/>
                    <a:pt x="13466" y="29124"/>
                  </a:cubicBezTo>
                  <a:cubicBezTo>
                    <a:pt x="13472" y="29130"/>
                    <a:pt x="13480" y="29133"/>
                    <a:pt x="13488" y="29133"/>
                  </a:cubicBezTo>
                  <a:cubicBezTo>
                    <a:pt x="13496" y="29133"/>
                    <a:pt x="13504" y="29130"/>
                    <a:pt x="13509" y="29124"/>
                  </a:cubicBezTo>
                  <a:cubicBezTo>
                    <a:pt x="13522" y="29111"/>
                    <a:pt x="13521" y="29092"/>
                    <a:pt x="13508" y="29080"/>
                  </a:cubicBezTo>
                  <a:cubicBezTo>
                    <a:pt x="12552" y="28129"/>
                    <a:pt x="11687" y="27093"/>
                    <a:pt x="10886" y="26010"/>
                  </a:cubicBezTo>
                  <a:cubicBezTo>
                    <a:pt x="10078" y="24932"/>
                    <a:pt x="9348" y="23797"/>
                    <a:pt x="8663" y="22637"/>
                  </a:cubicBezTo>
                  <a:cubicBezTo>
                    <a:pt x="7976" y="21479"/>
                    <a:pt x="7344" y="20286"/>
                    <a:pt x="6753" y="19075"/>
                  </a:cubicBezTo>
                  <a:cubicBezTo>
                    <a:pt x="6158" y="17866"/>
                    <a:pt x="5606" y="16636"/>
                    <a:pt x="5088" y="15391"/>
                  </a:cubicBezTo>
                  <a:cubicBezTo>
                    <a:pt x="4038" y="12909"/>
                    <a:pt x="3108" y="10375"/>
                    <a:pt x="2274" y="7809"/>
                  </a:cubicBezTo>
                  <a:cubicBezTo>
                    <a:pt x="1858" y="6526"/>
                    <a:pt x="1467" y="5235"/>
                    <a:pt x="1101" y="3937"/>
                  </a:cubicBezTo>
                  <a:cubicBezTo>
                    <a:pt x="729" y="2641"/>
                    <a:pt x="373" y="1338"/>
                    <a:pt x="64" y="26"/>
                  </a:cubicBezTo>
                  <a:cubicBezTo>
                    <a:pt x="60" y="11"/>
                    <a:pt x="48" y="1"/>
                    <a:pt x="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52">
              <a:extLst>
                <a:ext uri="{FF2B5EF4-FFF2-40B4-BE49-F238E27FC236}">
                  <a16:creationId xmlns:a16="http://schemas.microsoft.com/office/drawing/2014/main" id="{C928AF22-90EB-4251-EE99-A587E8F86DC9}"/>
                </a:ext>
              </a:extLst>
            </p:cNvPr>
            <p:cNvSpPr/>
            <p:nvPr/>
          </p:nvSpPr>
          <p:spPr>
            <a:xfrm>
              <a:off x="7272844" y="3162151"/>
              <a:ext cx="1157911" cy="1441825"/>
            </a:xfrm>
            <a:custGeom>
              <a:avLst/>
              <a:gdLst/>
              <a:ahLst/>
              <a:cxnLst/>
              <a:rect l="l" t="t" r="r" b="b"/>
              <a:pathLst>
                <a:path w="25082" h="31232" extrusionOk="0">
                  <a:moveTo>
                    <a:pt x="35" y="1"/>
                  </a:moveTo>
                  <a:cubicBezTo>
                    <a:pt x="31" y="1"/>
                    <a:pt x="27" y="1"/>
                    <a:pt x="23" y="3"/>
                  </a:cubicBezTo>
                  <a:cubicBezTo>
                    <a:pt x="8" y="10"/>
                    <a:pt x="1" y="29"/>
                    <a:pt x="8" y="44"/>
                  </a:cubicBezTo>
                  <a:cubicBezTo>
                    <a:pt x="1362" y="3156"/>
                    <a:pt x="2919" y="6177"/>
                    <a:pt x="4598" y="9125"/>
                  </a:cubicBezTo>
                  <a:cubicBezTo>
                    <a:pt x="6281" y="12072"/>
                    <a:pt x="8088" y="14953"/>
                    <a:pt x="10089" y="17698"/>
                  </a:cubicBezTo>
                  <a:cubicBezTo>
                    <a:pt x="11085" y="19072"/>
                    <a:pt x="12141" y="20404"/>
                    <a:pt x="13241" y="21697"/>
                  </a:cubicBezTo>
                  <a:cubicBezTo>
                    <a:pt x="14338" y="22996"/>
                    <a:pt x="15500" y="24236"/>
                    <a:pt x="16727" y="25412"/>
                  </a:cubicBezTo>
                  <a:cubicBezTo>
                    <a:pt x="17331" y="26010"/>
                    <a:pt x="17976" y="26563"/>
                    <a:pt x="18613" y="27124"/>
                  </a:cubicBezTo>
                  <a:lnTo>
                    <a:pt x="19604" y="27925"/>
                  </a:lnTo>
                  <a:cubicBezTo>
                    <a:pt x="19767" y="28061"/>
                    <a:pt x="19938" y="28188"/>
                    <a:pt x="20111" y="28312"/>
                  </a:cubicBezTo>
                  <a:lnTo>
                    <a:pt x="20626" y="28686"/>
                  </a:lnTo>
                  <a:cubicBezTo>
                    <a:pt x="22012" y="29669"/>
                    <a:pt x="23478" y="30543"/>
                    <a:pt x="25033" y="31228"/>
                  </a:cubicBezTo>
                  <a:cubicBezTo>
                    <a:pt x="25038" y="31230"/>
                    <a:pt x="25042" y="31231"/>
                    <a:pt x="25046" y="31231"/>
                  </a:cubicBezTo>
                  <a:cubicBezTo>
                    <a:pt x="25058" y="31231"/>
                    <a:pt x="25069" y="31224"/>
                    <a:pt x="25074" y="31213"/>
                  </a:cubicBezTo>
                  <a:cubicBezTo>
                    <a:pt x="25082" y="31196"/>
                    <a:pt x="25074" y="31179"/>
                    <a:pt x="25059" y="31172"/>
                  </a:cubicBezTo>
                  <a:cubicBezTo>
                    <a:pt x="23517" y="30467"/>
                    <a:pt x="22069" y="29576"/>
                    <a:pt x="20704" y="28578"/>
                  </a:cubicBezTo>
                  <a:lnTo>
                    <a:pt x="20194" y="28201"/>
                  </a:lnTo>
                  <a:cubicBezTo>
                    <a:pt x="20023" y="28078"/>
                    <a:pt x="19855" y="27950"/>
                    <a:pt x="19693" y="27814"/>
                  </a:cubicBezTo>
                  <a:lnTo>
                    <a:pt x="18709" y="27011"/>
                  </a:lnTo>
                  <a:cubicBezTo>
                    <a:pt x="18077" y="26449"/>
                    <a:pt x="17437" y="25895"/>
                    <a:pt x="16838" y="25296"/>
                  </a:cubicBezTo>
                  <a:cubicBezTo>
                    <a:pt x="15622" y="24119"/>
                    <a:pt x="14469" y="22876"/>
                    <a:pt x="13382" y="21578"/>
                  </a:cubicBezTo>
                  <a:cubicBezTo>
                    <a:pt x="12292" y="20283"/>
                    <a:pt x="11245" y="18950"/>
                    <a:pt x="10258" y="17575"/>
                  </a:cubicBezTo>
                  <a:cubicBezTo>
                    <a:pt x="8265" y="14837"/>
                    <a:pt x="6434" y="11980"/>
                    <a:pt x="4742" y="9043"/>
                  </a:cubicBezTo>
                  <a:cubicBezTo>
                    <a:pt x="3895" y="7576"/>
                    <a:pt x="3082" y="6089"/>
                    <a:pt x="2305" y="4583"/>
                  </a:cubicBezTo>
                  <a:cubicBezTo>
                    <a:pt x="1522" y="3081"/>
                    <a:pt x="761" y="1564"/>
                    <a:pt x="64" y="19"/>
                  </a:cubicBezTo>
                  <a:cubicBezTo>
                    <a:pt x="59" y="8"/>
                    <a:pt x="47" y="1"/>
                    <a:pt x="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52">
              <a:extLst>
                <a:ext uri="{FF2B5EF4-FFF2-40B4-BE49-F238E27FC236}">
                  <a16:creationId xmlns:a16="http://schemas.microsoft.com/office/drawing/2014/main" id="{3C0C891D-B0EB-91B1-C0AA-D25498179B8C}"/>
                </a:ext>
              </a:extLst>
            </p:cNvPr>
            <p:cNvSpPr/>
            <p:nvPr/>
          </p:nvSpPr>
          <p:spPr>
            <a:xfrm>
              <a:off x="7387058" y="3140961"/>
              <a:ext cx="741733" cy="1351388"/>
            </a:xfrm>
            <a:custGeom>
              <a:avLst/>
              <a:gdLst/>
              <a:ahLst/>
              <a:cxnLst/>
              <a:rect l="l" t="t" r="r" b="b"/>
              <a:pathLst>
                <a:path w="16067" h="29273" extrusionOk="0">
                  <a:moveTo>
                    <a:pt x="33" y="1"/>
                  </a:moveTo>
                  <a:cubicBezTo>
                    <a:pt x="31" y="1"/>
                    <a:pt x="29" y="1"/>
                    <a:pt x="27" y="1"/>
                  </a:cubicBezTo>
                  <a:cubicBezTo>
                    <a:pt x="10" y="6"/>
                    <a:pt x="1" y="23"/>
                    <a:pt x="5" y="39"/>
                  </a:cubicBezTo>
                  <a:cubicBezTo>
                    <a:pt x="739" y="2757"/>
                    <a:pt x="1639" y="5426"/>
                    <a:pt x="2643" y="8055"/>
                  </a:cubicBezTo>
                  <a:cubicBezTo>
                    <a:pt x="3144" y="9370"/>
                    <a:pt x="3675" y="10673"/>
                    <a:pt x="4235" y="11965"/>
                  </a:cubicBezTo>
                  <a:cubicBezTo>
                    <a:pt x="4795" y="13256"/>
                    <a:pt x="5381" y="14537"/>
                    <a:pt x="6018" y="15792"/>
                  </a:cubicBezTo>
                  <a:cubicBezTo>
                    <a:pt x="6652" y="17050"/>
                    <a:pt x="7320" y="18290"/>
                    <a:pt x="8038" y="19501"/>
                  </a:cubicBezTo>
                  <a:cubicBezTo>
                    <a:pt x="8753" y="20714"/>
                    <a:pt x="9505" y="21907"/>
                    <a:pt x="10324" y="23053"/>
                  </a:cubicBezTo>
                  <a:cubicBezTo>
                    <a:pt x="11141" y="24200"/>
                    <a:pt x="11997" y="25322"/>
                    <a:pt x="12947" y="26363"/>
                  </a:cubicBezTo>
                  <a:cubicBezTo>
                    <a:pt x="13896" y="27405"/>
                    <a:pt x="14911" y="28387"/>
                    <a:pt x="16012" y="29266"/>
                  </a:cubicBezTo>
                  <a:cubicBezTo>
                    <a:pt x="16017" y="29271"/>
                    <a:pt x="16024" y="29273"/>
                    <a:pt x="16031" y="29273"/>
                  </a:cubicBezTo>
                  <a:cubicBezTo>
                    <a:pt x="16040" y="29273"/>
                    <a:pt x="16049" y="29269"/>
                    <a:pt x="16055" y="29261"/>
                  </a:cubicBezTo>
                  <a:cubicBezTo>
                    <a:pt x="16066" y="29248"/>
                    <a:pt x="16064" y="29229"/>
                    <a:pt x="16051" y="29218"/>
                  </a:cubicBezTo>
                  <a:cubicBezTo>
                    <a:pt x="14968" y="28323"/>
                    <a:pt x="13974" y="27328"/>
                    <a:pt x="13046" y="26276"/>
                  </a:cubicBezTo>
                  <a:cubicBezTo>
                    <a:pt x="12111" y="25229"/>
                    <a:pt x="11261" y="24109"/>
                    <a:pt x="10455" y="22961"/>
                  </a:cubicBezTo>
                  <a:cubicBezTo>
                    <a:pt x="9646" y="21815"/>
                    <a:pt x="8903" y="20622"/>
                    <a:pt x="8198" y="19409"/>
                  </a:cubicBezTo>
                  <a:cubicBezTo>
                    <a:pt x="7489" y="18197"/>
                    <a:pt x="6830" y="16956"/>
                    <a:pt x="6205" y="15699"/>
                  </a:cubicBezTo>
                  <a:cubicBezTo>
                    <a:pt x="4943" y="13191"/>
                    <a:pt x="3818" y="10613"/>
                    <a:pt x="2796" y="7996"/>
                  </a:cubicBezTo>
                  <a:cubicBezTo>
                    <a:pt x="2287" y="6687"/>
                    <a:pt x="1806" y="5367"/>
                    <a:pt x="1353" y="4036"/>
                  </a:cubicBezTo>
                  <a:cubicBezTo>
                    <a:pt x="894" y="2710"/>
                    <a:pt x="453" y="1373"/>
                    <a:pt x="65" y="24"/>
                  </a:cubicBezTo>
                  <a:cubicBezTo>
                    <a:pt x="61" y="9"/>
                    <a:pt x="47" y="1"/>
                    <a:pt x="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52">
              <a:extLst>
                <a:ext uri="{FF2B5EF4-FFF2-40B4-BE49-F238E27FC236}">
                  <a16:creationId xmlns:a16="http://schemas.microsoft.com/office/drawing/2014/main" id="{388136CC-EC04-E40E-3B73-3D31AFABE05F}"/>
                </a:ext>
              </a:extLst>
            </p:cNvPr>
            <p:cNvSpPr/>
            <p:nvPr/>
          </p:nvSpPr>
          <p:spPr>
            <a:xfrm>
              <a:off x="7708141" y="3140961"/>
              <a:ext cx="595159" cy="1358174"/>
            </a:xfrm>
            <a:custGeom>
              <a:avLst/>
              <a:gdLst/>
              <a:ahLst/>
              <a:cxnLst/>
              <a:rect l="l" t="t" r="r" b="b"/>
              <a:pathLst>
                <a:path w="12892" h="29420" extrusionOk="0">
                  <a:moveTo>
                    <a:pt x="34" y="1"/>
                  </a:moveTo>
                  <a:cubicBezTo>
                    <a:pt x="32" y="1"/>
                    <a:pt x="30" y="1"/>
                    <a:pt x="29" y="1"/>
                  </a:cubicBezTo>
                  <a:cubicBezTo>
                    <a:pt x="12" y="5"/>
                    <a:pt x="1" y="21"/>
                    <a:pt x="4" y="38"/>
                  </a:cubicBezTo>
                  <a:cubicBezTo>
                    <a:pt x="263" y="1364"/>
                    <a:pt x="565" y="2680"/>
                    <a:pt x="889" y="3990"/>
                  </a:cubicBezTo>
                  <a:cubicBezTo>
                    <a:pt x="1220" y="5299"/>
                    <a:pt x="1578" y="6601"/>
                    <a:pt x="1961" y="7896"/>
                  </a:cubicBezTo>
                  <a:cubicBezTo>
                    <a:pt x="2344" y="9191"/>
                    <a:pt x="2753" y="10478"/>
                    <a:pt x="3190" y="11757"/>
                  </a:cubicBezTo>
                  <a:cubicBezTo>
                    <a:pt x="3626" y="13035"/>
                    <a:pt x="4082" y="14307"/>
                    <a:pt x="4591" y="15558"/>
                  </a:cubicBezTo>
                  <a:cubicBezTo>
                    <a:pt x="5096" y="16811"/>
                    <a:pt x="5629" y="18054"/>
                    <a:pt x="6210" y="19275"/>
                  </a:cubicBezTo>
                  <a:cubicBezTo>
                    <a:pt x="6788" y="20496"/>
                    <a:pt x="7398" y="21703"/>
                    <a:pt x="8071" y="22875"/>
                  </a:cubicBezTo>
                  <a:cubicBezTo>
                    <a:pt x="8744" y="24047"/>
                    <a:pt x="9448" y="25203"/>
                    <a:pt x="10244" y="26296"/>
                  </a:cubicBezTo>
                  <a:cubicBezTo>
                    <a:pt x="11038" y="27390"/>
                    <a:pt x="11894" y="28440"/>
                    <a:pt x="12835" y="29410"/>
                  </a:cubicBezTo>
                  <a:cubicBezTo>
                    <a:pt x="12842" y="29416"/>
                    <a:pt x="12850" y="29419"/>
                    <a:pt x="12858" y="29419"/>
                  </a:cubicBezTo>
                  <a:cubicBezTo>
                    <a:pt x="12866" y="29419"/>
                    <a:pt x="12874" y="29417"/>
                    <a:pt x="12880" y="29411"/>
                  </a:cubicBezTo>
                  <a:cubicBezTo>
                    <a:pt x="12892" y="29399"/>
                    <a:pt x="12892" y="29379"/>
                    <a:pt x="12881" y="29367"/>
                  </a:cubicBezTo>
                  <a:cubicBezTo>
                    <a:pt x="11959" y="28383"/>
                    <a:pt x="11124" y="27323"/>
                    <a:pt x="10352" y="26220"/>
                  </a:cubicBezTo>
                  <a:cubicBezTo>
                    <a:pt x="9571" y="25122"/>
                    <a:pt x="8872" y="23969"/>
                    <a:pt x="8211" y="22796"/>
                  </a:cubicBezTo>
                  <a:cubicBezTo>
                    <a:pt x="7547" y="21624"/>
                    <a:pt x="6947" y="20417"/>
                    <a:pt x="6377" y="19196"/>
                  </a:cubicBezTo>
                  <a:cubicBezTo>
                    <a:pt x="5805" y="17976"/>
                    <a:pt x="5281" y="16733"/>
                    <a:pt x="4785" y="15481"/>
                  </a:cubicBezTo>
                  <a:cubicBezTo>
                    <a:pt x="3784" y="12979"/>
                    <a:pt x="2904" y="10428"/>
                    <a:pt x="2119" y="7849"/>
                  </a:cubicBezTo>
                  <a:cubicBezTo>
                    <a:pt x="1728" y="6558"/>
                    <a:pt x="1363" y="5261"/>
                    <a:pt x="1022" y="3955"/>
                  </a:cubicBezTo>
                  <a:cubicBezTo>
                    <a:pt x="677" y="2653"/>
                    <a:pt x="347" y="1345"/>
                    <a:pt x="65" y="26"/>
                  </a:cubicBezTo>
                  <a:cubicBezTo>
                    <a:pt x="62" y="11"/>
                    <a:pt x="49" y="1"/>
                    <a:pt x="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52">
              <a:extLst>
                <a:ext uri="{FF2B5EF4-FFF2-40B4-BE49-F238E27FC236}">
                  <a16:creationId xmlns:a16="http://schemas.microsoft.com/office/drawing/2014/main" id="{23EB6091-ACC0-F088-7076-896967309EF3}"/>
                </a:ext>
              </a:extLst>
            </p:cNvPr>
            <p:cNvGrpSpPr/>
            <p:nvPr/>
          </p:nvGrpSpPr>
          <p:grpSpPr>
            <a:xfrm>
              <a:off x="7186698" y="3067050"/>
              <a:ext cx="618288" cy="1455675"/>
              <a:chOff x="7186698" y="3067050"/>
              <a:chExt cx="618288" cy="1455675"/>
            </a:xfrm>
          </p:grpSpPr>
          <p:sp>
            <p:nvSpPr>
              <p:cNvPr id="1205" name="Google Shape;1205;p52">
                <a:extLst>
                  <a:ext uri="{FF2B5EF4-FFF2-40B4-BE49-F238E27FC236}">
                    <a16:creationId xmlns:a16="http://schemas.microsoft.com/office/drawing/2014/main" id="{B92CA3D0-E7A0-771A-FEEF-26C42D1F5FDA}"/>
                  </a:ext>
                </a:extLst>
              </p:cNvPr>
              <p:cNvSpPr/>
              <p:nvPr/>
            </p:nvSpPr>
            <p:spPr>
              <a:xfrm>
                <a:off x="7480636" y="3067050"/>
                <a:ext cx="30377" cy="1455675"/>
              </a:xfrm>
              <a:custGeom>
                <a:avLst/>
                <a:gdLst/>
                <a:ahLst/>
                <a:cxnLst/>
                <a:rect l="l" t="t" r="r" b="b"/>
                <a:pathLst>
                  <a:path w="658" h="31532" extrusionOk="0">
                    <a:moveTo>
                      <a:pt x="329" y="0"/>
                    </a:moveTo>
                    <a:cubicBezTo>
                      <a:pt x="149" y="0"/>
                      <a:pt x="1" y="219"/>
                      <a:pt x="1" y="489"/>
                    </a:cubicBezTo>
                    <a:lnTo>
                      <a:pt x="1" y="31044"/>
                    </a:lnTo>
                    <a:cubicBezTo>
                      <a:pt x="1" y="31314"/>
                      <a:pt x="149" y="31531"/>
                      <a:pt x="329" y="31531"/>
                    </a:cubicBezTo>
                    <a:cubicBezTo>
                      <a:pt x="511" y="31531"/>
                      <a:pt x="658" y="31314"/>
                      <a:pt x="658" y="31044"/>
                    </a:cubicBezTo>
                    <a:lnTo>
                      <a:pt x="658" y="489"/>
                    </a:lnTo>
                    <a:cubicBezTo>
                      <a:pt x="658" y="219"/>
                      <a:pt x="511" y="0"/>
                      <a:pt x="3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52">
                <a:extLst>
                  <a:ext uri="{FF2B5EF4-FFF2-40B4-BE49-F238E27FC236}">
                    <a16:creationId xmlns:a16="http://schemas.microsoft.com/office/drawing/2014/main" id="{321A6927-8736-5ECA-F7CF-192B23158503}"/>
                  </a:ext>
                </a:extLst>
              </p:cNvPr>
              <p:cNvSpPr/>
              <p:nvPr/>
            </p:nvSpPr>
            <p:spPr>
              <a:xfrm>
                <a:off x="7186698" y="3126419"/>
                <a:ext cx="618288" cy="45103"/>
              </a:xfrm>
              <a:custGeom>
                <a:avLst/>
                <a:gdLst/>
                <a:ahLst/>
                <a:cxnLst/>
                <a:rect l="l" t="t" r="r" b="b"/>
                <a:pathLst>
                  <a:path w="13393" h="977" extrusionOk="0">
                    <a:moveTo>
                      <a:pt x="329" y="0"/>
                    </a:moveTo>
                    <a:cubicBezTo>
                      <a:pt x="148" y="0"/>
                      <a:pt x="1" y="219"/>
                      <a:pt x="1" y="489"/>
                    </a:cubicBezTo>
                    <a:cubicBezTo>
                      <a:pt x="1" y="758"/>
                      <a:pt x="148" y="976"/>
                      <a:pt x="329" y="976"/>
                    </a:cubicBezTo>
                    <a:lnTo>
                      <a:pt x="13064" y="976"/>
                    </a:lnTo>
                    <a:cubicBezTo>
                      <a:pt x="13246" y="976"/>
                      <a:pt x="13393" y="758"/>
                      <a:pt x="13393" y="489"/>
                    </a:cubicBezTo>
                    <a:cubicBezTo>
                      <a:pt x="13393" y="219"/>
                      <a:pt x="13245" y="0"/>
                      <a:pt x="130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52">
                <a:extLst>
                  <a:ext uri="{FF2B5EF4-FFF2-40B4-BE49-F238E27FC236}">
                    <a16:creationId xmlns:a16="http://schemas.microsoft.com/office/drawing/2014/main" id="{81A1450C-E64C-DAB1-DD56-86FA329EFD16}"/>
                  </a:ext>
                </a:extLst>
              </p:cNvPr>
              <p:cNvSpPr/>
              <p:nvPr/>
            </p:nvSpPr>
            <p:spPr>
              <a:xfrm>
                <a:off x="7232218" y="3126419"/>
                <a:ext cx="527297" cy="270942"/>
              </a:xfrm>
              <a:custGeom>
                <a:avLst/>
                <a:gdLst/>
                <a:ahLst/>
                <a:cxnLst/>
                <a:rect l="l" t="t" r="r" b="b"/>
                <a:pathLst>
                  <a:path w="11422" h="5869" extrusionOk="0">
                    <a:moveTo>
                      <a:pt x="11046" y="0"/>
                    </a:moveTo>
                    <a:cubicBezTo>
                      <a:pt x="10988" y="0"/>
                      <a:pt x="10930" y="23"/>
                      <a:pt x="10876" y="71"/>
                    </a:cubicBezTo>
                    <a:lnTo>
                      <a:pt x="5704" y="4727"/>
                    </a:lnTo>
                    <a:lnTo>
                      <a:pt x="545" y="72"/>
                    </a:lnTo>
                    <a:cubicBezTo>
                      <a:pt x="492" y="24"/>
                      <a:pt x="433" y="1"/>
                      <a:pt x="375" y="1"/>
                    </a:cubicBezTo>
                    <a:cubicBezTo>
                      <a:pt x="264" y="1"/>
                      <a:pt x="156" y="84"/>
                      <a:pt x="94" y="235"/>
                    </a:cubicBezTo>
                    <a:cubicBezTo>
                      <a:pt x="0" y="465"/>
                      <a:pt x="49" y="766"/>
                      <a:pt x="204" y="905"/>
                    </a:cubicBezTo>
                    <a:lnTo>
                      <a:pt x="5704" y="5868"/>
                    </a:lnTo>
                    <a:lnTo>
                      <a:pt x="11216" y="905"/>
                    </a:lnTo>
                    <a:cubicBezTo>
                      <a:pt x="11372" y="766"/>
                      <a:pt x="11421" y="466"/>
                      <a:pt x="11327" y="235"/>
                    </a:cubicBezTo>
                    <a:cubicBezTo>
                      <a:pt x="11266" y="84"/>
                      <a:pt x="11157" y="0"/>
                      <a:pt x="110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52">
                <a:extLst>
                  <a:ext uri="{FF2B5EF4-FFF2-40B4-BE49-F238E27FC236}">
                    <a16:creationId xmlns:a16="http://schemas.microsoft.com/office/drawing/2014/main" id="{552ADFC3-371D-08C2-01FF-9BFBFC34604A}"/>
                  </a:ext>
                </a:extLst>
              </p:cNvPr>
              <p:cNvSpPr/>
              <p:nvPr/>
            </p:nvSpPr>
            <p:spPr>
              <a:xfrm>
                <a:off x="7186698" y="3440162"/>
                <a:ext cx="618288" cy="45103"/>
              </a:xfrm>
              <a:custGeom>
                <a:avLst/>
                <a:gdLst/>
                <a:ahLst/>
                <a:cxnLst/>
                <a:rect l="l" t="t" r="r" b="b"/>
                <a:pathLst>
                  <a:path w="13393" h="977" extrusionOk="0">
                    <a:moveTo>
                      <a:pt x="329" y="0"/>
                    </a:moveTo>
                    <a:cubicBezTo>
                      <a:pt x="148" y="0"/>
                      <a:pt x="1" y="219"/>
                      <a:pt x="1" y="488"/>
                    </a:cubicBezTo>
                    <a:cubicBezTo>
                      <a:pt x="1" y="757"/>
                      <a:pt x="148" y="976"/>
                      <a:pt x="329" y="976"/>
                    </a:cubicBezTo>
                    <a:lnTo>
                      <a:pt x="13064" y="976"/>
                    </a:lnTo>
                    <a:cubicBezTo>
                      <a:pt x="13246" y="976"/>
                      <a:pt x="13393" y="757"/>
                      <a:pt x="13393" y="488"/>
                    </a:cubicBezTo>
                    <a:cubicBezTo>
                      <a:pt x="13393" y="219"/>
                      <a:pt x="13245" y="0"/>
                      <a:pt x="130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52">
                <a:extLst>
                  <a:ext uri="{FF2B5EF4-FFF2-40B4-BE49-F238E27FC236}">
                    <a16:creationId xmlns:a16="http://schemas.microsoft.com/office/drawing/2014/main" id="{0E745ED3-3BC9-998E-9A43-E918F4A7FA09}"/>
                  </a:ext>
                </a:extLst>
              </p:cNvPr>
              <p:cNvSpPr/>
              <p:nvPr/>
            </p:nvSpPr>
            <p:spPr>
              <a:xfrm>
                <a:off x="7232218" y="3440162"/>
                <a:ext cx="527297" cy="270942"/>
              </a:xfrm>
              <a:custGeom>
                <a:avLst/>
                <a:gdLst/>
                <a:ahLst/>
                <a:cxnLst/>
                <a:rect l="l" t="t" r="r" b="b"/>
                <a:pathLst>
                  <a:path w="11422" h="5869" extrusionOk="0">
                    <a:moveTo>
                      <a:pt x="375" y="0"/>
                    </a:moveTo>
                    <a:cubicBezTo>
                      <a:pt x="264" y="0"/>
                      <a:pt x="156" y="83"/>
                      <a:pt x="94" y="235"/>
                    </a:cubicBezTo>
                    <a:cubicBezTo>
                      <a:pt x="0" y="465"/>
                      <a:pt x="49" y="766"/>
                      <a:pt x="204" y="905"/>
                    </a:cubicBezTo>
                    <a:lnTo>
                      <a:pt x="5704" y="5868"/>
                    </a:lnTo>
                    <a:lnTo>
                      <a:pt x="11216" y="905"/>
                    </a:lnTo>
                    <a:cubicBezTo>
                      <a:pt x="11372" y="766"/>
                      <a:pt x="11421" y="466"/>
                      <a:pt x="11327" y="235"/>
                    </a:cubicBezTo>
                    <a:cubicBezTo>
                      <a:pt x="11266" y="83"/>
                      <a:pt x="11157" y="0"/>
                      <a:pt x="11047" y="0"/>
                    </a:cubicBezTo>
                    <a:cubicBezTo>
                      <a:pt x="10988" y="0"/>
                      <a:pt x="10930" y="23"/>
                      <a:pt x="10876" y="71"/>
                    </a:cubicBezTo>
                    <a:lnTo>
                      <a:pt x="5704" y="4727"/>
                    </a:lnTo>
                    <a:lnTo>
                      <a:pt x="545" y="71"/>
                    </a:lnTo>
                    <a:cubicBezTo>
                      <a:pt x="492" y="23"/>
                      <a:pt x="433"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52">
                <a:extLst>
                  <a:ext uri="{FF2B5EF4-FFF2-40B4-BE49-F238E27FC236}">
                    <a16:creationId xmlns:a16="http://schemas.microsoft.com/office/drawing/2014/main" id="{06D8115E-99D1-53C2-90E5-7F41ECC94835}"/>
                  </a:ext>
                </a:extLst>
              </p:cNvPr>
              <p:cNvSpPr/>
              <p:nvPr/>
            </p:nvSpPr>
            <p:spPr>
              <a:xfrm>
                <a:off x="7231941" y="3109384"/>
                <a:ext cx="50551" cy="47550"/>
              </a:xfrm>
              <a:custGeom>
                <a:avLst/>
                <a:gdLst/>
                <a:ahLst/>
                <a:cxnLst/>
                <a:rect l="l" t="t" r="r" b="b"/>
                <a:pathLst>
                  <a:path w="1095" h="1030" extrusionOk="0">
                    <a:moveTo>
                      <a:pt x="548" y="1"/>
                    </a:moveTo>
                    <a:cubicBezTo>
                      <a:pt x="246" y="1"/>
                      <a:pt x="1" y="231"/>
                      <a:pt x="1" y="515"/>
                    </a:cubicBezTo>
                    <a:cubicBezTo>
                      <a:pt x="1" y="799"/>
                      <a:pt x="246" y="1030"/>
                      <a:pt x="548" y="1030"/>
                    </a:cubicBezTo>
                    <a:cubicBezTo>
                      <a:pt x="850" y="1030"/>
                      <a:pt x="1095" y="799"/>
                      <a:pt x="1095" y="515"/>
                    </a:cubicBezTo>
                    <a:cubicBezTo>
                      <a:pt x="1095" y="231"/>
                      <a:pt x="850" y="1"/>
                      <a:pt x="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52">
                <a:extLst>
                  <a:ext uri="{FF2B5EF4-FFF2-40B4-BE49-F238E27FC236}">
                    <a16:creationId xmlns:a16="http://schemas.microsoft.com/office/drawing/2014/main" id="{0DA9552A-99B1-9891-F0AF-1A8F9B0DA8A3}"/>
                  </a:ext>
                </a:extLst>
              </p:cNvPr>
              <p:cNvSpPr/>
              <p:nvPr/>
            </p:nvSpPr>
            <p:spPr>
              <a:xfrm>
                <a:off x="7380549" y="3109384"/>
                <a:ext cx="50551" cy="47550"/>
              </a:xfrm>
              <a:custGeom>
                <a:avLst/>
                <a:gdLst/>
                <a:ahLst/>
                <a:cxnLst/>
                <a:rect l="l" t="t" r="r" b="b"/>
                <a:pathLst>
                  <a:path w="1095" h="1030" extrusionOk="0">
                    <a:moveTo>
                      <a:pt x="547" y="1"/>
                    </a:moveTo>
                    <a:cubicBezTo>
                      <a:pt x="245" y="1"/>
                      <a:pt x="0" y="231"/>
                      <a:pt x="0" y="515"/>
                    </a:cubicBezTo>
                    <a:cubicBezTo>
                      <a:pt x="0" y="799"/>
                      <a:pt x="245" y="1030"/>
                      <a:pt x="547" y="1030"/>
                    </a:cubicBezTo>
                    <a:cubicBezTo>
                      <a:pt x="849" y="1030"/>
                      <a:pt x="1094" y="799"/>
                      <a:pt x="1094" y="515"/>
                    </a:cubicBezTo>
                    <a:cubicBezTo>
                      <a:pt x="1094" y="231"/>
                      <a:pt x="849" y="1"/>
                      <a:pt x="5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52">
                <a:extLst>
                  <a:ext uri="{FF2B5EF4-FFF2-40B4-BE49-F238E27FC236}">
                    <a16:creationId xmlns:a16="http://schemas.microsoft.com/office/drawing/2014/main" id="{0CF3EF65-4BFB-6D3A-A290-84C112CC390B}"/>
                  </a:ext>
                </a:extLst>
              </p:cNvPr>
              <p:cNvSpPr/>
              <p:nvPr/>
            </p:nvSpPr>
            <p:spPr>
              <a:xfrm>
                <a:off x="7551316" y="3107861"/>
                <a:ext cx="47642" cy="50551"/>
              </a:xfrm>
              <a:custGeom>
                <a:avLst/>
                <a:gdLst/>
                <a:ahLst/>
                <a:cxnLst/>
                <a:rect l="l" t="t" r="r" b="b"/>
                <a:pathLst>
                  <a:path w="1032" h="1095" extrusionOk="0">
                    <a:moveTo>
                      <a:pt x="516" y="1"/>
                    </a:moveTo>
                    <a:cubicBezTo>
                      <a:pt x="232" y="1"/>
                      <a:pt x="1" y="246"/>
                      <a:pt x="1" y="548"/>
                    </a:cubicBezTo>
                    <a:cubicBezTo>
                      <a:pt x="1" y="851"/>
                      <a:pt x="232" y="1095"/>
                      <a:pt x="516" y="1095"/>
                    </a:cubicBezTo>
                    <a:cubicBezTo>
                      <a:pt x="800" y="1095"/>
                      <a:pt x="1031" y="851"/>
                      <a:pt x="1031" y="548"/>
                    </a:cubicBezTo>
                    <a:cubicBezTo>
                      <a:pt x="1031" y="246"/>
                      <a:pt x="80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52">
                <a:extLst>
                  <a:ext uri="{FF2B5EF4-FFF2-40B4-BE49-F238E27FC236}">
                    <a16:creationId xmlns:a16="http://schemas.microsoft.com/office/drawing/2014/main" id="{712B1FF7-31FE-6EDE-F354-E34BDD7E5E87}"/>
                  </a:ext>
                </a:extLst>
              </p:cNvPr>
              <p:cNvSpPr/>
              <p:nvPr/>
            </p:nvSpPr>
            <p:spPr>
              <a:xfrm>
                <a:off x="7705833" y="3107861"/>
                <a:ext cx="47596" cy="50551"/>
              </a:xfrm>
              <a:custGeom>
                <a:avLst/>
                <a:gdLst/>
                <a:ahLst/>
                <a:cxnLst/>
                <a:rect l="l" t="t" r="r" b="b"/>
                <a:pathLst>
                  <a:path w="1031" h="1095" extrusionOk="0">
                    <a:moveTo>
                      <a:pt x="516" y="1"/>
                    </a:moveTo>
                    <a:cubicBezTo>
                      <a:pt x="232" y="1"/>
                      <a:pt x="1" y="246"/>
                      <a:pt x="1" y="548"/>
                    </a:cubicBezTo>
                    <a:cubicBezTo>
                      <a:pt x="1" y="851"/>
                      <a:pt x="232" y="1095"/>
                      <a:pt x="516" y="1095"/>
                    </a:cubicBezTo>
                    <a:cubicBezTo>
                      <a:pt x="800" y="1095"/>
                      <a:pt x="1031" y="851"/>
                      <a:pt x="1031" y="548"/>
                    </a:cubicBezTo>
                    <a:cubicBezTo>
                      <a:pt x="1031" y="246"/>
                      <a:pt x="800" y="1"/>
                      <a:pt x="5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14" name="Google Shape;1214;p52">
            <a:extLst>
              <a:ext uri="{FF2B5EF4-FFF2-40B4-BE49-F238E27FC236}">
                <a16:creationId xmlns:a16="http://schemas.microsoft.com/office/drawing/2014/main" id="{6F3D6BC8-D5C7-6C64-182A-08142FC3E1BD}"/>
              </a:ext>
            </a:extLst>
          </p:cNvPr>
          <p:cNvGrpSpPr/>
          <p:nvPr/>
        </p:nvGrpSpPr>
        <p:grpSpPr>
          <a:xfrm>
            <a:off x="720012" y="2495631"/>
            <a:ext cx="2347084" cy="2648034"/>
            <a:chOff x="720012" y="2495631"/>
            <a:chExt cx="2347084" cy="2648034"/>
          </a:xfrm>
        </p:grpSpPr>
        <p:grpSp>
          <p:nvGrpSpPr>
            <p:cNvPr id="1215" name="Google Shape;1215;p52">
              <a:extLst>
                <a:ext uri="{FF2B5EF4-FFF2-40B4-BE49-F238E27FC236}">
                  <a16:creationId xmlns:a16="http://schemas.microsoft.com/office/drawing/2014/main" id="{18485B83-99FF-4451-D235-C5332A38E782}"/>
                </a:ext>
              </a:extLst>
            </p:cNvPr>
            <p:cNvGrpSpPr/>
            <p:nvPr/>
          </p:nvGrpSpPr>
          <p:grpSpPr>
            <a:xfrm>
              <a:off x="720012" y="2495631"/>
              <a:ext cx="1111378" cy="2648034"/>
              <a:chOff x="720000" y="2278650"/>
              <a:chExt cx="931036" cy="2325284"/>
            </a:xfrm>
          </p:grpSpPr>
          <p:sp>
            <p:nvSpPr>
              <p:cNvPr id="1216" name="Google Shape;1216;p52">
                <a:extLst>
                  <a:ext uri="{FF2B5EF4-FFF2-40B4-BE49-F238E27FC236}">
                    <a16:creationId xmlns:a16="http://schemas.microsoft.com/office/drawing/2014/main" id="{EE2DA797-6706-0906-EDEE-9F63DDFB5063}"/>
                  </a:ext>
                </a:extLst>
              </p:cNvPr>
              <p:cNvSpPr/>
              <p:nvPr/>
            </p:nvSpPr>
            <p:spPr>
              <a:xfrm>
                <a:off x="1013378" y="2278650"/>
                <a:ext cx="344249" cy="2325284"/>
              </a:xfrm>
              <a:custGeom>
                <a:avLst/>
                <a:gdLst/>
                <a:ahLst/>
                <a:cxnLst/>
                <a:rect l="l" t="t" r="r" b="b"/>
                <a:pathLst>
                  <a:path w="11070" h="74774" extrusionOk="0">
                    <a:moveTo>
                      <a:pt x="4327" y="0"/>
                    </a:moveTo>
                    <a:cubicBezTo>
                      <a:pt x="4239" y="0"/>
                      <a:pt x="4166" y="70"/>
                      <a:pt x="4161" y="157"/>
                    </a:cubicBezTo>
                    <a:lnTo>
                      <a:pt x="6" y="74598"/>
                    </a:lnTo>
                    <a:cubicBezTo>
                      <a:pt x="1" y="74690"/>
                      <a:pt x="71" y="74768"/>
                      <a:pt x="162" y="74773"/>
                    </a:cubicBezTo>
                    <a:cubicBezTo>
                      <a:pt x="166" y="74774"/>
                      <a:pt x="171" y="74774"/>
                      <a:pt x="175" y="74774"/>
                    </a:cubicBezTo>
                    <a:cubicBezTo>
                      <a:pt x="266" y="74774"/>
                      <a:pt x="332" y="74704"/>
                      <a:pt x="337" y="74617"/>
                    </a:cubicBezTo>
                    <a:lnTo>
                      <a:pt x="4484" y="334"/>
                    </a:lnTo>
                    <a:lnTo>
                      <a:pt x="6585" y="334"/>
                    </a:lnTo>
                    <a:lnTo>
                      <a:pt x="10732" y="74617"/>
                    </a:lnTo>
                    <a:cubicBezTo>
                      <a:pt x="10737" y="74706"/>
                      <a:pt x="10810" y="74773"/>
                      <a:pt x="10898" y="74773"/>
                    </a:cubicBezTo>
                    <a:lnTo>
                      <a:pt x="10907" y="74773"/>
                    </a:lnTo>
                    <a:cubicBezTo>
                      <a:pt x="10999" y="74768"/>
                      <a:pt x="11069" y="74690"/>
                      <a:pt x="11064" y="74598"/>
                    </a:cubicBezTo>
                    <a:lnTo>
                      <a:pt x="6909" y="157"/>
                    </a:lnTo>
                    <a:cubicBezTo>
                      <a:pt x="6903" y="70"/>
                      <a:pt x="6831" y="0"/>
                      <a:pt x="67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52">
                <a:extLst>
                  <a:ext uri="{FF2B5EF4-FFF2-40B4-BE49-F238E27FC236}">
                    <a16:creationId xmlns:a16="http://schemas.microsoft.com/office/drawing/2014/main" id="{543EB20C-217F-3465-8191-04D873661423}"/>
                  </a:ext>
                </a:extLst>
              </p:cNvPr>
              <p:cNvSpPr/>
              <p:nvPr/>
            </p:nvSpPr>
            <p:spPr>
              <a:xfrm>
                <a:off x="1017825" y="2278650"/>
                <a:ext cx="326866" cy="2235568"/>
              </a:xfrm>
              <a:custGeom>
                <a:avLst/>
                <a:gdLst/>
                <a:ahLst/>
                <a:cxnLst/>
                <a:rect l="l" t="t" r="r" b="b"/>
                <a:pathLst>
                  <a:path w="10511" h="71889" extrusionOk="0">
                    <a:moveTo>
                      <a:pt x="4184" y="1"/>
                    </a:moveTo>
                    <a:cubicBezTo>
                      <a:pt x="4140" y="1"/>
                      <a:pt x="4096" y="18"/>
                      <a:pt x="4063" y="53"/>
                    </a:cubicBezTo>
                    <a:cubicBezTo>
                      <a:pt x="4001" y="119"/>
                      <a:pt x="4003" y="224"/>
                      <a:pt x="4070" y="288"/>
                    </a:cubicBezTo>
                    <a:lnTo>
                      <a:pt x="6482" y="2580"/>
                    </a:lnTo>
                    <a:lnTo>
                      <a:pt x="3819" y="4714"/>
                    </a:lnTo>
                    <a:cubicBezTo>
                      <a:pt x="3779" y="4746"/>
                      <a:pt x="3757" y="4795"/>
                      <a:pt x="3758" y="4846"/>
                    </a:cubicBezTo>
                    <a:cubicBezTo>
                      <a:pt x="3759" y="4898"/>
                      <a:pt x="3783" y="4946"/>
                      <a:pt x="3824" y="4977"/>
                    </a:cubicBezTo>
                    <a:lnTo>
                      <a:pt x="6713" y="7110"/>
                    </a:lnTo>
                    <a:lnTo>
                      <a:pt x="3545" y="9628"/>
                    </a:lnTo>
                    <a:cubicBezTo>
                      <a:pt x="3505" y="9660"/>
                      <a:pt x="3483" y="9709"/>
                      <a:pt x="3483" y="9760"/>
                    </a:cubicBezTo>
                    <a:cubicBezTo>
                      <a:pt x="3484" y="9811"/>
                      <a:pt x="3508" y="9860"/>
                      <a:pt x="3548" y="9890"/>
                    </a:cubicBezTo>
                    <a:lnTo>
                      <a:pt x="7018" y="12521"/>
                    </a:lnTo>
                    <a:lnTo>
                      <a:pt x="3217" y="15526"/>
                    </a:lnTo>
                    <a:cubicBezTo>
                      <a:pt x="3175" y="15560"/>
                      <a:pt x="3151" y="15612"/>
                      <a:pt x="3154" y="15666"/>
                    </a:cubicBezTo>
                    <a:cubicBezTo>
                      <a:pt x="3157" y="15720"/>
                      <a:pt x="3186" y="15769"/>
                      <a:pt x="3232" y="15798"/>
                    </a:cubicBezTo>
                    <a:lnTo>
                      <a:pt x="7310" y="18317"/>
                    </a:lnTo>
                    <a:lnTo>
                      <a:pt x="2894" y="21425"/>
                    </a:lnTo>
                    <a:cubicBezTo>
                      <a:pt x="2852" y="21454"/>
                      <a:pt x="2827" y="21502"/>
                      <a:pt x="2824" y="21553"/>
                    </a:cubicBezTo>
                    <a:cubicBezTo>
                      <a:pt x="2822" y="21604"/>
                      <a:pt x="2843" y="21654"/>
                      <a:pt x="2882" y="21687"/>
                    </a:cubicBezTo>
                    <a:lnTo>
                      <a:pt x="7781" y="25899"/>
                    </a:lnTo>
                    <a:lnTo>
                      <a:pt x="2374" y="30538"/>
                    </a:lnTo>
                    <a:cubicBezTo>
                      <a:pt x="2337" y="30570"/>
                      <a:pt x="2316" y="30616"/>
                      <a:pt x="2316" y="30664"/>
                    </a:cubicBezTo>
                    <a:cubicBezTo>
                      <a:pt x="2316" y="30713"/>
                      <a:pt x="2337" y="30760"/>
                      <a:pt x="2375" y="30790"/>
                    </a:cubicBezTo>
                    <a:lnTo>
                      <a:pt x="8330" y="35813"/>
                    </a:lnTo>
                    <a:lnTo>
                      <a:pt x="1784" y="41152"/>
                    </a:lnTo>
                    <a:cubicBezTo>
                      <a:pt x="1743" y="41186"/>
                      <a:pt x="1720" y="41237"/>
                      <a:pt x="1723" y="41290"/>
                    </a:cubicBezTo>
                    <a:cubicBezTo>
                      <a:pt x="1727" y="41344"/>
                      <a:pt x="1754" y="41392"/>
                      <a:pt x="1799" y="41421"/>
                    </a:cubicBezTo>
                    <a:lnTo>
                      <a:pt x="8847" y="45976"/>
                    </a:lnTo>
                    <a:lnTo>
                      <a:pt x="1266" y="50724"/>
                    </a:lnTo>
                    <a:cubicBezTo>
                      <a:pt x="1217" y="50754"/>
                      <a:pt x="1188" y="50809"/>
                      <a:pt x="1188" y="50866"/>
                    </a:cubicBezTo>
                    <a:cubicBezTo>
                      <a:pt x="1189" y="50925"/>
                      <a:pt x="1220" y="50977"/>
                      <a:pt x="1269" y="51007"/>
                    </a:cubicBezTo>
                    <a:lnTo>
                      <a:pt x="9384" y="55854"/>
                    </a:lnTo>
                    <a:lnTo>
                      <a:pt x="694" y="61024"/>
                    </a:lnTo>
                    <a:cubicBezTo>
                      <a:pt x="645" y="61054"/>
                      <a:pt x="614" y="61107"/>
                      <a:pt x="613" y="61166"/>
                    </a:cubicBezTo>
                    <a:cubicBezTo>
                      <a:pt x="612" y="61223"/>
                      <a:pt x="642" y="61278"/>
                      <a:pt x="691" y="61309"/>
                    </a:cubicBezTo>
                    <a:lnTo>
                      <a:pt x="9989" y="67155"/>
                    </a:lnTo>
                    <a:lnTo>
                      <a:pt x="123" y="71571"/>
                    </a:lnTo>
                    <a:cubicBezTo>
                      <a:pt x="38" y="71608"/>
                      <a:pt x="0" y="71707"/>
                      <a:pt x="38" y="71791"/>
                    </a:cubicBezTo>
                    <a:cubicBezTo>
                      <a:pt x="66" y="71853"/>
                      <a:pt x="127" y="71888"/>
                      <a:pt x="190" y="71888"/>
                    </a:cubicBezTo>
                    <a:cubicBezTo>
                      <a:pt x="213" y="71888"/>
                      <a:pt x="235" y="71884"/>
                      <a:pt x="257" y="71874"/>
                    </a:cubicBezTo>
                    <a:lnTo>
                      <a:pt x="10408" y="67332"/>
                    </a:lnTo>
                    <a:cubicBezTo>
                      <a:pt x="10464" y="67307"/>
                      <a:pt x="10501" y="67253"/>
                      <a:pt x="10505" y="67192"/>
                    </a:cubicBezTo>
                    <a:cubicBezTo>
                      <a:pt x="10510" y="67131"/>
                      <a:pt x="10481" y="67072"/>
                      <a:pt x="10428" y="67039"/>
                    </a:cubicBezTo>
                    <a:lnTo>
                      <a:pt x="1097" y="61171"/>
                    </a:lnTo>
                    <a:lnTo>
                      <a:pt x="9793" y="55997"/>
                    </a:lnTo>
                    <a:cubicBezTo>
                      <a:pt x="9843" y="55967"/>
                      <a:pt x="9874" y="55912"/>
                      <a:pt x="9874" y="55854"/>
                    </a:cubicBezTo>
                    <a:cubicBezTo>
                      <a:pt x="9874" y="55795"/>
                      <a:pt x="9843" y="55741"/>
                      <a:pt x="9793" y="55711"/>
                    </a:cubicBezTo>
                    <a:lnTo>
                      <a:pt x="1672" y="50861"/>
                    </a:lnTo>
                    <a:lnTo>
                      <a:pt x="9245" y="46119"/>
                    </a:lnTo>
                    <a:cubicBezTo>
                      <a:pt x="9293" y="46089"/>
                      <a:pt x="9322" y="46037"/>
                      <a:pt x="9323" y="45979"/>
                    </a:cubicBezTo>
                    <a:cubicBezTo>
                      <a:pt x="9323" y="45923"/>
                      <a:pt x="9294" y="45869"/>
                      <a:pt x="9247" y="45839"/>
                    </a:cubicBezTo>
                    <a:lnTo>
                      <a:pt x="2171" y="41266"/>
                    </a:lnTo>
                    <a:lnTo>
                      <a:pt x="8694" y="35944"/>
                    </a:lnTo>
                    <a:cubicBezTo>
                      <a:pt x="8733" y="35913"/>
                      <a:pt x="8754" y="35866"/>
                      <a:pt x="8755" y="35817"/>
                    </a:cubicBezTo>
                    <a:cubicBezTo>
                      <a:pt x="8755" y="35768"/>
                      <a:pt x="8734" y="35721"/>
                      <a:pt x="8696" y="35689"/>
                    </a:cubicBezTo>
                    <a:lnTo>
                      <a:pt x="2738" y="30663"/>
                    </a:lnTo>
                    <a:lnTo>
                      <a:pt x="8144" y="26025"/>
                    </a:lnTo>
                    <a:cubicBezTo>
                      <a:pt x="8181" y="25995"/>
                      <a:pt x="8202" y="25948"/>
                      <a:pt x="8202" y="25900"/>
                    </a:cubicBezTo>
                    <a:cubicBezTo>
                      <a:pt x="8202" y="25851"/>
                      <a:pt x="8181" y="25805"/>
                      <a:pt x="8144" y="25774"/>
                    </a:cubicBezTo>
                    <a:lnTo>
                      <a:pt x="3260" y="21575"/>
                    </a:lnTo>
                    <a:lnTo>
                      <a:pt x="7708" y="18444"/>
                    </a:lnTo>
                    <a:cubicBezTo>
                      <a:pt x="7754" y="18413"/>
                      <a:pt x="7779" y="18360"/>
                      <a:pt x="7778" y="18304"/>
                    </a:cubicBezTo>
                    <a:cubicBezTo>
                      <a:pt x="7776" y="18248"/>
                      <a:pt x="7747" y="18197"/>
                      <a:pt x="7699" y="18167"/>
                    </a:cubicBezTo>
                    <a:lnTo>
                      <a:pt x="3609" y="15640"/>
                    </a:lnTo>
                    <a:lnTo>
                      <a:pt x="7392" y="12649"/>
                    </a:lnTo>
                    <a:cubicBezTo>
                      <a:pt x="7433" y="12617"/>
                      <a:pt x="7455" y="12568"/>
                      <a:pt x="7455" y="12517"/>
                    </a:cubicBezTo>
                    <a:cubicBezTo>
                      <a:pt x="7454" y="12465"/>
                      <a:pt x="7431" y="12417"/>
                      <a:pt x="7390" y="12386"/>
                    </a:cubicBezTo>
                    <a:lnTo>
                      <a:pt x="3920" y="9755"/>
                    </a:lnTo>
                    <a:lnTo>
                      <a:pt x="7090" y="7235"/>
                    </a:lnTo>
                    <a:cubicBezTo>
                      <a:pt x="7131" y="7204"/>
                      <a:pt x="7153" y="7154"/>
                      <a:pt x="7152" y="7103"/>
                    </a:cubicBezTo>
                    <a:cubicBezTo>
                      <a:pt x="7151" y="7051"/>
                      <a:pt x="7127" y="7002"/>
                      <a:pt x="7086" y="6972"/>
                    </a:cubicBezTo>
                    <a:lnTo>
                      <a:pt x="4196" y="4838"/>
                    </a:lnTo>
                    <a:lnTo>
                      <a:pt x="6838" y="2720"/>
                    </a:lnTo>
                    <a:cubicBezTo>
                      <a:pt x="6876" y="2690"/>
                      <a:pt x="6899" y="2646"/>
                      <a:pt x="6901" y="2598"/>
                    </a:cubicBezTo>
                    <a:cubicBezTo>
                      <a:pt x="6903" y="2550"/>
                      <a:pt x="6884" y="2503"/>
                      <a:pt x="6849" y="2470"/>
                    </a:cubicBezTo>
                    <a:lnTo>
                      <a:pt x="4298" y="46"/>
                    </a:lnTo>
                    <a:cubicBezTo>
                      <a:pt x="4266" y="16"/>
                      <a:pt x="4225" y="1"/>
                      <a:pt x="41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52">
                <a:extLst>
                  <a:ext uri="{FF2B5EF4-FFF2-40B4-BE49-F238E27FC236}">
                    <a16:creationId xmlns:a16="http://schemas.microsoft.com/office/drawing/2014/main" id="{3302B6AC-3A0A-4343-3ECF-144E72769515}"/>
                  </a:ext>
                </a:extLst>
              </p:cNvPr>
              <p:cNvSpPr/>
              <p:nvPr/>
            </p:nvSpPr>
            <p:spPr>
              <a:xfrm>
                <a:off x="1026315" y="2278650"/>
                <a:ext cx="326835" cy="2235568"/>
              </a:xfrm>
              <a:custGeom>
                <a:avLst/>
                <a:gdLst/>
                <a:ahLst/>
                <a:cxnLst/>
                <a:rect l="l" t="t" r="r" b="b"/>
                <a:pathLst>
                  <a:path w="10510" h="71889" extrusionOk="0">
                    <a:moveTo>
                      <a:pt x="6325" y="1"/>
                    </a:moveTo>
                    <a:cubicBezTo>
                      <a:pt x="6285" y="1"/>
                      <a:pt x="6244" y="16"/>
                      <a:pt x="6211" y="46"/>
                    </a:cubicBezTo>
                    <a:lnTo>
                      <a:pt x="3661" y="2470"/>
                    </a:lnTo>
                    <a:cubicBezTo>
                      <a:pt x="3626" y="2503"/>
                      <a:pt x="3608" y="2550"/>
                      <a:pt x="3610" y="2598"/>
                    </a:cubicBezTo>
                    <a:cubicBezTo>
                      <a:pt x="3612" y="2646"/>
                      <a:pt x="3634" y="2690"/>
                      <a:pt x="3671" y="2720"/>
                    </a:cubicBezTo>
                    <a:lnTo>
                      <a:pt x="6315" y="4838"/>
                    </a:lnTo>
                    <a:lnTo>
                      <a:pt x="3425" y="6972"/>
                    </a:lnTo>
                    <a:cubicBezTo>
                      <a:pt x="3383" y="7002"/>
                      <a:pt x="3358" y="7052"/>
                      <a:pt x="3357" y="7103"/>
                    </a:cubicBezTo>
                    <a:cubicBezTo>
                      <a:pt x="3356" y="7154"/>
                      <a:pt x="3380" y="7204"/>
                      <a:pt x="3420" y="7236"/>
                    </a:cubicBezTo>
                    <a:lnTo>
                      <a:pt x="6590" y="9755"/>
                    </a:lnTo>
                    <a:lnTo>
                      <a:pt x="3121" y="12386"/>
                    </a:lnTo>
                    <a:cubicBezTo>
                      <a:pt x="3080" y="12417"/>
                      <a:pt x="3056" y="12465"/>
                      <a:pt x="3056" y="12517"/>
                    </a:cubicBezTo>
                    <a:cubicBezTo>
                      <a:pt x="3055" y="12568"/>
                      <a:pt x="3078" y="12617"/>
                      <a:pt x="3118" y="12649"/>
                    </a:cubicBezTo>
                    <a:lnTo>
                      <a:pt x="6902" y="15640"/>
                    </a:lnTo>
                    <a:lnTo>
                      <a:pt x="2811" y="18167"/>
                    </a:lnTo>
                    <a:cubicBezTo>
                      <a:pt x="2763" y="18197"/>
                      <a:pt x="2734" y="18248"/>
                      <a:pt x="2732" y="18304"/>
                    </a:cubicBezTo>
                    <a:cubicBezTo>
                      <a:pt x="2730" y="18360"/>
                      <a:pt x="2757" y="18413"/>
                      <a:pt x="2802" y="18445"/>
                    </a:cubicBezTo>
                    <a:lnTo>
                      <a:pt x="7250" y="21575"/>
                    </a:lnTo>
                    <a:lnTo>
                      <a:pt x="2366" y="25774"/>
                    </a:lnTo>
                    <a:cubicBezTo>
                      <a:pt x="2329" y="25806"/>
                      <a:pt x="2308" y="25851"/>
                      <a:pt x="2308" y="25900"/>
                    </a:cubicBezTo>
                    <a:cubicBezTo>
                      <a:pt x="2308" y="25948"/>
                      <a:pt x="2330" y="25995"/>
                      <a:pt x="2366" y="26025"/>
                    </a:cubicBezTo>
                    <a:lnTo>
                      <a:pt x="7772" y="30663"/>
                    </a:lnTo>
                    <a:lnTo>
                      <a:pt x="1814" y="35689"/>
                    </a:lnTo>
                    <a:cubicBezTo>
                      <a:pt x="1776" y="35721"/>
                      <a:pt x="1754" y="35768"/>
                      <a:pt x="1755" y="35817"/>
                    </a:cubicBezTo>
                    <a:cubicBezTo>
                      <a:pt x="1755" y="35866"/>
                      <a:pt x="1778" y="35914"/>
                      <a:pt x="1816" y="35944"/>
                    </a:cubicBezTo>
                    <a:lnTo>
                      <a:pt x="8339" y="41266"/>
                    </a:lnTo>
                    <a:lnTo>
                      <a:pt x="1264" y="45839"/>
                    </a:lnTo>
                    <a:cubicBezTo>
                      <a:pt x="1215" y="45869"/>
                      <a:pt x="1187" y="45923"/>
                      <a:pt x="1188" y="45980"/>
                    </a:cubicBezTo>
                    <a:cubicBezTo>
                      <a:pt x="1188" y="46037"/>
                      <a:pt x="1218" y="46089"/>
                      <a:pt x="1266" y="46120"/>
                    </a:cubicBezTo>
                    <a:lnTo>
                      <a:pt x="8838" y="50861"/>
                    </a:lnTo>
                    <a:lnTo>
                      <a:pt x="717" y="55711"/>
                    </a:lnTo>
                    <a:cubicBezTo>
                      <a:pt x="667" y="55741"/>
                      <a:pt x="637" y="55795"/>
                      <a:pt x="637" y="55855"/>
                    </a:cubicBezTo>
                    <a:cubicBezTo>
                      <a:pt x="637" y="55912"/>
                      <a:pt x="667" y="55967"/>
                      <a:pt x="718" y="55997"/>
                    </a:cubicBezTo>
                    <a:lnTo>
                      <a:pt x="9413" y="61172"/>
                    </a:lnTo>
                    <a:lnTo>
                      <a:pt x="81" y="67039"/>
                    </a:lnTo>
                    <a:cubicBezTo>
                      <a:pt x="30" y="67072"/>
                      <a:pt x="0" y="67131"/>
                      <a:pt x="4" y="67192"/>
                    </a:cubicBezTo>
                    <a:cubicBezTo>
                      <a:pt x="9" y="67253"/>
                      <a:pt x="47" y="67307"/>
                      <a:pt x="103" y="67332"/>
                    </a:cubicBezTo>
                    <a:lnTo>
                      <a:pt x="10253" y="71874"/>
                    </a:lnTo>
                    <a:cubicBezTo>
                      <a:pt x="10275" y="71884"/>
                      <a:pt x="10298" y="71888"/>
                      <a:pt x="10321" y="71888"/>
                    </a:cubicBezTo>
                    <a:cubicBezTo>
                      <a:pt x="10384" y="71888"/>
                      <a:pt x="10445" y="71853"/>
                      <a:pt x="10472" y="71791"/>
                    </a:cubicBezTo>
                    <a:cubicBezTo>
                      <a:pt x="10509" y="71707"/>
                      <a:pt x="10472" y="71608"/>
                      <a:pt x="10388" y="71571"/>
                    </a:cubicBezTo>
                    <a:lnTo>
                      <a:pt x="522" y="67155"/>
                    </a:lnTo>
                    <a:lnTo>
                      <a:pt x="9820" y="61309"/>
                    </a:lnTo>
                    <a:cubicBezTo>
                      <a:pt x="9869" y="61278"/>
                      <a:pt x="9899" y="61223"/>
                      <a:pt x="9898" y="61166"/>
                    </a:cubicBezTo>
                    <a:cubicBezTo>
                      <a:pt x="9897" y="61107"/>
                      <a:pt x="9866" y="61054"/>
                      <a:pt x="9817" y="61024"/>
                    </a:cubicBezTo>
                    <a:lnTo>
                      <a:pt x="1127" y="55854"/>
                    </a:lnTo>
                    <a:lnTo>
                      <a:pt x="9242" y="51007"/>
                    </a:lnTo>
                    <a:cubicBezTo>
                      <a:pt x="9291" y="50977"/>
                      <a:pt x="9322" y="50925"/>
                      <a:pt x="9323" y="50866"/>
                    </a:cubicBezTo>
                    <a:cubicBezTo>
                      <a:pt x="9323" y="50809"/>
                      <a:pt x="9294" y="50754"/>
                      <a:pt x="9245" y="50724"/>
                    </a:cubicBezTo>
                    <a:lnTo>
                      <a:pt x="1664" y="45976"/>
                    </a:lnTo>
                    <a:lnTo>
                      <a:pt x="8711" y="41421"/>
                    </a:lnTo>
                    <a:cubicBezTo>
                      <a:pt x="8756" y="41392"/>
                      <a:pt x="8784" y="41344"/>
                      <a:pt x="8787" y="41290"/>
                    </a:cubicBezTo>
                    <a:cubicBezTo>
                      <a:pt x="8790" y="41237"/>
                      <a:pt x="8768" y="41186"/>
                      <a:pt x="8727" y="41152"/>
                    </a:cubicBezTo>
                    <a:lnTo>
                      <a:pt x="2181" y="35813"/>
                    </a:lnTo>
                    <a:lnTo>
                      <a:pt x="8136" y="30790"/>
                    </a:lnTo>
                    <a:cubicBezTo>
                      <a:pt x="8174" y="30760"/>
                      <a:pt x="8195" y="30713"/>
                      <a:pt x="8195" y="30664"/>
                    </a:cubicBezTo>
                    <a:cubicBezTo>
                      <a:pt x="8195" y="30616"/>
                      <a:pt x="8174" y="30570"/>
                      <a:pt x="8137" y="30538"/>
                    </a:cubicBezTo>
                    <a:lnTo>
                      <a:pt x="2730" y="25899"/>
                    </a:lnTo>
                    <a:lnTo>
                      <a:pt x="7629" y="21687"/>
                    </a:lnTo>
                    <a:cubicBezTo>
                      <a:pt x="7668" y="21654"/>
                      <a:pt x="7689" y="21604"/>
                      <a:pt x="7687" y="21553"/>
                    </a:cubicBezTo>
                    <a:cubicBezTo>
                      <a:pt x="7684" y="21502"/>
                      <a:pt x="7658" y="21454"/>
                      <a:pt x="7616" y="21425"/>
                    </a:cubicBezTo>
                    <a:lnTo>
                      <a:pt x="3200" y="18317"/>
                    </a:lnTo>
                    <a:lnTo>
                      <a:pt x="7279" y="15798"/>
                    </a:lnTo>
                    <a:cubicBezTo>
                      <a:pt x="7325" y="15769"/>
                      <a:pt x="7354" y="15721"/>
                      <a:pt x="7357" y="15666"/>
                    </a:cubicBezTo>
                    <a:cubicBezTo>
                      <a:pt x="7360" y="15612"/>
                      <a:pt x="7336" y="15560"/>
                      <a:pt x="7294" y="15526"/>
                    </a:cubicBezTo>
                    <a:lnTo>
                      <a:pt x="3493" y="12521"/>
                    </a:lnTo>
                    <a:lnTo>
                      <a:pt x="6963" y="9890"/>
                    </a:lnTo>
                    <a:cubicBezTo>
                      <a:pt x="7003" y="9860"/>
                      <a:pt x="7027" y="9811"/>
                      <a:pt x="7028" y="9760"/>
                    </a:cubicBezTo>
                    <a:cubicBezTo>
                      <a:pt x="7028" y="9709"/>
                      <a:pt x="7006" y="9660"/>
                      <a:pt x="6966" y="9628"/>
                    </a:cubicBezTo>
                    <a:lnTo>
                      <a:pt x="3798" y="7110"/>
                    </a:lnTo>
                    <a:lnTo>
                      <a:pt x="6685" y="4977"/>
                    </a:lnTo>
                    <a:cubicBezTo>
                      <a:pt x="6728" y="4946"/>
                      <a:pt x="6752" y="4898"/>
                      <a:pt x="6753" y="4846"/>
                    </a:cubicBezTo>
                    <a:cubicBezTo>
                      <a:pt x="6754" y="4795"/>
                      <a:pt x="6732" y="4746"/>
                      <a:pt x="6691" y="4714"/>
                    </a:cubicBezTo>
                    <a:lnTo>
                      <a:pt x="4028" y="2580"/>
                    </a:lnTo>
                    <a:lnTo>
                      <a:pt x="6440" y="288"/>
                    </a:lnTo>
                    <a:cubicBezTo>
                      <a:pt x="6507" y="224"/>
                      <a:pt x="6510" y="119"/>
                      <a:pt x="6446" y="53"/>
                    </a:cubicBezTo>
                    <a:cubicBezTo>
                      <a:pt x="6413" y="18"/>
                      <a:pt x="6369" y="1"/>
                      <a:pt x="63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52">
                <a:extLst>
                  <a:ext uri="{FF2B5EF4-FFF2-40B4-BE49-F238E27FC236}">
                    <a16:creationId xmlns:a16="http://schemas.microsoft.com/office/drawing/2014/main" id="{4388730F-218C-73F0-9B4F-01789A9A4F52}"/>
                  </a:ext>
                </a:extLst>
              </p:cNvPr>
              <p:cNvSpPr/>
              <p:nvPr/>
            </p:nvSpPr>
            <p:spPr>
              <a:xfrm>
                <a:off x="875676" y="2424064"/>
                <a:ext cx="619618" cy="84554"/>
              </a:xfrm>
              <a:custGeom>
                <a:avLst/>
                <a:gdLst/>
                <a:ahLst/>
                <a:cxnLst/>
                <a:rect l="l" t="t" r="r" b="b"/>
                <a:pathLst>
                  <a:path w="19925" h="2719" extrusionOk="0">
                    <a:moveTo>
                      <a:pt x="19592" y="333"/>
                    </a:moveTo>
                    <a:lnTo>
                      <a:pt x="19592" y="673"/>
                    </a:lnTo>
                    <a:lnTo>
                      <a:pt x="9962" y="2384"/>
                    </a:lnTo>
                    <a:lnTo>
                      <a:pt x="333" y="673"/>
                    </a:lnTo>
                    <a:lnTo>
                      <a:pt x="333" y="333"/>
                    </a:lnTo>
                    <a:close/>
                    <a:moveTo>
                      <a:pt x="167" y="1"/>
                    </a:moveTo>
                    <a:cubicBezTo>
                      <a:pt x="75" y="1"/>
                      <a:pt x="0" y="76"/>
                      <a:pt x="0" y="167"/>
                    </a:cubicBezTo>
                    <a:lnTo>
                      <a:pt x="0" y="813"/>
                    </a:lnTo>
                    <a:cubicBezTo>
                      <a:pt x="0" y="893"/>
                      <a:pt x="59" y="963"/>
                      <a:pt x="138" y="976"/>
                    </a:cubicBezTo>
                    <a:lnTo>
                      <a:pt x="9934" y="2716"/>
                    </a:lnTo>
                    <a:cubicBezTo>
                      <a:pt x="9943" y="2718"/>
                      <a:pt x="9953" y="2719"/>
                      <a:pt x="9962" y="2719"/>
                    </a:cubicBezTo>
                    <a:cubicBezTo>
                      <a:pt x="9973" y="2719"/>
                      <a:pt x="9982" y="2718"/>
                      <a:pt x="9992" y="2716"/>
                    </a:cubicBezTo>
                    <a:lnTo>
                      <a:pt x="19788" y="976"/>
                    </a:lnTo>
                    <a:cubicBezTo>
                      <a:pt x="19867" y="963"/>
                      <a:pt x="19924" y="893"/>
                      <a:pt x="19924" y="813"/>
                    </a:cubicBezTo>
                    <a:lnTo>
                      <a:pt x="19924" y="167"/>
                    </a:lnTo>
                    <a:cubicBezTo>
                      <a:pt x="19924" y="76"/>
                      <a:pt x="19850" y="1"/>
                      <a:pt x="197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52">
                <a:extLst>
                  <a:ext uri="{FF2B5EF4-FFF2-40B4-BE49-F238E27FC236}">
                    <a16:creationId xmlns:a16="http://schemas.microsoft.com/office/drawing/2014/main" id="{5B8C62EE-937A-1276-13D2-BA8A73E0364F}"/>
                  </a:ext>
                </a:extLst>
              </p:cNvPr>
              <p:cNvSpPr/>
              <p:nvPr/>
            </p:nvSpPr>
            <p:spPr>
              <a:xfrm>
                <a:off x="875676" y="2424064"/>
                <a:ext cx="266226" cy="114408"/>
              </a:xfrm>
              <a:custGeom>
                <a:avLst/>
                <a:gdLst/>
                <a:ahLst/>
                <a:cxnLst/>
                <a:rect l="l" t="t" r="r" b="b"/>
                <a:pathLst>
                  <a:path w="8561" h="3679" extrusionOk="0">
                    <a:moveTo>
                      <a:pt x="167" y="1"/>
                    </a:moveTo>
                    <a:cubicBezTo>
                      <a:pt x="140" y="1"/>
                      <a:pt x="113" y="7"/>
                      <a:pt x="89" y="20"/>
                    </a:cubicBezTo>
                    <a:cubicBezTo>
                      <a:pt x="34" y="49"/>
                      <a:pt x="0" y="106"/>
                      <a:pt x="0" y="167"/>
                    </a:cubicBezTo>
                    <a:lnTo>
                      <a:pt x="0" y="3512"/>
                    </a:lnTo>
                    <a:cubicBezTo>
                      <a:pt x="0" y="3603"/>
                      <a:pt x="75" y="3678"/>
                      <a:pt x="167" y="3678"/>
                    </a:cubicBezTo>
                    <a:cubicBezTo>
                      <a:pt x="259" y="3678"/>
                      <a:pt x="333" y="3603"/>
                      <a:pt x="334" y="3512"/>
                    </a:cubicBezTo>
                    <a:lnTo>
                      <a:pt x="334" y="481"/>
                    </a:lnTo>
                    <a:lnTo>
                      <a:pt x="1362" y="1179"/>
                    </a:lnTo>
                    <a:cubicBezTo>
                      <a:pt x="1390" y="1198"/>
                      <a:pt x="1423" y="1208"/>
                      <a:pt x="1456" y="1208"/>
                    </a:cubicBezTo>
                    <a:cubicBezTo>
                      <a:pt x="1482" y="1208"/>
                      <a:pt x="1508" y="1202"/>
                      <a:pt x="1532" y="1189"/>
                    </a:cubicBezTo>
                    <a:lnTo>
                      <a:pt x="3101" y="378"/>
                    </a:lnTo>
                    <a:lnTo>
                      <a:pt x="4095" y="1637"/>
                    </a:lnTo>
                    <a:cubicBezTo>
                      <a:pt x="4127" y="1678"/>
                      <a:pt x="4176" y="1700"/>
                      <a:pt x="4225" y="1700"/>
                    </a:cubicBezTo>
                    <a:cubicBezTo>
                      <a:pt x="4256" y="1700"/>
                      <a:pt x="4287" y="1691"/>
                      <a:pt x="4315" y="1674"/>
                    </a:cubicBezTo>
                    <a:lnTo>
                      <a:pt x="6350" y="381"/>
                    </a:lnTo>
                    <a:lnTo>
                      <a:pt x="8257" y="2386"/>
                    </a:lnTo>
                    <a:cubicBezTo>
                      <a:pt x="8289" y="2420"/>
                      <a:pt x="8333" y="2437"/>
                      <a:pt x="8377" y="2437"/>
                    </a:cubicBezTo>
                    <a:cubicBezTo>
                      <a:pt x="8418" y="2437"/>
                      <a:pt x="8459" y="2422"/>
                      <a:pt x="8492" y="2391"/>
                    </a:cubicBezTo>
                    <a:cubicBezTo>
                      <a:pt x="8557" y="2329"/>
                      <a:pt x="8560" y="2223"/>
                      <a:pt x="8497" y="2156"/>
                    </a:cubicBezTo>
                    <a:lnTo>
                      <a:pt x="6497" y="53"/>
                    </a:lnTo>
                    <a:cubicBezTo>
                      <a:pt x="6464" y="19"/>
                      <a:pt x="6420" y="1"/>
                      <a:pt x="6376" y="1"/>
                    </a:cubicBezTo>
                    <a:cubicBezTo>
                      <a:pt x="6345" y="1"/>
                      <a:pt x="6315" y="10"/>
                      <a:pt x="6287" y="27"/>
                    </a:cubicBezTo>
                    <a:lnTo>
                      <a:pt x="4262" y="1313"/>
                    </a:lnTo>
                    <a:lnTo>
                      <a:pt x="3276" y="65"/>
                    </a:lnTo>
                    <a:cubicBezTo>
                      <a:pt x="3244" y="23"/>
                      <a:pt x="3195" y="1"/>
                      <a:pt x="3145" y="1"/>
                    </a:cubicBezTo>
                    <a:cubicBezTo>
                      <a:pt x="3120" y="1"/>
                      <a:pt x="3094" y="7"/>
                      <a:pt x="3070" y="19"/>
                    </a:cubicBezTo>
                    <a:lnTo>
                      <a:pt x="1466" y="849"/>
                    </a:lnTo>
                    <a:lnTo>
                      <a:pt x="260" y="30"/>
                    </a:lnTo>
                    <a:cubicBezTo>
                      <a:pt x="232" y="11"/>
                      <a:pt x="200" y="1"/>
                      <a:pt x="1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52">
                <a:extLst>
                  <a:ext uri="{FF2B5EF4-FFF2-40B4-BE49-F238E27FC236}">
                    <a16:creationId xmlns:a16="http://schemas.microsoft.com/office/drawing/2014/main" id="{871801C2-8261-F4F7-03BA-BAFE764BDE54}"/>
                  </a:ext>
                </a:extLst>
              </p:cNvPr>
              <p:cNvSpPr/>
              <p:nvPr/>
            </p:nvSpPr>
            <p:spPr>
              <a:xfrm>
                <a:off x="1229105" y="2424064"/>
                <a:ext cx="266226" cy="114408"/>
              </a:xfrm>
              <a:custGeom>
                <a:avLst/>
                <a:gdLst/>
                <a:ahLst/>
                <a:cxnLst/>
                <a:rect l="l" t="t" r="r" b="b"/>
                <a:pathLst>
                  <a:path w="8561" h="3679" extrusionOk="0">
                    <a:moveTo>
                      <a:pt x="8395" y="0"/>
                    </a:moveTo>
                    <a:cubicBezTo>
                      <a:pt x="8362" y="0"/>
                      <a:pt x="8329" y="10"/>
                      <a:pt x="8301" y="30"/>
                    </a:cubicBezTo>
                    <a:lnTo>
                      <a:pt x="7095" y="848"/>
                    </a:lnTo>
                    <a:lnTo>
                      <a:pt x="5491" y="19"/>
                    </a:lnTo>
                    <a:cubicBezTo>
                      <a:pt x="5467" y="7"/>
                      <a:pt x="5440" y="1"/>
                      <a:pt x="5415" y="1"/>
                    </a:cubicBezTo>
                    <a:cubicBezTo>
                      <a:pt x="5365" y="1"/>
                      <a:pt x="5317" y="23"/>
                      <a:pt x="5285" y="64"/>
                    </a:cubicBezTo>
                    <a:lnTo>
                      <a:pt x="4298" y="1313"/>
                    </a:lnTo>
                    <a:lnTo>
                      <a:pt x="2273" y="27"/>
                    </a:lnTo>
                    <a:cubicBezTo>
                      <a:pt x="2246" y="9"/>
                      <a:pt x="2215" y="0"/>
                      <a:pt x="2185" y="0"/>
                    </a:cubicBezTo>
                    <a:cubicBezTo>
                      <a:pt x="2140" y="0"/>
                      <a:pt x="2096" y="18"/>
                      <a:pt x="2064" y="52"/>
                    </a:cubicBezTo>
                    <a:lnTo>
                      <a:pt x="64" y="2156"/>
                    </a:lnTo>
                    <a:cubicBezTo>
                      <a:pt x="0" y="2223"/>
                      <a:pt x="3" y="2328"/>
                      <a:pt x="70" y="2391"/>
                    </a:cubicBezTo>
                    <a:cubicBezTo>
                      <a:pt x="102" y="2422"/>
                      <a:pt x="143" y="2437"/>
                      <a:pt x="184" y="2437"/>
                    </a:cubicBezTo>
                    <a:cubicBezTo>
                      <a:pt x="228" y="2437"/>
                      <a:pt x="272" y="2420"/>
                      <a:pt x="304" y="2385"/>
                    </a:cubicBezTo>
                    <a:lnTo>
                      <a:pt x="2211" y="381"/>
                    </a:lnTo>
                    <a:lnTo>
                      <a:pt x="4246" y="1674"/>
                    </a:lnTo>
                    <a:cubicBezTo>
                      <a:pt x="4274" y="1691"/>
                      <a:pt x="4305" y="1700"/>
                      <a:pt x="4336" y="1700"/>
                    </a:cubicBezTo>
                    <a:cubicBezTo>
                      <a:pt x="4385" y="1700"/>
                      <a:pt x="4433" y="1678"/>
                      <a:pt x="4466" y="1637"/>
                    </a:cubicBezTo>
                    <a:lnTo>
                      <a:pt x="5460" y="378"/>
                    </a:lnTo>
                    <a:lnTo>
                      <a:pt x="7029" y="1189"/>
                    </a:lnTo>
                    <a:cubicBezTo>
                      <a:pt x="7053" y="1202"/>
                      <a:pt x="7079" y="1208"/>
                      <a:pt x="7105" y="1208"/>
                    </a:cubicBezTo>
                    <a:cubicBezTo>
                      <a:pt x="7138" y="1208"/>
                      <a:pt x="7171" y="1198"/>
                      <a:pt x="7200" y="1179"/>
                    </a:cubicBezTo>
                    <a:lnTo>
                      <a:pt x="8228" y="481"/>
                    </a:lnTo>
                    <a:lnTo>
                      <a:pt x="8228" y="3512"/>
                    </a:lnTo>
                    <a:cubicBezTo>
                      <a:pt x="8228" y="3603"/>
                      <a:pt x="8302" y="3678"/>
                      <a:pt x="8394" y="3678"/>
                    </a:cubicBezTo>
                    <a:cubicBezTo>
                      <a:pt x="8485" y="3678"/>
                      <a:pt x="8559" y="3603"/>
                      <a:pt x="8560" y="3512"/>
                    </a:cubicBezTo>
                    <a:lnTo>
                      <a:pt x="8560" y="167"/>
                    </a:lnTo>
                    <a:cubicBezTo>
                      <a:pt x="8560" y="106"/>
                      <a:pt x="8526" y="48"/>
                      <a:pt x="8472" y="19"/>
                    </a:cubicBezTo>
                    <a:cubicBezTo>
                      <a:pt x="8448" y="7"/>
                      <a:pt x="8421" y="0"/>
                      <a:pt x="83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52">
                <a:extLst>
                  <a:ext uri="{FF2B5EF4-FFF2-40B4-BE49-F238E27FC236}">
                    <a16:creationId xmlns:a16="http://schemas.microsoft.com/office/drawing/2014/main" id="{C76B1979-DBD8-4667-F1B9-4232645ADCA3}"/>
                  </a:ext>
                </a:extLst>
              </p:cNvPr>
              <p:cNvSpPr/>
              <p:nvPr/>
            </p:nvSpPr>
            <p:spPr>
              <a:xfrm>
                <a:off x="845511" y="3148989"/>
                <a:ext cx="679978" cy="91924"/>
              </a:xfrm>
              <a:custGeom>
                <a:avLst/>
                <a:gdLst/>
                <a:ahLst/>
                <a:cxnLst/>
                <a:rect l="l" t="t" r="r" b="b"/>
                <a:pathLst>
                  <a:path w="21866" h="2956" extrusionOk="0">
                    <a:moveTo>
                      <a:pt x="10932" y="335"/>
                    </a:moveTo>
                    <a:lnTo>
                      <a:pt x="21533" y="2218"/>
                    </a:lnTo>
                    <a:lnTo>
                      <a:pt x="21533" y="2623"/>
                    </a:lnTo>
                    <a:lnTo>
                      <a:pt x="333" y="2623"/>
                    </a:lnTo>
                    <a:lnTo>
                      <a:pt x="333" y="2218"/>
                    </a:lnTo>
                    <a:lnTo>
                      <a:pt x="10932" y="335"/>
                    </a:lnTo>
                    <a:close/>
                    <a:moveTo>
                      <a:pt x="10933" y="1"/>
                    </a:moveTo>
                    <a:cubicBezTo>
                      <a:pt x="10923" y="1"/>
                      <a:pt x="10913" y="2"/>
                      <a:pt x="10904" y="4"/>
                    </a:cubicBezTo>
                    <a:lnTo>
                      <a:pt x="138" y="1916"/>
                    </a:lnTo>
                    <a:cubicBezTo>
                      <a:pt x="58" y="1930"/>
                      <a:pt x="1" y="1999"/>
                      <a:pt x="1" y="2080"/>
                    </a:cubicBezTo>
                    <a:lnTo>
                      <a:pt x="1" y="2789"/>
                    </a:lnTo>
                    <a:cubicBezTo>
                      <a:pt x="1" y="2880"/>
                      <a:pt x="75" y="2955"/>
                      <a:pt x="167" y="2955"/>
                    </a:cubicBezTo>
                    <a:lnTo>
                      <a:pt x="21699" y="2955"/>
                    </a:lnTo>
                    <a:cubicBezTo>
                      <a:pt x="21790" y="2955"/>
                      <a:pt x="21865" y="2880"/>
                      <a:pt x="21865" y="2789"/>
                    </a:cubicBezTo>
                    <a:lnTo>
                      <a:pt x="21865" y="2080"/>
                    </a:lnTo>
                    <a:cubicBezTo>
                      <a:pt x="21865" y="1999"/>
                      <a:pt x="21807" y="1930"/>
                      <a:pt x="21728" y="1916"/>
                    </a:cubicBezTo>
                    <a:lnTo>
                      <a:pt x="10962" y="4"/>
                    </a:lnTo>
                    <a:cubicBezTo>
                      <a:pt x="10952" y="2"/>
                      <a:pt x="10943" y="1"/>
                      <a:pt x="10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52">
                <a:extLst>
                  <a:ext uri="{FF2B5EF4-FFF2-40B4-BE49-F238E27FC236}">
                    <a16:creationId xmlns:a16="http://schemas.microsoft.com/office/drawing/2014/main" id="{EC446A3B-150A-E2BA-E682-C6D208EBCAD0}"/>
                  </a:ext>
                </a:extLst>
              </p:cNvPr>
              <p:cNvSpPr/>
              <p:nvPr/>
            </p:nvSpPr>
            <p:spPr>
              <a:xfrm>
                <a:off x="845511" y="3164444"/>
                <a:ext cx="258762" cy="173337"/>
              </a:xfrm>
              <a:custGeom>
                <a:avLst/>
                <a:gdLst/>
                <a:ahLst/>
                <a:cxnLst/>
                <a:rect l="l" t="t" r="r" b="b"/>
                <a:pathLst>
                  <a:path w="8321" h="5574" extrusionOk="0">
                    <a:moveTo>
                      <a:pt x="8135" y="1"/>
                    </a:moveTo>
                    <a:cubicBezTo>
                      <a:pt x="8089" y="1"/>
                      <a:pt x="8043" y="20"/>
                      <a:pt x="8011" y="57"/>
                    </a:cubicBezTo>
                    <a:lnTo>
                      <a:pt x="6255" y="2055"/>
                    </a:lnTo>
                    <a:lnTo>
                      <a:pt x="4739" y="667"/>
                    </a:lnTo>
                    <a:cubicBezTo>
                      <a:pt x="4710" y="640"/>
                      <a:pt x="4670" y="624"/>
                      <a:pt x="4630" y="624"/>
                    </a:cubicBezTo>
                    <a:cubicBezTo>
                      <a:pt x="4627" y="624"/>
                      <a:pt x="4623" y="624"/>
                      <a:pt x="4620" y="624"/>
                    </a:cubicBezTo>
                    <a:cubicBezTo>
                      <a:pt x="4576" y="626"/>
                      <a:pt x="4534" y="646"/>
                      <a:pt x="4504" y="678"/>
                    </a:cubicBezTo>
                    <a:lnTo>
                      <a:pt x="3228" y="2081"/>
                    </a:lnTo>
                    <a:lnTo>
                      <a:pt x="1803" y="1259"/>
                    </a:lnTo>
                    <a:cubicBezTo>
                      <a:pt x="1777" y="1244"/>
                      <a:pt x="1748" y="1236"/>
                      <a:pt x="1719" y="1236"/>
                    </a:cubicBezTo>
                    <a:cubicBezTo>
                      <a:pt x="1691" y="1236"/>
                      <a:pt x="1663" y="1243"/>
                      <a:pt x="1637" y="1258"/>
                    </a:cubicBezTo>
                    <a:lnTo>
                      <a:pt x="84" y="2147"/>
                    </a:lnTo>
                    <a:cubicBezTo>
                      <a:pt x="32" y="2177"/>
                      <a:pt x="1" y="2231"/>
                      <a:pt x="1" y="2292"/>
                    </a:cubicBezTo>
                    <a:lnTo>
                      <a:pt x="1" y="5408"/>
                    </a:lnTo>
                    <a:cubicBezTo>
                      <a:pt x="1" y="5499"/>
                      <a:pt x="75" y="5573"/>
                      <a:pt x="167" y="5573"/>
                    </a:cubicBezTo>
                    <a:cubicBezTo>
                      <a:pt x="258" y="5573"/>
                      <a:pt x="333" y="5499"/>
                      <a:pt x="333" y="5408"/>
                    </a:cubicBezTo>
                    <a:lnTo>
                      <a:pt x="333" y="2389"/>
                    </a:lnTo>
                    <a:lnTo>
                      <a:pt x="1720" y="1594"/>
                    </a:lnTo>
                    <a:lnTo>
                      <a:pt x="3178" y="2436"/>
                    </a:lnTo>
                    <a:cubicBezTo>
                      <a:pt x="3204" y="2451"/>
                      <a:pt x="3233" y="2458"/>
                      <a:pt x="3261" y="2458"/>
                    </a:cubicBezTo>
                    <a:cubicBezTo>
                      <a:pt x="3306" y="2458"/>
                      <a:pt x="3351" y="2439"/>
                      <a:pt x="3383" y="2404"/>
                    </a:cubicBezTo>
                    <a:lnTo>
                      <a:pt x="4637" y="1026"/>
                    </a:lnTo>
                    <a:lnTo>
                      <a:pt x="6155" y="2414"/>
                    </a:lnTo>
                    <a:cubicBezTo>
                      <a:pt x="6187" y="2443"/>
                      <a:pt x="6229" y="2457"/>
                      <a:pt x="6272" y="2457"/>
                    </a:cubicBezTo>
                    <a:cubicBezTo>
                      <a:pt x="6273" y="2457"/>
                      <a:pt x="6275" y="2457"/>
                      <a:pt x="6276" y="2457"/>
                    </a:cubicBezTo>
                    <a:cubicBezTo>
                      <a:pt x="6321" y="2455"/>
                      <a:pt x="6362" y="2435"/>
                      <a:pt x="6392" y="2401"/>
                    </a:cubicBezTo>
                    <a:lnTo>
                      <a:pt x="8260" y="276"/>
                    </a:lnTo>
                    <a:cubicBezTo>
                      <a:pt x="8321" y="208"/>
                      <a:pt x="8313" y="103"/>
                      <a:pt x="8245" y="42"/>
                    </a:cubicBezTo>
                    <a:cubicBezTo>
                      <a:pt x="8213" y="15"/>
                      <a:pt x="8174" y="1"/>
                      <a:pt x="81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52">
                <a:extLst>
                  <a:ext uri="{FF2B5EF4-FFF2-40B4-BE49-F238E27FC236}">
                    <a16:creationId xmlns:a16="http://schemas.microsoft.com/office/drawing/2014/main" id="{701227B4-0F34-0D35-7F1C-A0E71973440C}"/>
                  </a:ext>
                </a:extLst>
              </p:cNvPr>
              <p:cNvSpPr/>
              <p:nvPr/>
            </p:nvSpPr>
            <p:spPr>
              <a:xfrm>
                <a:off x="1266733" y="3164444"/>
                <a:ext cx="258762" cy="173337"/>
              </a:xfrm>
              <a:custGeom>
                <a:avLst/>
                <a:gdLst/>
                <a:ahLst/>
                <a:cxnLst/>
                <a:rect l="l" t="t" r="r" b="b"/>
                <a:pathLst>
                  <a:path w="8321" h="5574" extrusionOk="0">
                    <a:moveTo>
                      <a:pt x="185" y="0"/>
                    </a:moveTo>
                    <a:cubicBezTo>
                      <a:pt x="146" y="0"/>
                      <a:pt x="107" y="14"/>
                      <a:pt x="75" y="41"/>
                    </a:cubicBezTo>
                    <a:cubicBezTo>
                      <a:pt x="6" y="102"/>
                      <a:pt x="0" y="208"/>
                      <a:pt x="61" y="276"/>
                    </a:cubicBezTo>
                    <a:lnTo>
                      <a:pt x="1929" y="2401"/>
                    </a:lnTo>
                    <a:cubicBezTo>
                      <a:pt x="1957" y="2435"/>
                      <a:pt x="1999" y="2455"/>
                      <a:pt x="2044" y="2457"/>
                    </a:cubicBezTo>
                    <a:cubicBezTo>
                      <a:pt x="2045" y="2457"/>
                      <a:pt x="2046" y="2457"/>
                      <a:pt x="2048" y="2457"/>
                    </a:cubicBezTo>
                    <a:cubicBezTo>
                      <a:pt x="2091" y="2457"/>
                      <a:pt x="2133" y="2443"/>
                      <a:pt x="2166" y="2414"/>
                    </a:cubicBezTo>
                    <a:lnTo>
                      <a:pt x="3682" y="1025"/>
                    </a:lnTo>
                    <a:lnTo>
                      <a:pt x="4937" y="2404"/>
                    </a:lnTo>
                    <a:cubicBezTo>
                      <a:pt x="4969" y="2439"/>
                      <a:pt x="5014" y="2458"/>
                      <a:pt x="5060" y="2458"/>
                    </a:cubicBezTo>
                    <a:cubicBezTo>
                      <a:pt x="5088" y="2458"/>
                      <a:pt x="5117" y="2451"/>
                      <a:pt x="5143" y="2436"/>
                    </a:cubicBezTo>
                    <a:lnTo>
                      <a:pt x="6601" y="1594"/>
                    </a:lnTo>
                    <a:lnTo>
                      <a:pt x="7988" y="2387"/>
                    </a:lnTo>
                    <a:lnTo>
                      <a:pt x="7988" y="5408"/>
                    </a:lnTo>
                    <a:cubicBezTo>
                      <a:pt x="7988" y="5499"/>
                      <a:pt x="8063" y="5573"/>
                      <a:pt x="8154" y="5573"/>
                    </a:cubicBezTo>
                    <a:cubicBezTo>
                      <a:pt x="8245" y="5573"/>
                      <a:pt x="8320" y="5499"/>
                      <a:pt x="8320" y="5407"/>
                    </a:cubicBezTo>
                    <a:lnTo>
                      <a:pt x="8320" y="2291"/>
                    </a:lnTo>
                    <a:cubicBezTo>
                      <a:pt x="8320" y="2231"/>
                      <a:pt x="8288" y="2177"/>
                      <a:pt x="8236" y="2147"/>
                    </a:cubicBezTo>
                    <a:lnTo>
                      <a:pt x="6683" y="1258"/>
                    </a:lnTo>
                    <a:cubicBezTo>
                      <a:pt x="6658" y="1243"/>
                      <a:pt x="6629" y="1236"/>
                      <a:pt x="6601" y="1236"/>
                    </a:cubicBezTo>
                    <a:cubicBezTo>
                      <a:pt x="6572" y="1236"/>
                      <a:pt x="6543" y="1244"/>
                      <a:pt x="6517" y="1259"/>
                    </a:cubicBezTo>
                    <a:lnTo>
                      <a:pt x="5093" y="2081"/>
                    </a:lnTo>
                    <a:lnTo>
                      <a:pt x="3816" y="678"/>
                    </a:lnTo>
                    <a:cubicBezTo>
                      <a:pt x="3786" y="645"/>
                      <a:pt x="3745" y="625"/>
                      <a:pt x="3701" y="624"/>
                    </a:cubicBezTo>
                    <a:cubicBezTo>
                      <a:pt x="3698" y="624"/>
                      <a:pt x="3696" y="624"/>
                      <a:pt x="3693" y="624"/>
                    </a:cubicBezTo>
                    <a:cubicBezTo>
                      <a:pt x="3652" y="624"/>
                      <a:pt x="3612" y="639"/>
                      <a:pt x="3581" y="667"/>
                    </a:cubicBezTo>
                    <a:lnTo>
                      <a:pt x="2066" y="2054"/>
                    </a:lnTo>
                    <a:lnTo>
                      <a:pt x="310" y="57"/>
                    </a:lnTo>
                    <a:cubicBezTo>
                      <a:pt x="277" y="19"/>
                      <a:pt x="231" y="0"/>
                      <a:pt x="1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52">
                <a:extLst>
                  <a:ext uri="{FF2B5EF4-FFF2-40B4-BE49-F238E27FC236}">
                    <a16:creationId xmlns:a16="http://schemas.microsoft.com/office/drawing/2014/main" id="{090461F0-9BC3-7932-9C49-2C8B4FB55F0B}"/>
                  </a:ext>
                </a:extLst>
              </p:cNvPr>
              <p:cNvSpPr/>
              <p:nvPr/>
            </p:nvSpPr>
            <p:spPr>
              <a:xfrm>
                <a:off x="720653" y="2800194"/>
                <a:ext cx="929660" cy="101253"/>
              </a:xfrm>
              <a:custGeom>
                <a:avLst/>
                <a:gdLst/>
                <a:ahLst/>
                <a:cxnLst/>
                <a:rect l="l" t="t" r="r" b="b"/>
                <a:pathLst>
                  <a:path w="29895" h="3256" extrusionOk="0">
                    <a:moveTo>
                      <a:pt x="14947" y="333"/>
                    </a:moveTo>
                    <a:lnTo>
                      <a:pt x="29562" y="2262"/>
                    </a:lnTo>
                    <a:lnTo>
                      <a:pt x="29562" y="2924"/>
                    </a:lnTo>
                    <a:lnTo>
                      <a:pt x="333" y="2924"/>
                    </a:lnTo>
                    <a:lnTo>
                      <a:pt x="333" y="2262"/>
                    </a:lnTo>
                    <a:lnTo>
                      <a:pt x="14947" y="333"/>
                    </a:lnTo>
                    <a:close/>
                    <a:moveTo>
                      <a:pt x="14948" y="0"/>
                    </a:moveTo>
                    <a:cubicBezTo>
                      <a:pt x="14940" y="0"/>
                      <a:pt x="14933" y="1"/>
                      <a:pt x="14926" y="2"/>
                    </a:cubicBezTo>
                    <a:lnTo>
                      <a:pt x="146" y="1951"/>
                    </a:lnTo>
                    <a:cubicBezTo>
                      <a:pt x="62" y="1963"/>
                      <a:pt x="1" y="2033"/>
                      <a:pt x="1" y="2117"/>
                    </a:cubicBezTo>
                    <a:lnTo>
                      <a:pt x="1" y="3091"/>
                    </a:lnTo>
                    <a:cubicBezTo>
                      <a:pt x="1" y="3182"/>
                      <a:pt x="76" y="3256"/>
                      <a:pt x="167" y="3256"/>
                    </a:cubicBezTo>
                    <a:lnTo>
                      <a:pt x="29729" y="3256"/>
                    </a:lnTo>
                    <a:cubicBezTo>
                      <a:pt x="29820" y="3256"/>
                      <a:pt x="29895" y="3182"/>
                      <a:pt x="29895" y="3091"/>
                    </a:cubicBezTo>
                    <a:lnTo>
                      <a:pt x="29895" y="2117"/>
                    </a:lnTo>
                    <a:cubicBezTo>
                      <a:pt x="29895" y="2033"/>
                      <a:pt x="29833" y="1963"/>
                      <a:pt x="29750" y="1951"/>
                    </a:cubicBezTo>
                    <a:lnTo>
                      <a:pt x="14970" y="2"/>
                    </a:lnTo>
                    <a:cubicBezTo>
                      <a:pt x="14963" y="1"/>
                      <a:pt x="14955" y="0"/>
                      <a:pt x="149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52">
                <a:extLst>
                  <a:ext uri="{FF2B5EF4-FFF2-40B4-BE49-F238E27FC236}">
                    <a16:creationId xmlns:a16="http://schemas.microsoft.com/office/drawing/2014/main" id="{800E59D5-C4F5-1D16-2A5D-FC7EE3018DBA}"/>
                  </a:ext>
                </a:extLst>
              </p:cNvPr>
              <p:cNvSpPr/>
              <p:nvPr/>
            </p:nvSpPr>
            <p:spPr>
              <a:xfrm>
                <a:off x="720653" y="2809026"/>
                <a:ext cx="403459" cy="172280"/>
              </a:xfrm>
              <a:custGeom>
                <a:avLst/>
                <a:gdLst/>
                <a:ahLst/>
                <a:cxnLst/>
                <a:rect l="l" t="t" r="r" b="b"/>
                <a:pathLst>
                  <a:path w="12974" h="5540" extrusionOk="0">
                    <a:moveTo>
                      <a:pt x="12788" y="1"/>
                    </a:moveTo>
                    <a:cubicBezTo>
                      <a:pt x="12742" y="1"/>
                      <a:pt x="12696" y="20"/>
                      <a:pt x="12663" y="57"/>
                    </a:cubicBezTo>
                    <a:lnTo>
                      <a:pt x="10453" y="2572"/>
                    </a:lnTo>
                    <a:lnTo>
                      <a:pt x="8287" y="651"/>
                    </a:lnTo>
                    <a:cubicBezTo>
                      <a:pt x="8256" y="623"/>
                      <a:pt x="8216" y="609"/>
                      <a:pt x="8177" y="609"/>
                    </a:cubicBezTo>
                    <a:cubicBezTo>
                      <a:pt x="8137" y="609"/>
                      <a:pt x="8098" y="623"/>
                      <a:pt x="8066" y="651"/>
                    </a:cubicBezTo>
                    <a:lnTo>
                      <a:pt x="5883" y="2593"/>
                    </a:lnTo>
                    <a:lnTo>
                      <a:pt x="3964" y="1210"/>
                    </a:lnTo>
                    <a:cubicBezTo>
                      <a:pt x="3936" y="1189"/>
                      <a:pt x="3902" y="1178"/>
                      <a:pt x="3868" y="1178"/>
                    </a:cubicBezTo>
                    <a:cubicBezTo>
                      <a:pt x="3832" y="1178"/>
                      <a:pt x="3797" y="1189"/>
                      <a:pt x="3767" y="1212"/>
                    </a:cubicBezTo>
                    <a:lnTo>
                      <a:pt x="1910" y="2609"/>
                    </a:lnTo>
                    <a:lnTo>
                      <a:pt x="248" y="1687"/>
                    </a:lnTo>
                    <a:cubicBezTo>
                      <a:pt x="223" y="1673"/>
                      <a:pt x="195" y="1666"/>
                      <a:pt x="167" y="1666"/>
                    </a:cubicBezTo>
                    <a:cubicBezTo>
                      <a:pt x="138" y="1666"/>
                      <a:pt x="109" y="1674"/>
                      <a:pt x="83" y="1689"/>
                    </a:cubicBezTo>
                    <a:cubicBezTo>
                      <a:pt x="33" y="1719"/>
                      <a:pt x="1" y="1773"/>
                      <a:pt x="1" y="1833"/>
                    </a:cubicBezTo>
                    <a:lnTo>
                      <a:pt x="1" y="5373"/>
                    </a:lnTo>
                    <a:cubicBezTo>
                      <a:pt x="1" y="5465"/>
                      <a:pt x="76" y="5540"/>
                      <a:pt x="167" y="5540"/>
                    </a:cubicBezTo>
                    <a:cubicBezTo>
                      <a:pt x="259" y="5540"/>
                      <a:pt x="333" y="5465"/>
                      <a:pt x="333" y="5373"/>
                    </a:cubicBezTo>
                    <a:lnTo>
                      <a:pt x="333" y="2115"/>
                    </a:lnTo>
                    <a:lnTo>
                      <a:pt x="1842" y="2951"/>
                    </a:lnTo>
                    <a:cubicBezTo>
                      <a:pt x="1867" y="2965"/>
                      <a:pt x="1895" y="2972"/>
                      <a:pt x="1923" y="2972"/>
                    </a:cubicBezTo>
                    <a:cubicBezTo>
                      <a:pt x="1958" y="2972"/>
                      <a:pt x="1993" y="2961"/>
                      <a:pt x="2023" y="2939"/>
                    </a:cubicBezTo>
                    <a:lnTo>
                      <a:pt x="3870" y="1551"/>
                    </a:lnTo>
                    <a:lnTo>
                      <a:pt x="5796" y="2941"/>
                    </a:lnTo>
                    <a:cubicBezTo>
                      <a:pt x="5826" y="2962"/>
                      <a:pt x="5860" y="2972"/>
                      <a:pt x="5894" y="2972"/>
                    </a:cubicBezTo>
                    <a:cubicBezTo>
                      <a:pt x="5934" y="2972"/>
                      <a:pt x="5973" y="2958"/>
                      <a:pt x="6004" y="2931"/>
                    </a:cubicBezTo>
                    <a:lnTo>
                      <a:pt x="8177" y="997"/>
                    </a:lnTo>
                    <a:lnTo>
                      <a:pt x="10358" y="2931"/>
                    </a:lnTo>
                    <a:cubicBezTo>
                      <a:pt x="10388" y="2957"/>
                      <a:pt x="10428" y="2972"/>
                      <a:pt x="10468" y="2972"/>
                    </a:cubicBezTo>
                    <a:cubicBezTo>
                      <a:pt x="10472" y="2972"/>
                      <a:pt x="10475" y="2972"/>
                      <a:pt x="10479" y="2972"/>
                    </a:cubicBezTo>
                    <a:cubicBezTo>
                      <a:pt x="10523" y="2970"/>
                      <a:pt x="10564" y="2949"/>
                      <a:pt x="10593" y="2916"/>
                    </a:cubicBezTo>
                    <a:lnTo>
                      <a:pt x="12913" y="277"/>
                    </a:lnTo>
                    <a:cubicBezTo>
                      <a:pt x="12974" y="208"/>
                      <a:pt x="12967" y="102"/>
                      <a:pt x="12898" y="42"/>
                    </a:cubicBezTo>
                    <a:cubicBezTo>
                      <a:pt x="12867" y="14"/>
                      <a:pt x="12827" y="1"/>
                      <a:pt x="127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52">
                <a:extLst>
                  <a:ext uri="{FF2B5EF4-FFF2-40B4-BE49-F238E27FC236}">
                    <a16:creationId xmlns:a16="http://schemas.microsoft.com/office/drawing/2014/main" id="{8E80C02B-06EC-CB38-7D1D-869C0A3B0CF7}"/>
                  </a:ext>
                </a:extLst>
              </p:cNvPr>
              <p:cNvSpPr/>
              <p:nvPr/>
            </p:nvSpPr>
            <p:spPr>
              <a:xfrm>
                <a:off x="720000" y="2819257"/>
                <a:ext cx="399478" cy="82222"/>
              </a:xfrm>
              <a:custGeom>
                <a:avLst/>
                <a:gdLst/>
                <a:ahLst/>
                <a:cxnLst/>
                <a:rect l="l" t="t" r="r" b="b"/>
                <a:pathLst>
                  <a:path w="12846" h="2644" extrusionOk="0">
                    <a:moveTo>
                      <a:pt x="10322" y="0"/>
                    </a:moveTo>
                    <a:cubicBezTo>
                      <a:pt x="10320" y="0"/>
                      <a:pt x="10318" y="0"/>
                      <a:pt x="10315" y="0"/>
                    </a:cubicBezTo>
                    <a:cubicBezTo>
                      <a:pt x="10270" y="1"/>
                      <a:pt x="10227" y="22"/>
                      <a:pt x="10196" y="56"/>
                    </a:cubicBezTo>
                    <a:lnTo>
                      <a:pt x="8243" y="2261"/>
                    </a:lnTo>
                    <a:lnTo>
                      <a:pt x="5716" y="646"/>
                    </a:lnTo>
                    <a:cubicBezTo>
                      <a:pt x="5688" y="628"/>
                      <a:pt x="5657" y="620"/>
                      <a:pt x="5626" y="620"/>
                    </a:cubicBezTo>
                    <a:cubicBezTo>
                      <a:pt x="5584" y="620"/>
                      <a:pt x="5541" y="636"/>
                      <a:pt x="5509" y="667"/>
                    </a:cubicBezTo>
                    <a:lnTo>
                      <a:pt x="3870" y="2270"/>
                    </a:lnTo>
                    <a:lnTo>
                      <a:pt x="1929" y="1141"/>
                    </a:lnTo>
                    <a:cubicBezTo>
                      <a:pt x="1903" y="1126"/>
                      <a:pt x="1874" y="1118"/>
                      <a:pt x="1845" y="1118"/>
                    </a:cubicBezTo>
                    <a:cubicBezTo>
                      <a:pt x="1811" y="1118"/>
                      <a:pt x="1777" y="1129"/>
                      <a:pt x="1748" y="1150"/>
                    </a:cubicBezTo>
                    <a:lnTo>
                      <a:pt x="92" y="2342"/>
                    </a:lnTo>
                    <a:cubicBezTo>
                      <a:pt x="17" y="2396"/>
                      <a:pt x="0" y="2500"/>
                      <a:pt x="54" y="2574"/>
                    </a:cubicBezTo>
                    <a:cubicBezTo>
                      <a:pt x="85" y="2619"/>
                      <a:pt x="137" y="2643"/>
                      <a:pt x="188" y="2643"/>
                    </a:cubicBezTo>
                    <a:cubicBezTo>
                      <a:pt x="222" y="2643"/>
                      <a:pt x="256" y="2634"/>
                      <a:pt x="286" y="2612"/>
                    </a:cubicBezTo>
                    <a:lnTo>
                      <a:pt x="1855" y="1482"/>
                    </a:lnTo>
                    <a:lnTo>
                      <a:pt x="3812" y="2621"/>
                    </a:lnTo>
                    <a:cubicBezTo>
                      <a:pt x="3838" y="2636"/>
                      <a:pt x="3867" y="2643"/>
                      <a:pt x="3895" y="2643"/>
                    </a:cubicBezTo>
                    <a:cubicBezTo>
                      <a:pt x="3938" y="2643"/>
                      <a:pt x="3980" y="2627"/>
                      <a:pt x="4012" y="2596"/>
                    </a:cubicBezTo>
                    <a:lnTo>
                      <a:pt x="5648" y="997"/>
                    </a:lnTo>
                    <a:lnTo>
                      <a:pt x="8184" y="2617"/>
                    </a:lnTo>
                    <a:cubicBezTo>
                      <a:pt x="8212" y="2635"/>
                      <a:pt x="8243" y="2644"/>
                      <a:pt x="8274" y="2644"/>
                    </a:cubicBezTo>
                    <a:cubicBezTo>
                      <a:pt x="8320" y="2644"/>
                      <a:pt x="8366" y="2624"/>
                      <a:pt x="8398" y="2587"/>
                    </a:cubicBezTo>
                    <a:lnTo>
                      <a:pt x="10329" y="408"/>
                    </a:lnTo>
                    <a:lnTo>
                      <a:pt x="12545" y="2596"/>
                    </a:lnTo>
                    <a:cubicBezTo>
                      <a:pt x="12577" y="2628"/>
                      <a:pt x="12619" y="2644"/>
                      <a:pt x="12661" y="2644"/>
                    </a:cubicBezTo>
                    <a:cubicBezTo>
                      <a:pt x="12704" y="2644"/>
                      <a:pt x="12748" y="2627"/>
                      <a:pt x="12780" y="2594"/>
                    </a:cubicBezTo>
                    <a:cubicBezTo>
                      <a:pt x="12845" y="2529"/>
                      <a:pt x="12844" y="2423"/>
                      <a:pt x="12778" y="2359"/>
                    </a:cubicBezTo>
                    <a:lnTo>
                      <a:pt x="10437" y="48"/>
                    </a:lnTo>
                    <a:cubicBezTo>
                      <a:pt x="10407" y="17"/>
                      <a:pt x="10365" y="0"/>
                      <a:pt x="10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52">
                <a:extLst>
                  <a:ext uri="{FF2B5EF4-FFF2-40B4-BE49-F238E27FC236}">
                    <a16:creationId xmlns:a16="http://schemas.microsoft.com/office/drawing/2014/main" id="{3C33B9B1-400C-F35B-A448-0B90480B57F4}"/>
                  </a:ext>
                </a:extLst>
              </p:cNvPr>
              <p:cNvSpPr/>
              <p:nvPr/>
            </p:nvSpPr>
            <p:spPr>
              <a:xfrm>
                <a:off x="1246862" y="2809026"/>
                <a:ext cx="403459" cy="172280"/>
              </a:xfrm>
              <a:custGeom>
                <a:avLst/>
                <a:gdLst/>
                <a:ahLst/>
                <a:cxnLst/>
                <a:rect l="l" t="t" r="r" b="b"/>
                <a:pathLst>
                  <a:path w="12974" h="5540" extrusionOk="0">
                    <a:moveTo>
                      <a:pt x="186" y="1"/>
                    </a:moveTo>
                    <a:cubicBezTo>
                      <a:pt x="147" y="1"/>
                      <a:pt x="108" y="14"/>
                      <a:pt x="77" y="42"/>
                    </a:cubicBezTo>
                    <a:cubicBezTo>
                      <a:pt x="8" y="102"/>
                      <a:pt x="1" y="208"/>
                      <a:pt x="61" y="277"/>
                    </a:cubicBezTo>
                    <a:lnTo>
                      <a:pt x="2382" y="2915"/>
                    </a:lnTo>
                    <a:cubicBezTo>
                      <a:pt x="2411" y="2949"/>
                      <a:pt x="2452" y="2970"/>
                      <a:pt x="2496" y="2972"/>
                    </a:cubicBezTo>
                    <a:cubicBezTo>
                      <a:pt x="2500" y="2972"/>
                      <a:pt x="2505" y="2973"/>
                      <a:pt x="2509" y="2973"/>
                    </a:cubicBezTo>
                    <a:cubicBezTo>
                      <a:pt x="2549" y="2973"/>
                      <a:pt x="2586" y="2957"/>
                      <a:pt x="2617" y="2931"/>
                    </a:cubicBezTo>
                    <a:lnTo>
                      <a:pt x="4798" y="997"/>
                    </a:lnTo>
                    <a:lnTo>
                      <a:pt x="6970" y="2931"/>
                    </a:lnTo>
                    <a:cubicBezTo>
                      <a:pt x="7002" y="2958"/>
                      <a:pt x="7041" y="2972"/>
                      <a:pt x="7081" y="2972"/>
                    </a:cubicBezTo>
                    <a:cubicBezTo>
                      <a:pt x="7115" y="2972"/>
                      <a:pt x="7149" y="2962"/>
                      <a:pt x="7178" y="2941"/>
                    </a:cubicBezTo>
                    <a:lnTo>
                      <a:pt x="9105" y="1551"/>
                    </a:lnTo>
                    <a:lnTo>
                      <a:pt x="10951" y="2939"/>
                    </a:lnTo>
                    <a:cubicBezTo>
                      <a:pt x="10981" y="2961"/>
                      <a:pt x="11016" y="2972"/>
                      <a:pt x="11051" y="2972"/>
                    </a:cubicBezTo>
                    <a:cubicBezTo>
                      <a:pt x="11079" y="2972"/>
                      <a:pt x="11107" y="2965"/>
                      <a:pt x="11132" y="2951"/>
                    </a:cubicBezTo>
                    <a:lnTo>
                      <a:pt x="12641" y="2115"/>
                    </a:lnTo>
                    <a:lnTo>
                      <a:pt x="12641" y="5373"/>
                    </a:lnTo>
                    <a:cubicBezTo>
                      <a:pt x="12641" y="5465"/>
                      <a:pt x="12715" y="5540"/>
                      <a:pt x="12808" y="5540"/>
                    </a:cubicBezTo>
                    <a:cubicBezTo>
                      <a:pt x="12899" y="5540"/>
                      <a:pt x="12974" y="5465"/>
                      <a:pt x="12974" y="5373"/>
                    </a:cubicBezTo>
                    <a:lnTo>
                      <a:pt x="12974" y="1833"/>
                    </a:lnTo>
                    <a:cubicBezTo>
                      <a:pt x="12974" y="1773"/>
                      <a:pt x="12942" y="1719"/>
                      <a:pt x="12892" y="1689"/>
                    </a:cubicBezTo>
                    <a:cubicBezTo>
                      <a:pt x="12866" y="1674"/>
                      <a:pt x="12836" y="1666"/>
                      <a:pt x="12807" y="1666"/>
                    </a:cubicBezTo>
                    <a:cubicBezTo>
                      <a:pt x="12779" y="1666"/>
                      <a:pt x="12752" y="1673"/>
                      <a:pt x="12727" y="1687"/>
                    </a:cubicBezTo>
                    <a:lnTo>
                      <a:pt x="11065" y="2609"/>
                    </a:lnTo>
                    <a:lnTo>
                      <a:pt x="9208" y="1211"/>
                    </a:lnTo>
                    <a:cubicBezTo>
                      <a:pt x="9178" y="1189"/>
                      <a:pt x="9143" y="1178"/>
                      <a:pt x="9108" y="1178"/>
                    </a:cubicBezTo>
                    <a:cubicBezTo>
                      <a:pt x="9074" y="1178"/>
                      <a:pt x="9039" y="1188"/>
                      <a:pt x="9010" y="1210"/>
                    </a:cubicBezTo>
                    <a:lnTo>
                      <a:pt x="7091" y="2593"/>
                    </a:lnTo>
                    <a:lnTo>
                      <a:pt x="4909" y="651"/>
                    </a:lnTo>
                    <a:cubicBezTo>
                      <a:pt x="4877" y="623"/>
                      <a:pt x="4838" y="609"/>
                      <a:pt x="4798" y="609"/>
                    </a:cubicBezTo>
                    <a:cubicBezTo>
                      <a:pt x="4759" y="609"/>
                      <a:pt x="4719" y="623"/>
                      <a:pt x="4688" y="651"/>
                    </a:cubicBezTo>
                    <a:lnTo>
                      <a:pt x="2520" y="2572"/>
                    </a:lnTo>
                    <a:lnTo>
                      <a:pt x="311" y="57"/>
                    </a:lnTo>
                    <a:cubicBezTo>
                      <a:pt x="278" y="20"/>
                      <a:pt x="232" y="1"/>
                      <a:pt x="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52">
                <a:extLst>
                  <a:ext uri="{FF2B5EF4-FFF2-40B4-BE49-F238E27FC236}">
                    <a16:creationId xmlns:a16="http://schemas.microsoft.com/office/drawing/2014/main" id="{6F9ABF32-0185-7439-7E2C-F16DEB0BF1DA}"/>
                  </a:ext>
                </a:extLst>
              </p:cNvPr>
              <p:cNvSpPr/>
              <p:nvPr/>
            </p:nvSpPr>
            <p:spPr>
              <a:xfrm>
                <a:off x="1251526" y="2819257"/>
                <a:ext cx="399510" cy="82222"/>
              </a:xfrm>
              <a:custGeom>
                <a:avLst/>
                <a:gdLst/>
                <a:ahLst/>
                <a:cxnLst/>
                <a:rect l="l" t="t" r="r" b="b"/>
                <a:pathLst>
                  <a:path w="12847" h="2644" extrusionOk="0">
                    <a:moveTo>
                      <a:pt x="2523" y="0"/>
                    </a:moveTo>
                    <a:cubicBezTo>
                      <a:pt x="2481" y="0"/>
                      <a:pt x="2438" y="17"/>
                      <a:pt x="2408" y="47"/>
                    </a:cubicBezTo>
                    <a:lnTo>
                      <a:pt x="67" y="2359"/>
                    </a:lnTo>
                    <a:cubicBezTo>
                      <a:pt x="2" y="2423"/>
                      <a:pt x="1" y="2528"/>
                      <a:pt x="65" y="2594"/>
                    </a:cubicBezTo>
                    <a:cubicBezTo>
                      <a:pt x="98" y="2627"/>
                      <a:pt x="141" y="2643"/>
                      <a:pt x="184" y="2643"/>
                    </a:cubicBezTo>
                    <a:cubicBezTo>
                      <a:pt x="226" y="2643"/>
                      <a:pt x="268" y="2627"/>
                      <a:pt x="300" y="2596"/>
                    </a:cubicBezTo>
                    <a:lnTo>
                      <a:pt x="2516" y="408"/>
                    </a:lnTo>
                    <a:lnTo>
                      <a:pt x="4448" y="2587"/>
                    </a:lnTo>
                    <a:cubicBezTo>
                      <a:pt x="4480" y="2624"/>
                      <a:pt x="4526" y="2643"/>
                      <a:pt x="4572" y="2643"/>
                    </a:cubicBezTo>
                    <a:cubicBezTo>
                      <a:pt x="4603" y="2643"/>
                      <a:pt x="4634" y="2635"/>
                      <a:pt x="4662" y="2617"/>
                    </a:cubicBezTo>
                    <a:lnTo>
                      <a:pt x="7198" y="997"/>
                    </a:lnTo>
                    <a:lnTo>
                      <a:pt x="8834" y="2596"/>
                    </a:lnTo>
                    <a:cubicBezTo>
                      <a:pt x="8866" y="2627"/>
                      <a:pt x="8908" y="2643"/>
                      <a:pt x="8950" y="2643"/>
                    </a:cubicBezTo>
                    <a:cubicBezTo>
                      <a:pt x="8978" y="2643"/>
                      <a:pt x="9007" y="2636"/>
                      <a:pt x="9033" y="2620"/>
                    </a:cubicBezTo>
                    <a:lnTo>
                      <a:pt x="10991" y="1482"/>
                    </a:lnTo>
                    <a:lnTo>
                      <a:pt x="12560" y="2612"/>
                    </a:lnTo>
                    <a:cubicBezTo>
                      <a:pt x="12590" y="2634"/>
                      <a:pt x="12624" y="2643"/>
                      <a:pt x="12658" y="2643"/>
                    </a:cubicBezTo>
                    <a:cubicBezTo>
                      <a:pt x="12709" y="2643"/>
                      <a:pt x="12760" y="2619"/>
                      <a:pt x="12792" y="2574"/>
                    </a:cubicBezTo>
                    <a:cubicBezTo>
                      <a:pt x="12847" y="2499"/>
                      <a:pt x="12829" y="2396"/>
                      <a:pt x="12754" y="2342"/>
                    </a:cubicBezTo>
                    <a:lnTo>
                      <a:pt x="11098" y="1150"/>
                    </a:lnTo>
                    <a:cubicBezTo>
                      <a:pt x="11069" y="1128"/>
                      <a:pt x="11035" y="1118"/>
                      <a:pt x="11001" y="1118"/>
                    </a:cubicBezTo>
                    <a:cubicBezTo>
                      <a:pt x="10972" y="1118"/>
                      <a:pt x="10943" y="1125"/>
                      <a:pt x="10917" y="1140"/>
                    </a:cubicBezTo>
                    <a:lnTo>
                      <a:pt x="8975" y="2269"/>
                    </a:lnTo>
                    <a:lnTo>
                      <a:pt x="7336" y="666"/>
                    </a:lnTo>
                    <a:cubicBezTo>
                      <a:pt x="7304" y="635"/>
                      <a:pt x="7263" y="619"/>
                      <a:pt x="7220" y="619"/>
                    </a:cubicBezTo>
                    <a:cubicBezTo>
                      <a:pt x="7189" y="619"/>
                      <a:pt x="7158" y="628"/>
                      <a:pt x="7130" y="646"/>
                    </a:cubicBezTo>
                    <a:lnTo>
                      <a:pt x="4603" y="2260"/>
                    </a:lnTo>
                    <a:lnTo>
                      <a:pt x="2650" y="56"/>
                    </a:lnTo>
                    <a:cubicBezTo>
                      <a:pt x="2619" y="22"/>
                      <a:pt x="2576" y="1"/>
                      <a:pt x="2530" y="0"/>
                    </a:cubicBezTo>
                    <a:cubicBezTo>
                      <a:pt x="2528" y="0"/>
                      <a:pt x="2526" y="0"/>
                      <a:pt x="25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0" name="Google Shape;1230;p52">
              <a:extLst>
                <a:ext uri="{FF2B5EF4-FFF2-40B4-BE49-F238E27FC236}">
                  <a16:creationId xmlns:a16="http://schemas.microsoft.com/office/drawing/2014/main" id="{49980B65-3A3D-6353-31F4-DBE75CDF34C6}"/>
                </a:ext>
              </a:extLst>
            </p:cNvPr>
            <p:cNvGrpSpPr/>
            <p:nvPr/>
          </p:nvGrpSpPr>
          <p:grpSpPr>
            <a:xfrm>
              <a:off x="2191588" y="3057706"/>
              <a:ext cx="875508" cy="2085946"/>
              <a:chOff x="1952785" y="2772268"/>
              <a:chExt cx="733441" cy="1831705"/>
            </a:xfrm>
          </p:grpSpPr>
          <p:sp>
            <p:nvSpPr>
              <p:cNvPr id="1231" name="Google Shape;1231;p52">
                <a:extLst>
                  <a:ext uri="{FF2B5EF4-FFF2-40B4-BE49-F238E27FC236}">
                    <a16:creationId xmlns:a16="http://schemas.microsoft.com/office/drawing/2014/main" id="{6D27036A-4726-A7D1-2B31-F7DFD23E1FF4}"/>
                  </a:ext>
                </a:extLst>
              </p:cNvPr>
              <p:cNvSpPr/>
              <p:nvPr/>
            </p:nvSpPr>
            <p:spPr>
              <a:xfrm>
                <a:off x="2183936" y="2772268"/>
                <a:ext cx="271170" cy="1831705"/>
              </a:xfrm>
              <a:custGeom>
                <a:avLst/>
                <a:gdLst/>
                <a:ahLst/>
                <a:cxnLst/>
                <a:rect l="l" t="t" r="r" b="b"/>
                <a:pathLst>
                  <a:path w="8720" h="58902" extrusionOk="0">
                    <a:moveTo>
                      <a:pt x="3408" y="1"/>
                    </a:moveTo>
                    <a:cubicBezTo>
                      <a:pt x="3339" y="1"/>
                      <a:pt x="3282" y="55"/>
                      <a:pt x="3278" y="124"/>
                    </a:cubicBezTo>
                    <a:lnTo>
                      <a:pt x="4" y="58763"/>
                    </a:lnTo>
                    <a:cubicBezTo>
                      <a:pt x="0" y="58835"/>
                      <a:pt x="56" y="58896"/>
                      <a:pt x="127" y="58900"/>
                    </a:cubicBezTo>
                    <a:cubicBezTo>
                      <a:pt x="131" y="58901"/>
                      <a:pt x="135" y="58901"/>
                      <a:pt x="139" y="58901"/>
                    </a:cubicBezTo>
                    <a:cubicBezTo>
                      <a:pt x="210" y="58901"/>
                      <a:pt x="262" y="58845"/>
                      <a:pt x="266" y="58777"/>
                    </a:cubicBezTo>
                    <a:lnTo>
                      <a:pt x="3533" y="262"/>
                    </a:lnTo>
                    <a:lnTo>
                      <a:pt x="5187" y="262"/>
                    </a:lnTo>
                    <a:lnTo>
                      <a:pt x="8453" y="58777"/>
                    </a:lnTo>
                    <a:cubicBezTo>
                      <a:pt x="8458" y="58847"/>
                      <a:pt x="8515" y="58901"/>
                      <a:pt x="8584" y="58901"/>
                    </a:cubicBezTo>
                    <a:cubicBezTo>
                      <a:pt x="8587" y="58901"/>
                      <a:pt x="8589" y="58901"/>
                      <a:pt x="8591" y="58900"/>
                    </a:cubicBezTo>
                    <a:cubicBezTo>
                      <a:pt x="8664" y="58896"/>
                      <a:pt x="8719" y="58835"/>
                      <a:pt x="8715" y="58763"/>
                    </a:cubicBezTo>
                    <a:lnTo>
                      <a:pt x="5441" y="124"/>
                    </a:lnTo>
                    <a:cubicBezTo>
                      <a:pt x="5437" y="55"/>
                      <a:pt x="5381" y="1"/>
                      <a:pt x="53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52">
                <a:extLst>
                  <a:ext uri="{FF2B5EF4-FFF2-40B4-BE49-F238E27FC236}">
                    <a16:creationId xmlns:a16="http://schemas.microsoft.com/office/drawing/2014/main" id="{70BA1496-D53B-AFC7-AAEF-5CDD240B77C4}"/>
                  </a:ext>
                </a:extLst>
              </p:cNvPr>
              <p:cNvSpPr/>
              <p:nvPr/>
            </p:nvSpPr>
            <p:spPr>
              <a:xfrm>
                <a:off x="2187451" y="2772268"/>
                <a:ext cx="257456" cy="1761020"/>
              </a:xfrm>
              <a:custGeom>
                <a:avLst/>
                <a:gdLst/>
                <a:ahLst/>
                <a:cxnLst/>
                <a:rect l="l" t="t" r="r" b="b"/>
                <a:pathLst>
                  <a:path w="8279" h="56629" extrusionOk="0">
                    <a:moveTo>
                      <a:pt x="3296" y="0"/>
                    </a:moveTo>
                    <a:cubicBezTo>
                      <a:pt x="3261" y="0"/>
                      <a:pt x="3226" y="14"/>
                      <a:pt x="3201" y="42"/>
                    </a:cubicBezTo>
                    <a:cubicBezTo>
                      <a:pt x="3151" y="94"/>
                      <a:pt x="3153" y="176"/>
                      <a:pt x="3205" y="226"/>
                    </a:cubicBezTo>
                    <a:lnTo>
                      <a:pt x="5106" y="2032"/>
                    </a:lnTo>
                    <a:lnTo>
                      <a:pt x="3008" y="3713"/>
                    </a:lnTo>
                    <a:cubicBezTo>
                      <a:pt x="2976" y="3738"/>
                      <a:pt x="2959" y="3777"/>
                      <a:pt x="2959" y="3817"/>
                    </a:cubicBezTo>
                    <a:cubicBezTo>
                      <a:pt x="2960" y="3858"/>
                      <a:pt x="2979" y="3896"/>
                      <a:pt x="3012" y="3920"/>
                    </a:cubicBezTo>
                    <a:lnTo>
                      <a:pt x="5288" y="5601"/>
                    </a:lnTo>
                    <a:lnTo>
                      <a:pt x="2792" y="7584"/>
                    </a:lnTo>
                    <a:cubicBezTo>
                      <a:pt x="2761" y="7609"/>
                      <a:pt x="2742" y="7647"/>
                      <a:pt x="2743" y="7688"/>
                    </a:cubicBezTo>
                    <a:cubicBezTo>
                      <a:pt x="2743" y="7728"/>
                      <a:pt x="2763" y="7766"/>
                      <a:pt x="2795" y="7791"/>
                    </a:cubicBezTo>
                    <a:lnTo>
                      <a:pt x="5527" y="9863"/>
                    </a:lnTo>
                    <a:lnTo>
                      <a:pt x="2533" y="12231"/>
                    </a:lnTo>
                    <a:cubicBezTo>
                      <a:pt x="2500" y="12257"/>
                      <a:pt x="2482" y="12298"/>
                      <a:pt x="2484" y="12340"/>
                    </a:cubicBezTo>
                    <a:cubicBezTo>
                      <a:pt x="2486" y="12384"/>
                      <a:pt x="2509" y="12422"/>
                      <a:pt x="2546" y="12444"/>
                    </a:cubicBezTo>
                    <a:lnTo>
                      <a:pt x="5758" y="14429"/>
                    </a:lnTo>
                    <a:lnTo>
                      <a:pt x="2279" y="16878"/>
                    </a:lnTo>
                    <a:cubicBezTo>
                      <a:pt x="2246" y="16900"/>
                      <a:pt x="2226" y="16937"/>
                      <a:pt x="2224" y="16978"/>
                    </a:cubicBezTo>
                    <a:cubicBezTo>
                      <a:pt x="2222" y="17018"/>
                      <a:pt x="2239" y="17057"/>
                      <a:pt x="2269" y="17084"/>
                    </a:cubicBezTo>
                    <a:lnTo>
                      <a:pt x="6129" y="20402"/>
                    </a:lnTo>
                    <a:lnTo>
                      <a:pt x="1869" y="24055"/>
                    </a:lnTo>
                    <a:cubicBezTo>
                      <a:pt x="1840" y="24080"/>
                      <a:pt x="1824" y="24117"/>
                      <a:pt x="1824" y="24155"/>
                    </a:cubicBezTo>
                    <a:cubicBezTo>
                      <a:pt x="1824" y="24194"/>
                      <a:pt x="1841" y="24230"/>
                      <a:pt x="1870" y="24254"/>
                    </a:cubicBezTo>
                    <a:lnTo>
                      <a:pt x="6561" y="28211"/>
                    </a:lnTo>
                    <a:lnTo>
                      <a:pt x="1405" y="32416"/>
                    </a:lnTo>
                    <a:cubicBezTo>
                      <a:pt x="1372" y="32443"/>
                      <a:pt x="1355" y="32483"/>
                      <a:pt x="1357" y="32525"/>
                    </a:cubicBezTo>
                    <a:cubicBezTo>
                      <a:pt x="1359" y="32567"/>
                      <a:pt x="1381" y="32605"/>
                      <a:pt x="1416" y="32628"/>
                    </a:cubicBezTo>
                    <a:lnTo>
                      <a:pt x="6968" y="36217"/>
                    </a:lnTo>
                    <a:lnTo>
                      <a:pt x="997" y="39956"/>
                    </a:lnTo>
                    <a:cubicBezTo>
                      <a:pt x="958" y="39980"/>
                      <a:pt x="935" y="40023"/>
                      <a:pt x="935" y="40068"/>
                    </a:cubicBezTo>
                    <a:cubicBezTo>
                      <a:pt x="936" y="40114"/>
                      <a:pt x="960" y="40156"/>
                      <a:pt x="999" y="40179"/>
                    </a:cubicBezTo>
                    <a:lnTo>
                      <a:pt x="7391" y="43997"/>
                    </a:lnTo>
                    <a:lnTo>
                      <a:pt x="546" y="48070"/>
                    </a:lnTo>
                    <a:cubicBezTo>
                      <a:pt x="507" y="48094"/>
                      <a:pt x="482" y="48136"/>
                      <a:pt x="482" y="48182"/>
                    </a:cubicBezTo>
                    <a:cubicBezTo>
                      <a:pt x="481" y="48227"/>
                      <a:pt x="505" y="48269"/>
                      <a:pt x="543" y="48294"/>
                    </a:cubicBezTo>
                    <a:lnTo>
                      <a:pt x="7867" y="52900"/>
                    </a:lnTo>
                    <a:lnTo>
                      <a:pt x="95" y="56378"/>
                    </a:lnTo>
                    <a:cubicBezTo>
                      <a:pt x="30" y="56407"/>
                      <a:pt x="0" y="56485"/>
                      <a:pt x="30" y="56551"/>
                    </a:cubicBezTo>
                    <a:cubicBezTo>
                      <a:pt x="51" y="56599"/>
                      <a:pt x="99" y="56628"/>
                      <a:pt x="149" y="56628"/>
                    </a:cubicBezTo>
                    <a:cubicBezTo>
                      <a:pt x="167" y="56628"/>
                      <a:pt x="185" y="56625"/>
                      <a:pt x="202" y="56617"/>
                    </a:cubicBezTo>
                    <a:lnTo>
                      <a:pt x="8198" y="53039"/>
                    </a:lnTo>
                    <a:cubicBezTo>
                      <a:pt x="8242" y="53019"/>
                      <a:pt x="8272" y="52977"/>
                      <a:pt x="8275" y="52928"/>
                    </a:cubicBezTo>
                    <a:cubicBezTo>
                      <a:pt x="8279" y="52880"/>
                      <a:pt x="8255" y="52834"/>
                      <a:pt x="8214" y="52808"/>
                    </a:cubicBezTo>
                    <a:lnTo>
                      <a:pt x="864" y="48186"/>
                    </a:lnTo>
                    <a:lnTo>
                      <a:pt x="7713" y="44110"/>
                    </a:lnTo>
                    <a:cubicBezTo>
                      <a:pt x="7753" y="44086"/>
                      <a:pt x="7777" y="44044"/>
                      <a:pt x="7777" y="43998"/>
                    </a:cubicBezTo>
                    <a:cubicBezTo>
                      <a:pt x="7777" y="43952"/>
                      <a:pt x="7753" y="43909"/>
                      <a:pt x="7713" y="43885"/>
                    </a:cubicBezTo>
                    <a:lnTo>
                      <a:pt x="1317" y="40064"/>
                    </a:lnTo>
                    <a:lnTo>
                      <a:pt x="7281" y="36328"/>
                    </a:lnTo>
                    <a:cubicBezTo>
                      <a:pt x="7319" y="36305"/>
                      <a:pt x="7343" y="36264"/>
                      <a:pt x="7343" y="36219"/>
                    </a:cubicBezTo>
                    <a:cubicBezTo>
                      <a:pt x="7344" y="36175"/>
                      <a:pt x="7321" y="36132"/>
                      <a:pt x="7283" y="36108"/>
                    </a:cubicBezTo>
                    <a:lnTo>
                      <a:pt x="1710" y="32506"/>
                    </a:lnTo>
                    <a:lnTo>
                      <a:pt x="6848" y="28314"/>
                    </a:lnTo>
                    <a:cubicBezTo>
                      <a:pt x="6878" y="28290"/>
                      <a:pt x="6895" y="28253"/>
                      <a:pt x="6897" y="28214"/>
                    </a:cubicBezTo>
                    <a:cubicBezTo>
                      <a:pt x="6897" y="28175"/>
                      <a:pt x="6880" y="28138"/>
                      <a:pt x="6849" y="28112"/>
                    </a:cubicBezTo>
                    <a:lnTo>
                      <a:pt x="2156" y="24154"/>
                    </a:lnTo>
                    <a:lnTo>
                      <a:pt x="6414" y="20500"/>
                    </a:lnTo>
                    <a:cubicBezTo>
                      <a:pt x="6444" y="20476"/>
                      <a:pt x="6460" y="20440"/>
                      <a:pt x="6460" y="20402"/>
                    </a:cubicBezTo>
                    <a:cubicBezTo>
                      <a:pt x="6460" y="20363"/>
                      <a:pt x="6444" y="20327"/>
                      <a:pt x="6415" y="20302"/>
                    </a:cubicBezTo>
                    <a:lnTo>
                      <a:pt x="2568" y="16995"/>
                    </a:lnTo>
                    <a:lnTo>
                      <a:pt x="6071" y="14529"/>
                    </a:lnTo>
                    <a:cubicBezTo>
                      <a:pt x="6107" y="14504"/>
                      <a:pt x="6128" y="14462"/>
                      <a:pt x="6127" y="14419"/>
                    </a:cubicBezTo>
                    <a:cubicBezTo>
                      <a:pt x="6125" y="14375"/>
                      <a:pt x="6102" y="14333"/>
                      <a:pt x="6064" y="14311"/>
                    </a:cubicBezTo>
                    <a:lnTo>
                      <a:pt x="2842" y="12320"/>
                    </a:lnTo>
                    <a:lnTo>
                      <a:pt x="5822" y="9964"/>
                    </a:lnTo>
                    <a:cubicBezTo>
                      <a:pt x="5854" y="9938"/>
                      <a:pt x="5872" y="9900"/>
                      <a:pt x="5872" y="9859"/>
                    </a:cubicBezTo>
                    <a:cubicBezTo>
                      <a:pt x="5871" y="9819"/>
                      <a:pt x="5853" y="9781"/>
                      <a:pt x="5820" y="9756"/>
                    </a:cubicBezTo>
                    <a:lnTo>
                      <a:pt x="3087" y="7684"/>
                    </a:lnTo>
                    <a:lnTo>
                      <a:pt x="5585" y="5699"/>
                    </a:lnTo>
                    <a:cubicBezTo>
                      <a:pt x="5617" y="5675"/>
                      <a:pt x="5634" y="5636"/>
                      <a:pt x="5634" y="5595"/>
                    </a:cubicBezTo>
                    <a:cubicBezTo>
                      <a:pt x="5633" y="5555"/>
                      <a:pt x="5614" y="5516"/>
                      <a:pt x="5581" y="5492"/>
                    </a:cubicBezTo>
                    <a:lnTo>
                      <a:pt x="3305" y="3811"/>
                    </a:lnTo>
                    <a:lnTo>
                      <a:pt x="5387" y="2142"/>
                    </a:lnTo>
                    <a:cubicBezTo>
                      <a:pt x="5417" y="2119"/>
                      <a:pt x="5434" y="2084"/>
                      <a:pt x="5435" y="2046"/>
                    </a:cubicBezTo>
                    <a:cubicBezTo>
                      <a:pt x="5437" y="2008"/>
                      <a:pt x="5423" y="1971"/>
                      <a:pt x="5395" y="1945"/>
                    </a:cubicBezTo>
                    <a:lnTo>
                      <a:pt x="3386" y="36"/>
                    </a:lnTo>
                    <a:cubicBezTo>
                      <a:pt x="3360" y="12"/>
                      <a:pt x="3328" y="0"/>
                      <a:pt x="3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52">
                <a:extLst>
                  <a:ext uri="{FF2B5EF4-FFF2-40B4-BE49-F238E27FC236}">
                    <a16:creationId xmlns:a16="http://schemas.microsoft.com/office/drawing/2014/main" id="{6143600E-DED8-41DA-FD37-B27611D72C6E}"/>
                  </a:ext>
                </a:extLst>
              </p:cNvPr>
              <p:cNvSpPr/>
              <p:nvPr/>
            </p:nvSpPr>
            <p:spPr>
              <a:xfrm>
                <a:off x="2194106" y="2772268"/>
                <a:ext cx="257487" cy="1761020"/>
              </a:xfrm>
              <a:custGeom>
                <a:avLst/>
                <a:gdLst/>
                <a:ahLst/>
                <a:cxnLst/>
                <a:rect l="l" t="t" r="r" b="b"/>
                <a:pathLst>
                  <a:path w="8280" h="56629" extrusionOk="0">
                    <a:moveTo>
                      <a:pt x="4983" y="0"/>
                    </a:moveTo>
                    <a:cubicBezTo>
                      <a:pt x="4951" y="0"/>
                      <a:pt x="4919" y="12"/>
                      <a:pt x="4894" y="36"/>
                    </a:cubicBezTo>
                    <a:lnTo>
                      <a:pt x="2884" y="1945"/>
                    </a:lnTo>
                    <a:cubicBezTo>
                      <a:pt x="2858" y="1971"/>
                      <a:pt x="2842" y="2008"/>
                      <a:pt x="2844" y="2046"/>
                    </a:cubicBezTo>
                    <a:cubicBezTo>
                      <a:pt x="2845" y="2084"/>
                      <a:pt x="2864" y="2119"/>
                      <a:pt x="2894" y="2142"/>
                    </a:cubicBezTo>
                    <a:lnTo>
                      <a:pt x="4975" y="3811"/>
                    </a:lnTo>
                    <a:lnTo>
                      <a:pt x="2699" y="5492"/>
                    </a:lnTo>
                    <a:cubicBezTo>
                      <a:pt x="2666" y="5516"/>
                      <a:pt x="2646" y="5554"/>
                      <a:pt x="2645" y="5595"/>
                    </a:cubicBezTo>
                    <a:cubicBezTo>
                      <a:pt x="2645" y="5636"/>
                      <a:pt x="2663" y="5675"/>
                      <a:pt x="2694" y="5699"/>
                    </a:cubicBezTo>
                    <a:lnTo>
                      <a:pt x="5192" y="7684"/>
                    </a:lnTo>
                    <a:lnTo>
                      <a:pt x="2459" y="9756"/>
                    </a:lnTo>
                    <a:cubicBezTo>
                      <a:pt x="2427" y="9781"/>
                      <a:pt x="2408" y="9819"/>
                      <a:pt x="2407" y="9859"/>
                    </a:cubicBezTo>
                    <a:cubicBezTo>
                      <a:pt x="2407" y="9900"/>
                      <a:pt x="2426" y="9938"/>
                      <a:pt x="2457" y="9964"/>
                    </a:cubicBezTo>
                    <a:lnTo>
                      <a:pt x="5438" y="12320"/>
                    </a:lnTo>
                    <a:lnTo>
                      <a:pt x="2215" y="14311"/>
                    </a:lnTo>
                    <a:cubicBezTo>
                      <a:pt x="2177" y="14333"/>
                      <a:pt x="2154" y="14375"/>
                      <a:pt x="2153" y="14419"/>
                    </a:cubicBezTo>
                    <a:cubicBezTo>
                      <a:pt x="2152" y="14462"/>
                      <a:pt x="2172" y="14504"/>
                      <a:pt x="2208" y="14529"/>
                    </a:cubicBezTo>
                    <a:lnTo>
                      <a:pt x="5712" y="16995"/>
                    </a:lnTo>
                    <a:lnTo>
                      <a:pt x="1864" y="20302"/>
                    </a:lnTo>
                    <a:cubicBezTo>
                      <a:pt x="1835" y="20327"/>
                      <a:pt x="1819" y="20363"/>
                      <a:pt x="1819" y="20402"/>
                    </a:cubicBezTo>
                    <a:cubicBezTo>
                      <a:pt x="1819" y="20440"/>
                      <a:pt x="1835" y="20476"/>
                      <a:pt x="1864" y="20500"/>
                    </a:cubicBezTo>
                    <a:lnTo>
                      <a:pt x="6122" y="24154"/>
                    </a:lnTo>
                    <a:lnTo>
                      <a:pt x="1429" y="28112"/>
                    </a:lnTo>
                    <a:cubicBezTo>
                      <a:pt x="1399" y="28138"/>
                      <a:pt x="1383" y="28175"/>
                      <a:pt x="1383" y="28214"/>
                    </a:cubicBezTo>
                    <a:cubicBezTo>
                      <a:pt x="1383" y="28253"/>
                      <a:pt x="1400" y="28290"/>
                      <a:pt x="1431" y="28314"/>
                    </a:cubicBezTo>
                    <a:lnTo>
                      <a:pt x="6570" y="32506"/>
                    </a:lnTo>
                    <a:lnTo>
                      <a:pt x="996" y="36108"/>
                    </a:lnTo>
                    <a:cubicBezTo>
                      <a:pt x="958" y="36132"/>
                      <a:pt x="935" y="36175"/>
                      <a:pt x="936" y="36219"/>
                    </a:cubicBezTo>
                    <a:cubicBezTo>
                      <a:pt x="936" y="36264"/>
                      <a:pt x="959" y="36305"/>
                      <a:pt x="997" y="36328"/>
                    </a:cubicBezTo>
                    <a:lnTo>
                      <a:pt x="6963" y="40064"/>
                    </a:lnTo>
                    <a:lnTo>
                      <a:pt x="566" y="43885"/>
                    </a:lnTo>
                    <a:cubicBezTo>
                      <a:pt x="526" y="43909"/>
                      <a:pt x="501" y="43952"/>
                      <a:pt x="501" y="43998"/>
                    </a:cubicBezTo>
                    <a:cubicBezTo>
                      <a:pt x="501" y="44043"/>
                      <a:pt x="526" y="44086"/>
                      <a:pt x="566" y="44110"/>
                    </a:cubicBezTo>
                    <a:lnTo>
                      <a:pt x="7415" y="48186"/>
                    </a:lnTo>
                    <a:lnTo>
                      <a:pt x="65" y="52808"/>
                    </a:lnTo>
                    <a:cubicBezTo>
                      <a:pt x="24" y="52834"/>
                      <a:pt x="0" y="52880"/>
                      <a:pt x="5" y="52928"/>
                    </a:cubicBezTo>
                    <a:cubicBezTo>
                      <a:pt x="8" y="52977"/>
                      <a:pt x="37" y="53019"/>
                      <a:pt x="82" y="53038"/>
                    </a:cubicBezTo>
                    <a:lnTo>
                      <a:pt x="8077" y="56617"/>
                    </a:lnTo>
                    <a:cubicBezTo>
                      <a:pt x="8095" y="56625"/>
                      <a:pt x="8112" y="56628"/>
                      <a:pt x="8131" y="56628"/>
                    </a:cubicBezTo>
                    <a:cubicBezTo>
                      <a:pt x="8180" y="56628"/>
                      <a:pt x="8228" y="56599"/>
                      <a:pt x="8250" y="56551"/>
                    </a:cubicBezTo>
                    <a:cubicBezTo>
                      <a:pt x="8279" y="56484"/>
                      <a:pt x="8250" y="56407"/>
                      <a:pt x="8184" y="56378"/>
                    </a:cubicBezTo>
                    <a:lnTo>
                      <a:pt x="412" y="52900"/>
                    </a:lnTo>
                    <a:lnTo>
                      <a:pt x="7736" y="48294"/>
                    </a:lnTo>
                    <a:cubicBezTo>
                      <a:pt x="7774" y="48269"/>
                      <a:pt x="7798" y="48227"/>
                      <a:pt x="7797" y="48181"/>
                    </a:cubicBezTo>
                    <a:cubicBezTo>
                      <a:pt x="7797" y="48136"/>
                      <a:pt x="7772" y="48094"/>
                      <a:pt x="7733" y="48070"/>
                    </a:cubicBezTo>
                    <a:lnTo>
                      <a:pt x="888" y="43997"/>
                    </a:lnTo>
                    <a:lnTo>
                      <a:pt x="7281" y="40179"/>
                    </a:lnTo>
                    <a:cubicBezTo>
                      <a:pt x="7320" y="40156"/>
                      <a:pt x="7343" y="40114"/>
                      <a:pt x="7344" y="40068"/>
                    </a:cubicBezTo>
                    <a:cubicBezTo>
                      <a:pt x="7344" y="40023"/>
                      <a:pt x="7322" y="39980"/>
                      <a:pt x="7283" y="39956"/>
                    </a:cubicBezTo>
                    <a:lnTo>
                      <a:pt x="1311" y="36217"/>
                    </a:lnTo>
                    <a:lnTo>
                      <a:pt x="6863" y="32628"/>
                    </a:lnTo>
                    <a:cubicBezTo>
                      <a:pt x="6898" y="32605"/>
                      <a:pt x="6921" y="32567"/>
                      <a:pt x="6923" y="32525"/>
                    </a:cubicBezTo>
                    <a:cubicBezTo>
                      <a:pt x="6925" y="32483"/>
                      <a:pt x="6907" y="32443"/>
                      <a:pt x="6874" y="32416"/>
                    </a:cubicBezTo>
                    <a:lnTo>
                      <a:pt x="1718" y="28211"/>
                    </a:lnTo>
                    <a:lnTo>
                      <a:pt x="6410" y="24254"/>
                    </a:lnTo>
                    <a:cubicBezTo>
                      <a:pt x="6438" y="24230"/>
                      <a:pt x="6456" y="24194"/>
                      <a:pt x="6456" y="24155"/>
                    </a:cubicBezTo>
                    <a:cubicBezTo>
                      <a:pt x="6456" y="24117"/>
                      <a:pt x="6439" y="24080"/>
                      <a:pt x="6411" y="24055"/>
                    </a:cubicBezTo>
                    <a:lnTo>
                      <a:pt x="2151" y="20402"/>
                    </a:lnTo>
                    <a:lnTo>
                      <a:pt x="6010" y="17084"/>
                    </a:lnTo>
                    <a:cubicBezTo>
                      <a:pt x="6041" y="17057"/>
                      <a:pt x="6058" y="17018"/>
                      <a:pt x="6055" y="16978"/>
                    </a:cubicBezTo>
                    <a:cubicBezTo>
                      <a:pt x="6053" y="16937"/>
                      <a:pt x="6033" y="16900"/>
                      <a:pt x="6000" y="16878"/>
                    </a:cubicBezTo>
                    <a:lnTo>
                      <a:pt x="2521" y="14429"/>
                    </a:lnTo>
                    <a:lnTo>
                      <a:pt x="5733" y="12444"/>
                    </a:lnTo>
                    <a:cubicBezTo>
                      <a:pt x="5770" y="12422"/>
                      <a:pt x="5793" y="12384"/>
                      <a:pt x="5796" y="12340"/>
                    </a:cubicBezTo>
                    <a:cubicBezTo>
                      <a:pt x="5798" y="12298"/>
                      <a:pt x="5779" y="12256"/>
                      <a:pt x="5747" y="12231"/>
                    </a:cubicBezTo>
                    <a:lnTo>
                      <a:pt x="2752" y="9863"/>
                    </a:lnTo>
                    <a:lnTo>
                      <a:pt x="5485" y="7791"/>
                    </a:lnTo>
                    <a:cubicBezTo>
                      <a:pt x="5517" y="7766"/>
                      <a:pt x="5536" y="7728"/>
                      <a:pt x="5536" y="7688"/>
                    </a:cubicBezTo>
                    <a:cubicBezTo>
                      <a:pt x="5537" y="7647"/>
                      <a:pt x="5519" y="7609"/>
                      <a:pt x="5487" y="7584"/>
                    </a:cubicBezTo>
                    <a:lnTo>
                      <a:pt x="2991" y="5601"/>
                    </a:lnTo>
                    <a:lnTo>
                      <a:pt x="5267" y="3920"/>
                    </a:lnTo>
                    <a:cubicBezTo>
                      <a:pt x="5300" y="3896"/>
                      <a:pt x="5320" y="3858"/>
                      <a:pt x="5321" y="3817"/>
                    </a:cubicBezTo>
                    <a:cubicBezTo>
                      <a:pt x="5321" y="3777"/>
                      <a:pt x="5303" y="3738"/>
                      <a:pt x="5271" y="3713"/>
                    </a:cubicBezTo>
                    <a:lnTo>
                      <a:pt x="3174" y="2032"/>
                    </a:lnTo>
                    <a:lnTo>
                      <a:pt x="5074" y="226"/>
                    </a:lnTo>
                    <a:cubicBezTo>
                      <a:pt x="5127" y="176"/>
                      <a:pt x="5129" y="94"/>
                      <a:pt x="5078" y="42"/>
                    </a:cubicBezTo>
                    <a:cubicBezTo>
                      <a:pt x="5052" y="14"/>
                      <a:pt x="5018" y="0"/>
                      <a:pt x="49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52">
                <a:extLst>
                  <a:ext uri="{FF2B5EF4-FFF2-40B4-BE49-F238E27FC236}">
                    <a16:creationId xmlns:a16="http://schemas.microsoft.com/office/drawing/2014/main" id="{8A300EA1-D1FF-A84E-949C-1AB030383515}"/>
                  </a:ext>
                </a:extLst>
              </p:cNvPr>
              <p:cNvSpPr/>
              <p:nvPr/>
            </p:nvSpPr>
            <p:spPr>
              <a:xfrm>
                <a:off x="2075436" y="2886802"/>
                <a:ext cx="488106" cy="66611"/>
              </a:xfrm>
              <a:custGeom>
                <a:avLst/>
                <a:gdLst/>
                <a:ahLst/>
                <a:cxnLst/>
                <a:rect l="l" t="t" r="r" b="b"/>
                <a:pathLst>
                  <a:path w="15696" h="2142" extrusionOk="0">
                    <a:moveTo>
                      <a:pt x="15434" y="263"/>
                    </a:moveTo>
                    <a:lnTo>
                      <a:pt x="15434" y="530"/>
                    </a:lnTo>
                    <a:lnTo>
                      <a:pt x="7849" y="1878"/>
                    </a:lnTo>
                    <a:lnTo>
                      <a:pt x="264" y="530"/>
                    </a:lnTo>
                    <a:lnTo>
                      <a:pt x="264" y="263"/>
                    </a:lnTo>
                    <a:close/>
                    <a:moveTo>
                      <a:pt x="132" y="1"/>
                    </a:moveTo>
                    <a:cubicBezTo>
                      <a:pt x="60" y="1"/>
                      <a:pt x="1" y="59"/>
                      <a:pt x="1" y="132"/>
                    </a:cubicBezTo>
                    <a:lnTo>
                      <a:pt x="1" y="640"/>
                    </a:lnTo>
                    <a:cubicBezTo>
                      <a:pt x="1" y="704"/>
                      <a:pt x="47" y="758"/>
                      <a:pt x="110" y="770"/>
                    </a:cubicBezTo>
                    <a:lnTo>
                      <a:pt x="7826" y="2140"/>
                    </a:lnTo>
                    <a:cubicBezTo>
                      <a:pt x="7833" y="2142"/>
                      <a:pt x="7840" y="2142"/>
                      <a:pt x="7849" y="2142"/>
                    </a:cubicBezTo>
                    <a:cubicBezTo>
                      <a:pt x="7856" y="2142"/>
                      <a:pt x="7864" y="2142"/>
                      <a:pt x="7871" y="2140"/>
                    </a:cubicBezTo>
                    <a:lnTo>
                      <a:pt x="15588" y="770"/>
                    </a:lnTo>
                    <a:cubicBezTo>
                      <a:pt x="15650" y="758"/>
                      <a:pt x="15696" y="704"/>
                      <a:pt x="15696" y="640"/>
                    </a:cubicBezTo>
                    <a:lnTo>
                      <a:pt x="15696" y="132"/>
                    </a:lnTo>
                    <a:cubicBezTo>
                      <a:pt x="15696" y="59"/>
                      <a:pt x="15637" y="1"/>
                      <a:pt x="155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52">
                <a:extLst>
                  <a:ext uri="{FF2B5EF4-FFF2-40B4-BE49-F238E27FC236}">
                    <a16:creationId xmlns:a16="http://schemas.microsoft.com/office/drawing/2014/main" id="{27E9A2D0-560E-0D79-5843-5F4292E20D92}"/>
                  </a:ext>
                </a:extLst>
              </p:cNvPr>
              <p:cNvSpPr/>
              <p:nvPr/>
            </p:nvSpPr>
            <p:spPr>
              <a:xfrm>
                <a:off x="2075467" y="2886802"/>
                <a:ext cx="209722" cy="90089"/>
              </a:xfrm>
              <a:custGeom>
                <a:avLst/>
                <a:gdLst/>
                <a:ahLst/>
                <a:cxnLst/>
                <a:rect l="l" t="t" r="r" b="b"/>
                <a:pathLst>
                  <a:path w="6744" h="2897" extrusionOk="0">
                    <a:moveTo>
                      <a:pt x="2477" y="1"/>
                    </a:moveTo>
                    <a:cubicBezTo>
                      <a:pt x="2457" y="1"/>
                      <a:pt x="2436" y="5"/>
                      <a:pt x="2418" y="15"/>
                    </a:cubicBezTo>
                    <a:lnTo>
                      <a:pt x="1155" y="668"/>
                    </a:lnTo>
                    <a:lnTo>
                      <a:pt x="205" y="23"/>
                    </a:lnTo>
                    <a:cubicBezTo>
                      <a:pt x="183" y="9"/>
                      <a:pt x="157" y="1"/>
                      <a:pt x="131" y="1"/>
                    </a:cubicBezTo>
                    <a:cubicBezTo>
                      <a:pt x="110" y="1"/>
                      <a:pt x="89" y="6"/>
                      <a:pt x="70" y="16"/>
                    </a:cubicBezTo>
                    <a:cubicBezTo>
                      <a:pt x="28" y="39"/>
                      <a:pt x="1" y="83"/>
                      <a:pt x="1" y="132"/>
                    </a:cubicBezTo>
                    <a:lnTo>
                      <a:pt x="1" y="2767"/>
                    </a:lnTo>
                    <a:cubicBezTo>
                      <a:pt x="1" y="2838"/>
                      <a:pt x="59" y="2897"/>
                      <a:pt x="131" y="2897"/>
                    </a:cubicBezTo>
                    <a:cubicBezTo>
                      <a:pt x="203" y="2897"/>
                      <a:pt x="263" y="2838"/>
                      <a:pt x="263" y="2767"/>
                    </a:cubicBezTo>
                    <a:lnTo>
                      <a:pt x="263" y="379"/>
                    </a:lnTo>
                    <a:lnTo>
                      <a:pt x="1072" y="929"/>
                    </a:lnTo>
                    <a:cubicBezTo>
                      <a:pt x="1094" y="944"/>
                      <a:pt x="1120" y="951"/>
                      <a:pt x="1145" y="951"/>
                    </a:cubicBezTo>
                    <a:cubicBezTo>
                      <a:pt x="1166" y="951"/>
                      <a:pt x="1187" y="946"/>
                      <a:pt x="1206" y="937"/>
                    </a:cubicBezTo>
                    <a:lnTo>
                      <a:pt x="2442" y="297"/>
                    </a:lnTo>
                    <a:lnTo>
                      <a:pt x="3225" y="1289"/>
                    </a:lnTo>
                    <a:cubicBezTo>
                      <a:pt x="3251" y="1322"/>
                      <a:pt x="3289" y="1339"/>
                      <a:pt x="3328" y="1339"/>
                    </a:cubicBezTo>
                    <a:cubicBezTo>
                      <a:pt x="3352" y="1339"/>
                      <a:pt x="3377" y="1332"/>
                      <a:pt x="3399" y="1319"/>
                    </a:cubicBezTo>
                    <a:lnTo>
                      <a:pt x="5002" y="301"/>
                    </a:lnTo>
                    <a:lnTo>
                      <a:pt x="6503" y="1879"/>
                    </a:lnTo>
                    <a:cubicBezTo>
                      <a:pt x="6529" y="1906"/>
                      <a:pt x="6564" y="1920"/>
                      <a:pt x="6599" y="1920"/>
                    </a:cubicBezTo>
                    <a:cubicBezTo>
                      <a:pt x="6631" y="1920"/>
                      <a:pt x="6664" y="1908"/>
                      <a:pt x="6689" y="1884"/>
                    </a:cubicBezTo>
                    <a:cubicBezTo>
                      <a:pt x="6741" y="1834"/>
                      <a:pt x="6743" y="1752"/>
                      <a:pt x="6693" y="1699"/>
                    </a:cubicBezTo>
                    <a:lnTo>
                      <a:pt x="5118" y="42"/>
                    </a:lnTo>
                    <a:cubicBezTo>
                      <a:pt x="5092" y="15"/>
                      <a:pt x="5058" y="1"/>
                      <a:pt x="5023" y="1"/>
                    </a:cubicBezTo>
                    <a:cubicBezTo>
                      <a:pt x="4999" y="1"/>
                      <a:pt x="4974" y="8"/>
                      <a:pt x="4953" y="21"/>
                    </a:cubicBezTo>
                    <a:lnTo>
                      <a:pt x="3358" y="1034"/>
                    </a:lnTo>
                    <a:lnTo>
                      <a:pt x="2581" y="51"/>
                    </a:lnTo>
                    <a:cubicBezTo>
                      <a:pt x="2555" y="19"/>
                      <a:pt x="2516" y="1"/>
                      <a:pt x="24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52">
                <a:extLst>
                  <a:ext uri="{FF2B5EF4-FFF2-40B4-BE49-F238E27FC236}">
                    <a16:creationId xmlns:a16="http://schemas.microsoft.com/office/drawing/2014/main" id="{38DD4194-B790-184B-5030-8FD889FB38E9}"/>
                  </a:ext>
                </a:extLst>
              </p:cNvPr>
              <p:cNvSpPr/>
              <p:nvPr/>
            </p:nvSpPr>
            <p:spPr>
              <a:xfrm>
                <a:off x="2353825" y="2886802"/>
                <a:ext cx="209753" cy="90089"/>
              </a:xfrm>
              <a:custGeom>
                <a:avLst/>
                <a:gdLst/>
                <a:ahLst/>
                <a:cxnLst/>
                <a:rect l="l" t="t" r="r" b="b"/>
                <a:pathLst>
                  <a:path w="6745" h="2897" extrusionOk="0">
                    <a:moveTo>
                      <a:pt x="4267" y="1"/>
                    </a:moveTo>
                    <a:cubicBezTo>
                      <a:pt x="4228" y="1"/>
                      <a:pt x="4189" y="19"/>
                      <a:pt x="4163" y="51"/>
                    </a:cubicBezTo>
                    <a:lnTo>
                      <a:pt x="3387" y="1034"/>
                    </a:lnTo>
                    <a:lnTo>
                      <a:pt x="1792" y="21"/>
                    </a:lnTo>
                    <a:cubicBezTo>
                      <a:pt x="1771" y="8"/>
                      <a:pt x="1746" y="1"/>
                      <a:pt x="1722" y="1"/>
                    </a:cubicBezTo>
                    <a:cubicBezTo>
                      <a:pt x="1687" y="1"/>
                      <a:pt x="1653" y="15"/>
                      <a:pt x="1628" y="42"/>
                    </a:cubicBezTo>
                    <a:lnTo>
                      <a:pt x="51" y="1699"/>
                    </a:lnTo>
                    <a:cubicBezTo>
                      <a:pt x="1" y="1752"/>
                      <a:pt x="3" y="1834"/>
                      <a:pt x="56" y="1884"/>
                    </a:cubicBezTo>
                    <a:cubicBezTo>
                      <a:pt x="82" y="1908"/>
                      <a:pt x="114" y="1920"/>
                      <a:pt x="146" y="1920"/>
                    </a:cubicBezTo>
                    <a:cubicBezTo>
                      <a:pt x="181" y="1920"/>
                      <a:pt x="215" y="1906"/>
                      <a:pt x="241" y="1879"/>
                    </a:cubicBezTo>
                    <a:lnTo>
                      <a:pt x="1743" y="301"/>
                    </a:lnTo>
                    <a:lnTo>
                      <a:pt x="3346" y="1319"/>
                    </a:lnTo>
                    <a:cubicBezTo>
                      <a:pt x="3368" y="1332"/>
                      <a:pt x="3392" y="1339"/>
                      <a:pt x="3416" y="1339"/>
                    </a:cubicBezTo>
                    <a:cubicBezTo>
                      <a:pt x="3455" y="1339"/>
                      <a:pt x="3493" y="1322"/>
                      <a:pt x="3519" y="1290"/>
                    </a:cubicBezTo>
                    <a:lnTo>
                      <a:pt x="4302" y="297"/>
                    </a:lnTo>
                    <a:lnTo>
                      <a:pt x="5539" y="937"/>
                    </a:lnTo>
                    <a:cubicBezTo>
                      <a:pt x="5558" y="946"/>
                      <a:pt x="5578" y="951"/>
                      <a:pt x="5599" y="951"/>
                    </a:cubicBezTo>
                    <a:cubicBezTo>
                      <a:pt x="5624" y="951"/>
                      <a:pt x="5650" y="944"/>
                      <a:pt x="5672" y="929"/>
                    </a:cubicBezTo>
                    <a:lnTo>
                      <a:pt x="6482" y="379"/>
                    </a:lnTo>
                    <a:lnTo>
                      <a:pt x="6482" y="2767"/>
                    </a:lnTo>
                    <a:cubicBezTo>
                      <a:pt x="6482" y="2838"/>
                      <a:pt x="6540" y="2897"/>
                      <a:pt x="6613" y="2897"/>
                    </a:cubicBezTo>
                    <a:cubicBezTo>
                      <a:pt x="6685" y="2897"/>
                      <a:pt x="6744" y="2838"/>
                      <a:pt x="6745" y="2767"/>
                    </a:cubicBezTo>
                    <a:lnTo>
                      <a:pt x="6745" y="132"/>
                    </a:lnTo>
                    <a:cubicBezTo>
                      <a:pt x="6745" y="83"/>
                      <a:pt x="6718" y="39"/>
                      <a:pt x="6675" y="16"/>
                    </a:cubicBezTo>
                    <a:cubicBezTo>
                      <a:pt x="6655" y="6"/>
                      <a:pt x="6634" y="1"/>
                      <a:pt x="6614" y="1"/>
                    </a:cubicBezTo>
                    <a:cubicBezTo>
                      <a:pt x="6588" y="1"/>
                      <a:pt x="6562" y="9"/>
                      <a:pt x="6539" y="23"/>
                    </a:cubicBezTo>
                    <a:lnTo>
                      <a:pt x="5590" y="669"/>
                    </a:lnTo>
                    <a:lnTo>
                      <a:pt x="4327" y="15"/>
                    </a:lnTo>
                    <a:cubicBezTo>
                      <a:pt x="4308" y="5"/>
                      <a:pt x="4288" y="1"/>
                      <a:pt x="42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52">
                <a:extLst>
                  <a:ext uri="{FF2B5EF4-FFF2-40B4-BE49-F238E27FC236}">
                    <a16:creationId xmlns:a16="http://schemas.microsoft.com/office/drawing/2014/main" id="{7F358789-991F-76FB-7557-F2029C490104}"/>
                  </a:ext>
                </a:extLst>
              </p:cNvPr>
              <p:cNvSpPr/>
              <p:nvPr/>
            </p:nvSpPr>
            <p:spPr>
              <a:xfrm>
                <a:off x="2051708" y="3457854"/>
                <a:ext cx="535623" cy="72395"/>
              </a:xfrm>
              <a:custGeom>
                <a:avLst/>
                <a:gdLst/>
                <a:ahLst/>
                <a:cxnLst/>
                <a:rect l="l" t="t" r="r" b="b"/>
                <a:pathLst>
                  <a:path w="17224" h="2328" extrusionOk="0">
                    <a:moveTo>
                      <a:pt x="8612" y="265"/>
                    </a:moveTo>
                    <a:lnTo>
                      <a:pt x="16961" y="1748"/>
                    </a:lnTo>
                    <a:lnTo>
                      <a:pt x="16961" y="2066"/>
                    </a:lnTo>
                    <a:lnTo>
                      <a:pt x="262" y="2066"/>
                    </a:lnTo>
                    <a:lnTo>
                      <a:pt x="262" y="1748"/>
                    </a:lnTo>
                    <a:lnTo>
                      <a:pt x="8612" y="265"/>
                    </a:lnTo>
                    <a:close/>
                    <a:moveTo>
                      <a:pt x="8611" y="1"/>
                    </a:moveTo>
                    <a:cubicBezTo>
                      <a:pt x="8604" y="1"/>
                      <a:pt x="8596" y="1"/>
                      <a:pt x="8589" y="3"/>
                    </a:cubicBezTo>
                    <a:lnTo>
                      <a:pt x="108" y="1510"/>
                    </a:lnTo>
                    <a:cubicBezTo>
                      <a:pt x="45" y="1520"/>
                      <a:pt x="0" y="1574"/>
                      <a:pt x="0" y="1638"/>
                    </a:cubicBezTo>
                    <a:lnTo>
                      <a:pt x="0" y="2196"/>
                    </a:lnTo>
                    <a:cubicBezTo>
                      <a:pt x="0" y="2269"/>
                      <a:pt x="59" y="2327"/>
                      <a:pt x="131" y="2327"/>
                    </a:cubicBezTo>
                    <a:lnTo>
                      <a:pt x="17093" y="2327"/>
                    </a:lnTo>
                    <a:cubicBezTo>
                      <a:pt x="17165" y="2327"/>
                      <a:pt x="17223" y="2269"/>
                      <a:pt x="17223" y="2196"/>
                    </a:cubicBezTo>
                    <a:lnTo>
                      <a:pt x="17223" y="1638"/>
                    </a:lnTo>
                    <a:cubicBezTo>
                      <a:pt x="17223" y="1574"/>
                      <a:pt x="17178" y="1520"/>
                      <a:pt x="17115" y="1510"/>
                    </a:cubicBezTo>
                    <a:lnTo>
                      <a:pt x="8634" y="3"/>
                    </a:lnTo>
                    <a:cubicBezTo>
                      <a:pt x="8627" y="1"/>
                      <a:pt x="8619" y="1"/>
                      <a:pt x="8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52">
                <a:extLst>
                  <a:ext uri="{FF2B5EF4-FFF2-40B4-BE49-F238E27FC236}">
                    <a16:creationId xmlns:a16="http://schemas.microsoft.com/office/drawing/2014/main" id="{F9AFF84B-BAA1-43BF-1D94-EBD60E07457A}"/>
                  </a:ext>
                </a:extLst>
              </p:cNvPr>
              <p:cNvSpPr/>
              <p:nvPr/>
            </p:nvSpPr>
            <p:spPr>
              <a:xfrm>
                <a:off x="2051708" y="3470013"/>
                <a:ext cx="203844" cy="136549"/>
              </a:xfrm>
              <a:custGeom>
                <a:avLst/>
                <a:gdLst/>
                <a:ahLst/>
                <a:cxnLst/>
                <a:rect l="l" t="t" r="r" b="b"/>
                <a:pathLst>
                  <a:path w="6555" h="4391" extrusionOk="0">
                    <a:moveTo>
                      <a:pt x="6407" y="1"/>
                    </a:moveTo>
                    <a:cubicBezTo>
                      <a:pt x="6371" y="1"/>
                      <a:pt x="6335" y="16"/>
                      <a:pt x="6310" y="45"/>
                    </a:cubicBezTo>
                    <a:lnTo>
                      <a:pt x="4926" y="1618"/>
                    </a:lnTo>
                    <a:lnTo>
                      <a:pt x="3733" y="526"/>
                    </a:lnTo>
                    <a:cubicBezTo>
                      <a:pt x="3709" y="504"/>
                      <a:pt x="3677" y="491"/>
                      <a:pt x="3645" y="491"/>
                    </a:cubicBezTo>
                    <a:cubicBezTo>
                      <a:pt x="3643" y="491"/>
                      <a:pt x="3641" y="491"/>
                      <a:pt x="3638" y="491"/>
                    </a:cubicBezTo>
                    <a:cubicBezTo>
                      <a:pt x="3604" y="494"/>
                      <a:pt x="3571" y="509"/>
                      <a:pt x="3548" y="535"/>
                    </a:cubicBezTo>
                    <a:lnTo>
                      <a:pt x="2542" y="1640"/>
                    </a:lnTo>
                    <a:lnTo>
                      <a:pt x="1420" y="991"/>
                    </a:lnTo>
                    <a:cubicBezTo>
                      <a:pt x="1400" y="979"/>
                      <a:pt x="1377" y="974"/>
                      <a:pt x="1355" y="974"/>
                    </a:cubicBezTo>
                    <a:cubicBezTo>
                      <a:pt x="1332" y="974"/>
                      <a:pt x="1310" y="979"/>
                      <a:pt x="1289" y="991"/>
                    </a:cubicBezTo>
                    <a:lnTo>
                      <a:pt x="66" y="1692"/>
                    </a:lnTo>
                    <a:cubicBezTo>
                      <a:pt x="25" y="1715"/>
                      <a:pt x="0" y="1759"/>
                      <a:pt x="0" y="1805"/>
                    </a:cubicBezTo>
                    <a:lnTo>
                      <a:pt x="0" y="4260"/>
                    </a:lnTo>
                    <a:cubicBezTo>
                      <a:pt x="0" y="4332"/>
                      <a:pt x="59" y="4390"/>
                      <a:pt x="131" y="4390"/>
                    </a:cubicBezTo>
                    <a:cubicBezTo>
                      <a:pt x="203" y="4390"/>
                      <a:pt x="262" y="4332"/>
                      <a:pt x="262" y="4260"/>
                    </a:cubicBezTo>
                    <a:lnTo>
                      <a:pt x="262" y="1881"/>
                    </a:lnTo>
                    <a:lnTo>
                      <a:pt x="1354" y="1256"/>
                    </a:lnTo>
                    <a:lnTo>
                      <a:pt x="2502" y="1919"/>
                    </a:lnTo>
                    <a:cubicBezTo>
                      <a:pt x="2523" y="1931"/>
                      <a:pt x="2545" y="1936"/>
                      <a:pt x="2568" y="1936"/>
                    </a:cubicBezTo>
                    <a:cubicBezTo>
                      <a:pt x="2604" y="1936"/>
                      <a:pt x="2639" y="1921"/>
                      <a:pt x="2666" y="1893"/>
                    </a:cubicBezTo>
                    <a:lnTo>
                      <a:pt x="3653" y="808"/>
                    </a:lnTo>
                    <a:lnTo>
                      <a:pt x="4848" y="1902"/>
                    </a:lnTo>
                    <a:cubicBezTo>
                      <a:pt x="4874" y="1926"/>
                      <a:pt x="4909" y="1936"/>
                      <a:pt x="4944" y="1936"/>
                    </a:cubicBezTo>
                    <a:cubicBezTo>
                      <a:pt x="4979" y="1934"/>
                      <a:pt x="5012" y="1918"/>
                      <a:pt x="5035" y="1892"/>
                    </a:cubicBezTo>
                    <a:lnTo>
                      <a:pt x="6506" y="218"/>
                    </a:lnTo>
                    <a:cubicBezTo>
                      <a:pt x="6554" y="164"/>
                      <a:pt x="6548" y="81"/>
                      <a:pt x="6495" y="34"/>
                    </a:cubicBezTo>
                    <a:cubicBezTo>
                      <a:pt x="6469" y="12"/>
                      <a:pt x="6438" y="1"/>
                      <a:pt x="64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52">
                <a:extLst>
                  <a:ext uri="{FF2B5EF4-FFF2-40B4-BE49-F238E27FC236}">
                    <a16:creationId xmlns:a16="http://schemas.microsoft.com/office/drawing/2014/main" id="{443B27FC-67AF-C5FA-D4AF-8B1FEDBA0F41}"/>
                  </a:ext>
                </a:extLst>
              </p:cNvPr>
              <p:cNvSpPr/>
              <p:nvPr/>
            </p:nvSpPr>
            <p:spPr>
              <a:xfrm>
                <a:off x="2383492" y="3470013"/>
                <a:ext cx="203844" cy="136549"/>
              </a:xfrm>
              <a:custGeom>
                <a:avLst/>
                <a:gdLst/>
                <a:ahLst/>
                <a:cxnLst/>
                <a:rect l="l" t="t" r="r" b="b"/>
                <a:pathLst>
                  <a:path w="6555" h="4391" extrusionOk="0">
                    <a:moveTo>
                      <a:pt x="147" y="1"/>
                    </a:moveTo>
                    <a:cubicBezTo>
                      <a:pt x="116" y="1"/>
                      <a:pt x="85" y="12"/>
                      <a:pt x="60" y="34"/>
                    </a:cubicBezTo>
                    <a:cubicBezTo>
                      <a:pt x="5" y="81"/>
                      <a:pt x="0" y="164"/>
                      <a:pt x="49" y="218"/>
                    </a:cubicBezTo>
                    <a:lnTo>
                      <a:pt x="1519" y="1892"/>
                    </a:lnTo>
                    <a:cubicBezTo>
                      <a:pt x="1543" y="1918"/>
                      <a:pt x="1576" y="1934"/>
                      <a:pt x="1611" y="1936"/>
                    </a:cubicBezTo>
                    <a:cubicBezTo>
                      <a:pt x="1644" y="1936"/>
                      <a:pt x="1680" y="1926"/>
                      <a:pt x="1706" y="1902"/>
                    </a:cubicBezTo>
                    <a:lnTo>
                      <a:pt x="2902" y="808"/>
                    </a:lnTo>
                    <a:lnTo>
                      <a:pt x="3889" y="1893"/>
                    </a:lnTo>
                    <a:cubicBezTo>
                      <a:pt x="3915" y="1921"/>
                      <a:pt x="3951" y="1936"/>
                      <a:pt x="3987" y="1936"/>
                    </a:cubicBezTo>
                    <a:cubicBezTo>
                      <a:pt x="4009" y="1936"/>
                      <a:pt x="4031" y="1931"/>
                      <a:pt x="4051" y="1919"/>
                    </a:cubicBezTo>
                    <a:lnTo>
                      <a:pt x="5200" y="1256"/>
                    </a:lnTo>
                    <a:lnTo>
                      <a:pt x="6292" y="1881"/>
                    </a:lnTo>
                    <a:lnTo>
                      <a:pt x="6292" y="4260"/>
                    </a:lnTo>
                    <a:cubicBezTo>
                      <a:pt x="6292" y="4332"/>
                      <a:pt x="6351" y="4390"/>
                      <a:pt x="6424" y="4390"/>
                    </a:cubicBezTo>
                    <a:cubicBezTo>
                      <a:pt x="6496" y="4390"/>
                      <a:pt x="6554" y="4332"/>
                      <a:pt x="6554" y="4260"/>
                    </a:cubicBezTo>
                    <a:lnTo>
                      <a:pt x="6554" y="1805"/>
                    </a:lnTo>
                    <a:cubicBezTo>
                      <a:pt x="6554" y="1759"/>
                      <a:pt x="6529" y="1715"/>
                      <a:pt x="6488" y="1692"/>
                    </a:cubicBezTo>
                    <a:lnTo>
                      <a:pt x="5265" y="991"/>
                    </a:lnTo>
                    <a:cubicBezTo>
                      <a:pt x="5245" y="979"/>
                      <a:pt x="5222" y="974"/>
                      <a:pt x="5200" y="974"/>
                    </a:cubicBezTo>
                    <a:cubicBezTo>
                      <a:pt x="5177" y="974"/>
                      <a:pt x="5155" y="979"/>
                      <a:pt x="5135" y="991"/>
                    </a:cubicBezTo>
                    <a:lnTo>
                      <a:pt x="4012" y="1639"/>
                    </a:lnTo>
                    <a:lnTo>
                      <a:pt x="3006" y="535"/>
                    </a:lnTo>
                    <a:cubicBezTo>
                      <a:pt x="2984" y="509"/>
                      <a:pt x="2951" y="494"/>
                      <a:pt x="2916" y="491"/>
                    </a:cubicBezTo>
                    <a:cubicBezTo>
                      <a:pt x="2915" y="491"/>
                      <a:pt x="2913" y="491"/>
                      <a:pt x="2912" y="491"/>
                    </a:cubicBezTo>
                    <a:cubicBezTo>
                      <a:pt x="2878" y="491"/>
                      <a:pt x="2846" y="504"/>
                      <a:pt x="2822" y="526"/>
                    </a:cubicBezTo>
                    <a:lnTo>
                      <a:pt x="1628" y="1618"/>
                    </a:lnTo>
                    <a:lnTo>
                      <a:pt x="245" y="45"/>
                    </a:lnTo>
                    <a:cubicBezTo>
                      <a:pt x="219" y="16"/>
                      <a:pt x="183" y="1"/>
                      <a:pt x="1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52">
                <a:extLst>
                  <a:ext uri="{FF2B5EF4-FFF2-40B4-BE49-F238E27FC236}">
                    <a16:creationId xmlns:a16="http://schemas.microsoft.com/office/drawing/2014/main" id="{455169B5-B534-F1F5-05FA-E5A4DF9B17D9}"/>
                  </a:ext>
                </a:extLst>
              </p:cNvPr>
              <p:cNvSpPr/>
              <p:nvPr/>
            </p:nvSpPr>
            <p:spPr>
              <a:xfrm>
                <a:off x="1953345" y="3183072"/>
                <a:ext cx="732346" cy="79796"/>
              </a:xfrm>
              <a:custGeom>
                <a:avLst/>
                <a:gdLst/>
                <a:ahLst/>
                <a:cxnLst/>
                <a:rect l="l" t="t" r="r" b="b"/>
                <a:pathLst>
                  <a:path w="23550" h="2566" extrusionOk="0">
                    <a:moveTo>
                      <a:pt x="11775" y="263"/>
                    </a:moveTo>
                    <a:lnTo>
                      <a:pt x="23286" y="1782"/>
                    </a:lnTo>
                    <a:lnTo>
                      <a:pt x="23286" y="2304"/>
                    </a:lnTo>
                    <a:lnTo>
                      <a:pt x="262" y="2304"/>
                    </a:lnTo>
                    <a:lnTo>
                      <a:pt x="262" y="1782"/>
                    </a:lnTo>
                    <a:lnTo>
                      <a:pt x="11775" y="263"/>
                    </a:lnTo>
                    <a:close/>
                    <a:moveTo>
                      <a:pt x="11775" y="0"/>
                    </a:moveTo>
                    <a:cubicBezTo>
                      <a:pt x="11769" y="0"/>
                      <a:pt x="11763" y="1"/>
                      <a:pt x="11757" y="2"/>
                    </a:cubicBezTo>
                    <a:lnTo>
                      <a:pt x="114" y="1538"/>
                    </a:lnTo>
                    <a:cubicBezTo>
                      <a:pt x="50" y="1546"/>
                      <a:pt x="0" y="1602"/>
                      <a:pt x="0" y="1667"/>
                    </a:cubicBezTo>
                    <a:lnTo>
                      <a:pt x="0" y="2435"/>
                    </a:lnTo>
                    <a:cubicBezTo>
                      <a:pt x="0" y="2507"/>
                      <a:pt x="60" y="2565"/>
                      <a:pt x="132" y="2565"/>
                    </a:cubicBezTo>
                    <a:lnTo>
                      <a:pt x="23418" y="2565"/>
                    </a:lnTo>
                    <a:cubicBezTo>
                      <a:pt x="23490" y="2565"/>
                      <a:pt x="23549" y="2507"/>
                      <a:pt x="23549" y="2435"/>
                    </a:cubicBezTo>
                    <a:lnTo>
                      <a:pt x="23549" y="1667"/>
                    </a:lnTo>
                    <a:cubicBezTo>
                      <a:pt x="23549" y="1602"/>
                      <a:pt x="23500" y="1546"/>
                      <a:pt x="23435" y="1538"/>
                    </a:cubicBezTo>
                    <a:lnTo>
                      <a:pt x="11792" y="2"/>
                    </a:lnTo>
                    <a:cubicBezTo>
                      <a:pt x="11786" y="1"/>
                      <a:pt x="11781" y="0"/>
                      <a:pt x="117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52">
                <a:extLst>
                  <a:ext uri="{FF2B5EF4-FFF2-40B4-BE49-F238E27FC236}">
                    <a16:creationId xmlns:a16="http://schemas.microsoft.com/office/drawing/2014/main" id="{2BD6B22E-1A4D-B936-8DC5-17AD0F565449}"/>
                  </a:ext>
                </a:extLst>
              </p:cNvPr>
              <p:cNvSpPr/>
              <p:nvPr/>
            </p:nvSpPr>
            <p:spPr>
              <a:xfrm>
                <a:off x="1953345" y="3190069"/>
                <a:ext cx="317816" cy="135709"/>
              </a:xfrm>
              <a:custGeom>
                <a:avLst/>
                <a:gdLst/>
                <a:ahLst/>
                <a:cxnLst/>
                <a:rect l="l" t="t" r="r" b="b"/>
                <a:pathLst>
                  <a:path w="10220" h="4364" extrusionOk="0">
                    <a:moveTo>
                      <a:pt x="10074" y="0"/>
                    </a:moveTo>
                    <a:cubicBezTo>
                      <a:pt x="10037" y="0"/>
                      <a:pt x="10001" y="15"/>
                      <a:pt x="9976" y="45"/>
                    </a:cubicBezTo>
                    <a:lnTo>
                      <a:pt x="8235" y="2024"/>
                    </a:lnTo>
                    <a:lnTo>
                      <a:pt x="6527" y="512"/>
                    </a:lnTo>
                    <a:cubicBezTo>
                      <a:pt x="6503" y="490"/>
                      <a:pt x="6472" y="479"/>
                      <a:pt x="6441" y="479"/>
                    </a:cubicBezTo>
                    <a:cubicBezTo>
                      <a:pt x="6410" y="479"/>
                      <a:pt x="6379" y="490"/>
                      <a:pt x="6354" y="513"/>
                    </a:cubicBezTo>
                    <a:lnTo>
                      <a:pt x="4634" y="2042"/>
                    </a:lnTo>
                    <a:lnTo>
                      <a:pt x="3123" y="952"/>
                    </a:lnTo>
                    <a:cubicBezTo>
                      <a:pt x="3100" y="935"/>
                      <a:pt x="3073" y="927"/>
                      <a:pt x="3046" y="927"/>
                    </a:cubicBezTo>
                    <a:cubicBezTo>
                      <a:pt x="3018" y="927"/>
                      <a:pt x="2991" y="936"/>
                      <a:pt x="2967" y="953"/>
                    </a:cubicBezTo>
                    <a:lnTo>
                      <a:pt x="1504" y="2054"/>
                    </a:lnTo>
                    <a:lnTo>
                      <a:pt x="195" y="1328"/>
                    </a:lnTo>
                    <a:cubicBezTo>
                      <a:pt x="175" y="1317"/>
                      <a:pt x="153" y="1312"/>
                      <a:pt x="131" y="1312"/>
                    </a:cubicBezTo>
                    <a:cubicBezTo>
                      <a:pt x="108" y="1312"/>
                      <a:pt x="85" y="1318"/>
                      <a:pt x="65" y="1329"/>
                    </a:cubicBezTo>
                    <a:cubicBezTo>
                      <a:pt x="25" y="1353"/>
                      <a:pt x="0" y="1396"/>
                      <a:pt x="0" y="1442"/>
                    </a:cubicBezTo>
                    <a:lnTo>
                      <a:pt x="0" y="4232"/>
                    </a:lnTo>
                    <a:cubicBezTo>
                      <a:pt x="0" y="4305"/>
                      <a:pt x="60" y="4363"/>
                      <a:pt x="132" y="4363"/>
                    </a:cubicBezTo>
                    <a:cubicBezTo>
                      <a:pt x="204" y="4363"/>
                      <a:pt x="262" y="4305"/>
                      <a:pt x="263" y="4232"/>
                    </a:cubicBezTo>
                    <a:lnTo>
                      <a:pt x="263" y="1665"/>
                    </a:lnTo>
                    <a:lnTo>
                      <a:pt x="1451" y="2324"/>
                    </a:lnTo>
                    <a:cubicBezTo>
                      <a:pt x="1471" y="2335"/>
                      <a:pt x="1493" y="2341"/>
                      <a:pt x="1515" y="2341"/>
                    </a:cubicBezTo>
                    <a:cubicBezTo>
                      <a:pt x="1543" y="2341"/>
                      <a:pt x="1570" y="2332"/>
                      <a:pt x="1593" y="2315"/>
                    </a:cubicBezTo>
                    <a:lnTo>
                      <a:pt x="3048" y="1221"/>
                    </a:lnTo>
                    <a:lnTo>
                      <a:pt x="4566" y="2316"/>
                    </a:lnTo>
                    <a:cubicBezTo>
                      <a:pt x="4589" y="2332"/>
                      <a:pt x="4616" y="2341"/>
                      <a:pt x="4643" y="2341"/>
                    </a:cubicBezTo>
                    <a:cubicBezTo>
                      <a:pt x="4674" y="2341"/>
                      <a:pt x="4705" y="2330"/>
                      <a:pt x="4729" y="2308"/>
                    </a:cubicBezTo>
                    <a:lnTo>
                      <a:pt x="6441" y="786"/>
                    </a:lnTo>
                    <a:lnTo>
                      <a:pt x="8159" y="2308"/>
                    </a:lnTo>
                    <a:cubicBezTo>
                      <a:pt x="8184" y="2329"/>
                      <a:pt x="8215" y="2341"/>
                      <a:pt x="8247" y="2341"/>
                    </a:cubicBezTo>
                    <a:cubicBezTo>
                      <a:pt x="8249" y="2341"/>
                      <a:pt x="8252" y="2341"/>
                      <a:pt x="8255" y="2340"/>
                    </a:cubicBezTo>
                    <a:cubicBezTo>
                      <a:pt x="8289" y="2338"/>
                      <a:pt x="8321" y="2322"/>
                      <a:pt x="8345" y="2296"/>
                    </a:cubicBezTo>
                    <a:lnTo>
                      <a:pt x="10172" y="217"/>
                    </a:lnTo>
                    <a:cubicBezTo>
                      <a:pt x="10220" y="163"/>
                      <a:pt x="10215" y="81"/>
                      <a:pt x="10160" y="32"/>
                    </a:cubicBezTo>
                    <a:cubicBezTo>
                      <a:pt x="10136" y="11"/>
                      <a:pt x="10105" y="0"/>
                      <a:pt x="100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52">
                <a:extLst>
                  <a:ext uri="{FF2B5EF4-FFF2-40B4-BE49-F238E27FC236}">
                    <a16:creationId xmlns:a16="http://schemas.microsoft.com/office/drawing/2014/main" id="{B203ABCC-B0FD-71DC-6747-EA2C9DD87CA5}"/>
                  </a:ext>
                </a:extLst>
              </p:cNvPr>
              <p:cNvSpPr/>
              <p:nvPr/>
            </p:nvSpPr>
            <p:spPr>
              <a:xfrm>
                <a:off x="1952785" y="3198092"/>
                <a:ext cx="314707" cy="64776"/>
              </a:xfrm>
              <a:custGeom>
                <a:avLst/>
                <a:gdLst/>
                <a:ahLst/>
                <a:cxnLst/>
                <a:rect l="l" t="t" r="r" b="b"/>
                <a:pathLst>
                  <a:path w="10120" h="2083" extrusionOk="0">
                    <a:moveTo>
                      <a:pt x="8134" y="1"/>
                    </a:moveTo>
                    <a:cubicBezTo>
                      <a:pt x="8131" y="1"/>
                      <a:pt x="8129" y="1"/>
                      <a:pt x="8127" y="1"/>
                    </a:cubicBezTo>
                    <a:cubicBezTo>
                      <a:pt x="8091" y="2"/>
                      <a:pt x="8057" y="18"/>
                      <a:pt x="8033" y="44"/>
                    </a:cubicBezTo>
                    <a:lnTo>
                      <a:pt x="6495" y="1782"/>
                    </a:lnTo>
                    <a:lnTo>
                      <a:pt x="4503" y="509"/>
                    </a:lnTo>
                    <a:cubicBezTo>
                      <a:pt x="4482" y="495"/>
                      <a:pt x="4458" y="489"/>
                      <a:pt x="4433" y="489"/>
                    </a:cubicBezTo>
                    <a:cubicBezTo>
                      <a:pt x="4400" y="489"/>
                      <a:pt x="4366" y="501"/>
                      <a:pt x="4341" y="526"/>
                    </a:cubicBezTo>
                    <a:lnTo>
                      <a:pt x="3050" y="1789"/>
                    </a:lnTo>
                    <a:lnTo>
                      <a:pt x="1521" y="899"/>
                    </a:lnTo>
                    <a:cubicBezTo>
                      <a:pt x="1501" y="887"/>
                      <a:pt x="1478" y="882"/>
                      <a:pt x="1456" y="882"/>
                    </a:cubicBezTo>
                    <a:cubicBezTo>
                      <a:pt x="1428" y="882"/>
                      <a:pt x="1401" y="890"/>
                      <a:pt x="1378" y="906"/>
                    </a:cubicBezTo>
                    <a:lnTo>
                      <a:pt x="73" y="1845"/>
                    </a:lnTo>
                    <a:cubicBezTo>
                      <a:pt x="14" y="1888"/>
                      <a:pt x="1" y="1969"/>
                      <a:pt x="43" y="2028"/>
                    </a:cubicBezTo>
                    <a:cubicBezTo>
                      <a:pt x="69" y="2064"/>
                      <a:pt x="109" y="2082"/>
                      <a:pt x="150" y="2082"/>
                    </a:cubicBezTo>
                    <a:cubicBezTo>
                      <a:pt x="176" y="2082"/>
                      <a:pt x="203" y="2075"/>
                      <a:pt x="227" y="2058"/>
                    </a:cubicBezTo>
                    <a:lnTo>
                      <a:pt x="1463" y="1168"/>
                    </a:lnTo>
                    <a:lnTo>
                      <a:pt x="3005" y="2065"/>
                    </a:lnTo>
                    <a:cubicBezTo>
                      <a:pt x="3025" y="2077"/>
                      <a:pt x="3048" y="2083"/>
                      <a:pt x="3070" y="2083"/>
                    </a:cubicBezTo>
                    <a:cubicBezTo>
                      <a:pt x="3103" y="2083"/>
                      <a:pt x="3137" y="2070"/>
                      <a:pt x="3162" y="2045"/>
                    </a:cubicBezTo>
                    <a:lnTo>
                      <a:pt x="4450" y="786"/>
                    </a:lnTo>
                    <a:lnTo>
                      <a:pt x="6448" y="2062"/>
                    </a:lnTo>
                    <a:cubicBezTo>
                      <a:pt x="6470" y="2076"/>
                      <a:pt x="6494" y="2083"/>
                      <a:pt x="6518" y="2083"/>
                    </a:cubicBezTo>
                    <a:cubicBezTo>
                      <a:pt x="6555" y="2083"/>
                      <a:pt x="6591" y="2067"/>
                      <a:pt x="6616" y="2038"/>
                    </a:cubicBezTo>
                    <a:lnTo>
                      <a:pt x="8138" y="321"/>
                    </a:lnTo>
                    <a:lnTo>
                      <a:pt x="9884" y="2045"/>
                    </a:lnTo>
                    <a:cubicBezTo>
                      <a:pt x="9909" y="2070"/>
                      <a:pt x="9942" y="2083"/>
                      <a:pt x="9976" y="2083"/>
                    </a:cubicBezTo>
                    <a:cubicBezTo>
                      <a:pt x="10009" y="2083"/>
                      <a:pt x="10043" y="2070"/>
                      <a:pt x="10069" y="2043"/>
                    </a:cubicBezTo>
                    <a:cubicBezTo>
                      <a:pt x="10120" y="1992"/>
                      <a:pt x="10119" y="1910"/>
                      <a:pt x="10068" y="1859"/>
                    </a:cubicBezTo>
                    <a:lnTo>
                      <a:pt x="8223" y="38"/>
                    </a:lnTo>
                    <a:cubicBezTo>
                      <a:pt x="8199" y="15"/>
                      <a:pt x="8167" y="1"/>
                      <a:pt x="8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52">
                <a:extLst>
                  <a:ext uri="{FF2B5EF4-FFF2-40B4-BE49-F238E27FC236}">
                    <a16:creationId xmlns:a16="http://schemas.microsoft.com/office/drawing/2014/main" id="{AF523A6D-6A8D-08F4-9F17-3BEDCFDBBF12}"/>
                  </a:ext>
                </a:extLst>
              </p:cNvPr>
              <p:cNvSpPr/>
              <p:nvPr/>
            </p:nvSpPr>
            <p:spPr>
              <a:xfrm>
                <a:off x="2367850" y="3190069"/>
                <a:ext cx="317848" cy="135709"/>
              </a:xfrm>
              <a:custGeom>
                <a:avLst/>
                <a:gdLst/>
                <a:ahLst/>
                <a:cxnLst/>
                <a:rect l="l" t="t" r="r" b="b"/>
                <a:pathLst>
                  <a:path w="10221" h="4364" extrusionOk="0">
                    <a:moveTo>
                      <a:pt x="146" y="0"/>
                    </a:moveTo>
                    <a:cubicBezTo>
                      <a:pt x="116" y="0"/>
                      <a:pt x="85" y="11"/>
                      <a:pt x="60" y="32"/>
                    </a:cubicBezTo>
                    <a:cubicBezTo>
                      <a:pt x="6" y="81"/>
                      <a:pt x="0" y="163"/>
                      <a:pt x="49" y="217"/>
                    </a:cubicBezTo>
                    <a:lnTo>
                      <a:pt x="1875" y="2296"/>
                    </a:lnTo>
                    <a:cubicBezTo>
                      <a:pt x="1899" y="2322"/>
                      <a:pt x="1931" y="2338"/>
                      <a:pt x="1966" y="2340"/>
                    </a:cubicBezTo>
                    <a:cubicBezTo>
                      <a:pt x="1969" y="2341"/>
                      <a:pt x="1973" y="2341"/>
                      <a:pt x="1976" y="2341"/>
                    </a:cubicBezTo>
                    <a:cubicBezTo>
                      <a:pt x="2007" y="2341"/>
                      <a:pt x="2037" y="2329"/>
                      <a:pt x="2061" y="2308"/>
                    </a:cubicBezTo>
                    <a:lnTo>
                      <a:pt x="3779" y="786"/>
                    </a:lnTo>
                    <a:lnTo>
                      <a:pt x="5491" y="2308"/>
                    </a:lnTo>
                    <a:cubicBezTo>
                      <a:pt x="5515" y="2330"/>
                      <a:pt x="5546" y="2341"/>
                      <a:pt x="5577" y="2341"/>
                    </a:cubicBezTo>
                    <a:cubicBezTo>
                      <a:pt x="5604" y="2341"/>
                      <a:pt x="5631" y="2332"/>
                      <a:pt x="5654" y="2316"/>
                    </a:cubicBezTo>
                    <a:lnTo>
                      <a:pt x="7172" y="1221"/>
                    </a:lnTo>
                    <a:lnTo>
                      <a:pt x="8626" y="2315"/>
                    </a:lnTo>
                    <a:cubicBezTo>
                      <a:pt x="8650" y="2332"/>
                      <a:pt x="8677" y="2341"/>
                      <a:pt x="8705" y="2341"/>
                    </a:cubicBezTo>
                    <a:cubicBezTo>
                      <a:pt x="8727" y="2341"/>
                      <a:pt x="8749" y="2335"/>
                      <a:pt x="8769" y="2324"/>
                    </a:cubicBezTo>
                    <a:lnTo>
                      <a:pt x="9957" y="1665"/>
                    </a:lnTo>
                    <a:lnTo>
                      <a:pt x="9957" y="4232"/>
                    </a:lnTo>
                    <a:cubicBezTo>
                      <a:pt x="9957" y="4305"/>
                      <a:pt x="10017" y="4363"/>
                      <a:pt x="10089" y="4363"/>
                    </a:cubicBezTo>
                    <a:cubicBezTo>
                      <a:pt x="10161" y="4363"/>
                      <a:pt x="10220" y="4305"/>
                      <a:pt x="10219" y="4232"/>
                    </a:cubicBezTo>
                    <a:lnTo>
                      <a:pt x="10219" y="1442"/>
                    </a:lnTo>
                    <a:cubicBezTo>
                      <a:pt x="10219" y="1396"/>
                      <a:pt x="10194" y="1353"/>
                      <a:pt x="10154" y="1329"/>
                    </a:cubicBezTo>
                    <a:cubicBezTo>
                      <a:pt x="10134" y="1318"/>
                      <a:pt x="10111" y="1312"/>
                      <a:pt x="10088" y="1312"/>
                    </a:cubicBezTo>
                    <a:cubicBezTo>
                      <a:pt x="10066" y="1312"/>
                      <a:pt x="10045" y="1317"/>
                      <a:pt x="10025" y="1328"/>
                    </a:cubicBezTo>
                    <a:lnTo>
                      <a:pt x="8716" y="2054"/>
                    </a:lnTo>
                    <a:lnTo>
                      <a:pt x="7252" y="954"/>
                    </a:lnTo>
                    <a:cubicBezTo>
                      <a:pt x="7229" y="936"/>
                      <a:pt x="7201" y="927"/>
                      <a:pt x="7173" y="927"/>
                    </a:cubicBezTo>
                    <a:cubicBezTo>
                      <a:pt x="7146" y="927"/>
                      <a:pt x="7120" y="935"/>
                      <a:pt x="7097" y="952"/>
                    </a:cubicBezTo>
                    <a:lnTo>
                      <a:pt x="5586" y="2043"/>
                    </a:lnTo>
                    <a:lnTo>
                      <a:pt x="3866" y="513"/>
                    </a:lnTo>
                    <a:cubicBezTo>
                      <a:pt x="3842" y="491"/>
                      <a:pt x="3811" y="479"/>
                      <a:pt x="3780" y="479"/>
                    </a:cubicBezTo>
                    <a:cubicBezTo>
                      <a:pt x="3748" y="479"/>
                      <a:pt x="3717" y="491"/>
                      <a:pt x="3692" y="513"/>
                    </a:cubicBezTo>
                    <a:lnTo>
                      <a:pt x="1985" y="2024"/>
                    </a:lnTo>
                    <a:lnTo>
                      <a:pt x="245" y="45"/>
                    </a:lnTo>
                    <a:cubicBezTo>
                      <a:pt x="219" y="15"/>
                      <a:pt x="183" y="0"/>
                      <a:pt x="1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52">
                <a:extLst>
                  <a:ext uri="{FF2B5EF4-FFF2-40B4-BE49-F238E27FC236}">
                    <a16:creationId xmlns:a16="http://schemas.microsoft.com/office/drawing/2014/main" id="{58EC9358-BD61-74DE-84AB-C3D7F21A1D64}"/>
                  </a:ext>
                </a:extLst>
              </p:cNvPr>
              <p:cNvSpPr/>
              <p:nvPr/>
            </p:nvSpPr>
            <p:spPr>
              <a:xfrm>
                <a:off x="2371550" y="3198092"/>
                <a:ext cx="314676" cy="64776"/>
              </a:xfrm>
              <a:custGeom>
                <a:avLst/>
                <a:gdLst/>
                <a:ahLst/>
                <a:cxnLst/>
                <a:rect l="l" t="t" r="r" b="b"/>
                <a:pathLst>
                  <a:path w="10119" h="2083" extrusionOk="0">
                    <a:moveTo>
                      <a:pt x="1986" y="1"/>
                    </a:moveTo>
                    <a:cubicBezTo>
                      <a:pt x="1952" y="1"/>
                      <a:pt x="1920" y="15"/>
                      <a:pt x="1896" y="38"/>
                    </a:cubicBezTo>
                    <a:lnTo>
                      <a:pt x="52" y="1859"/>
                    </a:lnTo>
                    <a:cubicBezTo>
                      <a:pt x="1" y="1910"/>
                      <a:pt x="1" y="1992"/>
                      <a:pt x="51" y="2043"/>
                    </a:cubicBezTo>
                    <a:cubicBezTo>
                      <a:pt x="77" y="2070"/>
                      <a:pt x="110" y="2083"/>
                      <a:pt x="144" y="2083"/>
                    </a:cubicBezTo>
                    <a:cubicBezTo>
                      <a:pt x="177" y="2083"/>
                      <a:pt x="210" y="2070"/>
                      <a:pt x="236" y="2045"/>
                    </a:cubicBezTo>
                    <a:lnTo>
                      <a:pt x="1981" y="321"/>
                    </a:lnTo>
                    <a:lnTo>
                      <a:pt x="3503" y="2038"/>
                    </a:lnTo>
                    <a:cubicBezTo>
                      <a:pt x="3528" y="2067"/>
                      <a:pt x="3565" y="2083"/>
                      <a:pt x="3601" y="2083"/>
                    </a:cubicBezTo>
                    <a:cubicBezTo>
                      <a:pt x="3625" y="2083"/>
                      <a:pt x="3650" y="2076"/>
                      <a:pt x="3671" y="2062"/>
                    </a:cubicBezTo>
                    <a:lnTo>
                      <a:pt x="5670" y="786"/>
                    </a:lnTo>
                    <a:lnTo>
                      <a:pt x="6958" y="2045"/>
                    </a:lnTo>
                    <a:cubicBezTo>
                      <a:pt x="6983" y="2070"/>
                      <a:pt x="7016" y="2083"/>
                      <a:pt x="7049" y="2083"/>
                    </a:cubicBezTo>
                    <a:cubicBezTo>
                      <a:pt x="7072" y="2083"/>
                      <a:pt x="7094" y="2077"/>
                      <a:pt x="7115" y="2065"/>
                    </a:cubicBezTo>
                    <a:lnTo>
                      <a:pt x="8657" y="1168"/>
                    </a:lnTo>
                    <a:lnTo>
                      <a:pt x="9894" y="2058"/>
                    </a:lnTo>
                    <a:cubicBezTo>
                      <a:pt x="9916" y="2075"/>
                      <a:pt x="9943" y="2082"/>
                      <a:pt x="9970" y="2082"/>
                    </a:cubicBezTo>
                    <a:cubicBezTo>
                      <a:pt x="10011" y="2082"/>
                      <a:pt x="10051" y="2064"/>
                      <a:pt x="10076" y="2028"/>
                    </a:cubicBezTo>
                    <a:cubicBezTo>
                      <a:pt x="10118" y="1969"/>
                      <a:pt x="10105" y="1887"/>
                      <a:pt x="10047" y="1845"/>
                    </a:cubicBezTo>
                    <a:lnTo>
                      <a:pt x="8741" y="906"/>
                    </a:lnTo>
                    <a:cubicBezTo>
                      <a:pt x="8718" y="890"/>
                      <a:pt x="8691" y="882"/>
                      <a:pt x="8664" y="882"/>
                    </a:cubicBezTo>
                    <a:cubicBezTo>
                      <a:pt x="8641" y="882"/>
                      <a:pt x="8619" y="887"/>
                      <a:pt x="8599" y="899"/>
                    </a:cubicBezTo>
                    <a:lnTo>
                      <a:pt x="7069" y="1789"/>
                    </a:lnTo>
                    <a:lnTo>
                      <a:pt x="5778" y="526"/>
                    </a:lnTo>
                    <a:cubicBezTo>
                      <a:pt x="5753" y="501"/>
                      <a:pt x="5720" y="489"/>
                      <a:pt x="5687" y="489"/>
                    </a:cubicBezTo>
                    <a:cubicBezTo>
                      <a:pt x="5662" y="489"/>
                      <a:pt x="5638" y="495"/>
                      <a:pt x="5616" y="509"/>
                    </a:cubicBezTo>
                    <a:lnTo>
                      <a:pt x="3624" y="1782"/>
                    </a:lnTo>
                    <a:lnTo>
                      <a:pt x="2086" y="44"/>
                    </a:lnTo>
                    <a:cubicBezTo>
                      <a:pt x="2062" y="18"/>
                      <a:pt x="2028" y="2"/>
                      <a:pt x="1993" y="1"/>
                    </a:cubicBezTo>
                    <a:cubicBezTo>
                      <a:pt x="1990" y="1"/>
                      <a:pt x="1988" y="1"/>
                      <a:pt x="19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5" name="Google Shape;1245;p52">
              <a:extLst>
                <a:ext uri="{FF2B5EF4-FFF2-40B4-BE49-F238E27FC236}">
                  <a16:creationId xmlns:a16="http://schemas.microsoft.com/office/drawing/2014/main" id="{7ACE0633-482A-D56C-ED87-8E322DE737BA}"/>
                </a:ext>
              </a:extLst>
            </p:cNvPr>
            <p:cNvSpPr/>
            <p:nvPr/>
          </p:nvSpPr>
          <p:spPr>
            <a:xfrm>
              <a:off x="1640675" y="2774150"/>
              <a:ext cx="707241" cy="531007"/>
            </a:xfrm>
            <a:custGeom>
              <a:avLst/>
              <a:gdLst/>
              <a:ahLst/>
              <a:cxnLst/>
              <a:rect l="l" t="t" r="r" b="b"/>
              <a:pathLst>
                <a:path w="28004" h="20781" extrusionOk="0">
                  <a:moveTo>
                    <a:pt x="0" y="0"/>
                  </a:moveTo>
                  <a:cubicBezTo>
                    <a:pt x="0" y="11471"/>
                    <a:pt x="17264" y="24034"/>
                    <a:pt x="28004" y="20003"/>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246" name="Google Shape;1246;p52">
              <a:extLst>
                <a:ext uri="{FF2B5EF4-FFF2-40B4-BE49-F238E27FC236}">
                  <a16:creationId xmlns:a16="http://schemas.microsoft.com/office/drawing/2014/main" id="{12461E97-B7E2-829D-4B5A-3666D0BF2CAC}"/>
                </a:ext>
              </a:extLst>
            </p:cNvPr>
            <p:cNvSpPr/>
            <p:nvPr/>
          </p:nvSpPr>
          <p:spPr>
            <a:xfrm>
              <a:off x="1824050" y="3290900"/>
              <a:ext cx="378598" cy="390513"/>
            </a:xfrm>
            <a:custGeom>
              <a:avLst/>
              <a:gdLst/>
              <a:ahLst/>
              <a:cxnLst/>
              <a:rect l="l" t="t" r="r" b="b"/>
              <a:pathLst>
                <a:path w="14954" h="16097" extrusionOk="0">
                  <a:moveTo>
                    <a:pt x="0" y="0"/>
                  </a:moveTo>
                  <a:cubicBezTo>
                    <a:pt x="1433" y="7182"/>
                    <a:pt x="7687" y="15191"/>
                    <a:pt x="14954" y="16097"/>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1247" name="Google Shape;1247;p52">
              <a:extLst>
                <a:ext uri="{FF2B5EF4-FFF2-40B4-BE49-F238E27FC236}">
                  <a16:creationId xmlns:a16="http://schemas.microsoft.com/office/drawing/2014/main" id="{FF51E765-9877-C47E-08CC-81127EAB63D5}"/>
                </a:ext>
              </a:extLst>
            </p:cNvPr>
            <p:cNvSpPr/>
            <p:nvPr/>
          </p:nvSpPr>
          <p:spPr>
            <a:xfrm>
              <a:off x="1674025" y="3700475"/>
              <a:ext cx="638143" cy="338117"/>
            </a:xfrm>
            <a:custGeom>
              <a:avLst/>
              <a:gdLst/>
              <a:ahLst/>
              <a:cxnLst/>
              <a:rect l="l" t="t" r="r" b="b"/>
              <a:pathLst>
                <a:path w="25146" h="14229" extrusionOk="0">
                  <a:moveTo>
                    <a:pt x="0" y="0"/>
                  </a:moveTo>
                  <a:cubicBezTo>
                    <a:pt x="387" y="6523"/>
                    <a:pt x="7159" y="13127"/>
                    <a:pt x="13621" y="14097"/>
                  </a:cubicBezTo>
                  <a:cubicBezTo>
                    <a:pt x="17449" y="14672"/>
                    <a:pt x="21298" y="13095"/>
                    <a:pt x="25146" y="12668"/>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spTree>
    <p:extLst>
      <p:ext uri="{BB962C8B-B14F-4D97-AF65-F5344CB8AC3E}">
        <p14:creationId xmlns:p14="http://schemas.microsoft.com/office/powerpoint/2010/main" val="3846186486"/>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6F30F574-7684-11BC-4E06-A25355C89DB2}"/>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75F49D67-BBE1-8DD6-C12C-889BF448577D}"/>
              </a:ext>
            </a:extLst>
          </p:cNvPr>
          <p:cNvSpPr txBox="1">
            <a:spLocks noGrp="1"/>
          </p:cNvSpPr>
          <p:nvPr>
            <p:ph type="title"/>
          </p:nvPr>
        </p:nvSpPr>
        <p:spPr>
          <a:xfrm>
            <a:off x="3214494" y="536095"/>
            <a:ext cx="5151900" cy="62400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latin typeface="+mj-lt"/>
              </a:rPr>
              <a:t>NỘI DUNG BÀI HỌC </a:t>
            </a:r>
            <a:endParaRPr sz="3500" b="1">
              <a:latin typeface="+mj-lt"/>
            </a:endParaRPr>
          </a:p>
        </p:txBody>
      </p:sp>
      <p:sp>
        <p:nvSpPr>
          <p:cNvPr id="588" name="Google Shape;588;p33">
            <a:extLst>
              <a:ext uri="{FF2B5EF4-FFF2-40B4-BE49-F238E27FC236}">
                <a16:creationId xmlns:a16="http://schemas.microsoft.com/office/drawing/2014/main" id="{04825734-4A82-0FE5-368C-AFD94649E93F}"/>
              </a:ext>
            </a:extLst>
          </p:cNvPr>
          <p:cNvSpPr/>
          <p:nvPr/>
        </p:nvSpPr>
        <p:spPr>
          <a:xfrm flipH="1">
            <a:off x="1785289" y="1791385"/>
            <a:ext cx="559498" cy="618187"/>
          </a:xfrm>
          <a:custGeom>
            <a:avLst/>
            <a:gdLst/>
            <a:ahLst/>
            <a:cxnLst/>
            <a:rect l="l" t="t" r="r" b="b"/>
            <a:pathLst>
              <a:path w="12593" h="13452" extrusionOk="0">
                <a:moveTo>
                  <a:pt x="0" y="13452"/>
                </a:moveTo>
                <a:cubicBezTo>
                  <a:pt x="6142" y="13452"/>
                  <a:pt x="12593" y="6142"/>
                  <a:pt x="12593"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589" name="Google Shape;589;p33">
            <a:extLst>
              <a:ext uri="{FF2B5EF4-FFF2-40B4-BE49-F238E27FC236}">
                <a16:creationId xmlns:a16="http://schemas.microsoft.com/office/drawing/2014/main" id="{D4847076-1B3B-F51C-D30B-E6502BF3860D}"/>
              </a:ext>
            </a:extLst>
          </p:cNvPr>
          <p:cNvSpPr/>
          <p:nvPr/>
        </p:nvSpPr>
        <p:spPr>
          <a:xfrm flipH="1">
            <a:off x="1342396" y="1707287"/>
            <a:ext cx="490708" cy="343627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3">
            <a:extLst>
              <a:ext uri="{FF2B5EF4-FFF2-40B4-BE49-F238E27FC236}">
                <a16:creationId xmlns:a16="http://schemas.microsoft.com/office/drawing/2014/main" id="{37C92E82-7230-3D9F-9988-7EB492C5838E}"/>
              </a:ext>
            </a:extLst>
          </p:cNvPr>
          <p:cNvSpPr/>
          <p:nvPr/>
        </p:nvSpPr>
        <p:spPr>
          <a:xfrm flipH="1">
            <a:off x="2325628" y="2348654"/>
            <a:ext cx="399115" cy="2794879"/>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3">
            <a:extLst>
              <a:ext uri="{FF2B5EF4-FFF2-40B4-BE49-F238E27FC236}">
                <a16:creationId xmlns:a16="http://schemas.microsoft.com/office/drawing/2014/main" id="{4A4FD17C-783C-E825-5EC6-486E2594CA7F}"/>
              </a:ext>
            </a:extLst>
          </p:cNvPr>
          <p:cNvSpPr/>
          <p:nvPr/>
        </p:nvSpPr>
        <p:spPr>
          <a:xfrm flipH="1">
            <a:off x="266747" y="1060148"/>
            <a:ext cx="583125" cy="4083441"/>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3">
            <a:extLst>
              <a:ext uri="{FF2B5EF4-FFF2-40B4-BE49-F238E27FC236}">
                <a16:creationId xmlns:a16="http://schemas.microsoft.com/office/drawing/2014/main" id="{5783F4A8-69A7-09BA-FF16-6F1DFD243B72}"/>
              </a:ext>
            </a:extLst>
          </p:cNvPr>
          <p:cNvSpPr/>
          <p:nvPr/>
        </p:nvSpPr>
        <p:spPr>
          <a:xfrm flipH="1">
            <a:off x="765933" y="1160101"/>
            <a:ext cx="605573" cy="657065"/>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593" name="Google Shape;593;p33">
            <a:extLst>
              <a:ext uri="{FF2B5EF4-FFF2-40B4-BE49-F238E27FC236}">
                <a16:creationId xmlns:a16="http://schemas.microsoft.com/office/drawing/2014/main" id="{72D07181-5F4B-8A49-D86B-B01EB7787F6A}"/>
              </a:ext>
            </a:extLst>
          </p:cNvPr>
          <p:cNvSpPr/>
          <p:nvPr/>
        </p:nvSpPr>
        <p:spPr>
          <a:xfrm flipH="1">
            <a:off x="753366" y="1449433"/>
            <a:ext cx="631330" cy="63133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594" name="Google Shape;594;p33">
            <a:extLst>
              <a:ext uri="{FF2B5EF4-FFF2-40B4-BE49-F238E27FC236}">
                <a16:creationId xmlns:a16="http://schemas.microsoft.com/office/drawing/2014/main" id="{747B85EF-9D49-9F56-F8CE-82155B68809B}"/>
              </a:ext>
            </a:extLst>
          </p:cNvPr>
          <p:cNvSpPr/>
          <p:nvPr/>
        </p:nvSpPr>
        <p:spPr>
          <a:xfrm flipH="1">
            <a:off x="1797877" y="2547528"/>
            <a:ext cx="559502" cy="493649"/>
          </a:xfrm>
          <a:custGeom>
            <a:avLst/>
            <a:gdLst/>
            <a:ahLst/>
            <a:cxnLst/>
            <a:rect l="l" t="t" r="r" b="b"/>
            <a:pathLst>
              <a:path w="12175" h="10742" extrusionOk="0">
                <a:moveTo>
                  <a:pt x="0" y="10742"/>
                </a:moveTo>
                <a:cubicBezTo>
                  <a:pt x="5412" y="10742"/>
                  <a:pt x="10460" y="5133"/>
                  <a:pt x="12175"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595" name="Google Shape;595;p33">
            <a:extLst>
              <a:ext uri="{FF2B5EF4-FFF2-40B4-BE49-F238E27FC236}">
                <a16:creationId xmlns:a16="http://schemas.microsoft.com/office/drawing/2014/main" id="{A61CEEEE-6899-43D7-E4F9-45F7B084A2ED}"/>
              </a:ext>
            </a:extLst>
          </p:cNvPr>
          <p:cNvSpPr/>
          <p:nvPr/>
        </p:nvSpPr>
        <p:spPr>
          <a:xfrm flipH="1">
            <a:off x="1771545" y="2152591"/>
            <a:ext cx="605595" cy="505873"/>
          </a:xfrm>
          <a:custGeom>
            <a:avLst/>
            <a:gdLst/>
            <a:ahLst/>
            <a:cxnLst/>
            <a:rect l="l" t="t" r="r" b="b"/>
            <a:pathLst>
              <a:path w="13178" h="11008" extrusionOk="0">
                <a:moveTo>
                  <a:pt x="0" y="10886"/>
                </a:moveTo>
                <a:cubicBezTo>
                  <a:pt x="5620" y="11821"/>
                  <a:pt x="12236" y="5619"/>
                  <a:pt x="13178"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596" name="Google Shape;596;p33">
            <a:extLst>
              <a:ext uri="{FF2B5EF4-FFF2-40B4-BE49-F238E27FC236}">
                <a16:creationId xmlns:a16="http://schemas.microsoft.com/office/drawing/2014/main" id="{7BD641ED-220E-8881-3706-B133660BFEAA}"/>
              </a:ext>
            </a:extLst>
          </p:cNvPr>
          <p:cNvSpPr/>
          <p:nvPr/>
        </p:nvSpPr>
        <p:spPr>
          <a:xfrm flipH="1">
            <a:off x="777606" y="2086783"/>
            <a:ext cx="605619" cy="492408"/>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nvGrpSpPr>
          <p:cNvPr id="34" name="Group 33">
            <a:extLst>
              <a:ext uri="{FF2B5EF4-FFF2-40B4-BE49-F238E27FC236}">
                <a16:creationId xmlns:a16="http://schemas.microsoft.com/office/drawing/2014/main" id="{DBED5E1B-395A-B1EC-D1EF-EB3E721F2E10}"/>
              </a:ext>
            </a:extLst>
          </p:cNvPr>
          <p:cNvGrpSpPr/>
          <p:nvPr/>
        </p:nvGrpSpPr>
        <p:grpSpPr>
          <a:xfrm>
            <a:off x="2959359" y="1441846"/>
            <a:ext cx="5456300" cy="768149"/>
            <a:chOff x="3009144" y="1654551"/>
            <a:chExt cx="5456300" cy="768149"/>
          </a:xfrm>
        </p:grpSpPr>
        <p:sp>
          <p:nvSpPr>
            <p:cNvPr id="32" name="Rectangle 31">
              <a:extLst>
                <a:ext uri="{FF2B5EF4-FFF2-40B4-BE49-F238E27FC236}">
                  <a16:creationId xmlns:a16="http://schemas.microsoft.com/office/drawing/2014/main" id="{1EA07605-1A74-250D-9CF3-85D5B6B824CD}"/>
                </a:ext>
              </a:extLst>
            </p:cNvPr>
            <p:cNvSpPr/>
            <p:nvPr/>
          </p:nvSpPr>
          <p:spPr>
            <a:xfrm>
              <a:off x="3009144" y="1654551"/>
              <a:ext cx="940764" cy="768149"/>
            </a:xfrm>
            <a:prstGeom prst="rect">
              <a:avLst/>
            </a:prstGeom>
            <a:solidFill>
              <a:srgbClr val="FFFF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0000"/>
                  </a:solidFill>
                </a:rPr>
                <a:t>I</a:t>
              </a:r>
            </a:p>
          </p:txBody>
        </p:sp>
        <p:sp>
          <p:nvSpPr>
            <p:cNvPr id="33" name="TextBox 32">
              <a:extLst>
                <a:ext uri="{FF2B5EF4-FFF2-40B4-BE49-F238E27FC236}">
                  <a16:creationId xmlns:a16="http://schemas.microsoft.com/office/drawing/2014/main" id="{42F65A57-2CD2-AB51-9685-39BAFCA3A944}"/>
                </a:ext>
              </a:extLst>
            </p:cNvPr>
            <p:cNvSpPr txBox="1"/>
            <p:nvPr/>
          </p:nvSpPr>
          <p:spPr>
            <a:xfrm>
              <a:off x="4200742" y="1739284"/>
              <a:ext cx="4264702" cy="537391"/>
            </a:xfrm>
            <a:prstGeom prst="rect">
              <a:avLst/>
            </a:prstGeom>
            <a:noFill/>
          </p:spPr>
          <p:txBody>
            <a:bodyPr wrap="square" rtlCol="0">
              <a:spAutoFit/>
            </a:bodyPr>
            <a:lstStyle/>
            <a:p>
              <a:pPr>
                <a:lnSpc>
                  <a:spcPct val="150000"/>
                </a:lnSpc>
              </a:pPr>
              <a:r>
                <a:rPr lang="en-US" sz="2200">
                  <a:solidFill>
                    <a:srgbClr val="D1630F"/>
                  </a:solidFill>
                </a:rPr>
                <a:t>Khái niệm về kĩ thuật điện </a:t>
              </a:r>
            </a:p>
          </p:txBody>
        </p:sp>
      </p:grpSp>
      <p:grpSp>
        <p:nvGrpSpPr>
          <p:cNvPr id="35" name="Group 34">
            <a:extLst>
              <a:ext uri="{FF2B5EF4-FFF2-40B4-BE49-F238E27FC236}">
                <a16:creationId xmlns:a16="http://schemas.microsoft.com/office/drawing/2014/main" id="{FBFD07FB-6A62-AEA1-9AE0-A784F86B804B}"/>
              </a:ext>
            </a:extLst>
          </p:cNvPr>
          <p:cNvGrpSpPr/>
          <p:nvPr/>
        </p:nvGrpSpPr>
        <p:grpSpPr>
          <a:xfrm>
            <a:off x="2959359" y="2562042"/>
            <a:ext cx="5572724" cy="1045223"/>
            <a:chOff x="3009144" y="1552147"/>
            <a:chExt cx="5572724" cy="1045223"/>
          </a:xfrm>
        </p:grpSpPr>
        <p:sp>
          <p:nvSpPr>
            <p:cNvPr id="36" name="Rectangle 35">
              <a:extLst>
                <a:ext uri="{FF2B5EF4-FFF2-40B4-BE49-F238E27FC236}">
                  <a16:creationId xmlns:a16="http://schemas.microsoft.com/office/drawing/2014/main" id="{3D02060B-2FD6-2240-6F57-6E51D0040688}"/>
                </a:ext>
              </a:extLst>
            </p:cNvPr>
            <p:cNvSpPr/>
            <p:nvPr/>
          </p:nvSpPr>
          <p:spPr>
            <a:xfrm>
              <a:off x="3009144" y="1654551"/>
              <a:ext cx="940764" cy="768149"/>
            </a:xfrm>
            <a:prstGeom prst="rect">
              <a:avLst/>
            </a:prstGeom>
            <a:solidFill>
              <a:srgbClr val="FFFF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0000"/>
                  </a:solidFill>
                </a:rPr>
                <a:t>II</a:t>
              </a:r>
            </a:p>
          </p:txBody>
        </p:sp>
        <p:sp>
          <p:nvSpPr>
            <p:cNvPr id="37" name="TextBox 36">
              <a:extLst>
                <a:ext uri="{FF2B5EF4-FFF2-40B4-BE49-F238E27FC236}">
                  <a16:creationId xmlns:a16="http://schemas.microsoft.com/office/drawing/2014/main" id="{1FC44DE9-ABB5-AACB-B6F2-6273AA3A722E}"/>
                </a:ext>
              </a:extLst>
            </p:cNvPr>
            <p:cNvSpPr txBox="1"/>
            <p:nvPr/>
          </p:nvSpPr>
          <p:spPr>
            <a:xfrm>
              <a:off x="4200742" y="1552147"/>
              <a:ext cx="4381126" cy="1045223"/>
            </a:xfrm>
            <a:prstGeom prst="rect">
              <a:avLst/>
            </a:prstGeom>
            <a:noFill/>
          </p:spPr>
          <p:txBody>
            <a:bodyPr wrap="square" rtlCol="0">
              <a:spAutoFit/>
            </a:bodyPr>
            <a:lstStyle/>
            <a:p>
              <a:pPr algn="just">
                <a:lnSpc>
                  <a:spcPct val="150000"/>
                </a:lnSpc>
              </a:pPr>
              <a:r>
                <a:rPr lang="en-US" sz="2200">
                  <a:solidFill>
                    <a:srgbClr val="D1630F"/>
                  </a:solidFill>
                </a:rPr>
                <a:t>Vị trí, vai trò của kĩ thuật điện trong sản xuất và đời sống </a:t>
              </a:r>
            </a:p>
          </p:txBody>
        </p:sp>
      </p:grpSp>
      <p:grpSp>
        <p:nvGrpSpPr>
          <p:cNvPr id="38" name="Group 37">
            <a:extLst>
              <a:ext uri="{FF2B5EF4-FFF2-40B4-BE49-F238E27FC236}">
                <a16:creationId xmlns:a16="http://schemas.microsoft.com/office/drawing/2014/main" id="{EF97EF6B-1B3B-99BE-6499-F6D3028ABD03}"/>
              </a:ext>
            </a:extLst>
          </p:cNvPr>
          <p:cNvGrpSpPr/>
          <p:nvPr/>
        </p:nvGrpSpPr>
        <p:grpSpPr>
          <a:xfrm>
            <a:off x="2959359" y="3818741"/>
            <a:ext cx="5572724" cy="1045223"/>
            <a:chOff x="3009144" y="1522167"/>
            <a:chExt cx="5572724" cy="1045223"/>
          </a:xfrm>
        </p:grpSpPr>
        <p:sp>
          <p:nvSpPr>
            <p:cNvPr id="39" name="Rectangle 38">
              <a:extLst>
                <a:ext uri="{FF2B5EF4-FFF2-40B4-BE49-F238E27FC236}">
                  <a16:creationId xmlns:a16="http://schemas.microsoft.com/office/drawing/2014/main" id="{6BE593E8-136F-492C-6CFC-80C56931A1C4}"/>
                </a:ext>
              </a:extLst>
            </p:cNvPr>
            <p:cNvSpPr/>
            <p:nvPr/>
          </p:nvSpPr>
          <p:spPr>
            <a:xfrm>
              <a:off x="3009144" y="1654551"/>
              <a:ext cx="940764" cy="768149"/>
            </a:xfrm>
            <a:prstGeom prst="rect">
              <a:avLst/>
            </a:prstGeom>
            <a:solidFill>
              <a:srgbClr val="FFFF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0000"/>
                  </a:solidFill>
                </a:rPr>
                <a:t>III</a:t>
              </a:r>
            </a:p>
          </p:txBody>
        </p:sp>
        <p:sp>
          <p:nvSpPr>
            <p:cNvPr id="40" name="TextBox 39">
              <a:extLst>
                <a:ext uri="{FF2B5EF4-FFF2-40B4-BE49-F238E27FC236}">
                  <a16:creationId xmlns:a16="http://schemas.microsoft.com/office/drawing/2014/main" id="{B8C32CD4-E0BB-E387-F2C4-254016BB3EA5}"/>
                </a:ext>
              </a:extLst>
            </p:cNvPr>
            <p:cNvSpPr txBox="1"/>
            <p:nvPr/>
          </p:nvSpPr>
          <p:spPr>
            <a:xfrm>
              <a:off x="4200741" y="1522167"/>
              <a:ext cx="4381127" cy="1045223"/>
            </a:xfrm>
            <a:prstGeom prst="rect">
              <a:avLst/>
            </a:prstGeom>
            <a:noFill/>
          </p:spPr>
          <p:txBody>
            <a:bodyPr wrap="square" rtlCol="0">
              <a:spAutoFit/>
            </a:bodyPr>
            <a:lstStyle/>
            <a:p>
              <a:pPr algn="just">
                <a:lnSpc>
                  <a:spcPct val="150000"/>
                </a:lnSpc>
              </a:pPr>
              <a:r>
                <a:rPr lang="en-US" sz="2200">
                  <a:solidFill>
                    <a:srgbClr val="D1630F"/>
                  </a:solidFill>
                </a:rPr>
                <a:t>Triển vọng phát triển của kĩ thuật điện trong sản xuất và đời sống </a:t>
              </a:r>
            </a:p>
          </p:txBody>
        </p:sp>
      </p:grpSp>
    </p:spTree>
    <p:extLst>
      <p:ext uri="{BB962C8B-B14F-4D97-AF65-F5344CB8AC3E}">
        <p14:creationId xmlns:p14="http://schemas.microsoft.com/office/powerpoint/2010/main" val="101572330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75"/>
                                        </p:tgtEl>
                                        <p:attrNameLst>
                                          <p:attrName>style.visibility</p:attrName>
                                        </p:attrNameLst>
                                      </p:cBhvr>
                                      <p:to>
                                        <p:strVal val="visible"/>
                                      </p:to>
                                    </p:set>
                                    <p:anim calcmode="lin" valueType="num">
                                      <p:cBhvr>
                                        <p:cTn id="7" dur="500" fill="hold"/>
                                        <p:tgtEl>
                                          <p:spTgt spid="575"/>
                                        </p:tgtEl>
                                        <p:attrNameLst>
                                          <p:attrName>ppt_w</p:attrName>
                                        </p:attrNameLst>
                                      </p:cBhvr>
                                      <p:tavLst>
                                        <p:tav tm="0">
                                          <p:val>
                                            <p:fltVal val="0"/>
                                          </p:val>
                                        </p:tav>
                                        <p:tav tm="100000">
                                          <p:val>
                                            <p:strVal val="#ppt_w"/>
                                          </p:val>
                                        </p:tav>
                                      </p:tavLst>
                                    </p:anim>
                                    <p:anim calcmode="lin" valueType="num">
                                      <p:cBhvr>
                                        <p:cTn id="8" dur="500" fill="hold"/>
                                        <p:tgtEl>
                                          <p:spTgt spid="575"/>
                                        </p:tgtEl>
                                        <p:attrNameLst>
                                          <p:attrName>ppt_h</p:attrName>
                                        </p:attrNameLst>
                                      </p:cBhvr>
                                      <p:tavLst>
                                        <p:tav tm="0">
                                          <p:val>
                                            <p:fltVal val="0"/>
                                          </p:val>
                                        </p:tav>
                                        <p:tav tm="100000">
                                          <p:val>
                                            <p:strVal val="#ppt_h"/>
                                          </p:val>
                                        </p:tav>
                                      </p:tavLst>
                                    </p:anim>
                                    <p:animEffect transition="in" filter="fade">
                                      <p:cBhvr>
                                        <p:cTn id="9" dur="500"/>
                                        <p:tgtEl>
                                          <p:spTgt spid="57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par>
                                <p:cTn id="15" presetID="22" presetClass="entr" presetSubtype="8"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22" presetClass="entr" presetSubtype="8"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6">
          <a:extLst>
            <a:ext uri="{FF2B5EF4-FFF2-40B4-BE49-F238E27FC236}">
              <a16:creationId xmlns:a16="http://schemas.microsoft.com/office/drawing/2014/main" id="{D863FBAE-DB99-FCD5-6DCA-3ACDC4DB53CF}"/>
            </a:ext>
          </a:extLst>
        </p:cNvPr>
        <p:cNvGrpSpPr/>
        <p:nvPr/>
      </p:nvGrpSpPr>
      <p:grpSpPr>
        <a:xfrm>
          <a:off x="0" y="0"/>
          <a:ext cx="0" cy="0"/>
          <a:chOff x="0" y="0"/>
          <a:chExt cx="0" cy="0"/>
        </a:xfrm>
      </p:grpSpPr>
      <p:grpSp>
        <p:nvGrpSpPr>
          <p:cNvPr id="799" name="Google Shape;799;p42">
            <a:extLst>
              <a:ext uri="{FF2B5EF4-FFF2-40B4-BE49-F238E27FC236}">
                <a16:creationId xmlns:a16="http://schemas.microsoft.com/office/drawing/2014/main" id="{8CA8BEC9-34BF-C9AF-234B-FDC97BE3E180}"/>
              </a:ext>
            </a:extLst>
          </p:cNvPr>
          <p:cNvGrpSpPr/>
          <p:nvPr/>
        </p:nvGrpSpPr>
        <p:grpSpPr>
          <a:xfrm>
            <a:off x="713214" y="1019177"/>
            <a:ext cx="1189040" cy="4124433"/>
            <a:chOff x="329739" y="1019177"/>
            <a:chExt cx="1189040" cy="4124433"/>
          </a:xfrm>
        </p:grpSpPr>
        <p:sp>
          <p:nvSpPr>
            <p:cNvPr id="800" name="Google Shape;800;p42">
              <a:extLst>
                <a:ext uri="{FF2B5EF4-FFF2-40B4-BE49-F238E27FC236}">
                  <a16:creationId xmlns:a16="http://schemas.microsoft.com/office/drawing/2014/main" id="{D12C3F51-8DFC-DDDE-1CA0-7D62E2583A0C}"/>
                </a:ext>
              </a:extLst>
            </p:cNvPr>
            <p:cNvSpPr/>
            <p:nvPr/>
          </p:nvSpPr>
          <p:spPr>
            <a:xfrm flipH="1">
              <a:off x="1028071" y="1707287"/>
              <a:ext cx="490708" cy="343627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42">
              <a:extLst>
                <a:ext uri="{FF2B5EF4-FFF2-40B4-BE49-F238E27FC236}">
                  <a16:creationId xmlns:a16="http://schemas.microsoft.com/office/drawing/2014/main" id="{5F2E28E5-B034-EDE7-9130-9F7DC179C545}"/>
                </a:ext>
              </a:extLst>
            </p:cNvPr>
            <p:cNvSpPr/>
            <p:nvPr/>
          </p:nvSpPr>
          <p:spPr>
            <a:xfrm flipH="1">
              <a:off x="329739" y="1019177"/>
              <a:ext cx="588960" cy="4124433"/>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42">
              <a:extLst>
                <a:ext uri="{FF2B5EF4-FFF2-40B4-BE49-F238E27FC236}">
                  <a16:creationId xmlns:a16="http://schemas.microsoft.com/office/drawing/2014/main" id="{21DB46A0-3FBF-CCF8-752B-023ABE4E1538}"/>
                </a:ext>
              </a:extLst>
            </p:cNvPr>
            <p:cNvSpPr/>
            <p:nvPr/>
          </p:nvSpPr>
          <p:spPr>
            <a:xfrm>
              <a:off x="381000" y="2097875"/>
              <a:ext cx="695325" cy="452450"/>
            </a:xfrm>
            <a:custGeom>
              <a:avLst/>
              <a:gdLst/>
              <a:ahLst/>
              <a:cxnLst/>
              <a:rect l="l" t="t" r="r" b="b"/>
              <a:pathLst>
                <a:path w="27813" h="18098" extrusionOk="0">
                  <a:moveTo>
                    <a:pt x="0" y="0"/>
                  </a:moveTo>
                  <a:cubicBezTo>
                    <a:pt x="1709" y="7676"/>
                    <a:pt x="11876" y="11419"/>
                    <a:pt x="19526" y="13240"/>
                  </a:cubicBezTo>
                  <a:cubicBezTo>
                    <a:pt x="22641" y="13981"/>
                    <a:pt x="27187" y="14958"/>
                    <a:pt x="27813" y="18098"/>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803" name="Google Shape;803;p42">
              <a:extLst>
                <a:ext uri="{FF2B5EF4-FFF2-40B4-BE49-F238E27FC236}">
                  <a16:creationId xmlns:a16="http://schemas.microsoft.com/office/drawing/2014/main" id="{B0B6DD3F-3DE0-7821-575A-B58C4F049A79}"/>
                </a:ext>
              </a:extLst>
            </p:cNvPr>
            <p:cNvSpPr/>
            <p:nvPr/>
          </p:nvSpPr>
          <p:spPr>
            <a:xfrm>
              <a:off x="378625" y="2107400"/>
              <a:ext cx="1104900" cy="442925"/>
            </a:xfrm>
            <a:custGeom>
              <a:avLst/>
              <a:gdLst/>
              <a:ahLst/>
              <a:cxnLst/>
              <a:rect l="l" t="t" r="r" b="b"/>
              <a:pathLst>
                <a:path w="44196" h="17717" extrusionOk="0">
                  <a:moveTo>
                    <a:pt x="0" y="0"/>
                  </a:moveTo>
                  <a:cubicBezTo>
                    <a:pt x="9527" y="4773"/>
                    <a:pt x="19474" y="8684"/>
                    <a:pt x="29432" y="12478"/>
                  </a:cubicBezTo>
                  <a:cubicBezTo>
                    <a:pt x="34312" y="14337"/>
                    <a:pt x="39945" y="14684"/>
                    <a:pt x="44196" y="17717"/>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804" name="Google Shape;804;p42">
              <a:extLst>
                <a:ext uri="{FF2B5EF4-FFF2-40B4-BE49-F238E27FC236}">
                  <a16:creationId xmlns:a16="http://schemas.microsoft.com/office/drawing/2014/main" id="{B7758BBD-FF5A-0F9D-6FF3-E7F04F6EC0F4}"/>
                </a:ext>
              </a:extLst>
            </p:cNvPr>
            <p:cNvSpPr/>
            <p:nvPr/>
          </p:nvSpPr>
          <p:spPr>
            <a:xfrm>
              <a:off x="871550" y="2121700"/>
              <a:ext cx="188100" cy="461950"/>
            </a:xfrm>
            <a:custGeom>
              <a:avLst/>
              <a:gdLst/>
              <a:ahLst/>
              <a:cxnLst/>
              <a:rect l="l" t="t" r="r" b="b"/>
              <a:pathLst>
                <a:path w="7524" h="18478" extrusionOk="0">
                  <a:moveTo>
                    <a:pt x="0" y="0"/>
                  </a:moveTo>
                  <a:cubicBezTo>
                    <a:pt x="2974" y="5948"/>
                    <a:pt x="6701" y="11879"/>
                    <a:pt x="7524" y="18478"/>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805" name="Google Shape;805;p42">
              <a:extLst>
                <a:ext uri="{FF2B5EF4-FFF2-40B4-BE49-F238E27FC236}">
                  <a16:creationId xmlns:a16="http://schemas.microsoft.com/office/drawing/2014/main" id="{52954D53-C2AC-30FE-67D3-A13C88668C37}"/>
                </a:ext>
              </a:extLst>
            </p:cNvPr>
            <p:cNvSpPr/>
            <p:nvPr/>
          </p:nvSpPr>
          <p:spPr>
            <a:xfrm>
              <a:off x="862025" y="2114550"/>
              <a:ext cx="607200" cy="435775"/>
            </a:xfrm>
            <a:custGeom>
              <a:avLst/>
              <a:gdLst/>
              <a:ahLst/>
              <a:cxnLst/>
              <a:rect l="l" t="t" r="r" b="b"/>
              <a:pathLst>
                <a:path w="24288" h="17431" extrusionOk="0">
                  <a:moveTo>
                    <a:pt x="0" y="0"/>
                  </a:moveTo>
                  <a:cubicBezTo>
                    <a:pt x="6075" y="7900"/>
                    <a:pt x="17248" y="10378"/>
                    <a:pt x="24288" y="17431"/>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806" name="Google Shape;806;p42">
              <a:extLst>
                <a:ext uri="{FF2B5EF4-FFF2-40B4-BE49-F238E27FC236}">
                  <a16:creationId xmlns:a16="http://schemas.microsoft.com/office/drawing/2014/main" id="{F5F7B286-1E01-98CB-E83D-CEDBB222CE8F}"/>
                </a:ext>
              </a:extLst>
            </p:cNvPr>
            <p:cNvSpPr/>
            <p:nvPr/>
          </p:nvSpPr>
          <p:spPr>
            <a:xfrm>
              <a:off x="383375" y="1547825"/>
              <a:ext cx="683425" cy="242875"/>
            </a:xfrm>
            <a:custGeom>
              <a:avLst/>
              <a:gdLst/>
              <a:ahLst/>
              <a:cxnLst/>
              <a:rect l="l" t="t" r="r" b="b"/>
              <a:pathLst>
                <a:path w="27337" h="9715" extrusionOk="0">
                  <a:moveTo>
                    <a:pt x="0" y="0"/>
                  </a:moveTo>
                  <a:cubicBezTo>
                    <a:pt x="4332" y="8646"/>
                    <a:pt x="19598" y="3916"/>
                    <a:pt x="27337" y="9715"/>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807" name="Google Shape;807;p42">
              <a:extLst>
                <a:ext uri="{FF2B5EF4-FFF2-40B4-BE49-F238E27FC236}">
                  <a16:creationId xmlns:a16="http://schemas.microsoft.com/office/drawing/2014/main" id="{84F50ADD-24EA-5DB2-D5B0-C4D2BCEEB993}"/>
                </a:ext>
              </a:extLst>
            </p:cNvPr>
            <p:cNvSpPr/>
            <p:nvPr/>
          </p:nvSpPr>
          <p:spPr>
            <a:xfrm>
              <a:off x="871550" y="1552575"/>
              <a:ext cx="195250" cy="230975"/>
            </a:xfrm>
            <a:custGeom>
              <a:avLst/>
              <a:gdLst/>
              <a:ahLst/>
              <a:cxnLst/>
              <a:rect l="l" t="t" r="r" b="b"/>
              <a:pathLst>
                <a:path w="7810" h="9239" extrusionOk="0">
                  <a:moveTo>
                    <a:pt x="0" y="0"/>
                  </a:moveTo>
                  <a:cubicBezTo>
                    <a:pt x="2850" y="2853"/>
                    <a:pt x="7311" y="5237"/>
                    <a:pt x="7810" y="9239"/>
                  </a:cubicBezTo>
                </a:path>
              </a:pathLst>
            </a:custGeom>
            <a:noFill/>
            <a:ln w="9525" cap="flat" cmpd="sng">
              <a:solidFill>
                <a:schemeClr val="accent1"/>
              </a:solidFill>
              <a:prstDash val="solid"/>
              <a:round/>
              <a:headEnd type="none" w="med" len="med"/>
              <a:tailEnd type="none" w="med" len="med"/>
            </a:ln>
          </p:spPr>
          <p:txBody>
            <a:bodyPr/>
            <a:lstStyle/>
            <a:p>
              <a:endParaRPr lang="en-US"/>
            </a:p>
          </p:txBody>
        </p:sp>
        <p:sp>
          <p:nvSpPr>
            <p:cNvPr id="808" name="Google Shape;808;p42">
              <a:extLst>
                <a:ext uri="{FF2B5EF4-FFF2-40B4-BE49-F238E27FC236}">
                  <a16:creationId xmlns:a16="http://schemas.microsoft.com/office/drawing/2014/main" id="{45D5F66F-5C79-D533-BD75-354594400718}"/>
                </a:ext>
              </a:extLst>
            </p:cNvPr>
            <p:cNvSpPr/>
            <p:nvPr/>
          </p:nvSpPr>
          <p:spPr>
            <a:xfrm>
              <a:off x="859625" y="1545425"/>
              <a:ext cx="602475" cy="240525"/>
            </a:xfrm>
            <a:custGeom>
              <a:avLst/>
              <a:gdLst/>
              <a:ahLst/>
              <a:cxnLst/>
              <a:rect l="l" t="t" r="r" b="b"/>
              <a:pathLst>
                <a:path w="24099" h="9621" extrusionOk="0">
                  <a:moveTo>
                    <a:pt x="0" y="0"/>
                  </a:moveTo>
                  <a:cubicBezTo>
                    <a:pt x="6116" y="6116"/>
                    <a:pt x="19510" y="2289"/>
                    <a:pt x="24099" y="9621"/>
                  </a:cubicBezTo>
                </a:path>
              </a:pathLst>
            </a:custGeom>
            <a:noFill/>
            <a:ln w="9525" cap="flat" cmpd="sng">
              <a:solidFill>
                <a:schemeClr val="accent1"/>
              </a:solidFill>
              <a:prstDash val="solid"/>
              <a:round/>
              <a:headEnd type="none" w="med" len="med"/>
              <a:tailEnd type="none" w="med" len="med"/>
            </a:ln>
          </p:spPr>
          <p:txBody>
            <a:bodyPr/>
            <a:lstStyle/>
            <a:p>
              <a:endParaRPr lang="en-US"/>
            </a:p>
          </p:txBody>
        </p:sp>
      </p:grpSp>
      <p:grpSp>
        <p:nvGrpSpPr>
          <p:cNvPr id="9" name="Group 8">
            <a:extLst>
              <a:ext uri="{FF2B5EF4-FFF2-40B4-BE49-F238E27FC236}">
                <a16:creationId xmlns:a16="http://schemas.microsoft.com/office/drawing/2014/main" id="{1EAC14EE-1433-35A3-9465-27A699F2BA2A}"/>
              </a:ext>
            </a:extLst>
          </p:cNvPr>
          <p:cNvGrpSpPr/>
          <p:nvPr/>
        </p:nvGrpSpPr>
        <p:grpSpPr>
          <a:xfrm>
            <a:off x="2281871" y="824597"/>
            <a:ext cx="4579256" cy="2929014"/>
            <a:chOff x="2281871" y="824597"/>
            <a:chExt cx="4579256" cy="2929014"/>
          </a:xfrm>
        </p:grpSpPr>
        <p:sp>
          <p:nvSpPr>
            <p:cNvPr id="6" name="Rectangle 5">
              <a:extLst>
                <a:ext uri="{FF2B5EF4-FFF2-40B4-BE49-F238E27FC236}">
                  <a16:creationId xmlns:a16="http://schemas.microsoft.com/office/drawing/2014/main" id="{A8A05A46-4A25-80F5-4544-1E3AFDE3AE0B}"/>
                </a:ext>
              </a:extLst>
            </p:cNvPr>
            <p:cNvSpPr/>
            <p:nvPr/>
          </p:nvSpPr>
          <p:spPr>
            <a:xfrm>
              <a:off x="3881570" y="824597"/>
              <a:ext cx="1379858" cy="1058071"/>
            </a:xfrm>
            <a:prstGeom prst="rect">
              <a:avLst/>
            </a:prstGeom>
            <a:solidFill>
              <a:srgbClr val="FFFFFF"/>
            </a:solidFill>
            <a:ln>
              <a:solidFill>
                <a:srgbClr val="B4B4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a:t>I</a:t>
              </a:r>
            </a:p>
          </p:txBody>
        </p:sp>
        <p:sp>
          <p:nvSpPr>
            <p:cNvPr id="8" name="TextBox 7">
              <a:extLst>
                <a:ext uri="{FF2B5EF4-FFF2-40B4-BE49-F238E27FC236}">
                  <a16:creationId xmlns:a16="http://schemas.microsoft.com/office/drawing/2014/main" id="{619B26DE-9110-2645-D81B-25DDCEA2607D}"/>
                </a:ext>
              </a:extLst>
            </p:cNvPr>
            <p:cNvSpPr txBox="1"/>
            <p:nvPr/>
          </p:nvSpPr>
          <p:spPr>
            <a:xfrm>
              <a:off x="2281871" y="2145286"/>
              <a:ext cx="4579256" cy="1608325"/>
            </a:xfrm>
            <a:prstGeom prst="rect">
              <a:avLst/>
            </a:prstGeom>
            <a:noFill/>
          </p:spPr>
          <p:txBody>
            <a:bodyPr wrap="square">
              <a:spAutoFit/>
            </a:bodyPr>
            <a:lstStyle/>
            <a:p>
              <a:pPr algn="ctr">
                <a:lnSpc>
                  <a:spcPct val="150000"/>
                </a:lnSpc>
              </a:pPr>
              <a:r>
                <a:rPr lang="en-US" sz="3500" b="1"/>
                <a:t>KHÁI NIỆM </a:t>
              </a:r>
            </a:p>
            <a:p>
              <a:pPr algn="ctr">
                <a:lnSpc>
                  <a:spcPct val="150000"/>
                </a:lnSpc>
              </a:pPr>
              <a:r>
                <a:rPr lang="en-US" sz="3500" b="1"/>
                <a:t>VỀ KĨ THUẬT ĐIỆN </a:t>
              </a:r>
            </a:p>
          </p:txBody>
        </p:sp>
      </p:grpSp>
    </p:spTree>
    <p:extLst>
      <p:ext uri="{BB962C8B-B14F-4D97-AF65-F5344CB8AC3E}">
        <p14:creationId xmlns:p14="http://schemas.microsoft.com/office/powerpoint/2010/main" val="2522038010"/>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0">
          <a:extLst>
            <a:ext uri="{FF2B5EF4-FFF2-40B4-BE49-F238E27FC236}">
              <a16:creationId xmlns:a16="http://schemas.microsoft.com/office/drawing/2014/main" id="{5A4120AE-ADC5-411E-48BF-A1B0F857DF0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B98B994-94D2-0AB8-FB46-CBDBB6CAF285}"/>
              </a:ext>
            </a:extLst>
          </p:cNvPr>
          <p:cNvGrpSpPr/>
          <p:nvPr/>
        </p:nvGrpSpPr>
        <p:grpSpPr>
          <a:xfrm>
            <a:off x="-892630" y="1262741"/>
            <a:ext cx="5239659" cy="5239659"/>
            <a:chOff x="-892630" y="1262741"/>
            <a:chExt cx="5239659" cy="5239659"/>
          </a:xfrm>
        </p:grpSpPr>
        <p:sp>
          <p:nvSpPr>
            <p:cNvPr id="5" name="Oval 4">
              <a:extLst>
                <a:ext uri="{FF2B5EF4-FFF2-40B4-BE49-F238E27FC236}">
                  <a16:creationId xmlns:a16="http://schemas.microsoft.com/office/drawing/2014/main" id="{14EAA64F-C7C1-E06B-3C96-28DF1257DA0B}"/>
                </a:ext>
              </a:extLst>
            </p:cNvPr>
            <p:cNvSpPr/>
            <p:nvPr/>
          </p:nvSpPr>
          <p:spPr>
            <a:xfrm>
              <a:off x="-740230" y="1415141"/>
              <a:ext cx="5087259" cy="5087259"/>
            </a:xfrm>
            <a:prstGeom prst="ellipse">
              <a:avLst/>
            </a:prstGeom>
            <a:noFill/>
            <a:ln w="12700">
              <a:solidFill>
                <a:srgbClr val="D1630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03882DA-FAA4-0E24-3842-8E48ACC78E31}"/>
                </a:ext>
              </a:extLst>
            </p:cNvPr>
            <p:cNvSpPr/>
            <p:nvPr/>
          </p:nvSpPr>
          <p:spPr>
            <a:xfrm>
              <a:off x="-892630" y="1262741"/>
              <a:ext cx="5087259" cy="5087259"/>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78FD812A-9352-3C56-D453-C38070071A8B}"/>
                </a:ext>
              </a:extLst>
            </p:cNvPr>
            <p:cNvSpPr/>
            <p:nvPr/>
          </p:nvSpPr>
          <p:spPr>
            <a:xfrm>
              <a:off x="457201" y="1932766"/>
              <a:ext cx="2648856" cy="3210734"/>
            </a:xfrm>
            <a:custGeom>
              <a:avLst/>
              <a:gdLst/>
              <a:ahLst/>
              <a:cxnLst/>
              <a:rect l="l" t="t" r="r" b="b"/>
              <a:pathLst>
                <a:path w="6789420" h="8229600">
                  <a:moveTo>
                    <a:pt x="0" y="0"/>
                  </a:moveTo>
                  <a:lnTo>
                    <a:pt x="6789420" y="0"/>
                  </a:lnTo>
                  <a:lnTo>
                    <a:pt x="6789420" y="8229600"/>
                  </a:lnTo>
                  <a:lnTo>
                    <a:pt x="0" y="8229600"/>
                  </a:lnTo>
                  <a:lnTo>
                    <a:pt x="0" y="0"/>
                  </a:lnTo>
                  <a:close/>
                </a:path>
              </a:pathLst>
            </a:custGeom>
            <a:blipFill>
              <a:blip r:embed="rId3"/>
              <a:stretch>
                <a:fillRect/>
              </a:stretch>
            </a:blipFill>
          </p:spPr>
          <p:txBody>
            <a:bodyPr/>
            <a:lstStyle/>
            <a:p>
              <a:endParaRPr lang="en-US"/>
            </a:p>
          </p:txBody>
        </p:sp>
      </p:grpSp>
      <p:grpSp>
        <p:nvGrpSpPr>
          <p:cNvPr id="10" name="Group 9">
            <a:extLst>
              <a:ext uri="{FF2B5EF4-FFF2-40B4-BE49-F238E27FC236}">
                <a16:creationId xmlns:a16="http://schemas.microsoft.com/office/drawing/2014/main" id="{D9600B22-80AF-C844-B8AE-CD83CE5865F7}"/>
              </a:ext>
            </a:extLst>
          </p:cNvPr>
          <p:cNvGrpSpPr/>
          <p:nvPr/>
        </p:nvGrpSpPr>
        <p:grpSpPr>
          <a:xfrm>
            <a:off x="312147" y="208641"/>
            <a:ext cx="8069763" cy="958660"/>
            <a:chOff x="264768" y="227881"/>
            <a:chExt cx="8069763" cy="958660"/>
          </a:xfrm>
        </p:grpSpPr>
        <p:sp>
          <p:nvSpPr>
            <p:cNvPr id="6" name="TextBox 5">
              <a:extLst>
                <a:ext uri="{FF2B5EF4-FFF2-40B4-BE49-F238E27FC236}">
                  <a16:creationId xmlns:a16="http://schemas.microsoft.com/office/drawing/2014/main" id="{C1D57565-B7C2-D291-6E31-7E78DD81A99D}"/>
                </a:ext>
              </a:extLst>
            </p:cNvPr>
            <p:cNvSpPr txBox="1"/>
            <p:nvPr/>
          </p:nvSpPr>
          <p:spPr>
            <a:xfrm>
              <a:off x="1214203" y="227881"/>
              <a:ext cx="7120328" cy="958660"/>
            </a:xfrm>
            <a:prstGeom prst="rect">
              <a:avLst/>
            </a:prstGeom>
            <a:noFill/>
          </p:spPr>
          <p:txBody>
            <a:bodyPr wrap="square" rtlCol="0">
              <a:spAutoFit/>
            </a:bodyPr>
            <a:lstStyle/>
            <a:p>
              <a:pPr algn="just">
                <a:lnSpc>
                  <a:spcPct val="150000"/>
                </a:lnSpc>
              </a:pPr>
              <a:r>
                <a:rPr lang="en-US" sz="2000">
                  <a:latin typeface="+mn-lt"/>
                </a:rPr>
                <a:t>Em hãy </a:t>
              </a:r>
              <a:r>
                <a:rPr lang="nl-NL" sz="2000">
                  <a:solidFill>
                    <a:srgbClr val="000000"/>
                  </a:solidFill>
                  <a:effectLst/>
                  <a:latin typeface="+mn-lt"/>
                  <a:ea typeface="Times New Roman" panose="02020603050405020304" pitchFamily="18" charset="0"/>
                </a:rPr>
                <a:t>nghiên cứu nội dung kiến thức mục I SGK trang 5, trả lời các câu hỏi: </a:t>
              </a:r>
              <a:endParaRPr lang="en-US" sz="2000">
                <a:latin typeface="+mn-lt"/>
              </a:endParaRPr>
            </a:p>
          </p:txBody>
        </p:sp>
        <p:sp>
          <p:nvSpPr>
            <p:cNvPr id="7" name="Freeform 5">
              <a:extLst>
                <a:ext uri="{FF2B5EF4-FFF2-40B4-BE49-F238E27FC236}">
                  <a16:creationId xmlns:a16="http://schemas.microsoft.com/office/drawing/2014/main" id="{C69C0915-5118-D146-539F-463CE6318A2C}"/>
                </a:ext>
              </a:extLst>
            </p:cNvPr>
            <p:cNvSpPr/>
            <p:nvPr/>
          </p:nvSpPr>
          <p:spPr>
            <a:xfrm>
              <a:off x="264768" y="428908"/>
              <a:ext cx="852991" cy="606689"/>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txBody>
            <a:bodyPr/>
            <a:lstStyle/>
            <a:p>
              <a:endParaRPr lang="en-US"/>
            </a:p>
          </p:txBody>
        </p:sp>
      </p:grpSp>
      <p:grpSp>
        <p:nvGrpSpPr>
          <p:cNvPr id="24" name="Group 23">
            <a:extLst>
              <a:ext uri="{FF2B5EF4-FFF2-40B4-BE49-F238E27FC236}">
                <a16:creationId xmlns:a16="http://schemas.microsoft.com/office/drawing/2014/main" id="{954558EC-7C5A-F9F2-4172-C2687790C4FE}"/>
              </a:ext>
            </a:extLst>
          </p:cNvPr>
          <p:cNvGrpSpPr/>
          <p:nvPr/>
        </p:nvGrpSpPr>
        <p:grpSpPr>
          <a:xfrm>
            <a:off x="4579495" y="951136"/>
            <a:ext cx="4339772" cy="3923763"/>
            <a:chOff x="4572000" y="1019807"/>
            <a:chExt cx="4339772" cy="3923763"/>
          </a:xfrm>
        </p:grpSpPr>
        <p:sp>
          <p:nvSpPr>
            <p:cNvPr id="18" name="Rectangle: Diagonal Corners Rounded 17">
              <a:extLst>
                <a:ext uri="{FF2B5EF4-FFF2-40B4-BE49-F238E27FC236}">
                  <a16:creationId xmlns:a16="http://schemas.microsoft.com/office/drawing/2014/main" id="{01BA7615-72F1-F8F7-92CD-80DD8DDCB8C2}"/>
                </a:ext>
              </a:extLst>
            </p:cNvPr>
            <p:cNvSpPr/>
            <p:nvPr/>
          </p:nvSpPr>
          <p:spPr>
            <a:xfrm>
              <a:off x="4680858" y="1607398"/>
              <a:ext cx="4230914" cy="3336172"/>
            </a:xfrm>
            <a:prstGeom prst="round2DiagRect">
              <a:avLst/>
            </a:prstGeom>
            <a:noFill/>
            <a:ln>
              <a:solidFill>
                <a:schemeClr val="accent4">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A3FD0236-C06B-BE27-7BDC-17242687A508}"/>
                </a:ext>
              </a:extLst>
            </p:cNvPr>
            <p:cNvSpPr/>
            <p:nvPr/>
          </p:nvSpPr>
          <p:spPr>
            <a:xfrm>
              <a:off x="4572000" y="1484026"/>
              <a:ext cx="4230914" cy="3336172"/>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3609D4A-0BAF-503C-866E-92FE8D1791F1}"/>
                </a:ext>
              </a:extLst>
            </p:cNvPr>
            <p:cNvSpPr txBox="1"/>
            <p:nvPr/>
          </p:nvSpPr>
          <p:spPr>
            <a:xfrm>
              <a:off x="4651918" y="1876218"/>
              <a:ext cx="4034881" cy="2805320"/>
            </a:xfrm>
            <a:prstGeom prst="rect">
              <a:avLst/>
            </a:prstGeom>
            <a:noFill/>
          </p:spPr>
          <p:txBody>
            <a:bodyPr wrap="square">
              <a:spAutoFit/>
            </a:bodyPr>
            <a:lstStyle/>
            <a:p>
              <a:pPr marL="457200" indent="-457200" algn="just">
                <a:lnSpc>
                  <a:spcPct val="150000"/>
                </a:lnSpc>
                <a:buFont typeface="+mj-lt"/>
                <a:buAutoNum type="arabicPeriod"/>
              </a:pPr>
              <a:r>
                <a:rPr lang="en-US" sz="2000"/>
                <a:t>Trình bày khái niệm về kĩ thuật điện</a:t>
              </a:r>
            </a:p>
            <a:p>
              <a:pPr marL="457200" indent="-457200" algn="just">
                <a:lnSpc>
                  <a:spcPct val="150000"/>
                </a:lnSpc>
                <a:buFont typeface="+mj-lt"/>
                <a:buAutoNum type="arabicPeriod"/>
              </a:pPr>
              <a:r>
                <a:rPr lang="en-US" sz="2000"/>
                <a:t>Kĩ thuật điện đóng vai trò gì trong sản xuất điện năng, truyền tải phân phối và sử dụng điện năng?</a:t>
              </a:r>
            </a:p>
          </p:txBody>
        </p:sp>
        <p:sp>
          <p:nvSpPr>
            <p:cNvPr id="19" name="Freeform 7">
              <a:extLst>
                <a:ext uri="{FF2B5EF4-FFF2-40B4-BE49-F238E27FC236}">
                  <a16:creationId xmlns:a16="http://schemas.microsoft.com/office/drawing/2014/main" id="{408D7F15-BA80-A29F-4757-6FF2DA885FBC}"/>
                </a:ext>
              </a:extLst>
            </p:cNvPr>
            <p:cNvSpPr/>
            <p:nvPr/>
          </p:nvSpPr>
          <p:spPr>
            <a:xfrm>
              <a:off x="6101063" y="1019807"/>
              <a:ext cx="1172787" cy="859066"/>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extLst>
      <p:ext uri="{BB962C8B-B14F-4D97-AF65-F5344CB8AC3E}">
        <p14:creationId xmlns:p14="http://schemas.microsoft.com/office/powerpoint/2010/main" val="2901599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0">
          <a:extLst>
            <a:ext uri="{FF2B5EF4-FFF2-40B4-BE49-F238E27FC236}">
              <a16:creationId xmlns:a16="http://schemas.microsoft.com/office/drawing/2014/main" id="{E364E0A9-4CB0-8202-AA29-C49DF1FAD784}"/>
            </a:ext>
          </a:extLst>
        </p:cNvPr>
        <p:cNvGrpSpPr/>
        <p:nvPr/>
      </p:nvGrpSpPr>
      <p:grpSpPr>
        <a:xfrm>
          <a:off x="0" y="0"/>
          <a:ext cx="0" cy="0"/>
          <a:chOff x="0" y="0"/>
          <a:chExt cx="0" cy="0"/>
        </a:xfrm>
      </p:grpSpPr>
      <p:sp>
        <p:nvSpPr>
          <p:cNvPr id="2" name="Isosceles Triangle 1">
            <a:extLst>
              <a:ext uri="{FF2B5EF4-FFF2-40B4-BE49-F238E27FC236}">
                <a16:creationId xmlns:a16="http://schemas.microsoft.com/office/drawing/2014/main" id="{E7540A43-0786-41A4-A954-F637213EBD84}"/>
              </a:ext>
            </a:extLst>
          </p:cNvPr>
          <p:cNvSpPr/>
          <p:nvPr/>
        </p:nvSpPr>
        <p:spPr>
          <a:xfrm rot="152261">
            <a:off x="2499049" y="3422589"/>
            <a:ext cx="3292056" cy="3441822"/>
          </a:xfrm>
          <a:prstGeom prst="triangle">
            <a:avLst>
              <a:gd name="adj" fmla="val 77222"/>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6751AD-01DD-0886-A03A-EF8C41A00F2D}"/>
              </a:ext>
            </a:extLst>
          </p:cNvPr>
          <p:cNvSpPr/>
          <p:nvPr/>
        </p:nvSpPr>
        <p:spPr>
          <a:xfrm rot="19914854">
            <a:off x="-1620362" y="-569031"/>
            <a:ext cx="5289860" cy="182750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ất tần tật về ngành Công nghệ kỹ thuật điện - điện tử">
            <a:extLst>
              <a:ext uri="{FF2B5EF4-FFF2-40B4-BE49-F238E27FC236}">
                <a16:creationId xmlns:a16="http://schemas.microsoft.com/office/drawing/2014/main" id="{B2A91A00-635C-3D9F-3CD8-B261D888FF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1" r="22475"/>
          <a:stretch/>
        </p:blipFill>
        <p:spPr bwMode="auto">
          <a:xfrm>
            <a:off x="4784183" y="0"/>
            <a:ext cx="5444356" cy="5568090"/>
          </a:xfrm>
          <a:prstGeom prst="flowChartManualOperation">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302F2A61-A62A-315A-D8E3-A7422435E766}"/>
              </a:ext>
            </a:extLst>
          </p:cNvPr>
          <p:cNvCxnSpPr>
            <a:cxnSpLocks/>
          </p:cNvCxnSpPr>
          <p:nvPr/>
        </p:nvCxnSpPr>
        <p:spPr>
          <a:xfrm flipV="1">
            <a:off x="-1119088" y="-304174"/>
            <a:ext cx="5613816" cy="3177915"/>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2F2999-1AF4-2796-EBEA-4303E96FE271}"/>
              </a:ext>
            </a:extLst>
          </p:cNvPr>
          <p:cNvCxnSpPr>
            <a:cxnSpLocks/>
          </p:cNvCxnSpPr>
          <p:nvPr/>
        </p:nvCxnSpPr>
        <p:spPr>
          <a:xfrm flipV="1">
            <a:off x="1390820" y="2812576"/>
            <a:ext cx="3952789" cy="4409374"/>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036BE3F-6F7E-E0A9-2ABE-82D03DD7EF5E}"/>
              </a:ext>
            </a:extLst>
          </p:cNvPr>
          <p:cNvSpPr txBox="1"/>
          <p:nvPr/>
        </p:nvSpPr>
        <p:spPr>
          <a:xfrm>
            <a:off x="459771" y="2179568"/>
            <a:ext cx="3840444" cy="2343655"/>
          </a:xfrm>
          <a:prstGeom prst="rect">
            <a:avLst/>
          </a:prstGeom>
          <a:noFill/>
        </p:spPr>
        <p:txBody>
          <a:bodyPr wrap="square">
            <a:spAutoFit/>
          </a:bodyPr>
          <a:lstStyle/>
          <a:p>
            <a:pPr algn="just">
              <a:lnSpc>
                <a:spcPct val="150000"/>
              </a:lnSpc>
            </a:pPr>
            <a:r>
              <a:rPr lang="en-US" sz="2000"/>
              <a:t>Là một lĩnh vực kĩ thuật liên quan đến nghiên cứu và ứng dụng công nghệ điện, điện từ,... vào sản xuất, truyền tải, phân phối và sử dụng điện năng </a:t>
            </a:r>
          </a:p>
        </p:txBody>
      </p:sp>
      <p:sp>
        <p:nvSpPr>
          <p:cNvPr id="25" name="TextBox 24">
            <a:extLst>
              <a:ext uri="{FF2B5EF4-FFF2-40B4-BE49-F238E27FC236}">
                <a16:creationId xmlns:a16="http://schemas.microsoft.com/office/drawing/2014/main" id="{146BFAE0-69C0-68F5-3964-6FD8264F2EE8}"/>
              </a:ext>
            </a:extLst>
          </p:cNvPr>
          <p:cNvSpPr txBox="1"/>
          <p:nvPr/>
        </p:nvSpPr>
        <p:spPr>
          <a:xfrm>
            <a:off x="912523" y="1634384"/>
            <a:ext cx="2888978" cy="477054"/>
          </a:xfrm>
          <a:prstGeom prst="rect">
            <a:avLst/>
          </a:prstGeom>
          <a:noFill/>
        </p:spPr>
        <p:txBody>
          <a:bodyPr wrap="square" rtlCol="0">
            <a:spAutoFit/>
          </a:bodyPr>
          <a:lstStyle/>
          <a:p>
            <a:pPr algn="ctr"/>
            <a:r>
              <a:rPr lang="en-US" sz="2500" b="1">
                <a:solidFill>
                  <a:srgbClr val="002060"/>
                </a:solidFill>
              </a:rPr>
              <a:t>KĨ THUẬT ĐIỆN </a:t>
            </a:r>
          </a:p>
        </p:txBody>
      </p:sp>
    </p:spTree>
    <p:extLst>
      <p:ext uri="{BB962C8B-B14F-4D97-AF65-F5344CB8AC3E}">
        <p14:creationId xmlns:p14="http://schemas.microsoft.com/office/powerpoint/2010/main" val="281747376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0">
          <a:extLst>
            <a:ext uri="{FF2B5EF4-FFF2-40B4-BE49-F238E27FC236}">
              <a16:creationId xmlns:a16="http://schemas.microsoft.com/office/drawing/2014/main" id="{7F92A36A-DB09-30E9-5EF0-122BA559B347}"/>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244552E7-F60A-9FF0-13FA-4846B608273D}"/>
              </a:ext>
            </a:extLst>
          </p:cNvPr>
          <p:cNvGrpSpPr/>
          <p:nvPr/>
        </p:nvGrpSpPr>
        <p:grpSpPr>
          <a:xfrm>
            <a:off x="173786" y="1574801"/>
            <a:ext cx="2859314" cy="3302000"/>
            <a:chOff x="221343" y="1632857"/>
            <a:chExt cx="2859314" cy="3302000"/>
          </a:xfrm>
        </p:grpSpPr>
        <p:grpSp>
          <p:nvGrpSpPr>
            <p:cNvPr id="9" name="Group 8">
              <a:extLst>
                <a:ext uri="{FF2B5EF4-FFF2-40B4-BE49-F238E27FC236}">
                  <a16:creationId xmlns:a16="http://schemas.microsoft.com/office/drawing/2014/main" id="{78E04054-F211-0097-2A70-EE44B27FD87B}"/>
                </a:ext>
              </a:extLst>
            </p:cNvPr>
            <p:cNvGrpSpPr/>
            <p:nvPr/>
          </p:nvGrpSpPr>
          <p:grpSpPr>
            <a:xfrm>
              <a:off x="221343" y="1632857"/>
              <a:ext cx="2859314" cy="3302000"/>
              <a:chOff x="435428" y="1654629"/>
              <a:chExt cx="2859314" cy="3142343"/>
            </a:xfrm>
          </p:grpSpPr>
          <p:sp>
            <p:nvSpPr>
              <p:cNvPr id="8" name="Rectangle 7">
                <a:extLst>
                  <a:ext uri="{FF2B5EF4-FFF2-40B4-BE49-F238E27FC236}">
                    <a16:creationId xmlns:a16="http://schemas.microsoft.com/office/drawing/2014/main" id="{1FE974A7-4F96-EC46-1CA8-6142C2A589A6}"/>
                  </a:ext>
                </a:extLst>
              </p:cNvPr>
              <p:cNvSpPr/>
              <p:nvPr/>
            </p:nvSpPr>
            <p:spPr>
              <a:xfrm>
                <a:off x="435428" y="1654629"/>
                <a:ext cx="2859314" cy="3142343"/>
              </a:xfrm>
              <a:prstGeom prst="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n toàn điện là gì? Quy tắc đảm bảo an toàn khi sử dụng điện">
                <a:extLst>
                  <a:ext uri="{FF2B5EF4-FFF2-40B4-BE49-F238E27FC236}">
                    <a16:creationId xmlns:a16="http://schemas.microsoft.com/office/drawing/2014/main" id="{F585C57E-5EC8-E573-CB75-AB5BA1A3D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813"/>
              <a:stretch/>
            </p:blipFill>
            <p:spPr bwMode="auto">
              <a:xfrm>
                <a:off x="745324" y="1875642"/>
                <a:ext cx="2230103" cy="132475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D66449-2537-53B8-A253-E1FA22AB5326}"/>
                </a:ext>
              </a:extLst>
            </p:cNvPr>
            <p:cNvSpPr txBox="1"/>
            <p:nvPr/>
          </p:nvSpPr>
          <p:spPr>
            <a:xfrm>
              <a:off x="292833" y="3219157"/>
              <a:ext cx="2706914" cy="1703030"/>
            </a:xfrm>
            <a:prstGeom prst="rect">
              <a:avLst/>
            </a:prstGeom>
            <a:noFill/>
          </p:spPr>
          <p:txBody>
            <a:bodyPr wrap="square" rtlCol="0">
              <a:spAutoFit/>
            </a:bodyPr>
            <a:lstStyle/>
            <a:p>
              <a:pPr algn="just">
                <a:lnSpc>
                  <a:spcPct val="150000"/>
                </a:lnSpc>
              </a:pPr>
              <a:r>
                <a:rPr lang="en-US" sz="1800" i="1" dirty="0">
                  <a:solidFill>
                    <a:srgbClr val="C00000"/>
                  </a:solidFill>
                </a:rPr>
                <a:t>Trong </a:t>
              </a:r>
              <a:r>
                <a:rPr lang="en-US" sz="1800" i="1" dirty="0" err="1">
                  <a:solidFill>
                    <a:srgbClr val="C00000"/>
                  </a:solidFill>
                </a:rPr>
                <a:t>sản</a:t>
              </a:r>
              <a:r>
                <a:rPr lang="en-US" sz="1800" i="1" dirty="0">
                  <a:solidFill>
                    <a:srgbClr val="C00000"/>
                  </a:solidFill>
                </a:rPr>
                <a:t> </a:t>
              </a:r>
              <a:r>
                <a:rPr lang="en-US" sz="1800" i="1" dirty="0" err="1">
                  <a:solidFill>
                    <a:srgbClr val="C00000"/>
                  </a:solidFill>
                </a:rPr>
                <a:t>xuất</a:t>
              </a:r>
              <a:r>
                <a:rPr lang="en-US" sz="1800" i="1" dirty="0">
                  <a:solidFill>
                    <a:srgbClr val="C00000"/>
                  </a:solidFill>
                </a:rPr>
                <a:t> </a:t>
              </a:r>
              <a:r>
                <a:rPr lang="en-US" sz="1800" i="1" dirty="0" err="1">
                  <a:solidFill>
                    <a:srgbClr val="C00000"/>
                  </a:solidFill>
                </a:rPr>
                <a:t>điện</a:t>
              </a:r>
              <a:r>
                <a:rPr lang="en-US" sz="1800" i="1" dirty="0">
                  <a:solidFill>
                    <a:srgbClr val="C00000"/>
                  </a:solidFill>
                </a:rPr>
                <a:t> </a:t>
              </a:r>
              <a:r>
                <a:rPr lang="en-US" sz="1800" i="1" dirty="0" err="1">
                  <a:solidFill>
                    <a:srgbClr val="C00000"/>
                  </a:solidFill>
                </a:rPr>
                <a:t>năng</a:t>
              </a:r>
              <a:r>
                <a:rPr lang="en-US" sz="1800" i="1" dirty="0">
                  <a:solidFill>
                    <a:srgbClr val="C00000"/>
                  </a:solidFill>
                </a:rPr>
                <a:t>: </a:t>
              </a:r>
              <a:r>
                <a:rPr lang="en-US" sz="1800" dirty="0" err="1"/>
                <a:t>cung</a:t>
              </a:r>
              <a:r>
                <a:rPr lang="en-US" sz="1800" dirty="0"/>
                <a:t> </a:t>
              </a:r>
              <a:r>
                <a:rPr lang="en-US" sz="1800" dirty="0" err="1"/>
                <a:t>cấp</a:t>
              </a:r>
              <a:r>
                <a:rPr lang="en-US" sz="1800" dirty="0"/>
                <a:t> </a:t>
              </a:r>
              <a:r>
                <a:rPr lang="en-US" sz="1800" dirty="0" err="1"/>
                <a:t>điện</a:t>
              </a:r>
              <a:r>
                <a:rPr lang="en-US" sz="1800" dirty="0"/>
                <a:t> </a:t>
              </a:r>
              <a:r>
                <a:rPr lang="en-US" sz="1800" dirty="0" err="1"/>
                <a:t>năng</a:t>
              </a:r>
              <a:r>
                <a:rPr lang="en-US" sz="1800" dirty="0"/>
                <a:t> an </a:t>
              </a:r>
              <a:r>
                <a:rPr lang="en-US" sz="1800" dirty="0" err="1"/>
                <a:t>toàn</a:t>
              </a:r>
              <a:r>
                <a:rPr lang="en-US" sz="1800" dirty="0"/>
                <a:t>, </a:t>
              </a:r>
              <a:r>
                <a:rPr lang="en-US" sz="1800" dirty="0" err="1"/>
                <a:t>hiệu</a:t>
              </a:r>
              <a:r>
                <a:rPr lang="en-US" sz="1800" dirty="0"/>
                <a:t> </a:t>
              </a:r>
              <a:r>
                <a:rPr lang="en-US" sz="1800" dirty="0" err="1"/>
                <a:t>quả</a:t>
              </a:r>
              <a:r>
                <a:rPr lang="en-US" sz="1800" dirty="0"/>
                <a:t> </a:t>
              </a:r>
              <a:r>
                <a:rPr lang="en-US" sz="1800" dirty="0" err="1"/>
                <a:t>và</a:t>
              </a:r>
              <a:r>
                <a:rPr lang="en-US" sz="1800" dirty="0"/>
                <a:t> </a:t>
              </a:r>
              <a:r>
                <a:rPr lang="en-US" sz="1800" dirty="0" err="1"/>
                <a:t>đủ</a:t>
              </a:r>
              <a:r>
                <a:rPr lang="en-US" sz="1800" dirty="0"/>
                <a:t> </a:t>
              </a:r>
              <a:r>
                <a:rPr lang="en-US" sz="1800" dirty="0" err="1"/>
                <a:t>công</a:t>
              </a:r>
              <a:r>
                <a:rPr lang="en-US" sz="1800" dirty="0"/>
                <a:t> </a:t>
              </a:r>
              <a:r>
                <a:rPr lang="en-US" sz="1800" dirty="0" err="1"/>
                <a:t>suất</a:t>
              </a:r>
              <a:r>
                <a:rPr lang="en-US" sz="1800" dirty="0"/>
                <a:t>.</a:t>
              </a:r>
            </a:p>
          </p:txBody>
        </p:sp>
      </p:grpSp>
      <p:grpSp>
        <p:nvGrpSpPr>
          <p:cNvPr id="28" name="Group 27">
            <a:extLst>
              <a:ext uri="{FF2B5EF4-FFF2-40B4-BE49-F238E27FC236}">
                <a16:creationId xmlns:a16="http://schemas.microsoft.com/office/drawing/2014/main" id="{2099B985-FE1F-21E8-B387-F3B67943F271}"/>
              </a:ext>
            </a:extLst>
          </p:cNvPr>
          <p:cNvGrpSpPr/>
          <p:nvPr/>
        </p:nvGrpSpPr>
        <p:grpSpPr>
          <a:xfrm>
            <a:off x="6092370" y="1570265"/>
            <a:ext cx="2859314" cy="3302000"/>
            <a:chOff x="6092370" y="1628321"/>
            <a:chExt cx="2859314" cy="3302000"/>
          </a:xfrm>
        </p:grpSpPr>
        <p:grpSp>
          <p:nvGrpSpPr>
            <p:cNvPr id="22" name="Group 21">
              <a:extLst>
                <a:ext uri="{FF2B5EF4-FFF2-40B4-BE49-F238E27FC236}">
                  <a16:creationId xmlns:a16="http://schemas.microsoft.com/office/drawing/2014/main" id="{876B2A17-5EC8-D240-9C15-647218687FAD}"/>
                </a:ext>
              </a:extLst>
            </p:cNvPr>
            <p:cNvGrpSpPr/>
            <p:nvPr/>
          </p:nvGrpSpPr>
          <p:grpSpPr>
            <a:xfrm>
              <a:off x="6092370" y="1628321"/>
              <a:ext cx="2859314" cy="3302000"/>
              <a:chOff x="221343" y="1632857"/>
              <a:chExt cx="2859314" cy="3302000"/>
            </a:xfrm>
          </p:grpSpPr>
          <p:sp>
            <p:nvSpPr>
              <p:cNvPr id="26" name="Rectangle 25">
                <a:extLst>
                  <a:ext uri="{FF2B5EF4-FFF2-40B4-BE49-F238E27FC236}">
                    <a16:creationId xmlns:a16="http://schemas.microsoft.com/office/drawing/2014/main" id="{146ED176-7D5B-6CA6-ABC8-EA4FC0B74AB0}"/>
                  </a:ext>
                </a:extLst>
              </p:cNvPr>
              <p:cNvSpPr/>
              <p:nvPr/>
            </p:nvSpPr>
            <p:spPr>
              <a:xfrm>
                <a:off x="221343" y="1632857"/>
                <a:ext cx="2859314" cy="3302000"/>
              </a:xfrm>
              <a:prstGeom prst="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C545FC4-4B21-5839-53D8-0C0B884A536B}"/>
                  </a:ext>
                </a:extLst>
              </p:cNvPr>
              <p:cNvSpPr txBox="1"/>
              <p:nvPr/>
            </p:nvSpPr>
            <p:spPr>
              <a:xfrm>
                <a:off x="292833" y="3219157"/>
                <a:ext cx="2706914" cy="1703030"/>
              </a:xfrm>
              <a:prstGeom prst="rect">
                <a:avLst/>
              </a:prstGeom>
              <a:noFill/>
            </p:spPr>
            <p:txBody>
              <a:bodyPr wrap="square" rtlCol="0">
                <a:spAutoFit/>
              </a:bodyPr>
              <a:lstStyle/>
              <a:p>
                <a:pPr algn="just">
                  <a:lnSpc>
                    <a:spcPct val="150000"/>
                  </a:lnSpc>
                </a:pPr>
                <a:r>
                  <a:rPr lang="en-US" sz="1800" i="1" dirty="0">
                    <a:solidFill>
                      <a:srgbClr val="C00000"/>
                    </a:solidFill>
                  </a:rPr>
                  <a:t>Trong </a:t>
                </a:r>
                <a:r>
                  <a:rPr lang="en-US" sz="1800" i="1" dirty="0" err="1">
                    <a:solidFill>
                      <a:srgbClr val="C00000"/>
                    </a:solidFill>
                  </a:rPr>
                  <a:t>sử</a:t>
                </a:r>
                <a:r>
                  <a:rPr lang="en-US" sz="1800" i="1" dirty="0">
                    <a:solidFill>
                      <a:srgbClr val="C00000"/>
                    </a:solidFill>
                  </a:rPr>
                  <a:t> </a:t>
                </a:r>
                <a:r>
                  <a:rPr lang="en-US" sz="1800" i="1" dirty="0" err="1">
                    <a:solidFill>
                      <a:srgbClr val="C00000"/>
                    </a:solidFill>
                  </a:rPr>
                  <a:t>dụng</a:t>
                </a:r>
                <a:r>
                  <a:rPr lang="en-US" sz="1800" i="1" dirty="0">
                    <a:solidFill>
                      <a:srgbClr val="C00000"/>
                    </a:solidFill>
                  </a:rPr>
                  <a:t> </a:t>
                </a:r>
                <a:r>
                  <a:rPr lang="en-US" sz="1800" i="1" dirty="0" err="1">
                    <a:solidFill>
                      <a:srgbClr val="C00000"/>
                    </a:solidFill>
                  </a:rPr>
                  <a:t>điện</a:t>
                </a:r>
                <a:r>
                  <a:rPr lang="en-US" sz="1800" i="1" dirty="0">
                    <a:solidFill>
                      <a:srgbClr val="C00000"/>
                    </a:solidFill>
                  </a:rPr>
                  <a:t>: </a:t>
                </a:r>
                <a:r>
                  <a:rPr lang="en-US" sz="1800" dirty="0" err="1"/>
                  <a:t>thiết</a:t>
                </a:r>
                <a:r>
                  <a:rPr lang="en-US" sz="1800" dirty="0"/>
                  <a:t> </a:t>
                </a:r>
                <a:r>
                  <a:rPr lang="en-US" sz="1800" dirty="0" err="1"/>
                  <a:t>kế</a:t>
                </a:r>
                <a:r>
                  <a:rPr lang="en-US" sz="1800" dirty="0"/>
                  <a:t> </a:t>
                </a:r>
                <a:r>
                  <a:rPr lang="en-US" sz="1800" dirty="0" err="1"/>
                  <a:t>chế</a:t>
                </a:r>
                <a:r>
                  <a:rPr lang="en-US" sz="1800" dirty="0"/>
                  <a:t> </a:t>
                </a:r>
                <a:r>
                  <a:rPr lang="en-US" sz="1800" dirty="0" err="1"/>
                  <a:t>tạo</a:t>
                </a:r>
                <a:r>
                  <a:rPr lang="en-US" sz="1800" dirty="0"/>
                  <a:t> </a:t>
                </a:r>
                <a:r>
                  <a:rPr lang="en-US" sz="1800" dirty="0" err="1"/>
                  <a:t>thiết</a:t>
                </a:r>
                <a:r>
                  <a:rPr lang="en-US" sz="1800" dirty="0"/>
                  <a:t> </a:t>
                </a:r>
                <a:r>
                  <a:rPr lang="en-US" sz="1800" dirty="0" err="1"/>
                  <a:t>bị</a:t>
                </a:r>
                <a:r>
                  <a:rPr lang="en-US" sz="1800" dirty="0"/>
                  <a:t> </a:t>
                </a:r>
                <a:r>
                  <a:rPr lang="en-US" sz="1800" dirty="0" err="1"/>
                  <a:t>điện</a:t>
                </a:r>
                <a:r>
                  <a:rPr lang="en-US" sz="1800" dirty="0"/>
                  <a:t>, </a:t>
                </a:r>
                <a:r>
                  <a:rPr lang="en-US" sz="1800" dirty="0" err="1"/>
                  <a:t>bộ</a:t>
                </a:r>
                <a:r>
                  <a:rPr lang="en-US" sz="1800" dirty="0"/>
                  <a:t> </a:t>
                </a:r>
                <a:r>
                  <a:rPr lang="en-US" sz="1800" dirty="0" err="1"/>
                  <a:t>điều</a:t>
                </a:r>
                <a:r>
                  <a:rPr lang="en-US" sz="1800" dirty="0"/>
                  <a:t> </a:t>
                </a:r>
                <a:r>
                  <a:rPr lang="en-US" sz="1800" dirty="0" err="1"/>
                  <a:t>khiển</a:t>
                </a:r>
                <a:r>
                  <a:rPr lang="en-US" sz="1800" dirty="0"/>
                  <a:t> </a:t>
                </a:r>
                <a:r>
                  <a:rPr lang="en-US" sz="1800" dirty="0" err="1"/>
                  <a:t>phục</a:t>
                </a:r>
                <a:r>
                  <a:rPr lang="en-US" sz="1800" dirty="0"/>
                  <a:t> </a:t>
                </a:r>
                <a:r>
                  <a:rPr lang="en-US" sz="1800" dirty="0" err="1"/>
                  <a:t>vụ</a:t>
                </a:r>
                <a:r>
                  <a:rPr lang="en-US" sz="1800" dirty="0"/>
                  <a:t> </a:t>
                </a:r>
                <a:r>
                  <a:rPr lang="en-US" sz="1800" dirty="0" err="1"/>
                  <a:t>cho</a:t>
                </a:r>
                <a:r>
                  <a:rPr lang="en-US" sz="1800" dirty="0"/>
                  <a:t> </a:t>
                </a:r>
                <a:r>
                  <a:rPr lang="en-US" sz="1800" dirty="0" err="1"/>
                  <a:t>sử</a:t>
                </a:r>
                <a:r>
                  <a:rPr lang="en-US" sz="1800" dirty="0"/>
                  <a:t> </a:t>
                </a:r>
                <a:r>
                  <a:rPr lang="en-US" sz="1800" dirty="0" err="1"/>
                  <a:t>dụng</a:t>
                </a:r>
                <a:r>
                  <a:rPr lang="en-US" sz="1800" dirty="0"/>
                  <a:t>.</a:t>
                </a:r>
              </a:p>
            </p:txBody>
          </p:sp>
        </p:grpSp>
        <p:pic>
          <p:nvPicPr>
            <p:cNvPr id="2052" name="Picture 4" descr="Cẩm nang sử dụng bếp điện từ an toàn">
              <a:extLst>
                <a:ext uri="{FF2B5EF4-FFF2-40B4-BE49-F238E27FC236}">
                  <a16:creationId xmlns:a16="http://schemas.microsoft.com/office/drawing/2014/main" id="{B13DE800-E0E7-B902-A3FA-56B28DCFC9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90" b="21778"/>
            <a:stretch/>
          </p:blipFill>
          <p:spPr bwMode="auto">
            <a:xfrm>
              <a:off x="6370593" y="1840976"/>
              <a:ext cx="2293447" cy="1332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D66ACD6-4016-1C03-D1EC-564D04D54514}"/>
              </a:ext>
            </a:extLst>
          </p:cNvPr>
          <p:cNvGrpSpPr/>
          <p:nvPr/>
        </p:nvGrpSpPr>
        <p:grpSpPr>
          <a:xfrm>
            <a:off x="3142727" y="1574801"/>
            <a:ext cx="2859314" cy="3302000"/>
            <a:chOff x="3142727" y="1632857"/>
            <a:chExt cx="2859314" cy="3302000"/>
          </a:xfrm>
        </p:grpSpPr>
        <p:grpSp>
          <p:nvGrpSpPr>
            <p:cNvPr id="13" name="Group 12">
              <a:extLst>
                <a:ext uri="{FF2B5EF4-FFF2-40B4-BE49-F238E27FC236}">
                  <a16:creationId xmlns:a16="http://schemas.microsoft.com/office/drawing/2014/main" id="{C61F93D0-EA46-EECA-36B2-145FAC61B227}"/>
                </a:ext>
              </a:extLst>
            </p:cNvPr>
            <p:cNvGrpSpPr/>
            <p:nvPr/>
          </p:nvGrpSpPr>
          <p:grpSpPr>
            <a:xfrm>
              <a:off x="3142727" y="1632857"/>
              <a:ext cx="2859314" cy="3302000"/>
              <a:chOff x="221343" y="1632857"/>
              <a:chExt cx="2859314" cy="3302000"/>
            </a:xfrm>
          </p:grpSpPr>
          <p:sp>
            <p:nvSpPr>
              <p:cNvPr id="20" name="Rectangle 19">
                <a:extLst>
                  <a:ext uri="{FF2B5EF4-FFF2-40B4-BE49-F238E27FC236}">
                    <a16:creationId xmlns:a16="http://schemas.microsoft.com/office/drawing/2014/main" id="{CD222066-3CC7-FCA1-9156-60EE2D333B17}"/>
                  </a:ext>
                </a:extLst>
              </p:cNvPr>
              <p:cNvSpPr/>
              <p:nvPr/>
            </p:nvSpPr>
            <p:spPr>
              <a:xfrm>
                <a:off x="221343" y="1632857"/>
                <a:ext cx="2859314" cy="3302000"/>
              </a:xfrm>
              <a:prstGeom prst="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FCA6C62-22FB-8A7B-A00F-A3468E94CF7B}"/>
                  </a:ext>
                </a:extLst>
              </p:cNvPr>
              <p:cNvSpPr txBox="1"/>
              <p:nvPr/>
            </p:nvSpPr>
            <p:spPr>
              <a:xfrm>
                <a:off x="292833" y="3219157"/>
                <a:ext cx="2706914" cy="1703030"/>
              </a:xfrm>
              <a:prstGeom prst="rect">
                <a:avLst/>
              </a:prstGeom>
              <a:noFill/>
            </p:spPr>
            <p:txBody>
              <a:bodyPr wrap="square" rtlCol="0">
                <a:spAutoFit/>
              </a:bodyPr>
              <a:lstStyle/>
              <a:p>
                <a:pPr algn="just">
                  <a:lnSpc>
                    <a:spcPct val="150000"/>
                  </a:lnSpc>
                </a:pPr>
                <a:r>
                  <a:rPr lang="en-US" sz="1800" i="1" dirty="0">
                    <a:solidFill>
                      <a:srgbClr val="C00000"/>
                    </a:solidFill>
                  </a:rPr>
                  <a:t>Trong </a:t>
                </a:r>
                <a:r>
                  <a:rPr lang="en-US" sz="1800" i="1" dirty="0" err="1">
                    <a:solidFill>
                      <a:srgbClr val="C00000"/>
                    </a:solidFill>
                  </a:rPr>
                  <a:t>truyền</a:t>
                </a:r>
                <a:r>
                  <a:rPr lang="en-US" sz="1800" i="1" dirty="0">
                    <a:solidFill>
                      <a:srgbClr val="C00000"/>
                    </a:solidFill>
                  </a:rPr>
                  <a:t> </a:t>
                </a:r>
                <a:r>
                  <a:rPr lang="en-US" sz="1800" i="1" dirty="0" err="1">
                    <a:solidFill>
                      <a:srgbClr val="C00000"/>
                    </a:solidFill>
                  </a:rPr>
                  <a:t>tải</a:t>
                </a:r>
                <a:r>
                  <a:rPr lang="en-US" sz="1800" i="1" dirty="0">
                    <a:solidFill>
                      <a:srgbClr val="C00000"/>
                    </a:solidFill>
                  </a:rPr>
                  <a:t> </a:t>
                </a:r>
                <a:r>
                  <a:rPr lang="en-US" sz="1800" i="1" dirty="0" err="1">
                    <a:solidFill>
                      <a:srgbClr val="C00000"/>
                    </a:solidFill>
                  </a:rPr>
                  <a:t>và</a:t>
                </a:r>
                <a:r>
                  <a:rPr lang="en-US" sz="1800" i="1" dirty="0">
                    <a:solidFill>
                      <a:srgbClr val="C00000"/>
                    </a:solidFill>
                  </a:rPr>
                  <a:t> </a:t>
                </a:r>
                <a:r>
                  <a:rPr lang="en-US" sz="1800" i="1" dirty="0" err="1">
                    <a:solidFill>
                      <a:srgbClr val="C00000"/>
                    </a:solidFill>
                  </a:rPr>
                  <a:t>phân</a:t>
                </a:r>
                <a:r>
                  <a:rPr lang="en-US" sz="1800" i="1" dirty="0">
                    <a:solidFill>
                      <a:srgbClr val="C00000"/>
                    </a:solidFill>
                  </a:rPr>
                  <a:t> </a:t>
                </a:r>
                <a:r>
                  <a:rPr lang="en-US" sz="1800" i="1" dirty="0" err="1">
                    <a:solidFill>
                      <a:srgbClr val="C00000"/>
                    </a:solidFill>
                  </a:rPr>
                  <a:t>phối</a:t>
                </a:r>
                <a:r>
                  <a:rPr lang="en-US" sz="1800" i="1" dirty="0">
                    <a:solidFill>
                      <a:srgbClr val="C00000"/>
                    </a:solidFill>
                  </a:rPr>
                  <a:t>: </a:t>
                </a:r>
                <a:r>
                  <a:rPr lang="en-US" sz="1800" dirty="0" err="1"/>
                  <a:t>đảm</a:t>
                </a:r>
                <a:r>
                  <a:rPr lang="en-US" sz="1800" dirty="0"/>
                  <a:t> </a:t>
                </a:r>
                <a:r>
                  <a:rPr lang="en-US" sz="1800" dirty="0" err="1"/>
                  <a:t>bảo</a:t>
                </a:r>
                <a:r>
                  <a:rPr lang="en-US" sz="1800" dirty="0"/>
                  <a:t> </a:t>
                </a:r>
                <a:r>
                  <a:rPr lang="en-US" sz="1800" dirty="0" err="1"/>
                  <a:t>kết</a:t>
                </a:r>
                <a:r>
                  <a:rPr lang="en-US" sz="1800" dirty="0"/>
                  <a:t> </a:t>
                </a:r>
                <a:r>
                  <a:rPr lang="en-US" sz="1800" dirty="0" err="1"/>
                  <a:t>nối</a:t>
                </a:r>
                <a:r>
                  <a:rPr lang="en-US" sz="1800" dirty="0"/>
                  <a:t> </a:t>
                </a:r>
                <a:r>
                  <a:rPr lang="en-US" sz="1800" dirty="0" err="1"/>
                  <a:t>các</a:t>
                </a:r>
                <a:r>
                  <a:rPr lang="en-US" sz="1800" dirty="0"/>
                  <a:t> </a:t>
                </a:r>
                <a:r>
                  <a:rPr lang="en-US" sz="1800" dirty="0" err="1"/>
                  <a:t>nguồn</a:t>
                </a:r>
                <a:r>
                  <a:rPr lang="en-US" sz="1800" dirty="0"/>
                  <a:t> </a:t>
                </a:r>
                <a:r>
                  <a:rPr lang="en-US" sz="1800" dirty="0" err="1"/>
                  <a:t>điện</a:t>
                </a:r>
                <a:r>
                  <a:rPr lang="en-US" sz="1800" dirty="0"/>
                  <a:t>, </a:t>
                </a:r>
                <a:r>
                  <a:rPr lang="en-US" sz="1800" dirty="0" err="1"/>
                  <a:t>giảm</a:t>
                </a:r>
                <a:r>
                  <a:rPr lang="en-US" sz="1800" dirty="0"/>
                  <a:t> hao </a:t>
                </a:r>
                <a:r>
                  <a:rPr lang="en-US" sz="1800" dirty="0" err="1"/>
                  <a:t>tổn</a:t>
                </a:r>
                <a:r>
                  <a:rPr lang="en-US" sz="1800" dirty="0"/>
                  <a:t>,…</a:t>
                </a:r>
              </a:p>
            </p:txBody>
          </p:sp>
        </p:grpSp>
        <p:pic>
          <p:nvPicPr>
            <p:cNvPr id="2054" name="Picture 6" descr="Sớm giải quyết 'điểm nghẽn' lưới điện truyền tải">
              <a:extLst>
                <a:ext uri="{FF2B5EF4-FFF2-40B4-BE49-F238E27FC236}">
                  <a16:creationId xmlns:a16="http://schemas.microsoft.com/office/drawing/2014/main" id="{4C4ED172-56A5-2426-60E3-39E57EA1B3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07"/>
            <a:stretch/>
          </p:blipFill>
          <p:spPr bwMode="auto">
            <a:xfrm>
              <a:off x="3426469" y="1840976"/>
              <a:ext cx="2272533" cy="143834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B6042F08-980C-05FE-8C7D-A68F53F8DFDA}"/>
              </a:ext>
            </a:extLst>
          </p:cNvPr>
          <p:cNvSpPr txBox="1"/>
          <p:nvPr/>
        </p:nvSpPr>
        <p:spPr>
          <a:xfrm>
            <a:off x="290678" y="292066"/>
            <a:ext cx="8544113" cy="1045223"/>
          </a:xfrm>
          <a:prstGeom prst="rect">
            <a:avLst/>
          </a:prstGeom>
          <a:solidFill>
            <a:srgbClr val="FFFFFF"/>
          </a:solidFill>
        </p:spPr>
        <p:txBody>
          <a:bodyPr wrap="square">
            <a:spAutoFit/>
          </a:bodyPr>
          <a:lstStyle/>
          <a:p>
            <a:pPr marL="342900" indent="-342900" algn="just">
              <a:lnSpc>
                <a:spcPct val="150000"/>
              </a:lnSpc>
              <a:buFont typeface="Wingdings" panose="05000000000000000000" pitchFamily="2" charset="2"/>
              <a:buChar char="§"/>
            </a:pPr>
            <a:r>
              <a:rPr lang="en-US" sz="2200"/>
              <a:t>Vai trò của kĩ thuật điện trong sản xuất điện năng, truyền tải phân phối và sử dụng điện năng:</a:t>
            </a:r>
          </a:p>
        </p:txBody>
      </p:sp>
    </p:spTree>
    <p:extLst>
      <p:ext uri="{BB962C8B-B14F-4D97-AF65-F5344CB8AC3E}">
        <p14:creationId xmlns:p14="http://schemas.microsoft.com/office/powerpoint/2010/main" val="38753292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6">
          <a:extLst>
            <a:ext uri="{FF2B5EF4-FFF2-40B4-BE49-F238E27FC236}">
              <a16:creationId xmlns:a16="http://schemas.microsoft.com/office/drawing/2014/main" id="{E5B12707-1717-9888-ED6D-A38B369EAE8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83FEC04D-9BD2-FD2C-D9D5-8EA65F24A2EF}"/>
              </a:ext>
            </a:extLst>
          </p:cNvPr>
          <p:cNvGrpSpPr/>
          <p:nvPr/>
        </p:nvGrpSpPr>
        <p:grpSpPr>
          <a:xfrm>
            <a:off x="460828" y="932880"/>
            <a:ext cx="8222343" cy="2924132"/>
            <a:chOff x="460327" y="1041737"/>
            <a:chExt cx="8222343" cy="2924132"/>
          </a:xfrm>
        </p:grpSpPr>
        <p:sp>
          <p:nvSpPr>
            <p:cNvPr id="6" name="Rectangle 5">
              <a:extLst>
                <a:ext uri="{FF2B5EF4-FFF2-40B4-BE49-F238E27FC236}">
                  <a16:creationId xmlns:a16="http://schemas.microsoft.com/office/drawing/2014/main" id="{8388A976-B4D2-F046-9630-147E7FD5A476}"/>
                </a:ext>
              </a:extLst>
            </p:cNvPr>
            <p:cNvSpPr/>
            <p:nvPr/>
          </p:nvSpPr>
          <p:spPr>
            <a:xfrm>
              <a:off x="3881569" y="1041737"/>
              <a:ext cx="1379858" cy="1058071"/>
            </a:xfrm>
            <a:prstGeom prst="rect">
              <a:avLst/>
            </a:prstGeom>
            <a:solidFill>
              <a:srgbClr val="FFFFFF"/>
            </a:solidFill>
            <a:ln>
              <a:solidFill>
                <a:srgbClr val="B4B4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a:t>II</a:t>
              </a:r>
            </a:p>
          </p:txBody>
        </p:sp>
        <p:sp>
          <p:nvSpPr>
            <p:cNvPr id="8" name="TextBox 7">
              <a:extLst>
                <a:ext uri="{FF2B5EF4-FFF2-40B4-BE49-F238E27FC236}">
                  <a16:creationId xmlns:a16="http://schemas.microsoft.com/office/drawing/2014/main" id="{4F81DEF7-8E6E-D4EB-46DB-E58DF3DD3E12}"/>
                </a:ext>
              </a:extLst>
            </p:cNvPr>
            <p:cNvSpPr txBox="1"/>
            <p:nvPr/>
          </p:nvSpPr>
          <p:spPr>
            <a:xfrm>
              <a:off x="460327" y="2357544"/>
              <a:ext cx="8222343" cy="1608325"/>
            </a:xfrm>
            <a:prstGeom prst="rect">
              <a:avLst/>
            </a:prstGeom>
            <a:noFill/>
          </p:spPr>
          <p:txBody>
            <a:bodyPr wrap="square">
              <a:spAutoFit/>
            </a:bodyPr>
            <a:lstStyle/>
            <a:p>
              <a:pPr algn="ctr">
                <a:lnSpc>
                  <a:spcPct val="150000"/>
                </a:lnSpc>
              </a:pPr>
              <a:r>
                <a:rPr lang="en-US" sz="3500" b="1"/>
                <a:t>VỊ TRÍ, VAI TRÒ CỦA KĨ THUẬT ĐIỆN TRONG SẢN XUẤT VÀ ĐỜI SỐNG </a:t>
              </a:r>
            </a:p>
          </p:txBody>
        </p:sp>
      </p:grpSp>
    </p:spTree>
    <p:extLst>
      <p:ext uri="{BB962C8B-B14F-4D97-AF65-F5344CB8AC3E}">
        <p14:creationId xmlns:p14="http://schemas.microsoft.com/office/powerpoint/2010/main" val="2231562069"/>
      </p:ext>
    </p:extLst>
  </p:cSld>
  <p:clrMapOvr>
    <a:masterClrMapping/>
  </p:clrMapOvr>
  <p:transition spd="med">
    <p:random/>
  </p:transition>
</p:sld>
</file>

<file path=ppt/theme/theme1.xml><?xml version="1.0" encoding="utf-8"?>
<a:theme xmlns:a="http://schemas.openxmlformats.org/drawingml/2006/main" name="Electricity Access Meeting by Slidesgo">
  <a:themeElements>
    <a:clrScheme name="Simple Light">
      <a:dk1>
        <a:srgbClr val="1D1D1B"/>
      </a:dk1>
      <a:lt1>
        <a:srgbClr val="D1630F"/>
      </a:lt1>
      <a:dk2>
        <a:srgbClr val="E5E5E5"/>
      </a:dk2>
      <a:lt2>
        <a:srgbClr val="CCCCCC"/>
      </a:lt2>
      <a:accent1>
        <a:srgbClr val="B4B4B4"/>
      </a:accent1>
      <a:accent2>
        <a:srgbClr val="FFFFFF"/>
      </a:accent2>
      <a:accent3>
        <a:srgbClr val="FFFFFF"/>
      </a:accent3>
      <a:accent4>
        <a:srgbClr val="FFFFFF"/>
      </a:accent4>
      <a:accent5>
        <a:srgbClr val="FFFFFF"/>
      </a:accent5>
      <a:accent6>
        <a:srgbClr val="FFFFFF"/>
      </a:accent6>
      <a:hlink>
        <a:srgbClr val="1D1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2210</Words>
  <Application>Microsoft Office PowerPoint</Application>
  <PresentationFormat>On-screen Show (16:9)</PresentationFormat>
  <Paragraphs>158</Paragraphs>
  <Slides>38</Slides>
  <Notes>38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Wingdings</vt:lpstr>
      <vt:lpstr>Alexandria</vt:lpstr>
      <vt:lpstr>Mulish Light</vt:lpstr>
      <vt:lpstr>Nunito Light</vt:lpstr>
      <vt:lpstr>Anaheim</vt:lpstr>
      <vt:lpstr>Goldman</vt:lpstr>
      <vt:lpstr>Arial</vt:lpstr>
      <vt:lpstr>Mulish</vt:lpstr>
      <vt:lpstr>Arimo</vt:lpstr>
      <vt:lpstr>Electricity Access Meeting by Slidesgo</vt:lpstr>
      <vt:lpstr>PowerPoint Presentation</vt:lpstr>
      <vt:lpstr>PowerPoint Presentation</vt:lpstr>
      <vt:lpstr>CHỦ ĐỀ 1: GIỚI THIỆU CHUNG VỀ KĨ THUẬT ĐIỆN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hoàn thành các bài tập sau ở nhà: </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Hồ Thị Thu Thảo Hồ Thị Thu Thảo</cp:lastModifiedBy>
  <cp:revision>7</cp:revision>
  <dcterms:modified xsi:type="dcterms:W3CDTF">2024-09-07T09:19:38Z</dcterms:modified>
</cp:coreProperties>
</file>