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2" r:id="rId2"/>
    <p:sldMasterId id="2147483664" r:id="rId3"/>
    <p:sldMasterId id="2147483676" r:id="rId4"/>
  </p:sldMasterIdLst>
  <p:notesMasterIdLst>
    <p:notesMasterId r:id="rId30"/>
  </p:notesMasterIdLst>
  <p:sldIdLst>
    <p:sldId id="6115" r:id="rId5"/>
    <p:sldId id="6114" r:id="rId6"/>
    <p:sldId id="6113" r:id="rId7"/>
    <p:sldId id="297" r:id="rId8"/>
    <p:sldId id="298" r:id="rId9"/>
    <p:sldId id="300" r:id="rId10"/>
    <p:sldId id="260" r:id="rId11"/>
    <p:sldId id="318" r:id="rId12"/>
    <p:sldId id="303" r:id="rId13"/>
    <p:sldId id="304" r:id="rId14"/>
    <p:sldId id="319" r:id="rId15"/>
    <p:sldId id="305" r:id="rId16"/>
    <p:sldId id="321" r:id="rId17"/>
    <p:sldId id="306" r:id="rId18"/>
    <p:sldId id="307" r:id="rId19"/>
    <p:sldId id="308" r:id="rId20"/>
    <p:sldId id="309" r:id="rId21"/>
    <p:sldId id="310" r:id="rId22"/>
    <p:sldId id="311" r:id="rId23"/>
    <p:sldId id="312" r:id="rId24"/>
    <p:sldId id="313" r:id="rId25"/>
    <p:sldId id="314" r:id="rId26"/>
    <p:sldId id="322" r:id="rId27"/>
    <p:sldId id="6158" r:id="rId28"/>
    <p:sldId id="281" r:id="rId29"/>
  </p:sldIdLst>
  <p:sldSz cx="9144000" cy="5143500" type="screen16x9"/>
  <p:notesSz cx="6858000" cy="9144000"/>
  <p:embeddedFontLst>
    <p:embeddedFont>
      <p:font typeface="Inria Serif" charset="0"/>
      <p:regular r:id="rId31"/>
      <p:bold r:id="rId32"/>
      <p:italic r:id="rId33"/>
      <p:boldItalic r:id="rId34"/>
    </p:embeddedFont>
    <p:embeddedFont>
      <p:font typeface="Cambria Math" pitchFamily="18" charset="0"/>
      <p:regular r:id="rId35"/>
    </p:embeddedFont>
    <p:embeddedFont>
      <p:font typeface="Inria Serif Light" charset="0"/>
      <p:regular r:id="rId36"/>
    </p:embeddedFont>
    <p:embeddedFont>
      <p:font typeface="Calibri" pitchFamily="34" charset="0"/>
      <p:regular r:id="rId37"/>
      <p:bold r:id="rId38"/>
      <p:italic r:id="rId39"/>
      <p:boldItalic r:id="rId40"/>
    </p:embeddedFont>
    <p:embeddedFont>
      <p:font typeface="#9Slide03 Arima Madurai Black" charset="0"/>
      <p:bold r:id="rId41"/>
    </p:embeddedFont>
    <p:embeddedFont>
      <p:font typeface="#9Slide07 IcielBaliho Script" charset="0"/>
      <p:regular r:id="rId42"/>
    </p:embeddedFont>
    <p:embeddedFont>
      <p:font typeface="Playfair Display Regular" charset="0"/>
      <p:italic r:id="rId43"/>
      <p:boldItalic r:id="rId44"/>
    </p:embeddedFont>
    <p:embeddedFont>
      <p:font typeface="Livvic" charset="0"/>
      <p:regular r:id="rId45"/>
    </p:embeddedFont>
    <p:embeddedFont>
      <p:font typeface="#9Slide03 AmpleSoft Bold" charset="0"/>
      <p:regular r:id="rId46"/>
    </p:embeddedFont>
    <p:embeddedFont>
      <p:font typeface="Amatic SC" charset="-79"/>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a:srgbClr val="AD9B91"/>
    <a:srgbClr val="E2D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65" autoAdjust="0"/>
    <p:restoredTop sz="94660"/>
  </p:normalViewPr>
  <p:slideViewPr>
    <p:cSldViewPr snapToGrid="0">
      <p:cViewPr varScale="1">
        <p:scale>
          <a:sx n="116" d="100"/>
          <a:sy n="116" d="100"/>
        </p:scale>
        <p:origin x="-835"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745853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a24d6954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da24d6954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88B9DD-E7BD-4F39-8B44-517A9AED60BB}" type="slidenum">
              <a:rPr lang="en-US" altLang="vi-VN"/>
              <a:t>‹#›</a:t>
            </a:fld>
            <a:endParaRPr lang="en-US" alt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96D6D1-B265-415E-BED2-AE4312E99489}" type="slidenum">
              <a:rPr lang="en-US" altLang="vi-VN"/>
              <a:t>‹#›</a:t>
            </a:fld>
            <a:endParaRPr lang="en-US" alt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8DA11CB-CE52-4D1C-9B03-E54AFD8C800F}" type="slidenum">
              <a:rPr lang="en-US" altLang="vi-VN"/>
              <a:t>‹#›</a:t>
            </a:fld>
            <a:endParaRPr lang="en-US" alt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90FBA65-BFEE-41E8-912F-792394145624}" type="slidenum">
              <a:rPr lang="en-US" altLang="vi-VN"/>
              <a:t>‹#›</a:t>
            </a:fld>
            <a:endParaRPr lang="en-US" alt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D299B83-05C9-40D8-B88C-4FE300B3AC4F}" type="slidenum">
              <a:rPr lang="en-US" altLang="vi-VN"/>
              <a:t>‹#›</a:t>
            </a:fld>
            <a:endParaRPr lang="en-US" alt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p:nvPr/>
        </p:nvSpPr>
        <p:spPr>
          <a:xfrm>
            <a:off x="0" y="2571750"/>
            <a:ext cx="9144000" cy="25719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spcBef>
                <a:spcPts val="600"/>
              </a:spcBef>
              <a:spcAft>
                <a:spcPts val="0"/>
              </a:spcAft>
              <a:buClr>
                <a:schemeClr val="dk1"/>
              </a:buClr>
              <a:buSzPts val="1400"/>
              <a:buNone/>
              <a:defRPr sz="1400"/>
            </a:lvl2pPr>
            <a:lvl3pPr lvl="2" rtl="0">
              <a:spcBef>
                <a:spcPts val="600"/>
              </a:spcBef>
              <a:spcAft>
                <a:spcPts val="0"/>
              </a:spcAft>
              <a:buClr>
                <a:schemeClr val="dk1"/>
              </a:buClr>
              <a:buSzPts val="1400"/>
              <a:buNone/>
              <a:defRPr sz="1400"/>
            </a:lvl3pPr>
            <a:lvl4pPr lvl="3" rtl="0">
              <a:spcBef>
                <a:spcPts val="600"/>
              </a:spcBef>
              <a:spcAft>
                <a:spcPts val="0"/>
              </a:spcAft>
              <a:buSzPts val="1400"/>
              <a:buNone/>
              <a:defRPr sz="1400"/>
            </a:lvl4pPr>
            <a:lvl5pPr lvl="4" rtl="0">
              <a:spcBef>
                <a:spcPts val="600"/>
              </a:spcBef>
              <a:spcAft>
                <a:spcPts val="0"/>
              </a:spcAft>
              <a:buSzPts val="1400"/>
              <a:buNone/>
              <a:defRPr sz="1400"/>
            </a:lvl5pPr>
            <a:lvl6pPr lvl="5" rtl="0">
              <a:spcBef>
                <a:spcPts val="600"/>
              </a:spcBef>
              <a:spcAft>
                <a:spcPts val="0"/>
              </a:spcAft>
              <a:buSzPts val="1400"/>
              <a:buNone/>
              <a:defRPr sz="1400"/>
            </a:lvl6pPr>
            <a:lvl7pPr lvl="6" rtl="0">
              <a:spcBef>
                <a:spcPts val="600"/>
              </a:spcBef>
              <a:spcAft>
                <a:spcPts val="0"/>
              </a:spcAft>
              <a:buSzPts val="1400"/>
              <a:buNone/>
              <a:defRPr sz="1400"/>
            </a:lvl7pPr>
            <a:lvl8pPr lvl="7" rtl="0">
              <a:spcBef>
                <a:spcPts val="600"/>
              </a:spcBef>
              <a:spcAft>
                <a:spcPts val="0"/>
              </a:spcAft>
              <a:buSzPts val="1400"/>
              <a:buNone/>
              <a:defRPr sz="1400"/>
            </a:lvl8pPr>
            <a:lvl9pPr lvl="8" rtl="0">
              <a:spcBef>
                <a:spcPts val="600"/>
              </a:spcBef>
              <a:spcAft>
                <a:spcPts val="600"/>
              </a:spcAft>
              <a:buSzPts val="1400"/>
              <a:buNone/>
              <a:defRPr sz="1400"/>
            </a:lvl9pPr>
          </a:lstStyle>
          <a:p>
            <a:endParaRPr/>
          </a:p>
        </p:txBody>
      </p:sp>
      <p:sp>
        <p:nvSpPr>
          <p:cNvPr id="17" name="Google Shape;17;p3"/>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18;p3"/>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1DE086F-0102-4EF7-9109-D58BA6A4F88F}" type="slidenum">
              <a:rPr lang="en-US" altLang="vi-VN"/>
              <a:t>‹#›</a:t>
            </a:fld>
            <a:endParaRPr lang="en-US" alt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17D436D-0B38-4B8B-B231-A431BACED0DC}" type="slidenum">
              <a:rPr lang="en-US" altLang="vi-VN"/>
              <a:t>‹#›</a:t>
            </a:fld>
            <a:endParaRPr lang="en-US" alt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0A1B4CB-6A12-4B0D-8780-D22790D118B4}" type="slidenum">
              <a:rPr lang="en-US" altLang="vi-VN"/>
              <a:t>‹#›</a:t>
            </a:fld>
            <a:endParaRPr lang="en-US" alt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6F512AC-AD7B-428E-85C6-11BF04684270}" type="slidenum">
              <a:rPr lang="en-US" altLang="vi-VN"/>
              <a:t>‹#›</a:t>
            </a:fld>
            <a:endParaRPr lang="en-US" altLang="vi-V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D67230-96AD-46ED-AAED-DF2ED7BC0FE0}" type="slidenum">
              <a:rPr lang="en-US" altLang="vi-VN"/>
              <a:t>‹#›</a:t>
            </a:fld>
            <a:endParaRPr lang="en-US" altLang="vi-V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F317AA9-FBB4-46D2-98E8-7204AF192B5A}" type="slidenum">
              <a:rPr lang="en-US" altLang="vi-VN"/>
              <a:t>‹#›</a:t>
            </a:fld>
            <a:endParaRPr lang="en-US" altLang="vi-V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7"/>
            <a:ext cx="9144183" cy="5139018"/>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16" name="Google Shape;16;p2"/>
          <p:cNvPicPr preferRelativeResize="0"/>
          <p:nvPr/>
        </p:nvPicPr>
        <p:blipFill>
          <a:blip r:embed="rId2"/>
          <a:stretch>
            <a:fillRect/>
          </a:stretch>
        </p:blipFill>
        <p:spPr>
          <a:xfrm>
            <a:off x="1" y="95"/>
            <a:ext cx="9144002" cy="5143311"/>
          </a:xfrm>
          <a:prstGeom prst="rect">
            <a:avLst/>
          </a:prstGeom>
          <a:noFill/>
          <a:ln>
            <a:noFill/>
          </a:ln>
        </p:spPr>
      </p:pic>
      <p:sp>
        <p:nvSpPr>
          <p:cNvPr id="17" name="Google Shape;17;p2"/>
          <p:cNvSpPr/>
          <p:nvPr/>
        </p:nvSpPr>
        <p:spPr>
          <a:xfrm>
            <a:off x="2281500" y="1531950"/>
            <a:ext cx="4581000" cy="2079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txBox="1">
            <a:spLocks noGrp="1"/>
          </p:cNvSpPr>
          <p:nvPr>
            <p:ph type="ctrTitle"/>
          </p:nvPr>
        </p:nvSpPr>
        <p:spPr>
          <a:xfrm>
            <a:off x="2700000" y="1792063"/>
            <a:ext cx="3744000" cy="10269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panose="00000500000000000000"/>
              <a:buNone/>
              <a:defRPr sz="5300" b="1">
                <a:solidFill>
                  <a:srgbClr val="FAF2DD"/>
                </a:solidFill>
                <a:latin typeface="Amatic SC" panose="00000500000000000000"/>
                <a:ea typeface="Amatic SC" panose="00000500000000000000"/>
                <a:cs typeface="Amatic SC" panose="00000500000000000000"/>
                <a:sym typeface="Amatic SC" panose="000005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 name="Google Shape;19;p2"/>
          <p:cNvSpPr txBox="1">
            <a:spLocks noGrp="1"/>
          </p:cNvSpPr>
          <p:nvPr>
            <p:ph type="subTitle" idx="1"/>
          </p:nvPr>
        </p:nvSpPr>
        <p:spPr>
          <a:xfrm>
            <a:off x="2700000" y="2818963"/>
            <a:ext cx="3744000" cy="5826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1600">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8" y="8"/>
            <a:ext cx="9144003" cy="5145093"/>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2" name="Google Shape;32;p3"/>
          <p:cNvSpPr txBox="1">
            <a:spLocks noGrp="1"/>
          </p:cNvSpPr>
          <p:nvPr>
            <p:ph type="ctrTitle"/>
          </p:nvPr>
        </p:nvSpPr>
        <p:spPr>
          <a:xfrm>
            <a:off x="2173800" y="539500"/>
            <a:ext cx="4796400" cy="27174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panose="00000500000000000000"/>
              <a:buNone/>
              <a:defRPr sz="65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 name="Google Shape;33;p3"/>
          <p:cNvSpPr txBox="1">
            <a:spLocks noGrp="1"/>
          </p:cNvSpPr>
          <p:nvPr>
            <p:ph type="subTitle" idx="1"/>
          </p:nvPr>
        </p:nvSpPr>
        <p:spPr>
          <a:xfrm>
            <a:off x="2647200" y="3316925"/>
            <a:ext cx="3849600" cy="1282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4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18" y="-7"/>
            <a:ext cx="9143983" cy="5145645"/>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713225" y="539500"/>
            <a:ext cx="5776500" cy="429900"/>
          </a:xfrm>
          <a:prstGeom prst="rect">
            <a:avLst/>
          </a:prstGeom>
        </p:spPr>
        <p:txBody>
          <a:bodyPr spcFirstLastPara="1" wrap="square" lIns="0" tIns="0" rIns="0" bIns="0"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Livvic"/>
              <a:buChar char="●"/>
              <a:defRPr sz="1200"/>
            </a:lvl1pPr>
            <a:lvl2pPr marL="914400" lvl="1" indent="-304800">
              <a:spcBef>
                <a:spcPts val="1600"/>
              </a:spcBef>
              <a:spcAft>
                <a:spcPts val="0"/>
              </a:spcAft>
              <a:buClr>
                <a:srgbClr val="434343"/>
              </a:buClr>
              <a:buSzPts val="1200"/>
              <a:buFont typeface="Roboto Condensed Light" panose="02000000000000000000"/>
              <a:buChar char="○"/>
              <a:defRPr/>
            </a:lvl2pPr>
            <a:lvl3pPr marL="1371600" lvl="2" indent="-304800">
              <a:spcBef>
                <a:spcPts val="1600"/>
              </a:spcBef>
              <a:spcAft>
                <a:spcPts val="0"/>
              </a:spcAft>
              <a:buClr>
                <a:srgbClr val="434343"/>
              </a:buClr>
              <a:buSzPts val="1200"/>
              <a:buFont typeface="Roboto Condensed Light" panose="02000000000000000000"/>
              <a:buChar char="■"/>
              <a:defRPr/>
            </a:lvl3pPr>
            <a:lvl4pPr marL="1828800" lvl="3" indent="-304800">
              <a:spcBef>
                <a:spcPts val="1600"/>
              </a:spcBef>
              <a:spcAft>
                <a:spcPts val="0"/>
              </a:spcAft>
              <a:buClr>
                <a:srgbClr val="434343"/>
              </a:buClr>
              <a:buSzPts val="1200"/>
              <a:buFont typeface="Roboto Condensed Light" panose="02000000000000000000"/>
              <a:buChar char="●"/>
              <a:defRPr/>
            </a:lvl4pPr>
            <a:lvl5pPr marL="2286000" lvl="4" indent="-304800">
              <a:spcBef>
                <a:spcPts val="1600"/>
              </a:spcBef>
              <a:spcAft>
                <a:spcPts val="0"/>
              </a:spcAft>
              <a:buClr>
                <a:srgbClr val="434343"/>
              </a:buClr>
              <a:buSzPts val="1200"/>
              <a:buFont typeface="Roboto Condensed Light" panose="02000000000000000000"/>
              <a:buChar char="○"/>
              <a:defRPr/>
            </a:lvl5pPr>
            <a:lvl6pPr marL="2743200" lvl="5" indent="-304800">
              <a:spcBef>
                <a:spcPts val="1600"/>
              </a:spcBef>
              <a:spcAft>
                <a:spcPts val="0"/>
              </a:spcAft>
              <a:buClr>
                <a:srgbClr val="434343"/>
              </a:buClr>
              <a:buSzPts val="1200"/>
              <a:buFont typeface="Roboto Condensed Light" panose="02000000000000000000"/>
              <a:buChar char="■"/>
              <a:defRPr/>
            </a:lvl6pPr>
            <a:lvl7pPr marL="3200400" lvl="6" indent="-304800">
              <a:spcBef>
                <a:spcPts val="1600"/>
              </a:spcBef>
              <a:spcAft>
                <a:spcPts val="0"/>
              </a:spcAft>
              <a:buClr>
                <a:srgbClr val="434343"/>
              </a:buClr>
              <a:buSzPts val="1200"/>
              <a:buFont typeface="Roboto Condensed Light" panose="02000000000000000000"/>
              <a:buChar char="●"/>
              <a:defRPr/>
            </a:lvl7pPr>
            <a:lvl8pPr marL="3657600" lvl="7" indent="-304800">
              <a:spcBef>
                <a:spcPts val="1600"/>
              </a:spcBef>
              <a:spcAft>
                <a:spcPts val="0"/>
              </a:spcAft>
              <a:buClr>
                <a:srgbClr val="434343"/>
              </a:buClr>
              <a:buSzPts val="1200"/>
              <a:buFont typeface="Roboto Condensed Light" panose="02000000000000000000"/>
              <a:buChar char="○"/>
              <a:defRPr/>
            </a:lvl8pPr>
            <a:lvl9pPr marL="4114800" lvl="8" indent="-304800">
              <a:spcBef>
                <a:spcPts val="1600"/>
              </a:spcBef>
              <a:spcAft>
                <a:spcPts val="1600"/>
              </a:spcAft>
              <a:buClr>
                <a:srgbClr val="434343"/>
              </a:buClr>
              <a:buSzPts val="1200"/>
              <a:buFont typeface="Roboto Condensed Light" panose="020000000000000000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18" y="-7"/>
            <a:ext cx="9143983" cy="5145645"/>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 name="Google Shape;56;p5"/>
          <p:cNvSpPr txBox="1">
            <a:spLocks noGrp="1"/>
          </p:cNvSpPr>
          <p:nvPr>
            <p:ph type="title"/>
          </p:nvPr>
        </p:nvSpPr>
        <p:spPr>
          <a:xfrm>
            <a:off x="713225" y="539500"/>
            <a:ext cx="5776500" cy="4299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713225" y="1381075"/>
            <a:ext cx="3988200" cy="2798100"/>
          </a:xfrm>
          <a:prstGeom prst="rect">
            <a:avLst/>
          </a:prstGeom>
        </p:spPr>
        <p:txBody>
          <a:bodyPr spcFirstLastPara="1" wrap="square" lIns="91425" tIns="91425" rIns="91425" bIns="91425" anchor="t" anchorCtr="0">
            <a:noAutofit/>
          </a:bodyPr>
          <a:lstStyle>
            <a:lvl1pPr marL="457200" lvl="0" indent="-304800" rtl="0">
              <a:lnSpc>
                <a:spcPct val="92000"/>
              </a:lnSpc>
              <a:spcBef>
                <a:spcPts val="0"/>
              </a:spcBef>
              <a:spcAft>
                <a:spcPts val="0"/>
              </a:spcAft>
              <a:buClr>
                <a:schemeClr val="lt1"/>
              </a:buClr>
              <a:buSzPts val="1200"/>
              <a:buFont typeface="Livvic"/>
              <a:buChar char="●"/>
              <a:defRPr sz="1200"/>
            </a:lvl1pPr>
            <a:lvl2pPr marL="914400" lvl="1" indent="-304800" rtl="0">
              <a:spcBef>
                <a:spcPts val="1600"/>
              </a:spcBef>
              <a:spcAft>
                <a:spcPts val="0"/>
              </a:spcAft>
              <a:buClr>
                <a:srgbClr val="434343"/>
              </a:buClr>
              <a:buSzPts val="1200"/>
              <a:buFont typeface="Roboto Condensed Light" panose="02000000000000000000"/>
              <a:buChar char="○"/>
              <a:defRPr/>
            </a:lvl2pPr>
            <a:lvl3pPr marL="1371600" lvl="2" indent="-304800" rtl="0">
              <a:spcBef>
                <a:spcPts val="1600"/>
              </a:spcBef>
              <a:spcAft>
                <a:spcPts val="0"/>
              </a:spcAft>
              <a:buClr>
                <a:srgbClr val="434343"/>
              </a:buClr>
              <a:buSzPts val="1200"/>
              <a:buFont typeface="Roboto Condensed Light" panose="02000000000000000000"/>
              <a:buChar char="■"/>
              <a:defRPr/>
            </a:lvl3pPr>
            <a:lvl4pPr marL="1828800" lvl="3" indent="-304800" rtl="0">
              <a:spcBef>
                <a:spcPts val="1600"/>
              </a:spcBef>
              <a:spcAft>
                <a:spcPts val="0"/>
              </a:spcAft>
              <a:buClr>
                <a:srgbClr val="434343"/>
              </a:buClr>
              <a:buSzPts val="1200"/>
              <a:buFont typeface="Roboto Condensed Light" panose="02000000000000000000"/>
              <a:buChar char="●"/>
              <a:defRPr/>
            </a:lvl4pPr>
            <a:lvl5pPr marL="2286000" lvl="4" indent="-304800" rtl="0">
              <a:spcBef>
                <a:spcPts val="1600"/>
              </a:spcBef>
              <a:spcAft>
                <a:spcPts val="0"/>
              </a:spcAft>
              <a:buClr>
                <a:srgbClr val="434343"/>
              </a:buClr>
              <a:buSzPts val="1200"/>
              <a:buFont typeface="Roboto Condensed Light" panose="02000000000000000000"/>
              <a:buChar char="○"/>
              <a:defRPr/>
            </a:lvl5pPr>
            <a:lvl6pPr marL="2743200" lvl="5" indent="-304800" rtl="0">
              <a:spcBef>
                <a:spcPts val="1600"/>
              </a:spcBef>
              <a:spcAft>
                <a:spcPts val="0"/>
              </a:spcAft>
              <a:buClr>
                <a:srgbClr val="434343"/>
              </a:buClr>
              <a:buSzPts val="1200"/>
              <a:buFont typeface="Roboto Condensed Light" panose="02000000000000000000"/>
              <a:buChar char="■"/>
              <a:defRPr/>
            </a:lvl6pPr>
            <a:lvl7pPr marL="3200400" lvl="6" indent="-304800" rtl="0">
              <a:spcBef>
                <a:spcPts val="1600"/>
              </a:spcBef>
              <a:spcAft>
                <a:spcPts val="0"/>
              </a:spcAft>
              <a:buClr>
                <a:srgbClr val="434343"/>
              </a:buClr>
              <a:buSzPts val="1200"/>
              <a:buFont typeface="Roboto Condensed Light" panose="02000000000000000000"/>
              <a:buChar char="●"/>
              <a:defRPr/>
            </a:lvl7pPr>
            <a:lvl8pPr marL="3657600" lvl="7" indent="-304800" rtl="0">
              <a:spcBef>
                <a:spcPts val="1600"/>
              </a:spcBef>
              <a:spcAft>
                <a:spcPts val="0"/>
              </a:spcAft>
              <a:buClr>
                <a:srgbClr val="434343"/>
              </a:buClr>
              <a:buSzPts val="1200"/>
              <a:buFont typeface="Roboto Condensed Light" panose="02000000000000000000"/>
              <a:buChar char="○"/>
              <a:defRPr/>
            </a:lvl8pPr>
            <a:lvl9pPr marL="4114800" lvl="8" indent="-304800" rtl="0">
              <a:spcBef>
                <a:spcPts val="1600"/>
              </a:spcBef>
              <a:spcAft>
                <a:spcPts val="1600"/>
              </a:spcAft>
              <a:buClr>
                <a:srgbClr val="434343"/>
              </a:buClr>
              <a:buSzPts val="1200"/>
              <a:buFont typeface="Roboto Condensed Light" panose="02000000000000000000"/>
              <a:buChar char="■"/>
              <a:defRPr/>
            </a:lvl9pPr>
          </a:lstStyle>
          <a:p>
            <a:endParaRPr/>
          </a:p>
        </p:txBody>
      </p:sp>
      <p:sp>
        <p:nvSpPr>
          <p:cNvPr id="58" name="Google Shape;58;p5"/>
          <p:cNvSpPr txBox="1">
            <a:spLocks noGrp="1"/>
          </p:cNvSpPr>
          <p:nvPr>
            <p:ph type="body" idx="2"/>
          </p:nvPr>
        </p:nvSpPr>
        <p:spPr>
          <a:xfrm>
            <a:off x="4822000" y="1381075"/>
            <a:ext cx="3154500" cy="2798100"/>
          </a:xfrm>
          <a:prstGeom prst="rect">
            <a:avLst/>
          </a:prstGeom>
        </p:spPr>
        <p:txBody>
          <a:bodyPr spcFirstLastPara="1" wrap="square" lIns="91425" tIns="91425" rIns="91425" bIns="91425" anchor="t" anchorCtr="0">
            <a:noAutofit/>
          </a:bodyPr>
          <a:lstStyle>
            <a:lvl1pPr marL="457200" lvl="0" indent="-304800" rtl="0">
              <a:lnSpc>
                <a:spcPct val="92000"/>
              </a:lnSpc>
              <a:spcBef>
                <a:spcPts val="0"/>
              </a:spcBef>
              <a:spcAft>
                <a:spcPts val="0"/>
              </a:spcAft>
              <a:buClr>
                <a:schemeClr val="lt1"/>
              </a:buClr>
              <a:buSzPts val="1200"/>
              <a:buFont typeface="Livvic"/>
              <a:buChar char="●"/>
              <a:defRPr sz="1200"/>
            </a:lvl1pPr>
            <a:lvl2pPr marL="914400" lvl="1" indent="-304800" rtl="0">
              <a:spcBef>
                <a:spcPts val="1600"/>
              </a:spcBef>
              <a:spcAft>
                <a:spcPts val="0"/>
              </a:spcAft>
              <a:buClr>
                <a:srgbClr val="434343"/>
              </a:buClr>
              <a:buSzPts val="1200"/>
              <a:buFont typeface="Roboto Condensed Light" panose="02000000000000000000"/>
              <a:buChar char="○"/>
              <a:defRPr/>
            </a:lvl2pPr>
            <a:lvl3pPr marL="1371600" lvl="2" indent="-304800" rtl="0">
              <a:spcBef>
                <a:spcPts val="1600"/>
              </a:spcBef>
              <a:spcAft>
                <a:spcPts val="0"/>
              </a:spcAft>
              <a:buClr>
                <a:srgbClr val="434343"/>
              </a:buClr>
              <a:buSzPts val="1200"/>
              <a:buFont typeface="Roboto Condensed Light" panose="02000000000000000000"/>
              <a:buChar char="■"/>
              <a:defRPr/>
            </a:lvl3pPr>
            <a:lvl4pPr marL="1828800" lvl="3" indent="-304800" rtl="0">
              <a:spcBef>
                <a:spcPts val="1600"/>
              </a:spcBef>
              <a:spcAft>
                <a:spcPts val="0"/>
              </a:spcAft>
              <a:buClr>
                <a:srgbClr val="434343"/>
              </a:buClr>
              <a:buSzPts val="1200"/>
              <a:buFont typeface="Roboto Condensed Light" panose="02000000000000000000"/>
              <a:buChar char="●"/>
              <a:defRPr/>
            </a:lvl4pPr>
            <a:lvl5pPr marL="2286000" lvl="4" indent="-304800" rtl="0">
              <a:spcBef>
                <a:spcPts val="1600"/>
              </a:spcBef>
              <a:spcAft>
                <a:spcPts val="0"/>
              </a:spcAft>
              <a:buClr>
                <a:srgbClr val="434343"/>
              </a:buClr>
              <a:buSzPts val="1200"/>
              <a:buFont typeface="Roboto Condensed Light" panose="02000000000000000000"/>
              <a:buChar char="○"/>
              <a:defRPr/>
            </a:lvl5pPr>
            <a:lvl6pPr marL="2743200" lvl="5" indent="-304800" rtl="0">
              <a:spcBef>
                <a:spcPts val="1600"/>
              </a:spcBef>
              <a:spcAft>
                <a:spcPts val="0"/>
              </a:spcAft>
              <a:buClr>
                <a:srgbClr val="434343"/>
              </a:buClr>
              <a:buSzPts val="1200"/>
              <a:buFont typeface="Roboto Condensed Light" panose="02000000000000000000"/>
              <a:buChar char="■"/>
              <a:defRPr/>
            </a:lvl6pPr>
            <a:lvl7pPr marL="3200400" lvl="6" indent="-304800" rtl="0">
              <a:spcBef>
                <a:spcPts val="1600"/>
              </a:spcBef>
              <a:spcAft>
                <a:spcPts val="0"/>
              </a:spcAft>
              <a:buClr>
                <a:srgbClr val="434343"/>
              </a:buClr>
              <a:buSzPts val="1200"/>
              <a:buFont typeface="Roboto Condensed Light" panose="02000000000000000000"/>
              <a:buChar char="●"/>
              <a:defRPr/>
            </a:lvl7pPr>
            <a:lvl8pPr marL="3657600" lvl="7" indent="-304800" rtl="0">
              <a:spcBef>
                <a:spcPts val="1600"/>
              </a:spcBef>
              <a:spcAft>
                <a:spcPts val="0"/>
              </a:spcAft>
              <a:buClr>
                <a:srgbClr val="434343"/>
              </a:buClr>
              <a:buSzPts val="1200"/>
              <a:buFont typeface="Roboto Condensed Light" panose="02000000000000000000"/>
              <a:buChar char="○"/>
              <a:defRPr/>
            </a:lvl8pPr>
            <a:lvl9pPr marL="4114800" lvl="8" indent="-304800" rtl="0">
              <a:spcBef>
                <a:spcPts val="1600"/>
              </a:spcBef>
              <a:spcAft>
                <a:spcPts val="1600"/>
              </a:spcAft>
              <a:buClr>
                <a:srgbClr val="434343"/>
              </a:buClr>
              <a:buSzPts val="1200"/>
              <a:buFont typeface="Roboto Condensed Light" panose="02000000000000000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1" y="2541652"/>
            <a:ext cx="8997424" cy="2597361"/>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63" name="Google Shape;63;p6"/>
          <p:cNvPicPr preferRelativeResize="0"/>
          <p:nvPr/>
        </p:nvPicPr>
        <p:blipFill>
          <a:blip r:embed="rId2"/>
          <a:stretch>
            <a:fillRect/>
          </a:stretch>
        </p:blipFill>
        <p:spPr>
          <a:xfrm>
            <a:off x="1" y="1"/>
            <a:ext cx="9143999" cy="5142278"/>
          </a:xfrm>
          <a:prstGeom prst="rect">
            <a:avLst/>
          </a:prstGeom>
          <a:noFill/>
          <a:ln>
            <a:noFill/>
          </a:ln>
        </p:spPr>
      </p:pic>
      <p:sp>
        <p:nvSpPr>
          <p:cNvPr id="64" name="Google Shape;64;p6"/>
          <p:cNvSpPr txBox="1">
            <a:spLocks noGrp="1"/>
          </p:cNvSpPr>
          <p:nvPr>
            <p:ph type="ctrTitle"/>
          </p:nvPr>
        </p:nvSpPr>
        <p:spPr>
          <a:xfrm>
            <a:off x="713225" y="539500"/>
            <a:ext cx="3449400" cy="11229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panose="00000500000000000000"/>
              <a:buNone/>
              <a:defRPr sz="8000">
                <a:solidFill>
                  <a:srgbClr val="EA8C6D"/>
                </a:solidFill>
                <a:latin typeface="Amatic SC" panose="00000500000000000000"/>
                <a:ea typeface="Amatic SC" panose="00000500000000000000"/>
                <a:cs typeface="Amatic SC" panose="00000500000000000000"/>
                <a:sym typeface="Amatic SC" panose="000005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6"/>
          <p:cNvSpPr txBox="1">
            <a:spLocks noGrp="1"/>
          </p:cNvSpPr>
          <p:nvPr>
            <p:ph type="subTitle" idx="1"/>
          </p:nvPr>
        </p:nvSpPr>
        <p:spPr>
          <a:xfrm>
            <a:off x="4701175" y="592700"/>
            <a:ext cx="3729600" cy="19791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685792" y="-76206"/>
            <a:ext cx="9829793" cy="5221307"/>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 name="Google Shape;76;p7"/>
          <p:cNvSpPr txBox="1">
            <a:spLocks noGrp="1"/>
          </p:cNvSpPr>
          <p:nvPr>
            <p:ph type="title"/>
          </p:nvPr>
        </p:nvSpPr>
        <p:spPr>
          <a:xfrm>
            <a:off x="2203175" y="1564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200"/>
              <a:buNone/>
              <a:defRPr sz="3200" b="1">
                <a:solidFill>
                  <a:srgbClr val="EA8C6D"/>
                </a:solidFill>
              </a:defRPr>
            </a:lvl2pPr>
            <a:lvl3pPr lvl="2" rtl="0">
              <a:spcBef>
                <a:spcPts val="0"/>
              </a:spcBef>
              <a:spcAft>
                <a:spcPts val="0"/>
              </a:spcAft>
              <a:buClr>
                <a:srgbClr val="EA8C6D"/>
              </a:buClr>
              <a:buSzPts val="3200"/>
              <a:buNone/>
              <a:defRPr sz="3200" b="1">
                <a:solidFill>
                  <a:srgbClr val="EA8C6D"/>
                </a:solidFill>
              </a:defRPr>
            </a:lvl3pPr>
            <a:lvl4pPr lvl="3" rtl="0">
              <a:spcBef>
                <a:spcPts val="0"/>
              </a:spcBef>
              <a:spcAft>
                <a:spcPts val="0"/>
              </a:spcAft>
              <a:buClr>
                <a:srgbClr val="EA8C6D"/>
              </a:buClr>
              <a:buSzPts val="3200"/>
              <a:buNone/>
              <a:defRPr sz="3200" b="1">
                <a:solidFill>
                  <a:srgbClr val="EA8C6D"/>
                </a:solidFill>
              </a:defRPr>
            </a:lvl4pPr>
            <a:lvl5pPr lvl="4" rtl="0">
              <a:spcBef>
                <a:spcPts val="0"/>
              </a:spcBef>
              <a:spcAft>
                <a:spcPts val="0"/>
              </a:spcAft>
              <a:buClr>
                <a:srgbClr val="EA8C6D"/>
              </a:buClr>
              <a:buSzPts val="3200"/>
              <a:buNone/>
              <a:defRPr sz="3200" b="1">
                <a:solidFill>
                  <a:srgbClr val="EA8C6D"/>
                </a:solidFill>
              </a:defRPr>
            </a:lvl5pPr>
            <a:lvl6pPr lvl="5" rtl="0">
              <a:spcBef>
                <a:spcPts val="0"/>
              </a:spcBef>
              <a:spcAft>
                <a:spcPts val="0"/>
              </a:spcAft>
              <a:buClr>
                <a:srgbClr val="EA8C6D"/>
              </a:buClr>
              <a:buSzPts val="3200"/>
              <a:buNone/>
              <a:defRPr sz="3200" b="1">
                <a:solidFill>
                  <a:srgbClr val="EA8C6D"/>
                </a:solidFill>
              </a:defRPr>
            </a:lvl6pPr>
            <a:lvl7pPr lvl="6" rtl="0">
              <a:spcBef>
                <a:spcPts val="0"/>
              </a:spcBef>
              <a:spcAft>
                <a:spcPts val="0"/>
              </a:spcAft>
              <a:buClr>
                <a:srgbClr val="EA8C6D"/>
              </a:buClr>
              <a:buSzPts val="3200"/>
              <a:buNone/>
              <a:defRPr sz="3200" b="1">
                <a:solidFill>
                  <a:srgbClr val="EA8C6D"/>
                </a:solidFill>
              </a:defRPr>
            </a:lvl7pPr>
            <a:lvl8pPr lvl="7" rtl="0">
              <a:spcBef>
                <a:spcPts val="0"/>
              </a:spcBef>
              <a:spcAft>
                <a:spcPts val="0"/>
              </a:spcAft>
              <a:buClr>
                <a:srgbClr val="EA8C6D"/>
              </a:buClr>
              <a:buSzPts val="3200"/>
              <a:buNone/>
              <a:defRPr sz="3200" b="1">
                <a:solidFill>
                  <a:srgbClr val="EA8C6D"/>
                </a:solidFill>
              </a:defRPr>
            </a:lvl8pPr>
            <a:lvl9pPr lvl="8" rtl="0">
              <a:spcBef>
                <a:spcPts val="0"/>
              </a:spcBef>
              <a:spcAft>
                <a:spcPts val="0"/>
              </a:spcAft>
              <a:buClr>
                <a:srgbClr val="EA8C6D"/>
              </a:buClr>
              <a:buSzPts val="3200"/>
              <a:buNone/>
              <a:defRPr sz="3200" b="1">
                <a:solidFill>
                  <a:srgbClr val="EA8C6D"/>
                </a:solidFill>
              </a:defRPr>
            </a:lvl9pPr>
          </a:lstStyle>
          <a:p>
            <a:endParaRPr/>
          </a:p>
        </p:txBody>
      </p:sp>
      <p:sp>
        <p:nvSpPr>
          <p:cNvPr id="77" name="Google Shape;77;p7"/>
          <p:cNvSpPr txBox="1">
            <a:spLocks noGrp="1"/>
          </p:cNvSpPr>
          <p:nvPr>
            <p:ph type="title" idx="2"/>
          </p:nvPr>
        </p:nvSpPr>
        <p:spPr>
          <a:xfrm>
            <a:off x="5545275" y="1564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000"/>
              <a:buNone/>
              <a:defRPr sz="3000" b="1">
                <a:solidFill>
                  <a:srgbClr val="EA8C6D"/>
                </a:solidFill>
              </a:defRPr>
            </a:lvl2pPr>
            <a:lvl3pPr lvl="2" rtl="0">
              <a:spcBef>
                <a:spcPts val="0"/>
              </a:spcBef>
              <a:spcAft>
                <a:spcPts val="0"/>
              </a:spcAft>
              <a:buClr>
                <a:srgbClr val="EA8C6D"/>
              </a:buClr>
              <a:buSzPts val="3000"/>
              <a:buNone/>
              <a:defRPr sz="3000" b="1">
                <a:solidFill>
                  <a:srgbClr val="EA8C6D"/>
                </a:solidFill>
              </a:defRPr>
            </a:lvl3pPr>
            <a:lvl4pPr lvl="3" rtl="0">
              <a:spcBef>
                <a:spcPts val="0"/>
              </a:spcBef>
              <a:spcAft>
                <a:spcPts val="0"/>
              </a:spcAft>
              <a:buClr>
                <a:srgbClr val="EA8C6D"/>
              </a:buClr>
              <a:buSzPts val="3000"/>
              <a:buNone/>
              <a:defRPr sz="3000" b="1">
                <a:solidFill>
                  <a:srgbClr val="EA8C6D"/>
                </a:solidFill>
              </a:defRPr>
            </a:lvl4pPr>
            <a:lvl5pPr lvl="4" rtl="0">
              <a:spcBef>
                <a:spcPts val="0"/>
              </a:spcBef>
              <a:spcAft>
                <a:spcPts val="0"/>
              </a:spcAft>
              <a:buClr>
                <a:srgbClr val="EA8C6D"/>
              </a:buClr>
              <a:buSzPts val="3000"/>
              <a:buNone/>
              <a:defRPr sz="3000" b="1">
                <a:solidFill>
                  <a:srgbClr val="EA8C6D"/>
                </a:solidFill>
              </a:defRPr>
            </a:lvl5pPr>
            <a:lvl6pPr lvl="5" rtl="0">
              <a:spcBef>
                <a:spcPts val="0"/>
              </a:spcBef>
              <a:spcAft>
                <a:spcPts val="0"/>
              </a:spcAft>
              <a:buClr>
                <a:srgbClr val="EA8C6D"/>
              </a:buClr>
              <a:buSzPts val="3000"/>
              <a:buNone/>
              <a:defRPr sz="3000" b="1">
                <a:solidFill>
                  <a:srgbClr val="EA8C6D"/>
                </a:solidFill>
              </a:defRPr>
            </a:lvl6pPr>
            <a:lvl7pPr lvl="6" rtl="0">
              <a:spcBef>
                <a:spcPts val="0"/>
              </a:spcBef>
              <a:spcAft>
                <a:spcPts val="0"/>
              </a:spcAft>
              <a:buClr>
                <a:srgbClr val="EA8C6D"/>
              </a:buClr>
              <a:buSzPts val="3000"/>
              <a:buNone/>
              <a:defRPr sz="3000" b="1">
                <a:solidFill>
                  <a:srgbClr val="EA8C6D"/>
                </a:solidFill>
              </a:defRPr>
            </a:lvl7pPr>
            <a:lvl8pPr lvl="7" rtl="0">
              <a:spcBef>
                <a:spcPts val="0"/>
              </a:spcBef>
              <a:spcAft>
                <a:spcPts val="0"/>
              </a:spcAft>
              <a:buClr>
                <a:srgbClr val="EA8C6D"/>
              </a:buClr>
              <a:buSzPts val="3000"/>
              <a:buNone/>
              <a:defRPr sz="3000" b="1">
                <a:solidFill>
                  <a:srgbClr val="EA8C6D"/>
                </a:solidFill>
              </a:defRPr>
            </a:lvl8pPr>
            <a:lvl9pPr lvl="8" rtl="0">
              <a:spcBef>
                <a:spcPts val="0"/>
              </a:spcBef>
              <a:spcAft>
                <a:spcPts val="0"/>
              </a:spcAft>
              <a:buClr>
                <a:srgbClr val="EA8C6D"/>
              </a:buClr>
              <a:buSzPts val="3000"/>
              <a:buNone/>
              <a:defRPr sz="3000" b="1">
                <a:solidFill>
                  <a:srgbClr val="EA8C6D"/>
                </a:solidFill>
              </a:defRPr>
            </a:lvl9pPr>
          </a:lstStyle>
          <a:p>
            <a:endParaRPr/>
          </a:p>
        </p:txBody>
      </p:sp>
      <p:sp>
        <p:nvSpPr>
          <p:cNvPr id="78" name="Google Shape;78;p7"/>
          <p:cNvSpPr txBox="1">
            <a:spLocks noGrp="1"/>
          </p:cNvSpPr>
          <p:nvPr>
            <p:ph type="title" idx="3"/>
          </p:nvPr>
        </p:nvSpPr>
        <p:spPr>
          <a:xfrm>
            <a:off x="5545275" y="3325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000"/>
              <a:buNone/>
              <a:defRPr sz="3000" b="1">
                <a:solidFill>
                  <a:srgbClr val="EA8C6D"/>
                </a:solidFill>
              </a:defRPr>
            </a:lvl2pPr>
            <a:lvl3pPr lvl="2" rtl="0">
              <a:spcBef>
                <a:spcPts val="0"/>
              </a:spcBef>
              <a:spcAft>
                <a:spcPts val="0"/>
              </a:spcAft>
              <a:buClr>
                <a:srgbClr val="EA8C6D"/>
              </a:buClr>
              <a:buSzPts val="3000"/>
              <a:buNone/>
              <a:defRPr sz="3000" b="1">
                <a:solidFill>
                  <a:srgbClr val="EA8C6D"/>
                </a:solidFill>
              </a:defRPr>
            </a:lvl3pPr>
            <a:lvl4pPr lvl="3" rtl="0">
              <a:spcBef>
                <a:spcPts val="0"/>
              </a:spcBef>
              <a:spcAft>
                <a:spcPts val="0"/>
              </a:spcAft>
              <a:buClr>
                <a:srgbClr val="EA8C6D"/>
              </a:buClr>
              <a:buSzPts val="3000"/>
              <a:buNone/>
              <a:defRPr sz="3000" b="1">
                <a:solidFill>
                  <a:srgbClr val="EA8C6D"/>
                </a:solidFill>
              </a:defRPr>
            </a:lvl4pPr>
            <a:lvl5pPr lvl="4" rtl="0">
              <a:spcBef>
                <a:spcPts val="0"/>
              </a:spcBef>
              <a:spcAft>
                <a:spcPts val="0"/>
              </a:spcAft>
              <a:buClr>
                <a:srgbClr val="EA8C6D"/>
              </a:buClr>
              <a:buSzPts val="3000"/>
              <a:buNone/>
              <a:defRPr sz="3000" b="1">
                <a:solidFill>
                  <a:srgbClr val="EA8C6D"/>
                </a:solidFill>
              </a:defRPr>
            </a:lvl5pPr>
            <a:lvl6pPr lvl="5" rtl="0">
              <a:spcBef>
                <a:spcPts val="0"/>
              </a:spcBef>
              <a:spcAft>
                <a:spcPts val="0"/>
              </a:spcAft>
              <a:buClr>
                <a:srgbClr val="EA8C6D"/>
              </a:buClr>
              <a:buSzPts val="3000"/>
              <a:buNone/>
              <a:defRPr sz="3000" b="1">
                <a:solidFill>
                  <a:srgbClr val="EA8C6D"/>
                </a:solidFill>
              </a:defRPr>
            </a:lvl6pPr>
            <a:lvl7pPr lvl="6" rtl="0">
              <a:spcBef>
                <a:spcPts val="0"/>
              </a:spcBef>
              <a:spcAft>
                <a:spcPts val="0"/>
              </a:spcAft>
              <a:buClr>
                <a:srgbClr val="EA8C6D"/>
              </a:buClr>
              <a:buSzPts val="3000"/>
              <a:buNone/>
              <a:defRPr sz="3000" b="1">
                <a:solidFill>
                  <a:srgbClr val="EA8C6D"/>
                </a:solidFill>
              </a:defRPr>
            </a:lvl7pPr>
            <a:lvl8pPr lvl="7" rtl="0">
              <a:spcBef>
                <a:spcPts val="0"/>
              </a:spcBef>
              <a:spcAft>
                <a:spcPts val="0"/>
              </a:spcAft>
              <a:buClr>
                <a:srgbClr val="EA8C6D"/>
              </a:buClr>
              <a:buSzPts val="3000"/>
              <a:buNone/>
              <a:defRPr sz="3000" b="1">
                <a:solidFill>
                  <a:srgbClr val="EA8C6D"/>
                </a:solidFill>
              </a:defRPr>
            </a:lvl8pPr>
            <a:lvl9pPr lvl="8" rtl="0">
              <a:spcBef>
                <a:spcPts val="0"/>
              </a:spcBef>
              <a:spcAft>
                <a:spcPts val="0"/>
              </a:spcAft>
              <a:buClr>
                <a:srgbClr val="EA8C6D"/>
              </a:buClr>
              <a:buSzPts val="3000"/>
              <a:buNone/>
              <a:defRPr sz="3000" b="1">
                <a:solidFill>
                  <a:srgbClr val="EA8C6D"/>
                </a:solidFill>
              </a:defRPr>
            </a:lvl9pPr>
          </a:lstStyle>
          <a:p>
            <a:endParaRPr/>
          </a:p>
        </p:txBody>
      </p:sp>
      <p:sp>
        <p:nvSpPr>
          <p:cNvPr id="79" name="Google Shape;79;p7"/>
          <p:cNvSpPr txBox="1">
            <a:spLocks noGrp="1"/>
          </p:cNvSpPr>
          <p:nvPr>
            <p:ph type="title" idx="4"/>
          </p:nvPr>
        </p:nvSpPr>
        <p:spPr>
          <a:xfrm>
            <a:off x="2203175" y="3325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000"/>
              <a:buNone/>
              <a:defRPr sz="3000" b="1">
                <a:solidFill>
                  <a:srgbClr val="EA8C6D"/>
                </a:solidFill>
              </a:defRPr>
            </a:lvl2pPr>
            <a:lvl3pPr lvl="2" rtl="0">
              <a:spcBef>
                <a:spcPts val="0"/>
              </a:spcBef>
              <a:spcAft>
                <a:spcPts val="0"/>
              </a:spcAft>
              <a:buClr>
                <a:srgbClr val="EA8C6D"/>
              </a:buClr>
              <a:buSzPts val="3000"/>
              <a:buNone/>
              <a:defRPr sz="3000" b="1">
                <a:solidFill>
                  <a:srgbClr val="EA8C6D"/>
                </a:solidFill>
              </a:defRPr>
            </a:lvl3pPr>
            <a:lvl4pPr lvl="3" rtl="0">
              <a:spcBef>
                <a:spcPts val="0"/>
              </a:spcBef>
              <a:spcAft>
                <a:spcPts val="0"/>
              </a:spcAft>
              <a:buClr>
                <a:srgbClr val="EA8C6D"/>
              </a:buClr>
              <a:buSzPts val="3000"/>
              <a:buNone/>
              <a:defRPr sz="3000" b="1">
                <a:solidFill>
                  <a:srgbClr val="EA8C6D"/>
                </a:solidFill>
              </a:defRPr>
            </a:lvl4pPr>
            <a:lvl5pPr lvl="4" rtl="0">
              <a:spcBef>
                <a:spcPts val="0"/>
              </a:spcBef>
              <a:spcAft>
                <a:spcPts val="0"/>
              </a:spcAft>
              <a:buClr>
                <a:srgbClr val="EA8C6D"/>
              </a:buClr>
              <a:buSzPts val="3000"/>
              <a:buNone/>
              <a:defRPr sz="3000" b="1">
                <a:solidFill>
                  <a:srgbClr val="EA8C6D"/>
                </a:solidFill>
              </a:defRPr>
            </a:lvl5pPr>
            <a:lvl6pPr lvl="5" rtl="0">
              <a:spcBef>
                <a:spcPts val="0"/>
              </a:spcBef>
              <a:spcAft>
                <a:spcPts val="0"/>
              </a:spcAft>
              <a:buClr>
                <a:srgbClr val="EA8C6D"/>
              </a:buClr>
              <a:buSzPts val="3000"/>
              <a:buNone/>
              <a:defRPr sz="3000" b="1">
                <a:solidFill>
                  <a:srgbClr val="EA8C6D"/>
                </a:solidFill>
              </a:defRPr>
            </a:lvl6pPr>
            <a:lvl7pPr lvl="6" rtl="0">
              <a:spcBef>
                <a:spcPts val="0"/>
              </a:spcBef>
              <a:spcAft>
                <a:spcPts val="0"/>
              </a:spcAft>
              <a:buClr>
                <a:srgbClr val="EA8C6D"/>
              </a:buClr>
              <a:buSzPts val="3000"/>
              <a:buNone/>
              <a:defRPr sz="3000" b="1">
                <a:solidFill>
                  <a:srgbClr val="EA8C6D"/>
                </a:solidFill>
              </a:defRPr>
            </a:lvl7pPr>
            <a:lvl8pPr lvl="7" rtl="0">
              <a:spcBef>
                <a:spcPts val="0"/>
              </a:spcBef>
              <a:spcAft>
                <a:spcPts val="0"/>
              </a:spcAft>
              <a:buClr>
                <a:srgbClr val="EA8C6D"/>
              </a:buClr>
              <a:buSzPts val="3000"/>
              <a:buNone/>
              <a:defRPr sz="3000" b="1">
                <a:solidFill>
                  <a:srgbClr val="EA8C6D"/>
                </a:solidFill>
              </a:defRPr>
            </a:lvl8pPr>
            <a:lvl9pPr lvl="8" rtl="0">
              <a:spcBef>
                <a:spcPts val="0"/>
              </a:spcBef>
              <a:spcAft>
                <a:spcPts val="0"/>
              </a:spcAft>
              <a:buClr>
                <a:srgbClr val="EA8C6D"/>
              </a:buClr>
              <a:buSzPts val="3000"/>
              <a:buNone/>
              <a:defRPr sz="3000" b="1">
                <a:solidFill>
                  <a:srgbClr val="EA8C6D"/>
                </a:solidFill>
              </a:defRPr>
            </a:lvl9pPr>
          </a:lstStyle>
          <a:p>
            <a:endParaRPr/>
          </a:p>
        </p:txBody>
      </p:sp>
      <p:sp>
        <p:nvSpPr>
          <p:cNvPr id="80" name="Google Shape;80;p7"/>
          <p:cNvSpPr txBox="1">
            <a:spLocks noGrp="1"/>
          </p:cNvSpPr>
          <p:nvPr>
            <p:ph type="subTitle" idx="1"/>
          </p:nvPr>
        </p:nvSpPr>
        <p:spPr>
          <a:xfrm>
            <a:off x="2203151" y="2012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1" name="Google Shape;81;p7"/>
          <p:cNvSpPr txBox="1">
            <a:spLocks noGrp="1"/>
          </p:cNvSpPr>
          <p:nvPr>
            <p:ph type="subTitle" idx="5"/>
          </p:nvPr>
        </p:nvSpPr>
        <p:spPr>
          <a:xfrm>
            <a:off x="5545301" y="2012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2" name="Google Shape;82;p7"/>
          <p:cNvSpPr txBox="1">
            <a:spLocks noGrp="1"/>
          </p:cNvSpPr>
          <p:nvPr>
            <p:ph type="subTitle" idx="6"/>
          </p:nvPr>
        </p:nvSpPr>
        <p:spPr>
          <a:xfrm>
            <a:off x="2203201" y="3773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3" name="Google Shape;83;p7"/>
          <p:cNvSpPr txBox="1">
            <a:spLocks noGrp="1"/>
          </p:cNvSpPr>
          <p:nvPr>
            <p:ph type="subTitle" idx="7"/>
          </p:nvPr>
        </p:nvSpPr>
        <p:spPr>
          <a:xfrm>
            <a:off x="5545301" y="3773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46748" y="-6183"/>
            <a:ext cx="8997424" cy="5145194"/>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0" name="Google Shape;90;p8"/>
          <p:cNvSpPr txBox="1">
            <a:spLocks noGrp="1"/>
          </p:cNvSpPr>
          <p:nvPr>
            <p:ph type="subTitle" idx="1"/>
          </p:nvPr>
        </p:nvSpPr>
        <p:spPr>
          <a:xfrm>
            <a:off x="720000" y="1564250"/>
            <a:ext cx="5026200" cy="1007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1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91" name="Google Shape;91;p8"/>
          <p:cNvSpPr txBox="1">
            <a:spLocks noGrp="1"/>
          </p:cNvSpPr>
          <p:nvPr>
            <p:ph type="title"/>
          </p:nvPr>
        </p:nvSpPr>
        <p:spPr>
          <a:xfrm>
            <a:off x="720154" y="2731750"/>
            <a:ext cx="5026200" cy="6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2pPr>
            <a:lvl3pPr lvl="2"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3pPr>
            <a:lvl4pPr lvl="3"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4pPr>
            <a:lvl5pPr lvl="4"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5pPr>
            <a:lvl6pPr lvl="5"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6pPr>
            <a:lvl7pPr lvl="6"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7pPr>
            <a:lvl8pPr lvl="7"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8pPr>
            <a:lvl9pPr lvl="8" rtl="0">
              <a:spcBef>
                <a:spcPts val="0"/>
              </a:spcBef>
              <a:spcAft>
                <a:spcPts val="0"/>
              </a:spcAft>
              <a:buNone/>
              <a:defRPr sz="2200" b="1">
                <a:solidFill>
                  <a:srgbClr val="EA8C6D"/>
                </a:solidFill>
                <a:latin typeface="Amatic SC" panose="00000500000000000000"/>
                <a:ea typeface="Amatic SC" panose="00000500000000000000"/>
                <a:cs typeface="Amatic SC" panose="00000500000000000000"/>
                <a:sym typeface="Amatic SC" panose="00000500000000000000"/>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4" y="-75"/>
            <a:ext cx="9438222" cy="5143565"/>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03" name="Google Shape;103;p9"/>
          <p:cNvSpPr txBox="1">
            <a:spLocks noGrp="1"/>
          </p:cNvSpPr>
          <p:nvPr>
            <p:ph type="title"/>
          </p:nvPr>
        </p:nvSpPr>
        <p:spPr>
          <a:xfrm>
            <a:off x="1476975" y="2092775"/>
            <a:ext cx="2350800" cy="4104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3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476975" y="2570959"/>
            <a:ext cx="2350800" cy="1218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16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5" name="Google Shape;105;p9"/>
          <p:cNvSpPr txBox="1">
            <a:spLocks noGrp="1"/>
          </p:cNvSpPr>
          <p:nvPr>
            <p:ph type="title" idx="2"/>
          </p:nvPr>
        </p:nvSpPr>
        <p:spPr>
          <a:xfrm>
            <a:off x="5316225" y="2092775"/>
            <a:ext cx="2350800" cy="4104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3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5316225" y="2570959"/>
            <a:ext cx="2350800" cy="1218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16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7" name="Google Shape;107;p9"/>
          <p:cNvSpPr txBox="1">
            <a:spLocks noGrp="1"/>
          </p:cNvSpPr>
          <p:nvPr>
            <p:ph type="title" idx="4"/>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rtl="0">
              <a:spcBef>
                <a:spcPts val="0"/>
              </a:spcBef>
              <a:spcAft>
                <a:spcPts val="0"/>
              </a:spcAft>
              <a:buNone/>
              <a:defRPr sz="3500">
                <a:solidFill>
                  <a:srgbClr val="EA8C6D"/>
                </a:solidFill>
                <a:latin typeface="Mallanna"/>
                <a:ea typeface="Mallanna"/>
                <a:cs typeface="Mallanna"/>
                <a:sym typeface="Mallanna"/>
              </a:defRPr>
            </a:lvl2pPr>
            <a:lvl3pPr lvl="2" rtl="0">
              <a:spcBef>
                <a:spcPts val="0"/>
              </a:spcBef>
              <a:spcAft>
                <a:spcPts val="0"/>
              </a:spcAft>
              <a:buNone/>
              <a:defRPr sz="3500">
                <a:solidFill>
                  <a:srgbClr val="EA8C6D"/>
                </a:solidFill>
                <a:latin typeface="Mallanna"/>
                <a:ea typeface="Mallanna"/>
                <a:cs typeface="Mallanna"/>
                <a:sym typeface="Mallanna"/>
              </a:defRPr>
            </a:lvl3pPr>
            <a:lvl4pPr lvl="3" rtl="0">
              <a:spcBef>
                <a:spcPts val="0"/>
              </a:spcBef>
              <a:spcAft>
                <a:spcPts val="0"/>
              </a:spcAft>
              <a:buNone/>
              <a:defRPr sz="3500">
                <a:solidFill>
                  <a:srgbClr val="EA8C6D"/>
                </a:solidFill>
                <a:latin typeface="Mallanna"/>
                <a:ea typeface="Mallanna"/>
                <a:cs typeface="Mallanna"/>
                <a:sym typeface="Mallanna"/>
              </a:defRPr>
            </a:lvl4pPr>
            <a:lvl5pPr lvl="4" rtl="0">
              <a:spcBef>
                <a:spcPts val="0"/>
              </a:spcBef>
              <a:spcAft>
                <a:spcPts val="0"/>
              </a:spcAft>
              <a:buNone/>
              <a:defRPr sz="3500">
                <a:solidFill>
                  <a:srgbClr val="EA8C6D"/>
                </a:solidFill>
                <a:latin typeface="Mallanna"/>
                <a:ea typeface="Mallanna"/>
                <a:cs typeface="Mallanna"/>
                <a:sym typeface="Mallanna"/>
              </a:defRPr>
            </a:lvl5pPr>
            <a:lvl6pPr lvl="5" rtl="0">
              <a:spcBef>
                <a:spcPts val="0"/>
              </a:spcBef>
              <a:spcAft>
                <a:spcPts val="0"/>
              </a:spcAft>
              <a:buNone/>
              <a:defRPr sz="3500">
                <a:solidFill>
                  <a:srgbClr val="EA8C6D"/>
                </a:solidFill>
                <a:latin typeface="Mallanna"/>
                <a:ea typeface="Mallanna"/>
                <a:cs typeface="Mallanna"/>
                <a:sym typeface="Mallanna"/>
              </a:defRPr>
            </a:lvl6pPr>
            <a:lvl7pPr lvl="6" rtl="0">
              <a:spcBef>
                <a:spcPts val="0"/>
              </a:spcBef>
              <a:spcAft>
                <a:spcPts val="0"/>
              </a:spcAft>
              <a:buNone/>
              <a:defRPr sz="3500">
                <a:solidFill>
                  <a:srgbClr val="EA8C6D"/>
                </a:solidFill>
                <a:latin typeface="Mallanna"/>
                <a:ea typeface="Mallanna"/>
                <a:cs typeface="Mallanna"/>
                <a:sym typeface="Mallanna"/>
              </a:defRPr>
            </a:lvl7pPr>
            <a:lvl8pPr lvl="7" rtl="0">
              <a:spcBef>
                <a:spcPts val="0"/>
              </a:spcBef>
              <a:spcAft>
                <a:spcPts val="0"/>
              </a:spcAft>
              <a:buNone/>
              <a:defRPr sz="3500">
                <a:solidFill>
                  <a:srgbClr val="EA8C6D"/>
                </a:solidFill>
                <a:latin typeface="Mallanna"/>
                <a:ea typeface="Mallanna"/>
                <a:cs typeface="Mallanna"/>
                <a:sym typeface="Mallanna"/>
              </a:defRPr>
            </a:lvl8pPr>
            <a:lvl9pPr lvl="8" rtl="0">
              <a:spcBef>
                <a:spcPts val="0"/>
              </a:spcBef>
              <a:spcAft>
                <a:spcPts val="0"/>
              </a:spcAft>
              <a:buNone/>
              <a:defRPr sz="3500">
                <a:solidFill>
                  <a:srgbClr val="EA8C6D"/>
                </a:solidFill>
                <a:latin typeface="Mallanna"/>
                <a:ea typeface="Mallanna"/>
                <a:cs typeface="Mallanna"/>
                <a:sym typeface="Mallanna"/>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18244" y="-327182"/>
            <a:ext cx="9162245" cy="5472282"/>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18" name="Google Shape;118;p10"/>
          <p:cNvSpPr txBox="1">
            <a:spLocks noGrp="1"/>
          </p:cNvSpPr>
          <p:nvPr>
            <p:ph type="title"/>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rtl="0">
              <a:spcBef>
                <a:spcPts val="0"/>
              </a:spcBef>
              <a:spcAft>
                <a:spcPts val="0"/>
              </a:spcAft>
              <a:buNone/>
              <a:defRPr sz="3500">
                <a:solidFill>
                  <a:srgbClr val="EA8C6D"/>
                </a:solidFill>
                <a:latin typeface="Mallanna"/>
                <a:ea typeface="Mallanna"/>
                <a:cs typeface="Mallanna"/>
                <a:sym typeface="Mallanna"/>
              </a:defRPr>
            </a:lvl2pPr>
            <a:lvl3pPr lvl="2" rtl="0">
              <a:spcBef>
                <a:spcPts val="0"/>
              </a:spcBef>
              <a:spcAft>
                <a:spcPts val="0"/>
              </a:spcAft>
              <a:buNone/>
              <a:defRPr sz="3500">
                <a:solidFill>
                  <a:srgbClr val="EA8C6D"/>
                </a:solidFill>
                <a:latin typeface="Mallanna"/>
                <a:ea typeface="Mallanna"/>
                <a:cs typeface="Mallanna"/>
                <a:sym typeface="Mallanna"/>
              </a:defRPr>
            </a:lvl3pPr>
            <a:lvl4pPr lvl="3" rtl="0">
              <a:spcBef>
                <a:spcPts val="0"/>
              </a:spcBef>
              <a:spcAft>
                <a:spcPts val="0"/>
              </a:spcAft>
              <a:buNone/>
              <a:defRPr sz="3500">
                <a:solidFill>
                  <a:srgbClr val="EA8C6D"/>
                </a:solidFill>
                <a:latin typeface="Mallanna"/>
                <a:ea typeface="Mallanna"/>
                <a:cs typeface="Mallanna"/>
                <a:sym typeface="Mallanna"/>
              </a:defRPr>
            </a:lvl4pPr>
            <a:lvl5pPr lvl="4" rtl="0">
              <a:spcBef>
                <a:spcPts val="0"/>
              </a:spcBef>
              <a:spcAft>
                <a:spcPts val="0"/>
              </a:spcAft>
              <a:buNone/>
              <a:defRPr sz="3500">
                <a:solidFill>
                  <a:srgbClr val="EA8C6D"/>
                </a:solidFill>
                <a:latin typeface="Mallanna"/>
                <a:ea typeface="Mallanna"/>
                <a:cs typeface="Mallanna"/>
                <a:sym typeface="Mallanna"/>
              </a:defRPr>
            </a:lvl5pPr>
            <a:lvl6pPr lvl="5" rtl="0">
              <a:spcBef>
                <a:spcPts val="0"/>
              </a:spcBef>
              <a:spcAft>
                <a:spcPts val="0"/>
              </a:spcAft>
              <a:buNone/>
              <a:defRPr sz="3500">
                <a:solidFill>
                  <a:srgbClr val="EA8C6D"/>
                </a:solidFill>
                <a:latin typeface="Mallanna"/>
                <a:ea typeface="Mallanna"/>
                <a:cs typeface="Mallanna"/>
                <a:sym typeface="Mallanna"/>
              </a:defRPr>
            </a:lvl6pPr>
            <a:lvl7pPr lvl="6" rtl="0">
              <a:spcBef>
                <a:spcPts val="0"/>
              </a:spcBef>
              <a:spcAft>
                <a:spcPts val="0"/>
              </a:spcAft>
              <a:buNone/>
              <a:defRPr sz="3500">
                <a:solidFill>
                  <a:srgbClr val="EA8C6D"/>
                </a:solidFill>
                <a:latin typeface="Mallanna"/>
                <a:ea typeface="Mallanna"/>
                <a:cs typeface="Mallanna"/>
                <a:sym typeface="Mallanna"/>
              </a:defRPr>
            </a:lvl7pPr>
            <a:lvl8pPr lvl="7" rtl="0">
              <a:spcBef>
                <a:spcPts val="0"/>
              </a:spcBef>
              <a:spcAft>
                <a:spcPts val="0"/>
              </a:spcAft>
              <a:buNone/>
              <a:defRPr sz="3500">
                <a:solidFill>
                  <a:srgbClr val="EA8C6D"/>
                </a:solidFill>
                <a:latin typeface="Mallanna"/>
                <a:ea typeface="Mallanna"/>
                <a:cs typeface="Mallanna"/>
                <a:sym typeface="Mallanna"/>
              </a:defRPr>
            </a:lvl8pPr>
            <a:lvl9pPr lvl="8" rtl="0">
              <a:spcBef>
                <a:spcPts val="0"/>
              </a:spcBef>
              <a:spcAft>
                <a:spcPts val="0"/>
              </a:spcAft>
              <a:buNone/>
              <a:defRPr sz="3500">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3602358" y="2828046"/>
            <a:ext cx="1968600" cy="384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panose="00000500000000000000"/>
              <a:buNone/>
              <a:defRPr sz="30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3411258" y="3306250"/>
            <a:ext cx="2350800" cy="1293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1600">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1" name="Google Shape;121;p10"/>
          <p:cNvSpPr txBox="1">
            <a:spLocks noGrp="1"/>
          </p:cNvSpPr>
          <p:nvPr>
            <p:ph type="title" idx="3"/>
          </p:nvPr>
        </p:nvSpPr>
        <p:spPr>
          <a:xfrm>
            <a:off x="1031550" y="2828046"/>
            <a:ext cx="1968600" cy="384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panose="00000500000000000000"/>
              <a:buNone/>
              <a:defRPr sz="30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840450" y="3306250"/>
            <a:ext cx="2350800" cy="1293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1600">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10"/>
          <p:cNvSpPr txBox="1">
            <a:spLocks noGrp="1"/>
          </p:cNvSpPr>
          <p:nvPr>
            <p:ph type="title" idx="5"/>
          </p:nvPr>
        </p:nvSpPr>
        <p:spPr>
          <a:xfrm>
            <a:off x="6173154" y="2828046"/>
            <a:ext cx="1968600" cy="384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panose="00000500000000000000"/>
              <a:buNone/>
              <a:defRPr sz="30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5982054" y="3306250"/>
            <a:ext cx="2350800" cy="1293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1600">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154975" y="-609593"/>
            <a:ext cx="9298981" cy="5754693"/>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31" name="Google Shape;131;p11"/>
          <p:cNvSpPr txBox="1">
            <a:spLocks noGrp="1"/>
          </p:cNvSpPr>
          <p:nvPr>
            <p:ph type="title"/>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grpSp>
        <p:nvGrpSpPr>
          <p:cNvPr id="134" name="Google Shape;134;p12"/>
          <p:cNvGrpSpPr/>
          <p:nvPr/>
        </p:nvGrpSpPr>
        <p:grpSpPr>
          <a:xfrm>
            <a:off x="-307375" y="-228600"/>
            <a:ext cx="9451375" cy="5373700"/>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2575" y="-152400"/>
            <a:ext cx="9603775" cy="5297500"/>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4" name="Google Shape;164;p14"/>
          <p:cNvSpPr txBox="1">
            <a:spLocks noGrp="1"/>
          </p:cNvSpPr>
          <p:nvPr>
            <p:ph type="title"/>
          </p:nvPr>
        </p:nvSpPr>
        <p:spPr>
          <a:xfrm>
            <a:off x="2015850" y="544050"/>
            <a:ext cx="5112300" cy="4254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4659" y="-6183"/>
            <a:ext cx="9158659" cy="516771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74" name="Google Shape;174;p15"/>
          <p:cNvSpPr txBox="1">
            <a:spLocks noGrp="1"/>
          </p:cNvSpPr>
          <p:nvPr>
            <p:ph type="ctrTitle"/>
          </p:nvPr>
        </p:nvSpPr>
        <p:spPr>
          <a:xfrm>
            <a:off x="713225" y="539500"/>
            <a:ext cx="3007800" cy="13995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panose="00000500000000000000"/>
              <a:buNone/>
              <a:defRPr sz="49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75" name="Google Shape;175;p15"/>
          <p:cNvSpPr txBox="1">
            <a:spLocks noGrp="1"/>
          </p:cNvSpPr>
          <p:nvPr>
            <p:ph type="body" idx="1"/>
          </p:nvPr>
        </p:nvSpPr>
        <p:spPr>
          <a:xfrm>
            <a:off x="3897800" y="1980000"/>
            <a:ext cx="4533000" cy="2619300"/>
          </a:xfrm>
          <a:prstGeom prst="rect">
            <a:avLst/>
          </a:prstGeom>
        </p:spPr>
        <p:txBody>
          <a:bodyPr spcFirstLastPara="1" wrap="square" lIns="0" tIns="0" rIns="0" bIns="0" anchor="t" anchorCtr="0">
            <a:noAutofit/>
          </a:bodyPr>
          <a:lstStyle>
            <a:lvl1pPr marL="457200" lvl="0" indent="-323850" rtl="0">
              <a:lnSpc>
                <a:spcPct val="100000"/>
              </a:lnSpc>
              <a:spcBef>
                <a:spcPts val="0"/>
              </a:spcBef>
              <a:spcAft>
                <a:spcPts val="0"/>
              </a:spcAft>
              <a:buClr>
                <a:srgbClr val="EA8C6D"/>
              </a:buClr>
              <a:buSzPts val="1500"/>
              <a:buChar char="●"/>
              <a:defRPr sz="1700"/>
            </a:lvl1pPr>
            <a:lvl2pPr marL="914400" lvl="1" indent="-323850" rtl="0">
              <a:lnSpc>
                <a:spcPct val="100000"/>
              </a:lnSpc>
              <a:spcBef>
                <a:spcPts val="0"/>
              </a:spcBef>
              <a:spcAft>
                <a:spcPts val="0"/>
              </a:spcAft>
              <a:buClr>
                <a:srgbClr val="999999"/>
              </a:buClr>
              <a:buSzPts val="1500"/>
              <a:buChar char="○"/>
              <a:defRPr sz="1500"/>
            </a:lvl2pPr>
            <a:lvl3pPr marL="1371600" lvl="2" indent="-323850" rtl="0">
              <a:lnSpc>
                <a:spcPct val="100000"/>
              </a:lnSpc>
              <a:spcBef>
                <a:spcPts val="1600"/>
              </a:spcBef>
              <a:spcAft>
                <a:spcPts val="0"/>
              </a:spcAft>
              <a:buClr>
                <a:srgbClr val="999999"/>
              </a:buClr>
              <a:buSzPts val="1500"/>
              <a:buChar char="■"/>
              <a:defRPr sz="1500"/>
            </a:lvl3pPr>
            <a:lvl4pPr marL="1828800" lvl="3" indent="-323850" rtl="0">
              <a:lnSpc>
                <a:spcPct val="100000"/>
              </a:lnSpc>
              <a:spcBef>
                <a:spcPts val="1600"/>
              </a:spcBef>
              <a:spcAft>
                <a:spcPts val="0"/>
              </a:spcAft>
              <a:buClr>
                <a:srgbClr val="999999"/>
              </a:buClr>
              <a:buSzPts val="1500"/>
              <a:buChar char="●"/>
              <a:defRPr sz="1500"/>
            </a:lvl4pPr>
            <a:lvl5pPr marL="2286000" lvl="4" indent="-323850" rtl="0">
              <a:lnSpc>
                <a:spcPct val="100000"/>
              </a:lnSpc>
              <a:spcBef>
                <a:spcPts val="1600"/>
              </a:spcBef>
              <a:spcAft>
                <a:spcPts val="0"/>
              </a:spcAft>
              <a:buClr>
                <a:srgbClr val="999999"/>
              </a:buClr>
              <a:buSzPts val="1500"/>
              <a:buChar char="○"/>
              <a:defRPr sz="1500"/>
            </a:lvl5pPr>
            <a:lvl6pPr marL="2743200" lvl="5" indent="-323850" rtl="0">
              <a:lnSpc>
                <a:spcPct val="100000"/>
              </a:lnSpc>
              <a:spcBef>
                <a:spcPts val="1600"/>
              </a:spcBef>
              <a:spcAft>
                <a:spcPts val="0"/>
              </a:spcAft>
              <a:buClr>
                <a:srgbClr val="999999"/>
              </a:buClr>
              <a:buSzPts val="1500"/>
              <a:buChar char="■"/>
              <a:defRPr sz="1500"/>
            </a:lvl6pPr>
            <a:lvl7pPr marL="3200400" lvl="6" indent="-323850" rtl="0">
              <a:lnSpc>
                <a:spcPct val="100000"/>
              </a:lnSpc>
              <a:spcBef>
                <a:spcPts val="1600"/>
              </a:spcBef>
              <a:spcAft>
                <a:spcPts val="0"/>
              </a:spcAft>
              <a:buClr>
                <a:srgbClr val="999999"/>
              </a:buClr>
              <a:buSzPts val="1500"/>
              <a:buChar char="●"/>
              <a:defRPr sz="1500"/>
            </a:lvl7pPr>
            <a:lvl8pPr marL="3657600" lvl="7" indent="-323850" rtl="0">
              <a:lnSpc>
                <a:spcPct val="100000"/>
              </a:lnSpc>
              <a:spcBef>
                <a:spcPts val="1600"/>
              </a:spcBef>
              <a:spcAft>
                <a:spcPts val="0"/>
              </a:spcAft>
              <a:buClr>
                <a:srgbClr val="999999"/>
              </a:buClr>
              <a:buSzPts val="1500"/>
              <a:buChar char="○"/>
              <a:defRPr sz="1500"/>
            </a:lvl8pPr>
            <a:lvl9pPr marL="4114800" lvl="8" indent="-323850" rtl="0">
              <a:lnSpc>
                <a:spcPct val="100000"/>
              </a:lnSpc>
              <a:spcBef>
                <a:spcPts val="1600"/>
              </a:spcBef>
              <a:spcAft>
                <a:spcPts val="1600"/>
              </a:spcAft>
              <a:buClr>
                <a:srgbClr val="999999"/>
              </a:buClr>
              <a:buSzPts val="1500"/>
              <a:buChar char="■"/>
              <a:defRPr sz="15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7080896"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6"/>
          <p:cNvSpPr txBox="1">
            <a:spLocks noGrp="1"/>
          </p:cNvSpPr>
          <p:nvPr>
            <p:ph type="title"/>
          </p:nvPr>
        </p:nvSpPr>
        <p:spPr>
          <a:xfrm>
            <a:off x="4572000" y="971550"/>
            <a:ext cx="3858900" cy="3327300"/>
          </a:xfrm>
          <a:prstGeom prst="rect">
            <a:avLst/>
          </a:prstGeom>
        </p:spPr>
        <p:txBody>
          <a:bodyPr spcFirstLastPara="1" wrap="square" lIns="0" tIns="0" rIns="0" bIns="0" anchor="t" anchorCtr="0">
            <a:noAutofit/>
          </a:bodyPr>
          <a:lstStyle>
            <a:lvl1pPr lvl="0" algn="r" rtl="0">
              <a:spcBef>
                <a:spcPts val="0"/>
              </a:spcBef>
              <a:spcAft>
                <a:spcPts val="0"/>
              </a:spcAft>
              <a:buNone/>
              <a:defRPr sz="5500" b="1"/>
            </a:lvl1pPr>
            <a:lvl2pPr lvl="1" algn="r" rtl="0">
              <a:spcBef>
                <a:spcPts val="0"/>
              </a:spcBef>
              <a:spcAft>
                <a:spcPts val="0"/>
              </a:spcAft>
              <a:buNone/>
              <a:defRPr sz="5500" b="1"/>
            </a:lvl2pPr>
            <a:lvl3pPr lvl="2" algn="r" rtl="0">
              <a:spcBef>
                <a:spcPts val="0"/>
              </a:spcBef>
              <a:spcAft>
                <a:spcPts val="0"/>
              </a:spcAft>
              <a:buNone/>
              <a:defRPr sz="5500" b="1"/>
            </a:lvl3pPr>
            <a:lvl4pPr lvl="3" algn="r" rtl="0">
              <a:spcBef>
                <a:spcPts val="0"/>
              </a:spcBef>
              <a:spcAft>
                <a:spcPts val="0"/>
              </a:spcAft>
              <a:buNone/>
              <a:defRPr sz="5500" b="1"/>
            </a:lvl4pPr>
            <a:lvl5pPr lvl="4" algn="r" rtl="0">
              <a:spcBef>
                <a:spcPts val="0"/>
              </a:spcBef>
              <a:spcAft>
                <a:spcPts val="0"/>
              </a:spcAft>
              <a:buNone/>
              <a:defRPr sz="5500" b="1"/>
            </a:lvl5pPr>
            <a:lvl6pPr lvl="5" algn="r" rtl="0">
              <a:spcBef>
                <a:spcPts val="0"/>
              </a:spcBef>
              <a:spcAft>
                <a:spcPts val="0"/>
              </a:spcAft>
              <a:buNone/>
              <a:defRPr sz="5500" b="1"/>
            </a:lvl6pPr>
            <a:lvl7pPr lvl="6" algn="r" rtl="0">
              <a:spcBef>
                <a:spcPts val="0"/>
              </a:spcBef>
              <a:spcAft>
                <a:spcPts val="0"/>
              </a:spcAft>
              <a:buNone/>
              <a:defRPr sz="5500" b="1"/>
            </a:lvl7pPr>
            <a:lvl8pPr lvl="7" algn="r" rtl="0">
              <a:spcBef>
                <a:spcPts val="0"/>
              </a:spcBef>
              <a:spcAft>
                <a:spcPts val="0"/>
              </a:spcAft>
              <a:buNone/>
              <a:defRPr sz="5500" b="1"/>
            </a:lvl8pPr>
            <a:lvl9pPr lvl="8" algn="r" rtl="0">
              <a:spcBef>
                <a:spcPts val="0"/>
              </a:spcBef>
              <a:spcAft>
                <a:spcPts val="0"/>
              </a:spcAft>
              <a:buNone/>
              <a:defRPr sz="5500"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240111" y="4060465"/>
            <a:ext cx="2471656" cy="1078406"/>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3" name="Google Shape;183;p17"/>
          <p:cNvSpPr txBox="1">
            <a:spLocks noGrp="1"/>
          </p:cNvSpPr>
          <p:nvPr>
            <p:ph type="title"/>
          </p:nvPr>
        </p:nvSpPr>
        <p:spPr>
          <a:xfrm>
            <a:off x="713225" y="540000"/>
            <a:ext cx="2871300" cy="20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3500" b="1"/>
            </a:lvl1pPr>
            <a:lvl2pPr lvl="1" rtl="0">
              <a:lnSpc>
                <a:spcPct val="115000"/>
              </a:lnSpc>
              <a:spcBef>
                <a:spcPts val="0"/>
              </a:spcBef>
              <a:spcAft>
                <a:spcPts val="0"/>
              </a:spcAft>
              <a:buNone/>
              <a:defRPr sz="3500">
                <a:latin typeface="Mallanna"/>
                <a:ea typeface="Mallanna"/>
                <a:cs typeface="Mallanna"/>
                <a:sym typeface="Mallanna"/>
              </a:defRPr>
            </a:lvl2pPr>
            <a:lvl3pPr lvl="2" rtl="0">
              <a:lnSpc>
                <a:spcPct val="115000"/>
              </a:lnSpc>
              <a:spcBef>
                <a:spcPts val="0"/>
              </a:spcBef>
              <a:spcAft>
                <a:spcPts val="0"/>
              </a:spcAft>
              <a:buNone/>
              <a:defRPr sz="3500">
                <a:latin typeface="Mallanna"/>
                <a:ea typeface="Mallanna"/>
                <a:cs typeface="Mallanna"/>
                <a:sym typeface="Mallanna"/>
              </a:defRPr>
            </a:lvl3pPr>
            <a:lvl4pPr lvl="3" rtl="0">
              <a:lnSpc>
                <a:spcPct val="115000"/>
              </a:lnSpc>
              <a:spcBef>
                <a:spcPts val="0"/>
              </a:spcBef>
              <a:spcAft>
                <a:spcPts val="0"/>
              </a:spcAft>
              <a:buNone/>
              <a:defRPr sz="3500">
                <a:latin typeface="Mallanna"/>
                <a:ea typeface="Mallanna"/>
                <a:cs typeface="Mallanna"/>
                <a:sym typeface="Mallanna"/>
              </a:defRPr>
            </a:lvl4pPr>
            <a:lvl5pPr lvl="4" rtl="0">
              <a:lnSpc>
                <a:spcPct val="115000"/>
              </a:lnSpc>
              <a:spcBef>
                <a:spcPts val="0"/>
              </a:spcBef>
              <a:spcAft>
                <a:spcPts val="0"/>
              </a:spcAft>
              <a:buNone/>
              <a:defRPr sz="3500">
                <a:latin typeface="Mallanna"/>
                <a:ea typeface="Mallanna"/>
                <a:cs typeface="Mallanna"/>
                <a:sym typeface="Mallanna"/>
              </a:defRPr>
            </a:lvl5pPr>
            <a:lvl6pPr lvl="5" rtl="0">
              <a:lnSpc>
                <a:spcPct val="115000"/>
              </a:lnSpc>
              <a:spcBef>
                <a:spcPts val="0"/>
              </a:spcBef>
              <a:spcAft>
                <a:spcPts val="0"/>
              </a:spcAft>
              <a:buNone/>
              <a:defRPr sz="3500">
                <a:latin typeface="Mallanna"/>
                <a:ea typeface="Mallanna"/>
                <a:cs typeface="Mallanna"/>
                <a:sym typeface="Mallanna"/>
              </a:defRPr>
            </a:lvl6pPr>
            <a:lvl7pPr lvl="6" rtl="0">
              <a:lnSpc>
                <a:spcPct val="115000"/>
              </a:lnSpc>
              <a:spcBef>
                <a:spcPts val="0"/>
              </a:spcBef>
              <a:spcAft>
                <a:spcPts val="0"/>
              </a:spcAft>
              <a:buNone/>
              <a:defRPr sz="3500">
                <a:latin typeface="Mallanna"/>
                <a:ea typeface="Mallanna"/>
                <a:cs typeface="Mallanna"/>
                <a:sym typeface="Mallanna"/>
              </a:defRPr>
            </a:lvl7pPr>
            <a:lvl8pPr lvl="7" rtl="0">
              <a:lnSpc>
                <a:spcPct val="115000"/>
              </a:lnSpc>
              <a:spcBef>
                <a:spcPts val="0"/>
              </a:spcBef>
              <a:spcAft>
                <a:spcPts val="0"/>
              </a:spcAft>
              <a:buNone/>
              <a:defRPr sz="3500">
                <a:latin typeface="Mallanna"/>
                <a:ea typeface="Mallanna"/>
                <a:cs typeface="Mallanna"/>
                <a:sym typeface="Mallanna"/>
              </a:defRPr>
            </a:lvl8pPr>
            <a:lvl9pPr lvl="8"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713225" y="2571750"/>
            <a:ext cx="3858900" cy="2027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5" y="-6183"/>
            <a:ext cx="9144004" cy="5145107"/>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97" name="Google Shape;197;p18"/>
          <p:cNvSpPr txBox="1">
            <a:spLocks noGrp="1"/>
          </p:cNvSpPr>
          <p:nvPr>
            <p:ph type="title"/>
          </p:nvPr>
        </p:nvSpPr>
        <p:spPr>
          <a:xfrm>
            <a:off x="2015850" y="2937900"/>
            <a:ext cx="5112300" cy="582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panose="00000500000000000000"/>
              <a:buNone/>
              <a:defRPr sz="58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2pPr>
            <a:lvl3pPr lvl="2"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3pPr>
            <a:lvl4pPr lvl="3"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4pPr>
            <a:lvl5pPr lvl="4"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5pPr>
            <a:lvl6pPr lvl="5"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6pPr>
            <a:lvl7pPr lvl="6"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7pPr>
            <a:lvl8pPr lvl="7"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8pPr>
            <a:lvl9pPr lvl="8" algn="ctr"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9pPr>
          </a:lstStyle>
          <a:p>
            <a:endParaRPr/>
          </a:p>
        </p:txBody>
      </p:sp>
      <p:sp>
        <p:nvSpPr>
          <p:cNvPr id="198" name="Google Shape;198;p18"/>
          <p:cNvSpPr txBox="1">
            <a:spLocks noGrp="1"/>
          </p:cNvSpPr>
          <p:nvPr>
            <p:ph type="title" idx="2" hasCustomPrompt="1"/>
          </p:nvPr>
        </p:nvSpPr>
        <p:spPr>
          <a:xfrm>
            <a:off x="3501900" y="738600"/>
            <a:ext cx="2140200" cy="21993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panose="00000500000000000000"/>
              <a:buNone/>
              <a:defRPr sz="141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9" name="Google Shape;199;p18"/>
          <p:cNvSpPr txBox="1">
            <a:spLocks noGrp="1"/>
          </p:cNvSpPr>
          <p:nvPr>
            <p:ph type="subTitle" idx="1"/>
          </p:nvPr>
        </p:nvSpPr>
        <p:spPr>
          <a:xfrm>
            <a:off x="2015850" y="3686275"/>
            <a:ext cx="5112300" cy="913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000">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4659" y="-6183"/>
            <a:ext cx="9158659" cy="516771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1" name="Google Shape;211;p20"/>
          <p:cNvSpPr txBox="1">
            <a:spLocks noGrp="1"/>
          </p:cNvSpPr>
          <p:nvPr>
            <p:ph type="subTitle" idx="1"/>
          </p:nvPr>
        </p:nvSpPr>
        <p:spPr>
          <a:xfrm>
            <a:off x="972753" y="2875325"/>
            <a:ext cx="4681200" cy="1724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2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12" name="Google Shape;212;p20"/>
          <p:cNvSpPr txBox="1">
            <a:spLocks noGrp="1"/>
          </p:cNvSpPr>
          <p:nvPr>
            <p:ph type="title" hasCustomPrompt="1"/>
          </p:nvPr>
        </p:nvSpPr>
        <p:spPr>
          <a:xfrm>
            <a:off x="801928" y="1363975"/>
            <a:ext cx="5788200" cy="15114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panose="00000500000000000000"/>
              <a:buNone/>
              <a:defRPr sz="94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4659" y="-6183"/>
            <a:ext cx="9158659" cy="516771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22" name="Google Shape;222;p21"/>
          <p:cNvSpPr txBox="1">
            <a:spLocks noGrp="1"/>
          </p:cNvSpPr>
          <p:nvPr>
            <p:ph type="subTitle" idx="1"/>
          </p:nvPr>
        </p:nvSpPr>
        <p:spPr>
          <a:xfrm>
            <a:off x="4917237" y="1826575"/>
            <a:ext cx="3055200" cy="708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1900">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223" name="Google Shape;223;p21"/>
          <p:cNvSpPr txBox="1">
            <a:spLocks noGrp="1"/>
          </p:cNvSpPr>
          <p:nvPr>
            <p:ph type="title" hasCustomPrompt="1"/>
          </p:nvPr>
        </p:nvSpPr>
        <p:spPr>
          <a:xfrm>
            <a:off x="4917183" y="646450"/>
            <a:ext cx="3181200" cy="11037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panose="00000500000000000000"/>
              <a:buNone/>
              <a:defRPr sz="60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224" name="Google Shape;224;p21"/>
          <p:cNvSpPr txBox="1">
            <a:spLocks noGrp="1"/>
          </p:cNvSpPr>
          <p:nvPr>
            <p:ph type="subTitle" idx="2"/>
          </p:nvPr>
        </p:nvSpPr>
        <p:spPr>
          <a:xfrm>
            <a:off x="1025437" y="1816525"/>
            <a:ext cx="3181200" cy="708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1900">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225" name="Google Shape;225;p21"/>
          <p:cNvSpPr txBox="1">
            <a:spLocks noGrp="1"/>
          </p:cNvSpPr>
          <p:nvPr>
            <p:ph type="title" idx="3" hasCustomPrompt="1"/>
          </p:nvPr>
        </p:nvSpPr>
        <p:spPr>
          <a:xfrm>
            <a:off x="925087" y="646450"/>
            <a:ext cx="3438600" cy="11037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panose="00000500000000000000"/>
              <a:buNone/>
              <a:defRPr sz="60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226" name="Google Shape;226;p21"/>
          <p:cNvSpPr txBox="1">
            <a:spLocks noGrp="1"/>
          </p:cNvSpPr>
          <p:nvPr>
            <p:ph type="subTitle" idx="4"/>
          </p:nvPr>
        </p:nvSpPr>
        <p:spPr>
          <a:xfrm>
            <a:off x="4917387" y="3890750"/>
            <a:ext cx="3181200" cy="708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1900">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227" name="Google Shape;227;p21"/>
          <p:cNvSpPr txBox="1">
            <a:spLocks noGrp="1"/>
          </p:cNvSpPr>
          <p:nvPr>
            <p:ph type="title" idx="5" hasCustomPrompt="1"/>
          </p:nvPr>
        </p:nvSpPr>
        <p:spPr>
          <a:xfrm>
            <a:off x="4900913" y="2787050"/>
            <a:ext cx="3318000" cy="11037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panose="00000500000000000000"/>
              <a:buNone/>
              <a:defRPr sz="6000" b="1">
                <a:solidFill>
                  <a:srgbClr val="EA8C6D"/>
                </a:solidFill>
                <a:latin typeface="Amatic SC" panose="00000500000000000000"/>
                <a:ea typeface="Amatic SC" panose="00000500000000000000"/>
                <a:cs typeface="Amatic SC" panose="00000500000000000000"/>
                <a:sym typeface="Amatic SC" panose="00000500000000000000"/>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381005" y="-310966"/>
            <a:ext cx="9525004" cy="544989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40" name="Google Shape;240;p22"/>
          <p:cNvSpPr txBox="1">
            <a:spLocks noGrp="1"/>
          </p:cNvSpPr>
          <p:nvPr>
            <p:ph type="title"/>
          </p:nvPr>
        </p:nvSpPr>
        <p:spPr>
          <a:xfrm>
            <a:off x="1332300" y="3033850"/>
            <a:ext cx="5796000" cy="4623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panose="00000500000000000000"/>
              <a:buNone/>
              <a:defRPr sz="58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2pPr>
            <a:lvl3pPr lvl="2"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3pPr>
            <a:lvl4pPr lvl="3"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4pPr>
            <a:lvl5pPr lvl="4"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5pPr>
            <a:lvl6pPr lvl="5"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6pPr>
            <a:lvl7pPr lvl="6"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7pPr>
            <a:lvl8pPr lvl="7"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8pPr>
            <a:lvl9pPr lvl="8" rtl="0">
              <a:spcBef>
                <a:spcPts val="0"/>
              </a:spcBef>
              <a:spcAft>
                <a:spcPts val="0"/>
              </a:spcAft>
              <a:buSzPts val="4800"/>
              <a:buFont typeface="Amatic SC" panose="00000500000000000000"/>
              <a:buNone/>
              <a:defRPr sz="4800">
                <a:latin typeface="Amatic SC" panose="00000500000000000000"/>
                <a:ea typeface="Amatic SC" panose="00000500000000000000"/>
                <a:cs typeface="Amatic SC" panose="00000500000000000000"/>
                <a:sym typeface="Amatic SC" panose="00000500000000000000"/>
              </a:defRPr>
            </a:lvl9pPr>
          </a:lstStyle>
          <a:p>
            <a:endParaRPr/>
          </a:p>
        </p:txBody>
      </p:sp>
      <p:sp>
        <p:nvSpPr>
          <p:cNvPr id="241" name="Google Shape;241;p22"/>
          <p:cNvSpPr txBox="1">
            <a:spLocks noGrp="1"/>
          </p:cNvSpPr>
          <p:nvPr>
            <p:ph type="title" idx="2" hasCustomPrompt="1"/>
          </p:nvPr>
        </p:nvSpPr>
        <p:spPr>
          <a:xfrm>
            <a:off x="1302000" y="1119600"/>
            <a:ext cx="1852200" cy="1833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panose="00000500000000000000"/>
              <a:buNone/>
              <a:defRPr sz="141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42" name="Google Shape;242;p22"/>
          <p:cNvSpPr txBox="1">
            <a:spLocks noGrp="1"/>
          </p:cNvSpPr>
          <p:nvPr>
            <p:ph type="subTitle" idx="1"/>
          </p:nvPr>
        </p:nvSpPr>
        <p:spPr>
          <a:xfrm>
            <a:off x="1474200" y="3660800"/>
            <a:ext cx="5654100" cy="648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000">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46748" y="2541652"/>
            <a:ext cx="8997424" cy="2597361"/>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7" name="Google Shape;247;p23"/>
          <p:cNvPicPr preferRelativeResize="0"/>
          <p:nvPr/>
        </p:nvPicPr>
        <p:blipFill>
          <a:blip r:embed="rId2"/>
          <a:stretch>
            <a:fillRect/>
          </a:stretch>
        </p:blipFill>
        <p:spPr>
          <a:xfrm>
            <a:off x="170" y="0"/>
            <a:ext cx="9143997" cy="5141398"/>
          </a:xfrm>
          <a:prstGeom prst="rect">
            <a:avLst/>
          </a:prstGeom>
          <a:noFill/>
          <a:ln>
            <a:noFill/>
          </a:ln>
        </p:spPr>
      </p:pic>
      <p:sp>
        <p:nvSpPr>
          <p:cNvPr id="248" name="Google Shape;248;p23"/>
          <p:cNvSpPr txBox="1">
            <a:spLocks noGrp="1"/>
          </p:cNvSpPr>
          <p:nvPr>
            <p:ph type="ctrTitle"/>
          </p:nvPr>
        </p:nvSpPr>
        <p:spPr>
          <a:xfrm>
            <a:off x="713225" y="540000"/>
            <a:ext cx="3858900" cy="27549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panose="00000500000000000000"/>
              <a:buNone/>
              <a:defRPr sz="8000" b="1">
                <a:solidFill>
                  <a:srgbClr val="EA8C6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231175" y="-228600"/>
            <a:ext cx="9375175" cy="5390128"/>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60" name="Google Shape;260;p24"/>
          <p:cNvSpPr txBox="1">
            <a:spLocks noGrp="1"/>
          </p:cNvSpPr>
          <p:nvPr>
            <p:ph type="title"/>
          </p:nvPr>
        </p:nvSpPr>
        <p:spPr>
          <a:xfrm>
            <a:off x="311700" y="540000"/>
            <a:ext cx="8520600" cy="6438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2575" y="8"/>
            <a:ext cx="9146575" cy="5145093"/>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7" name="Google Shape;267;p25"/>
          <p:cNvSpPr txBox="1">
            <a:spLocks noGrp="1"/>
          </p:cNvSpPr>
          <p:nvPr>
            <p:ph type="title"/>
          </p:nvPr>
        </p:nvSpPr>
        <p:spPr>
          <a:xfrm>
            <a:off x="713225" y="540000"/>
            <a:ext cx="5788200" cy="42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3500" b="1"/>
            </a:lvl1pPr>
            <a:lvl2pPr lvl="1" rtl="0">
              <a:lnSpc>
                <a:spcPct val="115000"/>
              </a:lnSpc>
              <a:spcBef>
                <a:spcPts val="0"/>
              </a:spcBef>
              <a:spcAft>
                <a:spcPts val="0"/>
              </a:spcAft>
              <a:buNone/>
              <a:defRPr sz="3500">
                <a:latin typeface="Mallanna"/>
                <a:ea typeface="Mallanna"/>
                <a:cs typeface="Mallanna"/>
                <a:sym typeface="Mallanna"/>
              </a:defRPr>
            </a:lvl2pPr>
            <a:lvl3pPr lvl="2" rtl="0">
              <a:lnSpc>
                <a:spcPct val="115000"/>
              </a:lnSpc>
              <a:spcBef>
                <a:spcPts val="0"/>
              </a:spcBef>
              <a:spcAft>
                <a:spcPts val="0"/>
              </a:spcAft>
              <a:buNone/>
              <a:defRPr sz="3500">
                <a:latin typeface="Mallanna"/>
                <a:ea typeface="Mallanna"/>
                <a:cs typeface="Mallanna"/>
                <a:sym typeface="Mallanna"/>
              </a:defRPr>
            </a:lvl3pPr>
            <a:lvl4pPr lvl="3" rtl="0">
              <a:lnSpc>
                <a:spcPct val="115000"/>
              </a:lnSpc>
              <a:spcBef>
                <a:spcPts val="0"/>
              </a:spcBef>
              <a:spcAft>
                <a:spcPts val="0"/>
              </a:spcAft>
              <a:buNone/>
              <a:defRPr sz="3500">
                <a:latin typeface="Mallanna"/>
                <a:ea typeface="Mallanna"/>
                <a:cs typeface="Mallanna"/>
                <a:sym typeface="Mallanna"/>
              </a:defRPr>
            </a:lvl4pPr>
            <a:lvl5pPr lvl="4" rtl="0">
              <a:lnSpc>
                <a:spcPct val="115000"/>
              </a:lnSpc>
              <a:spcBef>
                <a:spcPts val="0"/>
              </a:spcBef>
              <a:spcAft>
                <a:spcPts val="0"/>
              </a:spcAft>
              <a:buNone/>
              <a:defRPr sz="3500">
                <a:latin typeface="Mallanna"/>
                <a:ea typeface="Mallanna"/>
                <a:cs typeface="Mallanna"/>
                <a:sym typeface="Mallanna"/>
              </a:defRPr>
            </a:lvl5pPr>
            <a:lvl6pPr lvl="5" rtl="0">
              <a:lnSpc>
                <a:spcPct val="115000"/>
              </a:lnSpc>
              <a:spcBef>
                <a:spcPts val="0"/>
              </a:spcBef>
              <a:spcAft>
                <a:spcPts val="0"/>
              </a:spcAft>
              <a:buNone/>
              <a:defRPr sz="3500">
                <a:latin typeface="Mallanna"/>
                <a:ea typeface="Mallanna"/>
                <a:cs typeface="Mallanna"/>
                <a:sym typeface="Mallanna"/>
              </a:defRPr>
            </a:lvl6pPr>
            <a:lvl7pPr lvl="6" rtl="0">
              <a:lnSpc>
                <a:spcPct val="115000"/>
              </a:lnSpc>
              <a:spcBef>
                <a:spcPts val="0"/>
              </a:spcBef>
              <a:spcAft>
                <a:spcPts val="0"/>
              </a:spcAft>
              <a:buNone/>
              <a:defRPr sz="3500">
                <a:latin typeface="Mallanna"/>
                <a:ea typeface="Mallanna"/>
                <a:cs typeface="Mallanna"/>
                <a:sym typeface="Mallanna"/>
              </a:defRPr>
            </a:lvl7pPr>
            <a:lvl8pPr lvl="7" rtl="0">
              <a:lnSpc>
                <a:spcPct val="115000"/>
              </a:lnSpc>
              <a:spcBef>
                <a:spcPts val="0"/>
              </a:spcBef>
              <a:spcAft>
                <a:spcPts val="0"/>
              </a:spcAft>
              <a:buNone/>
              <a:defRPr sz="3500">
                <a:latin typeface="Mallanna"/>
                <a:ea typeface="Mallanna"/>
                <a:cs typeface="Mallanna"/>
                <a:sym typeface="Mallanna"/>
              </a:defRPr>
            </a:lvl8pPr>
            <a:lvl9pPr lvl="8"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5574175" y="1778000"/>
            <a:ext cx="1554000" cy="8943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3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5574175" y="2852725"/>
            <a:ext cx="2856600" cy="1155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1600"/>
            </a:lvl1pPr>
            <a:lvl2pPr lvl="1" algn="ctr" rtl="0">
              <a:lnSpc>
                <a:spcPct val="100000"/>
              </a:lnSpc>
              <a:spcBef>
                <a:spcPts val="0"/>
              </a:spcBef>
              <a:spcAft>
                <a:spcPts val="0"/>
              </a:spcAft>
              <a:buClr>
                <a:srgbClr val="EA8C6D"/>
              </a:buClr>
              <a:buSzPts val="2800"/>
              <a:buNone/>
              <a:defRPr sz="2800">
                <a:solidFill>
                  <a:srgbClr val="EA8C6D"/>
                </a:solidFill>
              </a:defRPr>
            </a:lvl2pPr>
            <a:lvl3pPr lvl="2" algn="ctr" rtl="0">
              <a:lnSpc>
                <a:spcPct val="100000"/>
              </a:lnSpc>
              <a:spcBef>
                <a:spcPts val="0"/>
              </a:spcBef>
              <a:spcAft>
                <a:spcPts val="0"/>
              </a:spcAft>
              <a:buClr>
                <a:srgbClr val="EA8C6D"/>
              </a:buClr>
              <a:buSzPts val="2800"/>
              <a:buNone/>
              <a:defRPr sz="2800">
                <a:solidFill>
                  <a:srgbClr val="EA8C6D"/>
                </a:solidFill>
              </a:defRPr>
            </a:lvl3pPr>
            <a:lvl4pPr lvl="3" algn="ctr" rtl="0">
              <a:lnSpc>
                <a:spcPct val="100000"/>
              </a:lnSpc>
              <a:spcBef>
                <a:spcPts val="0"/>
              </a:spcBef>
              <a:spcAft>
                <a:spcPts val="0"/>
              </a:spcAft>
              <a:buClr>
                <a:srgbClr val="EA8C6D"/>
              </a:buClr>
              <a:buSzPts val="2800"/>
              <a:buNone/>
              <a:defRPr sz="2800">
                <a:solidFill>
                  <a:srgbClr val="EA8C6D"/>
                </a:solidFill>
              </a:defRPr>
            </a:lvl4pPr>
            <a:lvl5pPr lvl="4" algn="ctr" rtl="0">
              <a:lnSpc>
                <a:spcPct val="100000"/>
              </a:lnSpc>
              <a:spcBef>
                <a:spcPts val="0"/>
              </a:spcBef>
              <a:spcAft>
                <a:spcPts val="0"/>
              </a:spcAft>
              <a:buClr>
                <a:srgbClr val="EA8C6D"/>
              </a:buClr>
              <a:buSzPts val="2800"/>
              <a:buNone/>
              <a:defRPr sz="2800">
                <a:solidFill>
                  <a:srgbClr val="EA8C6D"/>
                </a:solidFill>
              </a:defRPr>
            </a:lvl5pPr>
            <a:lvl6pPr lvl="5" algn="ctr" rtl="0">
              <a:lnSpc>
                <a:spcPct val="100000"/>
              </a:lnSpc>
              <a:spcBef>
                <a:spcPts val="0"/>
              </a:spcBef>
              <a:spcAft>
                <a:spcPts val="0"/>
              </a:spcAft>
              <a:buClr>
                <a:srgbClr val="EA8C6D"/>
              </a:buClr>
              <a:buSzPts val="2800"/>
              <a:buNone/>
              <a:defRPr sz="2800">
                <a:solidFill>
                  <a:srgbClr val="EA8C6D"/>
                </a:solidFill>
              </a:defRPr>
            </a:lvl6pPr>
            <a:lvl7pPr lvl="6" algn="ctr" rtl="0">
              <a:lnSpc>
                <a:spcPct val="100000"/>
              </a:lnSpc>
              <a:spcBef>
                <a:spcPts val="0"/>
              </a:spcBef>
              <a:spcAft>
                <a:spcPts val="0"/>
              </a:spcAft>
              <a:buClr>
                <a:srgbClr val="EA8C6D"/>
              </a:buClr>
              <a:buSzPts val="2800"/>
              <a:buNone/>
              <a:defRPr sz="2800">
                <a:solidFill>
                  <a:srgbClr val="EA8C6D"/>
                </a:solidFill>
              </a:defRPr>
            </a:lvl7pPr>
            <a:lvl8pPr lvl="7" algn="ctr" rtl="0">
              <a:lnSpc>
                <a:spcPct val="100000"/>
              </a:lnSpc>
              <a:spcBef>
                <a:spcPts val="0"/>
              </a:spcBef>
              <a:spcAft>
                <a:spcPts val="0"/>
              </a:spcAft>
              <a:buClr>
                <a:srgbClr val="EA8C6D"/>
              </a:buClr>
              <a:buSzPts val="2800"/>
              <a:buNone/>
              <a:defRPr sz="2800">
                <a:solidFill>
                  <a:srgbClr val="EA8C6D"/>
                </a:solidFill>
              </a:defRPr>
            </a:lvl8pPr>
            <a:lvl9pPr lvl="8" algn="ctr" rtl="0">
              <a:lnSpc>
                <a:spcPct val="100000"/>
              </a:lnSpc>
              <a:spcBef>
                <a:spcPts val="0"/>
              </a:spcBef>
              <a:spcAft>
                <a:spcPts val="0"/>
              </a:spcAft>
              <a:buClr>
                <a:srgbClr val="EA8C6D"/>
              </a:buClr>
              <a:buSzPts val="2800"/>
              <a:buNone/>
              <a:defRPr sz="2800">
                <a:solidFill>
                  <a:srgbClr val="EA8C6D"/>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4659" y="-6183"/>
            <a:ext cx="9158659" cy="516771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79" name="Google Shape;279;p26"/>
          <p:cNvSpPr txBox="1">
            <a:spLocks noGrp="1"/>
          </p:cNvSpPr>
          <p:nvPr>
            <p:ph type="title"/>
          </p:nvPr>
        </p:nvSpPr>
        <p:spPr>
          <a:xfrm>
            <a:off x="2015850" y="539500"/>
            <a:ext cx="6414900" cy="4299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3500" b="1"/>
            </a:lvl1pPr>
            <a:lvl2pPr lvl="1" algn="r" rtl="0">
              <a:lnSpc>
                <a:spcPct val="115000"/>
              </a:lnSpc>
              <a:spcBef>
                <a:spcPts val="0"/>
              </a:spcBef>
              <a:spcAft>
                <a:spcPts val="0"/>
              </a:spcAft>
              <a:buNone/>
              <a:defRPr sz="3500">
                <a:latin typeface="Mallanna"/>
                <a:ea typeface="Mallanna"/>
                <a:cs typeface="Mallanna"/>
                <a:sym typeface="Mallanna"/>
              </a:defRPr>
            </a:lvl2pPr>
            <a:lvl3pPr lvl="2" algn="r" rtl="0">
              <a:lnSpc>
                <a:spcPct val="115000"/>
              </a:lnSpc>
              <a:spcBef>
                <a:spcPts val="0"/>
              </a:spcBef>
              <a:spcAft>
                <a:spcPts val="0"/>
              </a:spcAft>
              <a:buNone/>
              <a:defRPr sz="3500">
                <a:latin typeface="Mallanna"/>
                <a:ea typeface="Mallanna"/>
                <a:cs typeface="Mallanna"/>
                <a:sym typeface="Mallanna"/>
              </a:defRPr>
            </a:lvl3pPr>
            <a:lvl4pPr lvl="3" algn="r" rtl="0">
              <a:lnSpc>
                <a:spcPct val="115000"/>
              </a:lnSpc>
              <a:spcBef>
                <a:spcPts val="0"/>
              </a:spcBef>
              <a:spcAft>
                <a:spcPts val="0"/>
              </a:spcAft>
              <a:buNone/>
              <a:defRPr sz="3500">
                <a:latin typeface="Mallanna"/>
                <a:ea typeface="Mallanna"/>
                <a:cs typeface="Mallanna"/>
                <a:sym typeface="Mallanna"/>
              </a:defRPr>
            </a:lvl4pPr>
            <a:lvl5pPr lvl="4" algn="r" rtl="0">
              <a:lnSpc>
                <a:spcPct val="115000"/>
              </a:lnSpc>
              <a:spcBef>
                <a:spcPts val="0"/>
              </a:spcBef>
              <a:spcAft>
                <a:spcPts val="0"/>
              </a:spcAft>
              <a:buNone/>
              <a:defRPr sz="3500">
                <a:latin typeface="Mallanna"/>
                <a:ea typeface="Mallanna"/>
                <a:cs typeface="Mallanna"/>
                <a:sym typeface="Mallanna"/>
              </a:defRPr>
            </a:lvl5pPr>
            <a:lvl6pPr lvl="5" algn="r" rtl="0">
              <a:lnSpc>
                <a:spcPct val="115000"/>
              </a:lnSpc>
              <a:spcBef>
                <a:spcPts val="0"/>
              </a:spcBef>
              <a:spcAft>
                <a:spcPts val="0"/>
              </a:spcAft>
              <a:buNone/>
              <a:defRPr sz="3500">
                <a:latin typeface="Mallanna"/>
                <a:ea typeface="Mallanna"/>
                <a:cs typeface="Mallanna"/>
                <a:sym typeface="Mallanna"/>
              </a:defRPr>
            </a:lvl6pPr>
            <a:lvl7pPr lvl="6" algn="r" rtl="0">
              <a:lnSpc>
                <a:spcPct val="115000"/>
              </a:lnSpc>
              <a:spcBef>
                <a:spcPts val="0"/>
              </a:spcBef>
              <a:spcAft>
                <a:spcPts val="0"/>
              </a:spcAft>
              <a:buNone/>
              <a:defRPr sz="3500">
                <a:latin typeface="Mallanna"/>
                <a:ea typeface="Mallanna"/>
                <a:cs typeface="Mallanna"/>
                <a:sym typeface="Mallanna"/>
              </a:defRPr>
            </a:lvl7pPr>
            <a:lvl8pPr lvl="7" algn="r" rtl="0">
              <a:lnSpc>
                <a:spcPct val="115000"/>
              </a:lnSpc>
              <a:spcBef>
                <a:spcPts val="0"/>
              </a:spcBef>
              <a:spcAft>
                <a:spcPts val="0"/>
              </a:spcAft>
              <a:buNone/>
              <a:defRPr sz="3500">
                <a:latin typeface="Mallanna"/>
                <a:ea typeface="Mallanna"/>
                <a:cs typeface="Mallanna"/>
                <a:sym typeface="Mallanna"/>
              </a:defRPr>
            </a:lvl8pPr>
            <a:lvl9pPr lvl="8" algn="r"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2370825" y="1786200"/>
            <a:ext cx="947400" cy="10212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3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713225" y="2860925"/>
            <a:ext cx="2604900" cy="1332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1600"/>
            </a:lvl1pPr>
            <a:lvl2pPr lvl="1" algn="ctr" rtl="0">
              <a:lnSpc>
                <a:spcPct val="100000"/>
              </a:lnSpc>
              <a:spcBef>
                <a:spcPts val="0"/>
              </a:spcBef>
              <a:spcAft>
                <a:spcPts val="0"/>
              </a:spcAft>
              <a:buClr>
                <a:srgbClr val="EA8C6D"/>
              </a:buClr>
              <a:buSzPts val="2800"/>
              <a:buNone/>
              <a:defRPr sz="2800">
                <a:solidFill>
                  <a:srgbClr val="EA8C6D"/>
                </a:solidFill>
              </a:defRPr>
            </a:lvl2pPr>
            <a:lvl3pPr lvl="2" algn="ctr" rtl="0">
              <a:lnSpc>
                <a:spcPct val="100000"/>
              </a:lnSpc>
              <a:spcBef>
                <a:spcPts val="0"/>
              </a:spcBef>
              <a:spcAft>
                <a:spcPts val="0"/>
              </a:spcAft>
              <a:buClr>
                <a:srgbClr val="EA8C6D"/>
              </a:buClr>
              <a:buSzPts val="2800"/>
              <a:buNone/>
              <a:defRPr sz="2800">
                <a:solidFill>
                  <a:srgbClr val="EA8C6D"/>
                </a:solidFill>
              </a:defRPr>
            </a:lvl3pPr>
            <a:lvl4pPr lvl="3" algn="ctr" rtl="0">
              <a:lnSpc>
                <a:spcPct val="100000"/>
              </a:lnSpc>
              <a:spcBef>
                <a:spcPts val="0"/>
              </a:spcBef>
              <a:spcAft>
                <a:spcPts val="0"/>
              </a:spcAft>
              <a:buClr>
                <a:srgbClr val="EA8C6D"/>
              </a:buClr>
              <a:buSzPts val="2800"/>
              <a:buNone/>
              <a:defRPr sz="2800">
                <a:solidFill>
                  <a:srgbClr val="EA8C6D"/>
                </a:solidFill>
              </a:defRPr>
            </a:lvl4pPr>
            <a:lvl5pPr lvl="4" algn="ctr" rtl="0">
              <a:lnSpc>
                <a:spcPct val="100000"/>
              </a:lnSpc>
              <a:spcBef>
                <a:spcPts val="0"/>
              </a:spcBef>
              <a:spcAft>
                <a:spcPts val="0"/>
              </a:spcAft>
              <a:buClr>
                <a:srgbClr val="EA8C6D"/>
              </a:buClr>
              <a:buSzPts val="2800"/>
              <a:buNone/>
              <a:defRPr sz="2800">
                <a:solidFill>
                  <a:srgbClr val="EA8C6D"/>
                </a:solidFill>
              </a:defRPr>
            </a:lvl5pPr>
            <a:lvl6pPr lvl="5" algn="ctr" rtl="0">
              <a:lnSpc>
                <a:spcPct val="100000"/>
              </a:lnSpc>
              <a:spcBef>
                <a:spcPts val="0"/>
              </a:spcBef>
              <a:spcAft>
                <a:spcPts val="0"/>
              </a:spcAft>
              <a:buClr>
                <a:srgbClr val="EA8C6D"/>
              </a:buClr>
              <a:buSzPts val="2800"/>
              <a:buNone/>
              <a:defRPr sz="2800">
                <a:solidFill>
                  <a:srgbClr val="EA8C6D"/>
                </a:solidFill>
              </a:defRPr>
            </a:lvl6pPr>
            <a:lvl7pPr lvl="6" algn="ctr" rtl="0">
              <a:lnSpc>
                <a:spcPct val="100000"/>
              </a:lnSpc>
              <a:spcBef>
                <a:spcPts val="0"/>
              </a:spcBef>
              <a:spcAft>
                <a:spcPts val="0"/>
              </a:spcAft>
              <a:buClr>
                <a:srgbClr val="EA8C6D"/>
              </a:buClr>
              <a:buSzPts val="2800"/>
              <a:buNone/>
              <a:defRPr sz="2800">
                <a:solidFill>
                  <a:srgbClr val="EA8C6D"/>
                </a:solidFill>
              </a:defRPr>
            </a:lvl7pPr>
            <a:lvl8pPr lvl="7" algn="ctr" rtl="0">
              <a:lnSpc>
                <a:spcPct val="100000"/>
              </a:lnSpc>
              <a:spcBef>
                <a:spcPts val="0"/>
              </a:spcBef>
              <a:spcAft>
                <a:spcPts val="0"/>
              </a:spcAft>
              <a:buClr>
                <a:srgbClr val="EA8C6D"/>
              </a:buClr>
              <a:buSzPts val="2800"/>
              <a:buNone/>
              <a:defRPr sz="2800">
                <a:solidFill>
                  <a:srgbClr val="EA8C6D"/>
                </a:solidFill>
              </a:defRPr>
            </a:lvl8pPr>
            <a:lvl9pPr lvl="8" algn="ctr" rtl="0">
              <a:lnSpc>
                <a:spcPct val="100000"/>
              </a:lnSpc>
              <a:spcBef>
                <a:spcPts val="0"/>
              </a:spcBef>
              <a:spcAft>
                <a:spcPts val="0"/>
              </a:spcAft>
              <a:buClr>
                <a:srgbClr val="EA8C6D"/>
              </a:buClr>
              <a:buSzPts val="2800"/>
              <a:buNone/>
              <a:defRPr sz="2800">
                <a:solidFill>
                  <a:srgbClr val="EA8C6D"/>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2575" y="8"/>
            <a:ext cx="9146575" cy="5145093"/>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8" name="Google Shape;288;p27"/>
          <p:cNvSpPr txBox="1">
            <a:spLocks noGrp="1"/>
          </p:cNvSpPr>
          <p:nvPr>
            <p:ph type="title"/>
          </p:nvPr>
        </p:nvSpPr>
        <p:spPr>
          <a:xfrm>
            <a:off x="2019675" y="540000"/>
            <a:ext cx="6411000" cy="4296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3500" b="1"/>
            </a:lvl1pPr>
            <a:lvl2pPr lvl="1" algn="r" rtl="0">
              <a:lnSpc>
                <a:spcPct val="115000"/>
              </a:lnSpc>
              <a:spcBef>
                <a:spcPts val="0"/>
              </a:spcBef>
              <a:spcAft>
                <a:spcPts val="0"/>
              </a:spcAft>
              <a:buNone/>
              <a:defRPr sz="3500">
                <a:latin typeface="Mallanna"/>
                <a:ea typeface="Mallanna"/>
                <a:cs typeface="Mallanna"/>
                <a:sym typeface="Mallanna"/>
              </a:defRPr>
            </a:lvl2pPr>
            <a:lvl3pPr lvl="2" algn="r" rtl="0">
              <a:lnSpc>
                <a:spcPct val="115000"/>
              </a:lnSpc>
              <a:spcBef>
                <a:spcPts val="0"/>
              </a:spcBef>
              <a:spcAft>
                <a:spcPts val="0"/>
              </a:spcAft>
              <a:buNone/>
              <a:defRPr sz="3500">
                <a:latin typeface="Mallanna"/>
                <a:ea typeface="Mallanna"/>
                <a:cs typeface="Mallanna"/>
                <a:sym typeface="Mallanna"/>
              </a:defRPr>
            </a:lvl3pPr>
            <a:lvl4pPr lvl="3" algn="r" rtl="0">
              <a:lnSpc>
                <a:spcPct val="115000"/>
              </a:lnSpc>
              <a:spcBef>
                <a:spcPts val="0"/>
              </a:spcBef>
              <a:spcAft>
                <a:spcPts val="0"/>
              </a:spcAft>
              <a:buNone/>
              <a:defRPr sz="3500">
                <a:latin typeface="Mallanna"/>
                <a:ea typeface="Mallanna"/>
                <a:cs typeface="Mallanna"/>
                <a:sym typeface="Mallanna"/>
              </a:defRPr>
            </a:lvl4pPr>
            <a:lvl5pPr lvl="4" algn="r" rtl="0">
              <a:lnSpc>
                <a:spcPct val="115000"/>
              </a:lnSpc>
              <a:spcBef>
                <a:spcPts val="0"/>
              </a:spcBef>
              <a:spcAft>
                <a:spcPts val="0"/>
              </a:spcAft>
              <a:buNone/>
              <a:defRPr sz="3500">
                <a:latin typeface="Mallanna"/>
                <a:ea typeface="Mallanna"/>
                <a:cs typeface="Mallanna"/>
                <a:sym typeface="Mallanna"/>
              </a:defRPr>
            </a:lvl5pPr>
            <a:lvl6pPr lvl="5" algn="r" rtl="0">
              <a:lnSpc>
                <a:spcPct val="115000"/>
              </a:lnSpc>
              <a:spcBef>
                <a:spcPts val="0"/>
              </a:spcBef>
              <a:spcAft>
                <a:spcPts val="0"/>
              </a:spcAft>
              <a:buNone/>
              <a:defRPr sz="3500">
                <a:latin typeface="Mallanna"/>
                <a:ea typeface="Mallanna"/>
                <a:cs typeface="Mallanna"/>
                <a:sym typeface="Mallanna"/>
              </a:defRPr>
            </a:lvl6pPr>
            <a:lvl7pPr lvl="6" algn="r" rtl="0">
              <a:lnSpc>
                <a:spcPct val="115000"/>
              </a:lnSpc>
              <a:spcBef>
                <a:spcPts val="0"/>
              </a:spcBef>
              <a:spcAft>
                <a:spcPts val="0"/>
              </a:spcAft>
              <a:buNone/>
              <a:defRPr sz="3500">
                <a:latin typeface="Mallanna"/>
                <a:ea typeface="Mallanna"/>
                <a:cs typeface="Mallanna"/>
                <a:sym typeface="Mallanna"/>
              </a:defRPr>
            </a:lvl7pPr>
            <a:lvl8pPr lvl="7" algn="r" rtl="0">
              <a:lnSpc>
                <a:spcPct val="115000"/>
              </a:lnSpc>
              <a:spcBef>
                <a:spcPts val="0"/>
              </a:spcBef>
              <a:spcAft>
                <a:spcPts val="0"/>
              </a:spcAft>
              <a:buNone/>
              <a:defRPr sz="3500">
                <a:latin typeface="Mallanna"/>
                <a:ea typeface="Mallanna"/>
                <a:cs typeface="Mallanna"/>
                <a:sym typeface="Mallanna"/>
              </a:defRPr>
            </a:lvl8pPr>
            <a:lvl9pPr lvl="8" algn="r"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3960750" y="1988950"/>
            <a:ext cx="1172700" cy="10212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3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3960750" y="3063675"/>
            <a:ext cx="3167400" cy="133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1600"/>
            </a:lvl1pPr>
            <a:lvl2pPr lvl="1" algn="ctr" rtl="0">
              <a:lnSpc>
                <a:spcPct val="100000"/>
              </a:lnSpc>
              <a:spcBef>
                <a:spcPts val="0"/>
              </a:spcBef>
              <a:spcAft>
                <a:spcPts val="0"/>
              </a:spcAft>
              <a:buClr>
                <a:srgbClr val="EA8C6D"/>
              </a:buClr>
              <a:buSzPts val="2800"/>
              <a:buNone/>
              <a:defRPr sz="2800">
                <a:solidFill>
                  <a:srgbClr val="EA8C6D"/>
                </a:solidFill>
              </a:defRPr>
            </a:lvl2pPr>
            <a:lvl3pPr lvl="2" algn="ctr" rtl="0">
              <a:lnSpc>
                <a:spcPct val="100000"/>
              </a:lnSpc>
              <a:spcBef>
                <a:spcPts val="0"/>
              </a:spcBef>
              <a:spcAft>
                <a:spcPts val="0"/>
              </a:spcAft>
              <a:buClr>
                <a:srgbClr val="EA8C6D"/>
              </a:buClr>
              <a:buSzPts val="2800"/>
              <a:buNone/>
              <a:defRPr sz="2800">
                <a:solidFill>
                  <a:srgbClr val="EA8C6D"/>
                </a:solidFill>
              </a:defRPr>
            </a:lvl3pPr>
            <a:lvl4pPr lvl="3" algn="ctr" rtl="0">
              <a:lnSpc>
                <a:spcPct val="100000"/>
              </a:lnSpc>
              <a:spcBef>
                <a:spcPts val="0"/>
              </a:spcBef>
              <a:spcAft>
                <a:spcPts val="0"/>
              </a:spcAft>
              <a:buClr>
                <a:srgbClr val="EA8C6D"/>
              </a:buClr>
              <a:buSzPts val="2800"/>
              <a:buNone/>
              <a:defRPr sz="2800">
                <a:solidFill>
                  <a:srgbClr val="EA8C6D"/>
                </a:solidFill>
              </a:defRPr>
            </a:lvl4pPr>
            <a:lvl5pPr lvl="4" algn="ctr" rtl="0">
              <a:lnSpc>
                <a:spcPct val="100000"/>
              </a:lnSpc>
              <a:spcBef>
                <a:spcPts val="0"/>
              </a:spcBef>
              <a:spcAft>
                <a:spcPts val="0"/>
              </a:spcAft>
              <a:buClr>
                <a:srgbClr val="EA8C6D"/>
              </a:buClr>
              <a:buSzPts val="2800"/>
              <a:buNone/>
              <a:defRPr sz="2800">
                <a:solidFill>
                  <a:srgbClr val="EA8C6D"/>
                </a:solidFill>
              </a:defRPr>
            </a:lvl5pPr>
            <a:lvl6pPr lvl="5" algn="ctr" rtl="0">
              <a:lnSpc>
                <a:spcPct val="100000"/>
              </a:lnSpc>
              <a:spcBef>
                <a:spcPts val="0"/>
              </a:spcBef>
              <a:spcAft>
                <a:spcPts val="0"/>
              </a:spcAft>
              <a:buClr>
                <a:srgbClr val="EA8C6D"/>
              </a:buClr>
              <a:buSzPts val="2800"/>
              <a:buNone/>
              <a:defRPr sz="2800">
                <a:solidFill>
                  <a:srgbClr val="EA8C6D"/>
                </a:solidFill>
              </a:defRPr>
            </a:lvl6pPr>
            <a:lvl7pPr lvl="6" algn="ctr" rtl="0">
              <a:lnSpc>
                <a:spcPct val="100000"/>
              </a:lnSpc>
              <a:spcBef>
                <a:spcPts val="0"/>
              </a:spcBef>
              <a:spcAft>
                <a:spcPts val="0"/>
              </a:spcAft>
              <a:buClr>
                <a:srgbClr val="EA8C6D"/>
              </a:buClr>
              <a:buSzPts val="2800"/>
              <a:buNone/>
              <a:defRPr sz="2800">
                <a:solidFill>
                  <a:srgbClr val="EA8C6D"/>
                </a:solidFill>
              </a:defRPr>
            </a:lvl7pPr>
            <a:lvl8pPr lvl="7" algn="ctr" rtl="0">
              <a:lnSpc>
                <a:spcPct val="100000"/>
              </a:lnSpc>
              <a:spcBef>
                <a:spcPts val="0"/>
              </a:spcBef>
              <a:spcAft>
                <a:spcPts val="0"/>
              </a:spcAft>
              <a:buClr>
                <a:srgbClr val="EA8C6D"/>
              </a:buClr>
              <a:buSzPts val="2800"/>
              <a:buNone/>
              <a:defRPr sz="2800">
                <a:solidFill>
                  <a:srgbClr val="EA8C6D"/>
                </a:solidFill>
              </a:defRPr>
            </a:lvl8pPr>
            <a:lvl9pPr lvl="8" algn="ctr" rtl="0">
              <a:lnSpc>
                <a:spcPct val="100000"/>
              </a:lnSpc>
              <a:spcBef>
                <a:spcPts val="0"/>
              </a:spcBef>
              <a:spcAft>
                <a:spcPts val="0"/>
              </a:spcAft>
              <a:buClr>
                <a:srgbClr val="EA8C6D"/>
              </a:buClr>
              <a:buSzPts val="2800"/>
              <a:buNone/>
              <a:defRPr sz="2800">
                <a:solidFill>
                  <a:srgbClr val="EA8C6D"/>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2575" y="8"/>
            <a:ext cx="9146564" cy="5138929"/>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299" name="Google Shape;299;p28"/>
          <p:cNvPicPr preferRelativeResize="0"/>
          <p:nvPr/>
        </p:nvPicPr>
        <p:blipFill>
          <a:blip r:embed="rId2"/>
          <a:stretch>
            <a:fillRect/>
          </a:stretch>
        </p:blipFill>
        <p:spPr>
          <a:xfrm>
            <a:off x="1" y="1054"/>
            <a:ext cx="9143997" cy="5141390"/>
          </a:xfrm>
          <a:prstGeom prst="rect">
            <a:avLst/>
          </a:prstGeom>
          <a:noFill/>
          <a:ln>
            <a:noFill/>
          </a:ln>
        </p:spPr>
      </p:pic>
      <p:sp>
        <p:nvSpPr>
          <p:cNvPr id="300" name="Google Shape;300;p28"/>
          <p:cNvSpPr txBox="1">
            <a:spLocks noGrp="1"/>
          </p:cNvSpPr>
          <p:nvPr>
            <p:ph type="title"/>
          </p:nvPr>
        </p:nvSpPr>
        <p:spPr>
          <a:xfrm>
            <a:off x="2697600" y="1045800"/>
            <a:ext cx="3748800" cy="7287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panose="00000500000000000000"/>
              <a:buNone/>
              <a:defRPr sz="6000" b="1">
                <a:solidFill>
                  <a:srgbClr val="FAF2DD"/>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1" name="Google Shape;301;p28"/>
          <p:cNvSpPr txBox="1">
            <a:spLocks noGrp="1"/>
          </p:cNvSpPr>
          <p:nvPr>
            <p:ph type="subTitle" idx="1"/>
          </p:nvPr>
        </p:nvSpPr>
        <p:spPr>
          <a:xfrm>
            <a:off x="2697600" y="2281313"/>
            <a:ext cx="3748800" cy="108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15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302" name="Google Shape;302;p28"/>
          <p:cNvSpPr txBox="1"/>
          <p:nvPr/>
        </p:nvSpPr>
        <p:spPr>
          <a:xfrm>
            <a:off x="2351100" y="3432263"/>
            <a:ext cx="4441800" cy="56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solidFill>
                  <a:srgbClr val="FAF2DD"/>
                </a:solidFill>
                <a:latin typeface="Mallanna"/>
                <a:ea typeface="Mallanna"/>
                <a:cs typeface="Mallanna"/>
                <a:sym typeface="Mallanna"/>
              </a:rPr>
              <a:t>CREDITS: This presentation template was created by ​</a:t>
            </a:r>
            <a:r>
              <a:rPr lang="en-GB" sz="1200" b="1">
                <a:solidFill>
                  <a:srgbClr val="FAF2DD"/>
                </a:solidFill>
                <a:latin typeface="Mallanna"/>
                <a:ea typeface="Mallanna"/>
                <a:cs typeface="Mallanna"/>
                <a:sym typeface="Mallanna"/>
              </a:rPr>
              <a:t>Slidesgo</a:t>
            </a:r>
            <a:r>
              <a:rPr lang="en-GB" sz="1200">
                <a:solidFill>
                  <a:srgbClr val="FAF2DD"/>
                </a:solidFill>
                <a:latin typeface="Mallanna"/>
                <a:ea typeface="Mallanna"/>
                <a:cs typeface="Mallanna"/>
                <a:sym typeface="Mallanna"/>
              </a:rPr>
              <a:t>​,  including icons by </a:t>
            </a:r>
            <a:r>
              <a:rPr lang="en-GB" sz="1200" b="1">
                <a:solidFill>
                  <a:srgbClr val="FAF2DD"/>
                </a:solidFill>
                <a:latin typeface="Mallanna"/>
                <a:ea typeface="Mallanna"/>
                <a:cs typeface="Mallanna"/>
                <a:sym typeface="Mallanna"/>
              </a:rPr>
              <a:t>Flaticon</a:t>
            </a:r>
            <a:r>
              <a:rPr lang="en-GB" sz="1200">
                <a:solidFill>
                  <a:srgbClr val="FAF2DD"/>
                </a:solidFill>
                <a:latin typeface="Mallanna"/>
                <a:ea typeface="Mallanna"/>
                <a:cs typeface="Mallanna"/>
                <a:sym typeface="Mallanna"/>
              </a:rPr>
              <a:t>​, infographics &amp; images by </a:t>
            </a:r>
            <a:r>
              <a:rPr lang="en-GB" sz="1200" b="1">
                <a:solidFill>
                  <a:srgbClr val="FAF2DD"/>
                </a:solidFill>
                <a:latin typeface="Mallanna"/>
                <a:ea typeface="Mallanna"/>
                <a:cs typeface="Mallanna"/>
                <a:sym typeface="Mallanna"/>
              </a:rPr>
              <a:t>​Freepik</a:t>
            </a:r>
            <a:endParaRPr sz="1200" b="1">
              <a:solidFill>
                <a:srgbClr val="FAF2DD"/>
              </a:solidFill>
              <a:latin typeface="Mallanna"/>
              <a:ea typeface="Mallanna"/>
              <a:cs typeface="Mallanna"/>
              <a:sym typeface="Mallanna"/>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1" y="-7"/>
            <a:ext cx="9144183" cy="5139018"/>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313" name="Google Shape;313;p31"/>
          <p:cNvPicPr preferRelativeResize="0"/>
          <p:nvPr/>
        </p:nvPicPr>
        <p:blipFill>
          <a:blip r:embed="rId2"/>
          <a:stretch>
            <a:fillRect/>
          </a:stretch>
        </p:blipFill>
        <p:spPr>
          <a:xfrm flipH="1">
            <a:off x="1" y="1"/>
            <a:ext cx="9143999" cy="5142278"/>
          </a:xfrm>
          <a:prstGeom prst="rect">
            <a:avLst/>
          </a:prstGeom>
          <a:noFill/>
          <a:ln>
            <a:noFill/>
          </a:ln>
        </p:spPr>
      </p:pic>
      <p:grpSp>
        <p:nvGrpSpPr>
          <p:cNvPr id="314" name="Google Shape;314;p31"/>
          <p:cNvGrpSpPr/>
          <p:nvPr/>
        </p:nvGrpSpPr>
        <p:grpSpPr>
          <a:xfrm rot="10800000" flipH="1">
            <a:off x="-159046" y="-343123"/>
            <a:ext cx="2495951" cy="2195836"/>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DF09CBD-693A-4DC0-9D11-B438EAF54114}"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DABCDD-BD01-4FFC-B0A4-9874CF1A02A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GB"/>
              <a:t>‹#›</a:t>
            </a:fld>
            <a:endParaRPr lang="en-GB"/>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t>11/14/2024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vi-VN"/>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lstStyle>
            <a:lvl1pPr eaLnBrk="1" hangingPunct="1">
              <a:defRPr sz="1050" b="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lstStyle>
            <a:lvl1pPr algn="ctr" eaLnBrk="1" hangingPunct="1">
              <a:defRPr sz="1050" b="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lstStyle>
            <a:lvl1pPr algn="r" eaLnBrk="1" hangingPunct="1">
              <a:defRPr sz="1050" b="0" smtClean="0"/>
            </a:lvl1pPr>
          </a:lstStyle>
          <a:p>
            <a:pPr>
              <a:defRPr/>
            </a:pPr>
            <a:fld id="{94F515C1-56D5-439C-BEAC-E7C7EFBBEBE9}" type="slidenum">
              <a:rPr lang="en-US" altLang="vi-VN"/>
              <a:t>‹#›</a:t>
            </a:fld>
            <a:endParaRPr lang="en-US" altLang="vi-VN"/>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panose="00000500000000000000"/>
              <a:buNone/>
              <a:defRPr sz="2800" b="1">
                <a:solidFill>
                  <a:srgbClr val="EA8C6D"/>
                </a:solidFill>
                <a:latin typeface="Amatic SC" panose="00000500000000000000"/>
                <a:ea typeface="Amatic SC" panose="00000500000000000000"/>
                <a:cs typeface="Amatic SC" panose="00000500000000000000"/>
                <a:sym typeface="Amatic SC"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22.png"/><Relationship Id="rId10" Type="http://schemas.openxmlformats.org/officeDocument/2006/relationships/image" Target="../media/image6.svg"/><Relationship Id="rId4" Type="http://schemas.openxmlformats.org/officeDocument/2006/relationships/image" Target="../media/image21.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22.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26.png"/><Relationship Id="rId10" Type="http://schemas.openxmlformats.org/officeDocument/2006/relationships/image" Target="../media/image8.svg"/><Relationship Id="rId4" Type="http://schemas.openxmlformats.org/officeDocument/2006/relationships/image" Target="../media/image14.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6.xml"/><Relationship Id="rId5" Type="http://schemas.openxmlformats.org/officeDocument/2006/relationships/image" Target="../media/image9.GIF"/><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5.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8"/>
          <p:cNvSpPr/>
          <p:nvPr/>
        </p:nvSpPr>
        <p:spPr>
          <a:xfrm>
            <a:off x="762650" y="327932"/>
            <a:ext cx="5246264" cy="2364468"/>
          </a:xfrm>
          <a:prstGeom prst="wedgeRoundRectCallout">
            <a:avLst/>
          </a:prstGeom>
          <a:noFill/>
          <a:ln w="50800" cap="flat" cmpd="sng" algn="ctr">
            <a:solidFill>
              <a:srgbClr val="FF0000"/>
            </a:solidFill>
            <a:prstDash val="sysDash"/>
            <a:miter lim="800000"/>
          </a:ln>
          <a:effectLst/>
        </p:spPr>
        <p:txBody>
          <a:bodyPr rtlCol="0" anchor="ctr"/>
          <a:lstStyle/>
          <a:p>
            <a:pPr algn="just">
              <a:buClrTx/>
              <a:buFontTx/>
              <a:buNone/>
            </a:pPr>
            <a:endParaRPr lang="vi-VN" sz="3600" b="1" i="1" kern="1200">
              <a:solidFill>
                <a:srgbClr val="002060"/>
              </a:solidFill>
              <a:latin typeface="#9Slide03 Arima Madurai Black" panose="00000A00000000000000" pitchFamily="2" charset="-93"/>
              <a:ea typeface="Times New Roman" panose="02020603050405020304" pitchFamily="18" charset="0"/>
              <a:cs typeface="#9Slide03 Arima Madurai Black" panose="00000A00000000000000" pitchFamily="2" charset="-93"/>
            </a:endParaRPr>
          </a:p>
          <a:p>
            <a:pPr algn="just"/>
            <a:r>
              <a:rPr lang="en-US" sz="3600" b="1">
                <a:effectLst/>
                <a:latin typeface="Calibri" panose="020F0502020204030204" pitchFamily="34" charset="0"/>
                <a:ea typeface="Times New Roman" panose="02020603050405020304" pitchFamily="18" charset="0"/>
                <a:cs typeface="Calibri" panose="020F0502020204030204" pitchFamily="34" charset="0"/>
              </a:rPr>
              <a:t>Hãy kể tên một số chuyển động thường gặp hàng ngày?</a:t>
            </a:r>
            <a:endParaRPr lang="vi-VN" sz="3600" b="1" dirty="0">
              <a:latin typeface="Calibri" panose="020F0502020204030204" pitchFamily="34" charset="0"/>
              <a:cs typeface="Calibri" panose="020F0502020204030204" pitchFamily="34" charset="0"/>
            </a:endParaRPr>
          </a:p>
        </p:txBody>
      </p:sp>
      <p:pic>
        <p:nvPicPr>
          <p:cNvPr id="3" name="Picture 2" descr="A picture containing text&#10;&#10;Description automatically generated"/>
          <p:cNvPicPr>
            <a:picLocks noChangeAspect="1"/>
          </p:cNvPicPr>
          <p:nvPr/>
        </p:nvPicPr>
        <p:blipFill>
          <a:blip r:embed="rId2"/>
          <a:stretch>
            <a:fillRect/>
          </a:stretch>
        </p:blipFill>
        <p:spPr>
          <a:xfrm>
            <a:off x="6516914" y="832530"/>
            <a:ext cx="1794481" cy="179448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871" y="1030436"/>
            <a:ext cx="2700373" cy="1017648"/>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069" y="2815122"/>
            <a:ext cx="1771369" cy="1947250"/>
          </a:xfrm>
          <a:prstGeom prst="rect">
            <a:avLst/>
          </a:prstGeom>
          <a:ln>
            <a:solidFill>
              <a:schemeClr val="tx2">
                <a:lumMod val="50000"/>
              </a:schemeClr>
            </a:solidFill>
          </a:ln>
        </p:spPr>
      </p:pic>
      <p:pic>
        <p:nvPicPr>
          <p:cNvPr id="1026" name="Picture 2" descr="ban do hanh chinh 63 tinh thanh vie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708" y="-299611"/>
            <a:ext cx="3977422" cy="562498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34889" y="940028"/>
            <a:ext cx="4619794" cy="1569660"/>
          </a:xfrm>
          <a:prstGeom prst="rect">
            <a:avLst/>
          </a:prstGeom>
          <a:noFill/>
        </p:spPr>
        <p:txBody>
          <a:bodyPr wrap="square">
            <a:spAutoFit/>
          </a:bodyPr>
          <a:lstStyle/>
          <a:p>
            <a:pPr algn="just"/>
            <a:r>
              <a:rPr lang="en-US"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400" b="1" dirty="0">
              <a:solidFill>
                <a:srgbClr val="0070C0"/>
              </a:solidFill>
              <a:latin typeface="Calibri" panose="020F0502020204030204" pitchFamily="34" charset="0"/>
              <a:cs typeface="Calibri" panose="020F0502020204030204" pitchFamily="34" charset="0"/>
            </a:endParaRPr>
          </a:p>
        </p:txBody>
      </p:sp>
      <p:sp>
        <p:nvSpPr>
          <p:cNvPr id="36" name="TextBox 35"/>
          <p:cNvSpPr txBox="1"/>
          <p:nvPr/>
        </p:nvSpPr>
        <p:spPr>
          <a:xfrm>
            <a:off x="397655" y="-1743045"/>
            <a:ext cx="4833911" cy="461665"/>
          </a:xfrm>
          <a:prstGeom prst="rect">
            <a:avLst/>
          </a:prstGeom>
          <a:noFill/>
        </p:spPr>
        <p:txBody>
          <a:bodyPr wrap="square">
            <a:spAutoFit/>
          </a:bodyPr>
          <a:lstStyle/>
          <a:p>
            <a:pPr algn="just"/>
            <a:r>
              <a:rPr lang="vi-VN"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400" b="1" i="1" dirty="0">
              <a:solidFill>
                <a:srgbClr val="C00000"/>
              </a:solidFill>
              <a:latin typeface="Calibri" panose="020F0502020204030204" pitchFamily="34" charset="0"/>
              <a:cs typeface="Calibri" panose="020F0502020204030204" pitchFamily="34" charset="0"/>
            </a:endParaRPr>
          </a:p>
        </p:txBody>
      </p:sp>
      <p:sp>
        <p:nvSpPr>
          <p:cNvPr id="37" name="TextBox 36"/>
          <p:cNvSpPr txBox="1"/>
          <p:nvPr/>
        </p:nvSpPr>
        <p:spPr>
          <a:xfrm>
            <a:off x="348380" y="5340619"/>
            <a:ext cx="6204820" cy="1631216"/>
          </a:xfrm>
          <a:prstGeom prst="rect">
            <a:avLst/>
          </a:prstGeom>
          <a:noFill/>
        </p:spPr>
        <p:txBody>
          <a:bodyPr wrap="square">
            <a:spAutoFit/>
          </a:bodyPr>
          <a:lstStyle/>
          <a:p>
            <a:pPr marL="177800" indent="-177800" algn="just">
              <a:buFont typeface="Symbol" panose="05050102010706020507" pitchFamily="18" charset="2"/>
              <a:buChar char="·"/>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T</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9" name="TextBox 38"/>
          <p:cNvSpPr txBox="1"/>
          <p:nvPr/>
        </p:nvSpPr>
        <p:spPr>
          <a:xfrm>
            <a:off x="434889" y="-1368335"/>
            <a:ext cx="5404893" cy="1323439"/>
          </a:xfrm>
          <a:prstGeom prst="rect">
            <a:avLst/>
          </a:prstGeom>
          <a:noFill/>
        </p:spPr>
        <p:txBody>
          <a:bodyPr wrap="square">
            <a:spAutoFit/>
          </a:bodyPr>
          <a:lstStyle/>
          <a:p>
            <a:pPr marL="228600" indent="-2286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C</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G</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b="1" dirty="0">
              <a:solidFill>
                <a:srgbClr val="0070C0"/>
              </a:solidFill>
              <a:latin typeface="Calibri" panose="020F0502020204030204" pitchFamily="34" charset="0"/>
              <a:cs typeface="Calibri" panose="020F0502020204030204" pitchFamily="34" charset="0"/>
            </a:endParaRPr>
          </a:p>
        </p:txBody>
      </p:sp>
      <p:grpSp>
        <p:nvGrpSpPr>
          <p:cNvPr id="40" name="Group 39"/>
          <p:cNvGrpSpPr/>
          <p:nvPr/>
        </p:nvGrpSpPr>
        <p:grpSpPr>
          <a:xfrm>
            <a:off x="40224" y="-57218"/>
            <a:ext cx="914400" cy="914400"/>
            <a:chOff x="3974394" y="692150"/>
            <a:chExt cx="1620969" cy="1621134"/>
          </a:xfrm>
        </p:grpSpPr>
        <p:sp>
          <p:nvSpPr>
            <p:cNvPr id="41" name="Arrow: Circular 40"/>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2" name="Freeform: Shape 41"/>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a:t>
              </a:r>
            </a:p>
          </p:txBody>
        </p:sp>
      </p:grpSp>
      <p:sp>
        <p:nvSpPr>
          <p:cNvPr id="43" name="TextBox 42"/>
          <p:cNvSpPr txBox="1"/>
          <p:nvPr/>
        </p:nvSpPr>
        <p:spPr>
          <a:xfrm>
            <a:off x="1032647" y="105421"/>
            <a:ext cx="4031061" cy="830997"/>
          </a:xfrm>
          <a:prstGeom prst="rect">
            <a:avLst/>
          </a:prstGeom>
          <a:noFill/>
        </p:spPr>
        <p:txBody>
          <a:bodyPr wrap="square" rtlCol="0">
            <a:spAutoFit/>
          </a:bodyPr>
          <a:lstStyle/>
          <a:p>
            <a:pPr algn="just"/>
            <a:r>
              <a:rPr lang="en-US" sz="2400" b="1">
                <a:solidFill>
                  <a:srgbClr val="C00000"/>
                </a:solidFill>
              </a:rPr>
              <a:t>Vị trí của vật chuyển động tại các thời điểm</a:t>
            </a:r>
          </a:p>
        </p:txBody>
      </p:sp>
      <p:pic>
        <p:nvPicPr>
          <p:cNvPr id="3074" name="Picture 2" descr="Bản đồ các tỉnh miền Bắc"/>
          <p:cNvPicPr>
            <a:picLocks noChangeAspect="1" noChangeArrowheads="1"/>
          </p:cNvPicPr>
          <p:nvPr/>
        </p:nvPicPr>
        <p:blipFill rotWithShape="1">
          <a:blip r:embed="rId7">
            <a:extLst>
              <a:ext uri="{28A0092B-C50C-407E-A947-70E740481C1C}">
                <a14:useLocalDpi xmlns:a14="http://schemas.microsoft.com/office/drawing/2010/main" val="0"/>
              </a:ext>
            </a:extLst>
          </a:blip>
          <a:srcRect t="6179"/>
          <a:stretch>
            <a:fillRect/>
          </a:stretch>
        </p:blipFill>
        <p:spPr bwMode="auto">
          <a:xfrm>
            <a:off x="5309274" y="458509"/>
            <a:ext cx="1332826" cy="989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pic>
        <p:nvPicPr>
          <p:cNvPr id="1026" name="Picture 2" descr="ban do hanh chinh 63 tinh thanh vie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683" y="-1721869"/>
            <a:ext cx="15131844" cy="2139990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34889" y="940028"/>
            <a:ext cx="310472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Dùng</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bản</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đồ</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Việt</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Nam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và</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hệ</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tọa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độ</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địa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lý</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xác</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định</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vị</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trí</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của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thành</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phố</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Hải</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Phòng</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so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với</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vị</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trí</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của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thủ</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đô</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Hà</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Nội</a:t>
            </a:r>
            <a:endParaRPr kumimoji="0" lang="vi-VN" sz="2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p:txBody>
      </p:sp>
      <p:sp>
        <p:nvSpPr>
          <p:cNvPr id="35" name="TextBox 34"/>
          <p:cNvSpPr txBox="1"/>
          <p:nvPr/>
        </p:nvSpPr>
        <p:spPr>
          <a:xfrm>
            <a:off x="415081" y="2907233"/>
            <a:ext cx="2620428" cy="193899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Thành </a:t>
            </a:r>
            <a:r>
              <a:rPr kumimoji="0" lang="vi-VN" sz="2400" b="1" i="0"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phố Hải Phòng nằm ở phía Đông so với thành phố Hà Nội và cách khoảng 106 km.</a:t>
            </a:r>
          </a:p>
        </p:txBody>
      </p:sp>
      <p:grpSp>
        <p:nvGrpSpPr>
          <p:cNvPr id="40" name="Group 39"/>
          <p:cNvGrpSpPr/>
          <p:nvPr/>
        </p:nvGrpSpPr>
        <p:grpSpPr>
          <a:xfrm>
            <a:off x="40224" y="-57218"/>
            <a:ext cx="914400" cy="914400"/>
            <a:chOff x="3974394" y="692150"/>
            <a:chExt cx="1620969" cy="1621134"/>
          </a:xfrm>
        </p:grpSpPr>
        <p:sp>
          <p:nvSpPr>
            <p:cNvPr id="41" name="Arrow: Circular 40"/>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2" name="Freeform: Shape 41"/>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800" b="1" i="0" u="none" strike="noStrike" kern="1200" cap="none" spc="0" normalizeH="0" baseline="0" noProof="0">
                  <a:ln>
                    <a:noFill/>
                  </a:ln>
                  <a:solidFill>
                    <a:srgbClr val="C00000"/>
                  </a:solidFill>
                  <a:effectLst/>
                  <a:uLnTx/>
                  <a:uFillTx/>
                  <a:latin typeface="Arial" panose="020B0604020202020204"/>
                  <a:ea typeface="+mn-ea"/>
                  <a:cs typeface="+mn-cs"/>
                  <a:sym typeface="Arial" panose="020B0604020202020204"/>
                </a:rPr>
                <a:t>I</a:t>
              </a:r>
            </a:p>
          </p:txBody>
        </p:sp>
      </p:grpSp>
      <p:sp>
        <p:nvSpPr>
          <p:cNvPr id="43" name="TextBox 42"/>
          <p:cNvSpPr txBox="1"/>
          <p:nvPr/>
        </p:nvSpPr>
        <p:spPr>
          <a:xfrm>
            <a:off x="1032647" y="105421"/>
            <a:ext cx="40310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C00000"/>
                </a:solidFill>
                <a:effectLst/>
                <a:uLnTx/>
                <a:uFillTx/>
                <a:latin typeface="Arial" panose="020B0604020202020204"/>
                <a:cs typeface="Arial" panose="020B0604020202020204"/>
                <a:sym typeface="Arial" panose="020B0604020202020204"/>
              </a:rPr>
              <a:t>Vị trí của vật chuyển động tại các thời điểm</a:t>
            </a:r>
          </a:p>
        </p:txBody>
      </p:sp>
      <p:pic>
        <p:nvPicPr>
          <p:cNvPr id="3074" name="Picture 2" descr="Bản đồ các tỉnh miền Bắc"/>
          <p:cNvPicPr>
            <a:picLocks noChangeAspect="1" noChangeArrowheads="1"/>
          </p:cNvPicPr>
          <p:nvPr/>
        </p:nvPicPr>
        <p:blipFill rotWithShape="1">
          <a:blip r:embed="rId5">
            <a:extLst>
              <a:ext uri="{28A0092B-C50C-407E-A947-70E740481C1C}">
                <a14:useLocalDpi xmlns:a14="http://schemas.microsoft.com/office/drawing/2010/main" val="0"/>
              </a:ext>
            </a:extLst>
          </a:blip>
          <a:srcRect t="6179"/>
          <a:stretch>
            <a:fillRect/>
          </a:stretch>
        </p:blipFill>
        <p:spPr bwMode="auto">
          <a:xfrm>
            <a:off x="3806728" y="940028"/>
            <a:ext cx="5300652" cy="39344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953250" y="321945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28429" y="3343275"/>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2" idx="6"/>
            <a:endCxn id="17" idx="2"/>
          </p:cNvCxnSpPr>
          <p:nvPr/>
        </p:nvCxnSpPr>
        <p:spPr>
          <a:xfrm>
            <a:off x="7086600" y="3281363"/>
            <a:ext cx="641829" cy="1238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224" y="-558104"/>
            <a:ext cx="5447874" cy="400110"/>
          </a:xfrm>
          <a:prstGeom prst="rect">
            <a:avLst/>
          </a:prstGeom>
          <a:noFill/>
        </p:spPr>
        <p:txBody>
          <a:bodyPr wrap="square">
            <a:spAutoFit/>
          </a:bodyPr>
          <a:lstStyle/>
          <a:p>
            <a:pPr algn="just"/>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000" dirty="0">
              <a:latin typeface="Calibri" panose="020F0502020204030204" pitchFamily="34" charset="0"/>
              <a:cs typeface="Calibri" panose="020F0502020204030204" pitchFamily="34" charset="0"/>
            </a:endParaRPr>
          </a:p>
        </p:txBody>
      </p:sp>
      <p:grpSp>
        <p:nvGrpSpPr>
          <p:cNvPr id="23" name="Group 22"/>
          <p:cNvGrpSpPr/>
          <p:nvPr/>
        </p:nvGrpSpPr>
        <p:grpSpPr>
          <a:xfrm>
            <a:off x="-1886035" y="1064469"/>
            <a:ext cx="1796460" cy="1286944"/>
            <a:chOff x="2582861" y="3754152"/>
            <a:chExt cx="1796460" cy="1286944"/>
          </a:xfrm>
        </p:grpSpPr>
        <p:pic>
          <p:nvPicPr>
            <p:cNvPr id="24" name="Graphic 23" descr="Work from home house with solid fill"/>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582861" y="4529064"/>
              <a:ext cx="512032" cy="512032"/>
            </a:xfrm>
            <a:prstGeom prst="rect">
              <a:avLst/>
            </a:prstGeom>
          </p:spPr>
        </p:pic>
        <p:cxnSp>
          <p:nvCxnSpPr>
            <p:cNvPr id="25" name="Connector: Curved 24"/>
            <p:cNvCxnSpPr>
              <a:stCxn id="24" idx="3"/>
              <a:endCxn id="26"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Graphic 25" descr="Schoolhouse with solid fill"/>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644502" y="3754152"/>
              <a:ext cx="734819" cy="735759"/>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6" presetClass="emph" presetSubtype="0" repeatCount="3000" fill="hold" grpId="1" nodeType="afterEffect">
                                  <p:stCondLst>
                                    <p:cond delay="0"/>
                                  </p:stCondLst>
                                  <p:childTnLst>
                                    <p:animScale>
                                      <p:cBhvr>
                                        <p:cTn id="15" dur="1000" fill="hold"/>
                                        <p:tgtEl>
                                          <p:spTgt spid="2"/>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6" presetClass="emph" presetSubtype="0" repeatCount="3000" fill="hold" grpId="1" nodeType="afterEffect">
                                  <p:stCondLst>
                                    <p:cond delay="0"/>
                                  </p:stCondLst>
                                  <p:childTnLst>
                                    <p:animScale>
                                      <p:cBhvr>
                                        <p:cTn id="23" dur="1000" fill="hold"/>
                                        <p:tgtEl>
                                          <p:spTgt spid="17"/>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8" repeatCount="3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wipe(left)">
                                      <p:cBhvr>
                                        <p:cTn id="3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36" name="TextBox 35"/>
          <p:cNvSpPr txBox="1"/>
          <p:nvPr/>
        </p:nvSpPr>
        <p:spPr>
          <a:xfrm>
            <a:off x="1780347" y="908750"/>
            <a:ext cx="6606389" cy="461665"/>
          </a:xfrm>
          <a:prstGeom prst="rect">
            <a:avLst/>
          </a:prstGeom>
          <a:noFill/>
        </p:spPr>
        <p:txBody>
          <a:bodyPr wrap="square">
            <a:spAutoFit/>
          </a:bodyPr>
          <a:lstStyle/>
          <a:p>
            <a:pPr algn="just"/>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400" b="1" i="1" dirty="0">
              <a:solidFill>
                <a:srgbClr val="00B050"/>
              </a:solidFill>
              <a:latin typeface="Calibri" panose="020F0502020204030204" pitchFamily="34" charset="0"/>
              <a:cs typeface="Calibri" panose="020F0502020204030204" pitchFamily="34" charset="0"/>
            </a:endParaRPr>
          </a:p>
        </p:txBody>
      </p:sp>
      <p:sp>
        <p:nvSpPr>
          <p:cNvPr id="37" name="TextBox 36"/>
          <p:cNvSpPr txBox="1"/>
          <p:nvPr/>
        </p:nvSpPr>
        <p:spPr>
          <a:xfrm>
            <a:off x="364099" y="2206331"/>
            <a:ext cx="1358800" cy="461665"/>
          </a:xfrm>
          <a:prstGeom prst="rect">
            <a:avLst/>
          </a:prstGeom>
          <a:noFill/>
        </p:spPr>
        <p:txBody>
          <a:bodyPr wrap="square">
            <a:spAutoFit/>
          </a:bodyPr>
          <a:lstStyle/>
          <a:p>
            <a:r>
              <a:rPr lang="en-US" sz="2400" b="1" i="1" u="sng"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en-US" sz="2400" b="1" i="1" u="sng"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í</a:t>
            </a:r>
            <a:r>
              <a:rPr lang="en-US" sz="2400" b="1" i="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u="sng"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dụ</a:t>
            </a:r>
            <a:r>
              <a:rPr lang="en-US" sz="2400" b="1" i="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i="1" u="sng" dirty="0">
              <a:solidFill>
                <a:srgbClr val="0070C0"/>
              </a:solidFill>
              <a:latin typeface="Calibri" panose="020F0502020204030204" pitchFamily="34" charset="0"/>
              <a:cs typeface="Calibri" panose="020F0502020204030204" pitchFamily="34" charset="0"/>
            </a:endParaRPr>
          </a:p>
        </p:txBody>
      </p:sp>
      <p:sp>
        <p:nvSpPr>
          <p:cNvPr id="45" name="TextBox 44"/>
          <p:cNvSpPr txBox="1"/>
          <p:nvPr/>
        </p:nvSpPr>
        <p:spPr>
          <a:xfrm>
            <a:off x="594351" y="-1953428"/>
            <a:ext cx="3104724"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Dùng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bản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đồ</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Việt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Nam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hệ</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tọa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độ</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địa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lý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định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phố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Phòng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so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thủ</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đô</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Nội</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 name="TextBox 46"/>
          <p:cNvSpPr txBox="1"/>
          <p:nvPr/>
        </p:nvSpPr>
        <p:spPr>
          <a:xfrm>
            <a:off x="364099" y="5455939"/>
            <a:ext cx="3369725" cy="19849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Vị trí của thành phố Hải Phòng so với vị trí của thủ đô Hà Nội</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Tọa độ địa lí:</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Thành phố Hải Phòng nằm ở phía Đông so với thành phố Hà Nội và cách khoảng 106 km.</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p:txBody>
      </p:sp>
      <p:pic>
        <p:nvPicPr>
          <p:cNvPr id="48" name="Picture 2" descr="Bản đồ các tỉnh miền Bắc"/>
          <p:cNvPicPr>
            <a:picLocks noChangeAspect="1" noChangeArrowheads="1"/>
          </p:cNvPicPr>
          <p:nvPr/>
        </p:nvPicPr>
        <p:blipFill rotWithShape="1">
          <a:blip r:embed="rId4">
            <a:extLst>
              <a:ext uri="{28A0092B-C50C-407E-A947-70E740481C1C}">
                <a14:useLocalDpi xmlns:a14="http://schemas.microsoft.com/office/drawing/2010/main" val="0"/>
              </a:ext>
            </a:extLst>
          </a:blip>
          <a:srcRect t="6179"/>
          <a:stretch>
            <a:fillRect/>
          </a:stretch>
        </p:blipFill>
        <p:spPr bwMode="auto">
          <a:xfrm>
            <a:off x="9371239" y="1895805"/>
            <a:ext cx="2256648" cy="167499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40224" y="-57218"/>
            <a:ext cx="914400" cy="914400"/>
            <a:chOff x="3974394" y="692150"/>
            <a:chExt cx="1620969" cy="1621134"/>
          </a:xfrm>
        </p:grpSpPr>
        <p:sp>
          <p:nvSpPr>
            <p:cNvPr id="51" name="Arrow: Circular 50"/>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2" name="Freeform: Shape 51"/>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800" b="1" i="0" u="none" strike="noStrike" kern="1200" cap="none" spc="0" normalizeH="0" baseline="0" noProof="0">
                  <a:ln>
                    <a:noFill/>
                  </a:ln>
                  <a:solidFill>
                    <a:srgbClr val="C00000"/>
                  </a:solidFill>
                  <a:effectLst/>
                  <a:uLnTx/>
                  <a:uFillTx/>
                  <a:latin typeface="Arial" panose="020B0604020202020204"/>
                  <a:ea typeface="+mn-ea"/>
                  <a:cs typeface="+mn-cs"/>
                  <a:sym typeface="Arial" panose="020B0604020202020204"/>
                </a:rPr>
                <a:t>I</a:t>
              </a:r>
            </a:p>
          </p:txBody>
        </p:sp>
      </p:grpSp>
      <p:sp>
        <p:nvSpPr>
          <p:cNvPr id="53" name="TextBox 52"/>
          <p:cNvSpPr txBox="1"/>
          <p:nvPr/>
        </p:nvSpPr>
        <p:spPr>
          <a:xfrm>
            <a:off x="956447" y="219721"/>
            <a:ext cx="694379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C00000"/>
                </a:solidFill>
                <a:effectLst/>
                <a:uLnTx/>
                <a:uFillTx/>
                <a:latin typeface="Arial" panose="020B0604020202020204"/>
                <a:cs typeface="Arial" panose="020B0604020202020204"/>
                <a:sym typeface="Arial" panose="020B0604020202020204"/>
              </a:rPr>
              <a:t>Vị trí của vật chuyển động tại các thời điểm</a:t>
            </a:r>
          </a:p>
        </p:txBody>
      </p:sp>
      <p:grpSp>
        <p:nvGrpSpPr>
          <p:cNvPr id="54" name="Group 53"/>
          <p:cNvGrpSpPr/>
          <p:nvPr/>
        </p:nvGrpSpPr>
        <p:grpSpPr>
          <a:xfrm>
            <a:off x="30880" y="678666"/>
            <a:ext cx="1796460" cy="1286944"/>
            <a:chOff x="2582861" y="3754152"/>
            <a:chExt cx="1796460" cy="1286944"/>
          </a:xfrm>
        </p:grpSpPr>
        <p:pic>
          <p:nvPicPr>
            <p:cNvPr id="55" name="Graphic 54" descr="Work from home house with solid fill"/>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82861" y="4529064"/>
              <a:ext cx="512032" cy="512032"/>
            </a:xfrm>
            <a:prstGeom prst="rect">
              <a:avLst/>
            </a:prstGeom>
          </p:spPr>
        </p:pic>
        <p:cxnSp>
          <p:nvCxnSpPr>
            <p:cNvPr id="56" name="Connector: Curved 55"/>
            <p:cNvCxnSpPr>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44502" y="3754152"/>
              <a:ext cx="734819" cy="735759"/>
            </a:xfrm>
            <a:prstGeom prst="rect">
              <a:avLst/>
            </a:prstGeom>
          </p:spPr>
        </p:pic>
      </p:grpSp>
      <p:grpSp>
        <p:nvGrpSpPr>
          <p:cNvPr id="71" name="Group 70"/>
          <p:cNvGrpSpPr/>
          <p:nvPr/>
        </p:nvGrpSpPr>
        <p:grpSpPr>
          <a:xfrm>
            <a:off x="1381570" y="1428561"/>
            <a:ext cx="7151011" cy="703353"/>
            <a:chOff x="1129389" y="1296878"/>
            <a:chExt cx="7151011" cy="703353"/>
          </a:xfrm>
        </p:grpSpPr>
        <p:pic>
          <p:nvPicPr>
            <p:cNvPr id="12" name="Graphic 11" descr="Right pointing backhand index outline"/>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29389" y="1296878"/>
              <a:ext cx="703353" cy="703353"/>
            </a:xfrm>
            <a:prstGeom prst="rect">
              <a:avLst/>
            </a:prstGeom>
          </p:spPr>
        </p:pic>
        <p:sp>
          <p:nvSpPr>
            <p:cNvPr id="58" name="TextBox 57"/>
            <p:cNvSpPr txBox="1"/>
            <p:nvPr/>
          </p:nvSpPr>
          <p:spPr>
            <a:xfrm>
              <a:off x="1827340" y="1358396"/>
              <a:ext cx="6453060" cy="461665"/>
            </a:xfrm>
            <a:prstGeom prst="rect">
              <a:avLst/>
            </a:prstGeom>
            <a:noFill/>
          </p:spPr>
          <p:txBody>
            <a:bodyPr wrap="square">
              <a:spAutoFit/>
            </a:bodyPr>
            <a:lstStyle/>
            <a:p>
              <a:pPr algn="just"/>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grpSp>
      <p:sp>
        <p:nvSpPr>
          <p:cNvPr id="65" name="Freeform: Shape 64"/>
          <p:cNvSpPr/>
          <p:nvPr/>
        </p:nvSpPr>
        <p:spPr>
          <a:xfrm>
            <a:off x="1289849" y="2364727"/>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t>
            </a:r>
            <a:r>
              <a:rPr lang="en-US" sz="2400" b="1" kern="12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0</a:t>
            </a: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6h </a:t>
            </a:r>
            <a:endParaRPr lang="en-US" sz="2400" b="1" kern="1200">
              <a:solidFill>
                <a:srgbClr val="0070C0"/>
              </a:solidFill>
            </a:endParaRPr>
          </a:p>
        </p:txBody>
      </p:sp>
      <p:sp>
        <p:nvSpPr>
          <p:cNvPr id="67" name="Freeform: Shape 66"/>
          <p:cNvSpPr/>
          <p:nvPr/>
        </p:nvSpPr>
        <p:spPr>
          <a:xfrm>
            <a:off x="3087629" y="2755552"/>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577850">
              <a:lnSpc>
                <a:spcPct val="90000"/>
              </a:lnSpc>
              <a:spcBef>
                <a:spcPct val="0"/>
              </a:spcBef>
              <a:spcAft>
                <a:spcPct val="35000"/>
              </a:spcAft>
              <a:buNone/>
            </a:pPr>
            <a:endParaRPr lang="en-US" sz="2400" b="1" kern="1200">
              <a:solidFill>
                <a:srgbClr val="0070C0"/>
              </a:solidFill>
            </a:endParaRPr>
          </a:p>
        </p:txBody>
      </p:sp>
      <p:sp>
        <p:nvSpPr>
          <p:cNvPr id="68" name="Freeform: Shape 67"/>
          <p:cNvSpPr/>
          <p:nvPr/>
        </p:nvSpPr>
        <p:spPr>
          <a:xfrm>
            <a:off x="3922804" y="2395439"/>
            <a:ext cx="2085509"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 gian chuyển động là Δt = 1h </a:t>
            </a:r>
            <a:endParaRPr lang="en-US" sz="2400" b="1" kern="1200">
              <a:solidFill>
                <a:srgbClr val="0070C0"/>
              </a:solidFill>
            </a:endParaRPr>
          </a:p>
        </p:txBody>
      </p:sp>
      <p:sp>
        <p:nvSpPr>
          <p:cNvPr id="70" name="Freeform: Shape 69"/>
          <p:cNvSpPr/>
          <p:nvPr/>
        </p:nvSpPr>
        <p:spPr>
          <a:xfrm>
            <a:off x="6879987" y="2364727"/>
            <a:ext cx="2177682"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400" b="1" kern="1200">
                <a:solidFill>
                  <a:srgbClr val="0070C0"/>
                </a:solidFill>
                <a:latin typeface="Calibri" panose="020F0502020204030204" pitchFamily="34" charset="0"/>
                <a:ea typeface="Times New Roman" panose="02020603050405020304" pitchFamily="18" charset="0"/>
                <a:cs typeface="Calibri" panose="020F0502020204030204" pitchFamily="34" charset="0"/>
              </a:rPr>
              <a:t>T</a:t>
            </a: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hời điểm em tới trường là 7h</a:t>
            </a:r>
            <a:endParaRPr lang="en-US" sz="2400" b="1" kern="1200">
              <a:solidFill>
                <a:srgbClr val="0070C0"/>
              </a:solidFill>
            </a:endParaRPr>
          </a:p>
        </p:txBody>
      </p:sp>
      <p:sp>
        <p:nvSpPr>
          <p:cNvPr id="40" name="Arrow: Right 39"/>
          <p:cNvSpPr/>
          <p:nvPr/>
        </p:nvSpPr>
        <p:spPr>
          <a:xfrm>
            <a:off x="6183817" y="289017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solidFill>
                <a:srgbClr val="0070C0"/>
              </a:solidFill>
            </a:endParaRPr>
          </a:p>
        </p:txBody>
      </p:sp>
      <p:grpSp>
        <p:nvGrpSpPr>
          <p:cNvPr id="74" name="Group 73"/>
          <p:cNvGrpSpPr/>
          <p:nvPr/>
        </p:nvGrpSpPr>
        <p:grpSpPr>
          <a:xfrm>
            <a:off x="1374023" y="2080088"/>
            <a:ext cx="6998418" cy="946906"/>
            <a:chOff x="1257145" y="1448922"/>
            <a:chExt cx="6998418" cy="946906"/>
          </a:xfrm>
        </p:grpSpPr>
        <p:sp>
          <p:nvSpPr>
            <p:cNvPr id="46" name="TextBox 45"/>
            <p:cNvSpPr txBox="1"/>
            <p:nvPr/>
          </p:nvSpPr>
          <p:spPr>
            <a:xfrm>
              <a:off x="1975592" y="1478974"/>
              <a:ext cx="6279971" cy="916854"/>
            </a:xfrm>
            <a:prstGeom prst="rect">
              <a:avLst/>
            </a:prstGeom>
            <a:noFill/>
          </p:spPr>
          <p:txBody>
            <a:bodyPr wrap="square">
              <a:spAutoFit/>
            </a:bodyPr>
            <a:lstStyle/>
            <a:p>
              <a:pPr>
                <a:lnSpc>
                  <a:spcPct val="115000"/>
                </a:lnSpc>
              </a:pPr>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2" name="Graphic 71" descr="Right pointing backhand index outline"/>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57145" y="1448922"/>
              <a:ext cx="703353" cy="771286"/>
            </a:xfrm>
            <a:prstGeom prst="rect">
              <a:avLst/>
            </a:prstGeom>
          </p:spPr>
        </p:pic>
      </p:grpSp>
      <p:sp>
        <p:nvSpPr>
          <p:cNvPr id="73" name="TextBox 72"/>
          <p:cNvSpPr txBox="1"/>
          <p:nvPr/>
        </p:nvSpPr>
        <p:spPr>
          <a:xfrm>
            <a:off x="1864745" y="846557"/>
            <a:ext cx="6453060" cy="4921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Như</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vậy</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để</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xác</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đinh</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thời</a:t>
            </a:r>
            <a:r>
              <a:rPr kumimoji="0" lang="en-US" sz="2400" b="1" i="1" u="none" strike="noStrike" kern="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điểm:</a:t>
            </a:r>
            <a:endParaRPr kumimoji="0" lang="vi-VN"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p:txBody>
      </p:sp>
      <p:sp>
        <p:nvSpPr>
          <p:cNvPr id="76" name="Freeform: Shape 75"/>
          <p:cNvSpPr/>
          <p:nvPr/>
        </p:nvSpPr>
        <p:spPr>
          <a:xfrm>
            <a:off x="662851" y="5326580"/>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0" i="1" u="none" strike="noStrike" kern="1200" cap="none" spc="0" normalizeH="0" baseline="0" noProof="0">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Hệ tọa độ </a:t>
            </a:r>
            <a:endParaRPr lang="en-US" sz="2400" kern="1200">
              <a:solidFill>
                <a:srgbClr val="00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p:cTn id="41" dur="500" fill="hold"/>
                                        <p:tgtEl>
                                          <p:spTgt spid="70"/>
                                        </p:tgtEl>
                                        <p:attrNameLst>
                                          <p:attrName>ppt_w</p:attrName>
                                        </p:attrNameLst>
                                      </p:cBhvr>
                                      <p:tavLst>
                                        <p:tav tm="0">
                                          <p:val>
                                            <p:fltVal val="0"/>
                                          </p:val>
                                        </p:tav>
                                        <p:tav tm="100000">
                                          <p:val>
                                            <p:strVal val="#ppt_w"/>
                                          </p:val>
                                        </p:tav>
                                      </p:tavLst>
                                    </p:anim>
                                    <p:anim calcmode="lin" valueType="num">
                                      <p:cBhvr>
                                        <p:cTn id="42" dur="500" fill="hold"/>
                                        <p:tgtEl>
                                          <p:spTgt spid="70"/>
                                        </p:tgtEl>
                                        <p:attrNameLst>
                                          <p:attrName>ppt_h</p:attrName>
                                        </p:attrNameLst>
                                      </p:cBhvr>
                                      <p:tavLst>
                                        <p:tav tm="0">
                                          <p:val>
                                            <p:fltVal val="0"/>
                                          </p:val>
                                        </p:tav>
                                        <p:tav tm="100000">
                                          <p:val>
                                            <p:strVal val="#ppt_h"/>
                                          </p:val>
                                        </p:tav>
                                      </p:tavLst>
                                    </p:anim>
                                    <p:animEffect transition="in" filter="fade">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2.5E-6 4.5679E-6 L -2.5E-6 0.25 " pathEditMode="relative" rAng="0" ptsTypes="AA">
                                      <p:cBhvr>
                                        <p:cTn id="47" dur="2000" fill="hold"/>
                                        <p:tgtEl>
                                          <p:spTgt spid="37"/>
                                        </p:tgtEl>
                                        <p:attrNameLst>
                                          <p:attrName>ppt_x</p:attrName>
                                          <p:attrName>ppt_y</p:attrName>
                                        </p:attrNameLst>
                                      </p:cBhvr>
                                      <p:rCtr x="0" y="12500"/>
                                    </p:animMotion>
                                  </p:childTnLst>
                                </p:cTn>
                              </p:par>
                              <p:par>
                                <p:cTn id="48" presetID="42" presetClass="path" presetSubtype="0" accel="50000" decel="50000" fill="hold" grpId="0" nodeType="withEffect">
                                  <p:stCondLst>
                                    <p:cond delay="0"/>
                                  </p:stCondLst>
                                  <p:childTnLst>
                                    <p:animMotion origin="layout" path="M 2.22222E-6 4.69136E-6 L 2.22222E-6 0.25 " pathEditMode="relative" rAng="0" ptsTypes="AA">
                                      <p:cBhvr>
                                        <p:cTn id="49" dur="2000" fill="hold"/>
                                        <p:tgtEl>
                                          <p:spTgt spid="65"/>
                                        </p:tgtEl>
                                        <p:attrNameLst>
                                          <p:attrName>ppt_x</p:attrName>
                                          <p:attrName>ppt_y</p:attrName>
                                        </p:attrNameLst>
                                      </p:cBhvr>
                                      <p:rCtr x="0" y="12500"/>
                                    </p:animMotion>
                                  </p:childTnLst>
                                </p:cTn>
                              </p:par>
                              <p:par>
                                <p:cTn id="50" presetID="42" presetClass="path" presetSubtype="0" accel="50000" decel="50000" fill="hold" grpId="0" nodeType="withEffect">
                                  <p:stCondLst>
                                    <p:cond delay="0"/>
                                  </p:stCondLst>
                                  <p:childTnLst>
                                    <p:animMotion origin="layout" path="M 8.33333E-7 4.32099E-6 L 8.33333E-7 0.25 " pathEditMode="relative" rAng="0" ptsTypes="AA">
                                      <p:cBhvr>
                                        <p:cTn id="51" dur="2000" fill="hold"/>
                                        <p:tgtEl>
                                          <p:spTgt spid="67"/>
                                        </p:tgtEl>
                                        <p:attrNameLst>
                                          <p:attrName>ppt_x</p:attrName>
                                          <p:attrName>ppt_y</p:attrName>
                                        </p:attrNameLst>
                                      </p:cBhvr>
                                      <p:rCtr x="0" y="12500"/>
                                    </p:animMotion>
                                  </p:childTnLst>
                                </p:cTn>
                              </p:par>
                              <p:par>
                                <p:cTn id="52" presetID="42" presetClass="path" presetSubtype="0" accel="50000" decel="50000" fill="hold" grpId="0" nodeType="withEffect">
                                  <p:stCondLst>
                                    <p:cond delay="0"/>
                                  </p:stCondLst>
                                  <p:childTnLst>
                                    <p:animMotion origin="layout" path="M 4.44444E-6 4.93827E-7 L 4.44444E-6 0.25 " pathEditMode="relative" rAng="0" ptsTypes="AA">
                                      <p:cBhvr>
                                        <p:cTn id="53" dur="2000" fill="hold"/>
                                        <p:tgtEl>
                                          <p:spTgt spid="68"/>
                                        </p:tgtEl>
                                        <p:attrNameLst>
                                          <p:attrName>ppt_x</p:attrName>
                                          <p:attrName>ppt_y</p:attrName>
                                        </p:attrNameLst>
                                      </p:cBhvr>
                                      <p:rCtr x="0" y="12500"/>
                                    </p:animMotion>
                                  </p:childTnLst>
                                </p:cTn>
                              </p:par>
                              <p:par>
                                <p:cTn id="54" presetID="42" presetClass="path" presetSubtype="0" accel="50000" decel="50000" fill="hold" grpId="0" nodeType="withEffect">
                                  <p:stCondLst>
                                    <p:cond delay="0"/>
                                  </p:stCondLst>
                                  <p:childTnLst>
                                    <p:animMotion origin="layout" path="M 2.22222E-6 4.69136E-6 L 2.22222E-6 0.25 " pathEditMode="relative" rAng="0" ptsTypes="AA">
                                      <p:cBhvr>
                                        <p:cTn id="55" dur="2000" fill="hold"/>
                                        <p:tgtEl>
                                          <p:spTgt spid="70"/>
                                        </p:tgtEl>
                                        <p:attrNameLst>
                                          <p:attrName>ppt_x</p:attrName>
                                          <p:attrName>ppt_y</p:attrName>
                                        </p:attrNameLst>
                                      </p:cBhvr>
                                      <p:rCtr x="0" y="12500"/>
                                    </p:animMotion>
                                  </p:childTnLst>
                                </p:cTn>
                              </p:par>
                              <p:par>
                                <p:cTn id="56" presetID="42" presetClass="path" presetSubtype="0" accel="50000" decel="50000" fill="hold" grpId="1" nodeType="withEffect">
                                  <p:stCondLst>
                                    <p:cond delay="0"/>
                                  </p:stCondLst>
                                  <p:childTnLst>
                                    <p:animMotion origin="layout" path="M 2.5E-6 4.93827E-7 L 2.5E-6 0.25 " pathEditMode="relative" rAng="0" ptsTypes="AA">
                                      <p:cBhvr>
                                        <p:cTn id="57" dur="2000" fill="hold"/>
                                        <p:tgtEl>
                                          <p:spTgt spid="40"/>
                                        </p:tgtEl>
                                        <p:attrNameLst>
                                          <p:attrName>ppt_x</p:attrName>
                                          <p:attrName>ppt_y</p:attrName>
                                        </p:attrNameLst>
                                      </p:cBhvr>
                                      <p:rCtr x="0" y="12500"/>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grpId="0" nodeType="clickEffect">
                                  <p:stCondLst>
                                    <p:cond delay="0"/>
                                  </p:stCondLst>
                                  <p:childTnLst>
                                    <p:animMotion origin="layout" path="M -2.77778E-6 3.7037E-6 L -2.77778E-6 -0.25 " pathEditMode="relative" rAng="0" ptsTypes="AA">
                                      <p:cBhvr>
                                        <p:cTn id="61" dur="1000" fill="hold"/>
                                        <p:tgtEl>
                                          <p:spTgt spid="36"/>
                                        </p:tgtEl>
                                        <p:attrNameLst>
                                          <p:attrName>ppt_x</p:attrName>
                                          <p:attrName>ppt_y</p:attrName>
                                        </p:attrNameLst>
                                      </p:cBhvr>
                                      <p:rCtr x="0" y="-12500"/>
                                    </p:animMotion>
                                  </p:childTnLst>
                                </p:cTn>
                              </p:par>
                              <p:par>
                                <p:cTn id="62" presetID="2" presetClass="entr" presetSubtype="1"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 calcmode="lin" valueType="num">
                                      <p:cBhvr additive="base">
                                        <p:cTn id="64" dur="1000" fill="hold"/>
                                        <p:tgtEl>
                                          <p:spTgt spid="73"/>
                                        </p:tgtEl>
                                        <p:attrNameLst>
                                          <p:attrName>ppt_x</p:attrName>
                                        </p:attrNameLst>
                                      </p:cBhvr>
                                      <p:tavLst>
                                        <p:tav tm="0">
                                          <p:val>
                                            <p:strVal val="#ppt_x"/>
                                          </p:val>
                                        </p:tav>
                                        <p:tav tm="100000">
                                          <p:val>
                                            <p:strVal val="#ppt_x"/>
                                          </p:val>
                                        </p:tav>
                                      </p:tavLst>
                                    </p:anim>
                                    <p:anim calcmode="lin" valueType="num">
                                      <p:cBhvr additive="base">
                                        <p:cTn id="65" dur="10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wipe(left)">
                                      <p:cBhvr>
                                        <p:cTn id="7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7" grpId="1"/>
      <p:bldP spid="65" grpId="0" animBg="1"/>
      <p:bldP spid="65" grpId="1" animBg="1"/>
      <p:bldP spid="67" grpId="0" animBg="1"/>
      <p:bldP spid="67" grpId="1" animBg="1"/>
      <p:bldP spid="68" grpId="0" animBg="1"/>
      <p:bldP spid="68" grpId="1" animBg="1"/>
      <p:bldP spid="70" grpId="0" animBg="1"/>
      <p:bldP spid="70" grpId="1" animBg="1"/>
      <p:bldP spid="40" grpId="0" animBg="1"/>
      <p:bldP spid="40" grpId="1" animBg="1"/>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37" name="TextBox 36"/>
          <p:cNvSpPr txBox="1"/>
          <p:nvPr/>
        </p:nvSpPr>
        <p:spPr>
          <a:xfrm>
            <a:off x="1036690" y="5868077"/>
            <a:ext cx="846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Ví</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dụ</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a:t>
            </a:r>
            <a:endParaRPr kumimoji="0" lang="vi-VN" sz="1800" b="1" i="1" u="sng" strike="noStrike" kern="0" cap="none" spc="0" normalizeH="0" baseline="0" noProof="0" dirty="0">
              <a:ln>
                <a:noFill/>
              </a:ln>
              <a:solidFill>
                <a:srgbClr val="756F6F">
                  <a:lumMod val="75000"/>
                </a:srgbClr>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50" name="Group 49"/>
          <p:cNvGrpSpPr/>
          <p:nvPr/>
        </p:nvGrpSpPr>
        <p:grpSpPr>
          <a:xfrm>
            <a:off x="40224" y="-57218"/>
            <a:ext cx="914400" cy="914400"/>
            <a:chOff x="3974394" y="692150"/>
            <a:chExt cx="1620969" cy="1621134"/>
          </a:xfrm>
        </p:grpSpPr>
        <p:sp>
          <p:nvSpPr>
            <p:cNvPr id="51" name="Arrow: Circular 50"/>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2" name="Freeform: Shape 51"/>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800" b="1" i="0" u="none" strike="noStrike" kern="1200" cap="none" spc="0" normalizeH="0" baseline="0" noProof="0">
                  <a:ln>
                    <a:noFill/>
                  </a:ln>
                  <a:solidFill>
                    <a:srgbClr val="C00000"/>
                  </a:solidFill>
                  <a:effectLst/>
                  <a:uLnTx/>
                  <a:uFillTx/>
                  <a:latin typeface="Arial" panose="020B0604020202020204"/>
                  <a:ea typeface="+mn-ea"/>
                  <a:cs typeface="+mn-cs"/>
                  <a:sym typeface="Arial" panose="020B0604020202020204"/>
                </a:rPr>
                <a:t>I</a:t>
              </a:r>
            </a:p>
          </p:txBody>
        </p:sp>
      </p:grpSp>
      <p:sp>
        <p:nvSpPr>
          <p:cNvPr id="53" name="TextBox 52"/>
          <p:cNvSpPr txBox="1"/>
          <p:nvPr/>
        </p:nvSpPr>
        <p:spPr>
          <a:xfrm>
            <a:off x="956446" y="219721"/>
            <a:ext cx="715086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C00000"/>
                </a:solidFill>
                <a:effectLst/>
                <a:uLnTx/>
                <a:uFillTx/>
                <a:latin typeface="Arial" panose="020B0604020202020204"/>
                <a:cs typeface="Arial" panose="020B0604020202020204"/>
                <a:sym typeface="Arial" panose="020B0604020202020204"/>
              </a:rPr>
              <a:t>Vị trí của vật chuyển động tại các thời điểm</a:t>
            </a:r>
          </a:p>
        </p:txBody>
      </p:sp>
      <p:grpSp>
        <p:nvGrpSpPr>
          <p:cNvPr id="54" name="Group 53"/>
          <p:cNvGrpSpPr/>
          <p:nvPr/>
        </p:nvGrpSpPr>
        <p:grpSpPr>
          <a:xfrm>
            <a:off x="30880" y="678666"/>
            <a:ext cx="1796460" cy="1286944"/>
            <a:chOff x="2582861" y="3754152"/>
            <a:chExt cx="1796460" cy="1286944"/>
          </a:xfrm>
        </p:grpSpPr>
        <p:pic>
          <p:nvPicPr>
            <p:cNvPr id="55" name="Graphic 54" descr="Work from home house with solid fill"/>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82861" y="4529064"/>
              <a:ext cx="512032" cy="512032"/>
            </a:xfrm>
            <a:prstGeom prst="rect">
              <a:avLst/>
            </a:prstGeom>
          </p:spPr>
        </p:pic>
        <p:cxnSp>
          <p:nvCxnSpPr>
            <p:cNvPr id="56" name="Connector: Curved 55"/>
            <p:cNvCxnSpPr>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44502" y="3754152"/>
              <a:ext cx="734819" cy="735759"/>
            </a:xfrm>
            <a:prstGeom prst="rect">
              <a:avLst/>
            </a:prstGeom>
          </p:spPr>
        </p:pic>
      </p:grpSp>
      <p:sp>
        <p:nvSpPr>
          <p:cNvPr id="65" name="Freeform: Shape 64"/>
          <p:cNvSpPr/>
          <p:nvPr/>
        </p:nvSpPr>
        <p:spPr>
          <a:xfrm>
            <a:off x="1810161"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a:t>
            </a:r>
            <a:r>
              <a:rPr kumimoji="0" lang="en-US" sz="2000" b="0" i="0" u="none" strike="noStrike" kern="1200" cap="none" spc="0" normalizeH="0" baseline="-2500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0</a:t>
            </a: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 6h </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67" name="Freeform: Shape 66"/>
          <p:cNvSpPr/>
          <p:nvPr/>
        </p:nvSpPr>
        <p:spPr>
          <a:xfrm>
            <a:off x="3279296" y="5685447"/>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marR="0" lvl="0" indent="0" algn="ctr" defTabSz="5778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13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68" name="Freeform: Shape 67"/>
          <p:cNvSpPr/>
          <p:nvPr/>
        </p:nvSpPr>
        <p:spPr>
          <a:xfrm>
            <a:off x="4177735"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18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thời gian chuyển động là Δt = 1h </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0" name="Freeform: Shape 69"/>
          <p:cNvSpPr/>
          <p:nvPr/>
        </p:nvSpPr>
        <p:spPr>
          <a:xfrm>
            <a:off x="6545310"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Thời điểm em tới trường là 7h</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40" name="Arrow: Right 39"/>
          <p:cNvSpPr/>
          <p:nvPr/>
        </p:nvSpPr>
        <p:spPr>
          <a:xfrm>
            <a:off x="5777854" y="589073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a:endParaRPr>
          </a:p>
        </p:txBody>
      </p:sp>
      <p:sp>
        <p:nvSpPr>
          <p:cNvPr id="73" name="TextBox 72"/>
          <p:cNvSpPr txBox="1"/>
          <p:nvPr/>
        </p:nvSpPr>
        <p:spPr>
          <a:xfrm>
            <a:off x="1755650" y="923632"/>
            <a:ext cx="5203950" cy="4921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Như</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vậy</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để</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xác</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đinh</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kumimoji="0" lang="en-US" sz="2400" b="1" i="1" u="none" strike="noStrike" kern="0" cap="none" spc="0" normalizeH="0" baseline="0" noProof="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thời</a:t>
            </a:r>
            <a:r>
              <a:rPr kumimoji="0" lang="en-US" sz="2400" b="1" i="1" u="none" strike="noStrike" kern="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 điểm:</a:t>
            </a:r>
            <a:endParaRPr kumimoji="0" lang="vi-VN"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p:txBody>
      </p:sp>
      <p:sp>
        <p:nvSpPr>
          <p:cNvPr id="13" name="Freeform: Shape 12"/>
          <p:cNvSpPr/>
          <p:nvPr/>
        </p:nvSpPr>
        <p:spPr>
          <a:xfrm>
            <a:off x="662851"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1" i="1" u="none" strike="noStrike" kern="1200" cap="none" spc="0" normalizeH="0" baseline="0" noProof="0">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Hệ tọa độ </a:t>
            </a:r>
            <a:endParaRPr lang="en-US" sz="2400" b="1" kern="1200">
              <a:solidFill>
                <a:schemeClr val="bg1"/>
              </a:solidFill>
            </a:endParaRPr>
          </a:p>
        </p:txBody>
      </p:sp>
      <p:sp>
        <p:nvSpPr>
          <p:cNvPr id="14" name="Freeform: Shape 13"/>
          <p:cNvSpPr/>
          <p:nvPr/>
        </p:nvSpPr>
        <p:spPr>
          <a:xfrm>
            <a:off x="2594288" y="3292344"/>
            <a:ext cx="1036102" cy="1036102"/>
          </a:xfrm>
          <a:custGeom>
            <a:avLst/>
            <a:gdLst>
              <a:gd name="connsiteX0" fmla="*/ 137335 w 1036102"/>
              <a:gd name="connsiteY0" fmla="*/ 396205 h 1036102"/>
              <a:gd name="connsiteX1" fmla="*/ 396205 w 1036102"/>
              <a:gd name="connsiteY1" fmla="*/ 396205 h 1036102"/>
              <a:gd name="connsiteX2" fmla="*/ 396205 w 1036102"/>
              <a:gd name="connsiteY2" fmla="*/ 137335 h 1036102"/>
              <a:gd name="connsiteX3" fmla="*/ 639897 w 1036102"/>
              <a:gd name="connsiteY3" fmla="*/ 137335 h 1036102"/>
              <a:gd name="connsiteX4" fmla="*/ 639897 w 1036102"/>
              <a:gd name="connsiteY4" fmla="*/ 396205 h 1036102"/>
              <a:gd name="connsiteX5" fmla="*/ 898767 w 1036102"/>
              <a:gd name="connsiteY5" fmla="*/ 396205 h 1036102"/>
              <a:gd name="connsiteX6" fmla="*/ 898767 w 1036102"/>
              <a:gd name="connsiteY6" fmla="*/ 639897 h 1036102"/>
              <a:gd name="connsiteX7" fmla="*/ 639897 w 1036102"/>
              <a:gd name="connsiteY7" fmla="*/ 639897 h 1036102"/>
              <a:gd name="connsiteX8" fmla="*/ 639897 w 1036102"/>
              <a:gd name="connsiteY8" fmla="*/ 898767 h 1036102"/>
              <a:gd name="connsiteX9" fmla="*/ 396205 w 1036102"/>
              <a:gd name="connsiteY9" fmla="*/ 898767 h 1036102"/>
              <a:gd name="connsiteX10" fmla="*/ 396205 w 1036102"/>
              <a:gd name="connsiteY10" fmla="*/ 639897 h 1036102"/>
              <a:gd name="connsiteX11" fmla="*/ 137335 w 1036102"/>
              <a:gd name="connsiteY11" fmla="*/ 639897 h 1036102"/>
              <a:gd name="connsiteX12" fmla="*/ 137335 w 1036102"/>
              <a:gd name="connsiteY12" fmla="*/ 396205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6102" h="1036102">
                <a:moveTo>
                  <a:pt x="137335" y="396205"/>
                </a:moveTo>
                <a:lnTo>
                  <a:pt x="396205" y="396205"/>
                </a:lnTo>
                <a:lnTo>
                  <a:pt x="396205" y="137335"/>
                </a:lnTo>
                <a:lnTo>
                  <a:pt x="639897" y="137335"/>
                </a:lnTo>
                <a:lnTo>
                  <a:pt x="639897" y="396205"/>
                </a:lnTo>
                <a:lnTo>
                  <a:pt x="898767" y="396205"/>
                </a:lnTo>
                <a:lnTo>
                  <a:pt x="898767" y="639897"/>
                </a:lnTo>
                <a:lnTo>
                  <a:pt x="639897" y="639897"/>
                </a:lnTo>
                <a:lnTo>
                  <a:pt x="639897" y="898767"/>
                </a:lnTo>
                <a:lnTo>
                  <a:pt x="396205" y="898767"/>
                </a:lnTo>
                <a:lnTo>
                  <a:pt x="396205" y="639897"/>
                </a:lnTo>
                <a:lnTo>
                  <a:pt x="137335" y="639897"/>
                </a:lnTo>
                <a:lnTo>
                  <a:pt x="137335" y="396205"/>
                </a:lnTo>
                <a:close/>
              </a:path>
            </a:pathLst>
          </a:custGeom>
          <a:solidFill>
            <a:srgbClr val="7030A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7335" tIns="396205" rIns="137335" bIns="396205"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5" name="Freeform: Shape 14"/>
          <p:cNvSpPr/>
          <p:nvPr/>
        </p:nvSpPr>
        <p:spPr>
          <a:xfrm>
            <a:off x="3630390" y="2893541"/>
            <a:ext cx="2147463"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a:solidFill>
            <a:srgbClr val="00B0F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1" i="1" u="none" strike="noStrike" kern="1200" cap="none" spc="0" normalizeH="0" baseline="0" noProof="0">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mốc thời gian và đồng hồ đo thời gian</a:t>
            </a:r>
            <a:endParaRPr lang="en-US" sz="2400" b="1" kern="1200">
              <a:solidFill>
                <a:srgbClr val="000000"/>
              </a:solidFill>
            </a:endParaRPr>
          </a:p>
        </p:txBody>
      </p:sp>
      <p:sp>
        <p:nvSpPr>
          <p:cNvPr id="16" name="Freeform: Shape 15"/>
          <p:cNvSpPr/>
          <p:nvPr/>
        </p:nvSpPr>
        <p:spPr>
          <a:xfrm>
            <a:off x="5706882" y="3292344"/>
            <a:ext cx="1036102" cy="1036102"/>
          </a:xfrm>
          <a:custGeom>
            <a:avLst/>
            <a:gdLst>
              <a:gd name="connsiteX0" fmla="*/ 137335 w 1036102"/>
              <a:gd name="connsiteY0" fmla="*/ 213437 h 1036102"/>
              <a:gd name="connsiteX1" fmla="*/ 898767 w 1036102"/>
              <a:gd name="connsiteY1" fmla="*/ 213437 h 1036102"/>
              <a:gd name="connsiteX2" fmla="*/ 898767 w 1036102"/>
              <a:gd name="connsiteY2" fmla="*/ 457128 h 1036102"/>
              <a:gd name="connsiteX3" fmla="*/ 137335 w 1036102"/>
              <a:gd name="connsiteY3" fmla="*/ 457128 h 1036102"/>
              <a:gd name="connsiteX4" fmla="*/ 137335 w 1036102"/>
              <a:gd name="connsiteY4" fmla="*/ 213437 h 1036102"/>
              <a:gd name="connsiteX5" fmla="*/ 137335 w 1036102"/>
              <a:gd name="connsiteY5" fmla="*/ 578974 h 1036102"/>
              <a:gd name="connsiteX6" fmla="*/ 898767 w 1036102"/>
              <a:gd name="connsiteY6" fmla="*/ 578974 h 1036102"/>
              <a:gd name="connsiteX7" fmla="*/ 898767 w 1036102"/>
              <a:gd name="connsiteY7" fmla="*/ 822665 h 1036102"/>
              <a:gd name="connsiteX8" fmla="*/ 137335 w 1036102"/>
              <a:gd name="connsiteY8" fmla="*/ 822665 h 1036102"/>
              <a:gd name="connsiteX9" fmla="*/ 137335 w 1036102"/>
              <a:gd name="connsiteY9" fmla="*/ 578974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102" h="1036102">
                <a:moveTo>
                  <a:pt x="137335" y="213437"/>
                </a:moveTo>
                <a:lnTo>
                  <a:pt x="898767" y="213437"/>
                </a:lnTo>
                <a:lnTo>
                  <a:pt x="898767" y="457128"/>
                </a:lnTo>
                <a:lnTo>
                  <a:pt x="137335" y="457128"/>
                </a:lnTo>
                <a:lnTo>
                  <a:pt x="137335" y="213437"/>
                </a:lnTo>
                <a:close/>
                <a:moveTo>
                  <a:pt x="137335" y="578974"/>
                </a:moveTo>
                <a:lnTo>
                  <a:pt x="898767" y="578974"/>
                </a:lnTo>
                <a:lnTo>
                  <a:pt x="898767" y="822665"/>
                </a:lnTo>
                <a:lnTo>
                  <a:pt x="137335" y="822665"/>
                </a:lnTo>
                <a:lnTo>
                  <a:pt x="137335" y="578974"/>
                </a:lnTo>
                <a:close/>
              </a:path>
            </a:pathLst>
          </a:custGeom>
          <a:solidFill>
            <a:srgbClr val="7030A0"/>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335" tIns="213437" rIns="137335" bIns="213437"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7" name="Freeform: Shape 16"/>
          <p:cNvSpPr/>
          <p:nvPr/>
        </p:nvSpPr>
        <p:spPr>
          <a:xfrm>
            <a:off x="6888038"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lang="en-US" sz="2800" b="1" i="1" kern="1200">
                <a:solidFill>
                  <a:schemeClr val="bg1"/>
                </a:solidFill>
                <a:latin typeface="Calibri" panose="020F0502020204030204" pitchFamily="34" charset="0"/>
                <a:ea typeface="Times New Roman" panose="02020603050405020304" pitchFamily="18" charset="0"/>
                <a:cs typeface="Calibri" panose="020F0502020204030204" pitchFamily="34" charset="0"/>
              </a:rPr>
              <a:t>H</a:t>
            </a:r>
            <a:r>
              <a:rPr kumimoji="0" lang="en-US" sz="2800" b="1" i="1" u="none" strike="noStrike" kern="1200" cap="none" spc="0" normalizeH="0" baseline="0" noProof="0">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ệ qui chiếu</a:t>
            </a:r>
            <a:endParaRPr lang="en-US" sz="2800" b="1" kern="1200">
              <a:solidFill>
                <a:schemeClr val="bg1"/>
              </a:solidFill>
            </a:endParaRPr>
          </a:p>
        </p:txBody>
      </p:sp>
      <p:sp>
        <p:nvSpPr>
          <p:cNvPr id="41" name="Rectangle: Rounded Corners 40"/>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42" name="Group 41"/>
          <p:cNvGrpSpPr/>
          <p:nvPr/>
        </p:nvGrpSpPr>
        <p:grpSpPr>
          <a:xfrm>
            <a:off x="1129389" y="1296878"/>
            <a:ext cx="7151011" cy="703353"/>
            <a:chOff x="1129389" y="1296878"/>
            <a:chExt cx="7151011" cy="703353"/>
          </a:xfrm>
        </p:grpSpPr>
        <p:pic>
          <p:nvPicPr>
            <p:cNvPr id="43" name="Graphic 42" descr="Right pointing backhand index outline"/>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9389" y="1296878"/>
              <a:ext cx="703353" cy="703353"/>
            </a:xfrm>
            <a:prstGeom prst="rect">
              <a:avLst/>
            </a:prstGeom>
          </p:spPr>
        </p:pic>
        <p:sp>
          <p:nvSpPr>
            <p:cNvPr id="44" name="TextBox 43"/>
            <p:cNvSpPr txBox="1"/>
            <p:nvPr/>
          </p:nvSpPr>
          <p:spPr>
            <a:xfrm>
              <a:off x="1827340" y="1358396"/>
              <a:ext cx="6453060" cy="461665"/>
            </a:xfrm>
            <a:prstGeom prst="rect">
              <a:avLst/>
            </a:prstGeom>
            <a:noFill/>
          </p:spPr>
          <p:txBody>
            <a:bodyPr wrap="square">
              <a:spAutoFit/>
            </a:bodyPr>
            <a:lstStyle/>
            <a:p>
              <a:pPr algn="just"/>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grpSp>
      <p:grpSp>
        <p:nvGrpSpPr>
          <p:cNvPr id="49" name="Group 48"/>
          <p:cNvGrpSpPr/>
          <p:nvPr/>
        </p:nvGrpSpPr>
        <p:grpSpPr>
          <a:xfrm>
            <a:off x="1129389" y="1850565"/>
            <a:ext cx="7622725" cy="942050"/>
            <a:chOff x="1129389" y="1850565"/>
            <a:chExt cx="7622725" cy="942050"/>
          </a:xfrm>
        </p:grpSpPr>
        <p:sp>
          <p:nvSpPr>
            <p:cNvPr id="59" name="TextBox 58"/>
            <p:cNvSpPr txBox="1"/>
            <p:nvPr/>
          </p:nvSpPr>
          <p:spPr>
            <a:xfrm>
              <a:off x="1827339" y="1875761"/>
              <a:ext cx="6924775" cy="916854"/>
            </a:xfrm>
            <a:prstGeom prst="rect">
              <a:avLst/>
            </a:prstGeom>
            <a:noFill/>
          </p:spPr>
          <p:txBody>
            <a:bodyPr wrap="square">
              <a:spAutoFit/>
            </a:bodyPr>
            <a:lstStyle/>
            <a:p>
              <a:pPr>
                <a:lnSpc>
                  <a:spcPct val="115000"/>
                </a:lnSpc>
              </a:pPr>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0" name="Graphic 59" descr="Right pointing backhand index outline"/>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9389" y="1850565"/>
              <a:ext cx="703353" cy="703353"/>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p:cNvSpPr/>
          <p:nvPr/>
        </p:nvSpPr>
        <p:spPr>
          <a:xfrm>
            <a:off x="3451250" y="530466"/>
            <a:ext cx="2891493"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400" b="1" dirty="0">
              <a:latin typeface="Calibri" panose="020F0502020204030204" pitchFamily="34" charset="0"/>
              <a:cs typeface="Calibri" panose="020F0502020204030204" pitchFamily="34" charset="0"/>
            </a:endParaRPr>
          </a:p>
        </p:txBody>
      </p:sp>
      <p:sp>
        <p:nvSpPr>
          <p:cNvPr id="4" name="TextBox 3"/>
          <p:cNvSpPr txBox="1"/>
          <p:nvPr/>
        </p:nvSpPr>
        <p:spPr>
          <a:xfrm>
            <a:off x="497252" y="956755"/>
            <a:ext cx="8186128" cy="916854"/>
          </a:xfrm>
          <a:prstGeom prst="rect">
            <a:avLst/>
          </a:prstGeom>
          <a:noFill/>
        </p:spPr>
        <p:txBody>
          <a:bodyPr wrap="square">
            <a:spAutoFit/>
          </a:bodyPr>
          <a:lstStyle/>
          <a:p>
            <a:pPr algn="just">
              <a:lnSpc>
                <a:spcPct val="115000"/>
              </a:lnSpc>
            </a:pP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 định vị trí của vật A trên trục Ox vẽ ở Hình 4.3 tại thời </a:t>
            </a:r>
            <a:r>
              <a:rPr lang="vi-VN"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 1</a:t>
            </a:r>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t>
            </a:r>
            <a:r>
              <a:rPr lang="vi-VN"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Biết </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chuyển động thẳng, mỗi giờ đi được 40 km.</a:t>
            </a:r>
          </a:p>
        </p:txBody>
      </p:sp>
      <p:pic>
        <p:nvPicPr>
          <p:cNvPr id="5" name="Picture 4" descr="A picture containing text, antenna&#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40" t="9365" r="7797" b="11666"/>
          <a:stretch>
            <a:fillRect/>
          </a:stretch>
        </p:blipFill>
        <p:spPr bwMode="auto">
          <a:xfrm>
            <a:off x="703872" y="2324101"/>
            <a:ext cx="3696064" cy="1580287"/>
          </a:xfrm>
          <a:prstGeom prst="rect">
            <a:avLst/>
          </a:prstGeom>
          <a:noFill/>
          <a:ln>
            <a:solidFill>
              <a:schemeClr val="tx2">
                <a:lumMod val="50000"/>
              </a:schemeClr>
            </a:solidFill>
          </a:ln>
        </p:spPr>
      </p:pic>
      <p:sp>
        <p:nvSpPr>
          <p:cNvPr id="7" name="TextBox 6"/>
          <p:cNvSpPr txBox="1"/>
          <p:nvPr/>
        </p:nvSpPr>
        <p:spPr>
          <a:xfrm>
            <a:off x="4980039" y="3324332"/>
            <a:ext cx="3249561" cy="707886"/>
          </a:xfrm>
          <a:prstGeom prst="rect">
            <a:avLst/>
          </a:prstGeom>
          <a:noFill/>
          <a:ln>
            <a:noFill/>
          </a:ln>
        </p:spPr>
        <p:txBody>
          <a:bodyPr wrap="square">
            <a:spAutoFit/>
          </a:bodyPr>
          <a:lstStyle/>
          <a:p>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fr-FR" sz="2000" b="1">
                <a:solidFill>
                  <a:srgbClr val="00B050"/>
                </a:solidFill>
                <a:latin typeface="Calibri" panose="020F0502020204030204" pitchFamily="34" charset="0"/>
                <a:ea typeface="Times New Roman" panose="02020603050405020304" pitchFamily="18" charset="0"/>
                <a:cs typeface="Calibri" panose="020F0502020204030204" pitchFamily="34" charset="0"/>
              </a:rPr>
              <a:t>3</a:t>
            </a:r>
            <a:r>
              <a:rPr lang="fr-FR"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40 = 120 </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(km)</a:t>
            </a:r>
            <a:endParaRPr lang="vi-VN" sz="2000" b="1" dirty="0">
              <a:solidFill>
                <a:srgbClr val="00B050"/>
              </a:solidFill>
              <a:latin typeface="Calibri" panose="020F0502020204030204" pitchFamily="34" charset="0"/>
              <a:cs typeface="Calibri" panose="020F0502020204030204" pitchFamily="34" charset="0"/>
            </a:endParaRPr>
          </a:p>
        </p:txBody>
      </p:sp>
      <p:sp>
        <p:nvSpPr>
          <p:cNvPr id="9" name="TextBox 8"/>
          <p:cNvSpPr txBox="1"/>
          <p:nvPr/>
        </p:nvSpPr>
        <p:spPr>
          <a:xfrm>
            <a:off x="4572000" y="2146301"/>
            <a:ext cx="2959100" cy="400110"/>
          </a:xfrm>
          <a:prstGeom prst="rect">
            <a:avLst/>
          </a:prstGeom>
          <a:noFill/>
        </p:spPr>
        <p:txBody>
          <a:bodyPr wrap="square">
            <a:spAutoFit/>
          </a:bodyPr>
          <a:lstStyle/>
          <a:p>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Thời</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gian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là: </a:t>
            </a:r>
            <a:endParaRPr lang="vi-VN" sz="2000" b="1" dirty="0">
              <a:solidFill>
                <a:srgbClr val="00B050"/>
              </a:solidFill>
              <a:latin typeface="Calibri" panose="020F0502020204030204" pitchFamily="34" charset="0"/>
              <a:cs typeface="Calibri" panose="020F0502020204030204" pitchFamily="34" charset="0"/>
            </a:endParaRPr>
          </a:p>
        </p:txBody>
      </p:sp>
      <p:sp>
        <p:nvSpPr>
          <p:cNvPr id="11" name="TextBox 10"/>
          <p:cNvSpPr txBox="1"/>
          <p:nvPr/>
        </p:nvSpPr>
        <p:spPr>
          <a:xfrm>
            <a:off x="6028320" y="2483145"/>
            <a:ext cx="1659359" cy="400110"/>
          </a:xfrm>
          <a:prstGeom prst="rect">
            <a:avLst/>
          </a:prstGeom>
          <a:noFill/>
        </p:spPr>
        <p:txBody>
          <a:bodyPr wrap="square">
            <a:spAutoFit/>
          </a:bodyPr>
          <a:lstStyle/>
          <a:p>
            <a:pPr algn="ctr"/>
            <a:r>
              <a:rPr lang="fr-FR"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11 </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8 </a:t>
            </a:r>
            <a:r>
              <a:rPr lang="fr-FR"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3 </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a:t>
            </a:r>
            <a:endParaRPr lang="vi-VN" sz="2000" b="1" dirty="0">
              <a:solidFill>
                <a:srgbClr val="00B050"/>
              </a:solidFill>
              <a:latin typeface="Calibri" panose="020F0502020204030204" pitchFamily="34" charset="0"/>
              <a:cs typeface="Calibri" panose="020F0502020204030204" pitchFamily="34" charset="0"/>
            </a:endParaRPr>
          </a:p>
        </p:txBody>
      </p:sp>
      <p:sp>
        <p:nvSpPr>
          <p:cNvPr id="13" name="TextBox 12"/>
          <p:cNvSpPr txBox="1"/>
          <p:nvPr/>
        </p:nvSpPr>
        <p:spPr>
          <a:xfrm>
            <a:off x="4572000" y="2827543"/>
            <a:ext cx="3657599" cy="425501"/>
          </a:xfrm>
          <a:prstGeom prst="rect">
            <a:avLst/>
          </a:prstGeom>
          <a:noFill/>
        </p:spPr>
        <p:txBody>
          <a:bodyPr wrap="square">
            <a:spAutoFit/>
          </a:bodyPr>
          <a:lstStyle/>
          <a:p>
            <a:pPr algn="just">
              <a:lnSpc>
                <a:spcPct val="115000"/>
              </a:lnSpc>
            </a:pP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40 km</a:t>
            </a:r>
            <a:endParaRPr lang="vi-VN"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Arrow: Right 13"/>
          <p:cNvSpPr/>
          <p:nvPr/>
        </p:nvSpPr>
        <p:spPr>
          <a:xfrm>
            <a:off x="4744066" y="3429365"/>
            <a:ext cx="235973" cy="18077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a:solidFill>
                <a:srgbClr val="00B050"/>
              </a:solidFill>
            </a:endParaRPr>
          </a:p>
        </p:txBody>
      </p:sp>
      <p:grpSp>
        <p:nvGrpSpPr>
          <p:cNvPr id="10" name="Group 9"/>
          <p:cNvGrpSpPr/>
          <p:nvPr/>
        </p:nvGrpSpPr>
        <p:grpSpPr>
          <a:xfrm>
            <a:off x="3566794" y="-1158736"/>
            <a:ext cx="1005840" cy="914400"/>
            <a:chOff x="3524075" y="1623732"/>
            <a:chExt cx="1620969" cy="1621134"/>
          </a:xfrm>
        </p:grpSpPr>
        <p:sp>
          <p:nvSpPr>
            <p:cNvPr id="12" name="Shape 11"/>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5" name="Freeform: Shape 14"/>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6" name="TextBox 15"/>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7" name="Group 16"/>
          <p:cNvGrpSpPr/>
          <p:nvPr/>
        </p:nvGrpSpPr>
        <p:grpSpPr>
          <a:xfrm>
            <a:off x="40224" y="-1000647"/>
            <a:ext cx="914400" cy="914400"/>
            <a:chOff x="3974394" y="692150"/>
            <a:chExt cx="1620969" cy="1621134"/>
          </a:xfrm>
        </p:grpSpPr>
        <p:sp>
          <p:nvSpPr>
            <p:cNvPr id="18" name="Arrow: Circular 17"/>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9" name="Freeform: Shape 18"/>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800" b="1" i="0" u="none" strike="noStrike" kern="1200" cap="none" spc="0" normalizeH="0" baseline="0" noProof="0">
                  <a:ln>
                    <a:noFill/>
                  </a:ln>
                  <a:solidFill>
                    <a:srgbClr val="F5F1F0">
                      <a:lumMod val="25000"/>
                    </a:srgbClr>
                  </a:solidFill>
                  <a:effectLst/>
                  <a:uLnTx/>
                  <a:uFillTx/>
                  <a:latin typeface="Arial" panose="020B0604020202020204"/>
                  <a:ea typeface="+mn-ea"/>
                  <a:cs typeface="+mn-cs"/>
                  <a:sym typeface="Arial" panose="020B0604020202020204"/>
                </a:rPr>
                <a:t>I</a:t>
              </a:r>
            </a:p>
          </p:txBody>
        </p:sp>
      </p:grpSp>
      <p:sp>
        <p:nvSpPr>
          <p:cNvPr id="20" name="TextBox 19"/>
          <p:cNvSpPr txBox="1"/>
          <p:nvPr/>
        </p:nvSpPr>
        <p:spPr>
          <a:xfrm>
            <a:off x="956447" y="-723708"/>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Vị trí của vật chuyển động tại các thời điểm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19" name="TextBox 18"/>
          <p:cNvSpPr txBox="1"/>
          <p:nvPr/>
        </p:nvSpPr>
        <p:spPr>
          <a:xfrm>
            <a:off x="1191338" y="1242509"/>
            <a:ext cx="4983127" cy="830997"/>
          </a:xfrm>
          <a:prstGeom prst="rect">
            <a:avLst/>
          </a:prstGeom>
          <a:noFill/>
          <a:ln w="28575">
            <a:solidFill>
              <a:schemeClr val="tx1"/>
            </a:solidFill>
          </a:ln>
        </p:spPr>
        <p:txBody>
          <a:bodyPr wrap="square">
            <a:spAutoFit/>
          </a:bodyPr>
          <a:lstStyle/>
          <a:p>
            <a:pPr algn="ctr"/>
            <a:r>
              <a:rPr lang="pt-BR"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Muốn xác định được vị trí của vật ta phải biết thêm thông tin gì?</a:t>
            </a:r>
            <a:endParaRPr lang="vi-VN" sz="2400" b="1" dirty="0">
              <a:solidFill>
                <a:srgbClr val="00B050"/>
              </a:solidFill>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52" y="55079"/>
            <a:ext cx="2351378" cy="2516671"/>
          </a:xfrm>
          <a:prstGeom prst="rect">
            <a:avLst/>
          </a:prstGeom>
          <a:ln>
            <a:solidFill>
              <a:schemeClr val="tx2">
                <a:lumMod val="50000"/>
              </a:schemeClr>
            </a:solidFill>
          </a:ln>
        </p:spPr>
      </p:pic>
      <p:sp>
        <p:nvSpPr>
          <p:cNvPr id="25" name="TextBox 24"/>
          <p:cNvSpPr txBox="1"/>
          <p:nvPr/>
        </p:nvSpPr>
        <p:spPr>
          <a:xfrm>
            <a:off x="286490" y="2609620"/>
            <a:ext cx="8369526" cy="830997"/>
          </a:xfrm>
          <a:prstGeom prst="rect">
            <a:avLst/>
          </a:prstGeom>
          <a:noFill/>
        </p:spPr>
        <p:txBody>
          <a:bodyPr wrap="square">
            <a:spAutoFit/>
          </a:bodyPr>
          <a:lstStyle/>
          <a:p>
            <a:pPr algn="just"/>
            <a:r>
              <a:rPr lang="pt-BR"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Giả sử hướng chuyển động của ô tô là hướng Bắc, em hãy xác </a:t>
            </a: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định vị </a:t>
            </a:r>
            <a:r>
              <a:rPr lang="pt-BR"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trí của ô tô trên bản đồ?</a:t>
            </a:r>
            <a:endParaRPr lang="vi-VN" sz="2400" b="1"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3872928" y="3260204"/>
            <a:ext cx="4783088" cy="461665"/>
          </a:xfrm>
          <a:prstGeom prst="rect">
            <a:avLst/>
          </a:prstGeom>
          <a:noFill/>
        </p:spPr>
        <p:txBody>
          <a:bodyPr wrap="square">
            <a:spAutoFit/>
          </a:bodyPr>
          <a:lstStyle/>
          <a:p>
            <a:r>
              <a:rPr lang="pt-BR" sz="24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 trí của ô tô là điểm B trên bản đồ</a:t>
            </a:r>
            <a:endParaRPr lang="vi-VN" sz="2400" b="1" i="1" dirty="0">
              <a:solidFill>
                <a:srgbClr val="0070C0"/>
              </a:solidFill>
              <a:latin typeface="Calibri" panose="020F0502020204030204" pitchFamily="34" charset="0"/>
              <a:cs typeface="Calibri" panose="020F0502020204030204" pitchFamily="34" charset="0"/>
            </a:endParaRPr>
          </a:p>
        </p:txBody>
      </p:sp>
      <p:sp>
        <p:nvSpPr>
          <p:cNvPr id="28" name="Arrow: Right 27"/>
          <p:cNvSpPr/>
          <p:nvPr/>
        </p:nvSpPr>
        <p:spPr>
          <a:xfrm>
            <a:off x="3456498" y="3410667"/>
            <a:ext cx="261257" cy="17938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13" name="Rectangle: Rounded Corners 12"/>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14" name="Group 13"/>
          <p:cNvGrpSpPr/>
          <p:nvPr/>
        </p:nvGrpSpPr>
        <p:grpSpPr>
          <a:xfrm>
            <a:off x="167147" y="63876"/>
            <a:ext cx="1005840" cy="914400"/>
            <a:chOff x="3524075" y="1623732"/>
            <a:chExt cx="1620969" cy="1621134"/>
          </a:xfrm>
        </p:grpSpPr>
        <p:sp>
          <p:nvSpPr>
            <p:cNvPr id="18" name="Shape 17"/>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0" name="Freeform: Shape 19"/>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400" b="1" kern="1200">
                  <a:solidFill>
                    <a:srgbClr val="C00000"/>
                  </a:solidFill>
                </a:rPr>
                <a:t>II</a:t>
              </a:r>
            </a:p>
          </p:txBody>
        </p:sp>
      </p:grpSp>
      <p:sp>
        <p:nvSpPr>
          <p:cNvPr id="21" name="TextBox 20"/>
          <p:cNvSpPr txBox="1"/>
          <p:nvPr/>
        </p:nvSpPr>
        <p:spPr>
          <a:xfrm>
            <a:off x="991082" y="314033"/>
            <a:ext cx="2704468" cy="461665"/>
          </a:xfrm>
          <a:prstGeom prst="rect">
            <a:avLst/>
          </a:prstGeom>
          <a:noFill/>
        </p:spPr>
        <p:txBody>
          <a:bodyPr wrap="square" rtlCol="0">
            <a:spAutoFit/>
          </a:bodyPr>
          <a:lstStyle/>
          <a:p>
            <a:pPr algn="ctr"/>
            <a:r>
              <a:rPr lang="en-US" sz="2400" b="1">
                <a:solidFill>
                  <a:srgbClr val="C00000"/>
                </a:solidFill>
              </a:rPr>
              <a:t>Độ dịch chuyển</a:t>
            </a:r>
          </a:p>
        </p:txBody>
      </p:sp>
      <p:pic>
        <p:nvPicPr>
          <p:cNvPr id="3" name="Graphic 2" descr="Playbook with solid fill"/>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6490" y="1075129"/>
            <a:ext cx="957396" cy="1047731"/>
          </a:xfrm>
          <a:prstGeom prst="rect">
            <a:avLst/>
          </a:prstGeom>
        </p:spPr>
      </p:pic>
      <p:grpSp>
        <p:nvGrpSpPr>
          <p:cNvPr id="10" name="Group 9"/>
          <p:cNvGrpSpPr/>
          <p:nvPr/>
        </p:nvGrpSpPr>
        <p:grpSpPr>
          <a:xfrm>
            <a:off x="487985" y="1964375"/>
            <a:ext cx="6115182" cy="703353"/>
            <a:chOff x="487985" y="1964375"/>
            <a:chExt cx="6115182" cy="703353"/>
          </a:xfrm>
        </p:grpSpPr>
        <p:sp>
          <p:nvSpPr>
            <p:cNvPr id="22" name="TextBox 21"/>
            <p:cNvSpPr txBox="1"/>
            <p:nvPr/>
          </p:nvSpPr>
          <p:spPr>
            <a:xfrm>
              <a:off x="1172987" y="2059740"/>
              <a:ext cx="5430180" cy="461665"/>
            </a:xfrm>
            <a:prstGeom prst="rect">
              <a:avLst/>
            </a:prstGeom>
            <a:noFill/>
          </p:spPr>
          <p:txBody>
            <a:bodyPr wrap="square">
              <a:spAutoFit/>
            </a:bodyPr>
            <a:lstStyle/>
            <a:p>
              <a:r>
                <a:rPr lang="pt-BR" sz="24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 phải biết thêm hướng chuyển động</a:t>
              </a:r>
              <a:endParaRPr lang="vi-VN" sz="2400" b="1" i="1" dirty="0">
                <a:solidFill>
                  <a:srgbClr val="0070C0"/>
                </a:solidFill>
                <a:latin typeface="Calibri" panose="020F0502020204030204" pitchFamily="34" charset="0"/>
                <a:cs typeface="Calibri" panose="020F0502020204030204" pitchFamily="34" charset="0"/>
              </a:endParaRPr>
            </a:p>
          </p:txBody>
        </p:sp>
        <p:pic>
          <p:nvPicPr>
            <p:cNvPr id="24" name="Graphic 23" descr="Right pointing backhand index outline"/>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7985" y="1964375"/>
              <a:ext cx="703353" cy="703353"/>
            </a:xfrm>
            <a:prstGeom prst="rect">
              <a:avLst/>
            </a:prstGeom>
          </p:spPr>
        </p:pic>
      </p:grpSp>
      <p:sp>
        <p:nvSpPr>
          <p:cNvPr id="6" name="Freeform: Shape 5"/>
          <p:cNvSpPr/>
          <p:nvPr/>
        </p:nvSpPr>
        <p:spPr>
          <a:xfrm>
            <a:off x="358643" y="3652728"/>
            <a:ext cx="3514285" cy="1405714"/>
          </a:xfrm>
          <a:custGeom>
            <a:avLst/>
            <a:gdLst>
              <a:gd name="connsiteX0" fmla="*/ 0 w 3514285"/>
              <a:gd name="connsiteY0" fmla="*/ 0 h 1405714"/>
              <a:gd name="connsiteX1" fmla="*/ 2811428 w 3514285"/>
              <a:gd name="connsiteY1" fmla="*/ 0 h 1405714"/>
              <a:gd name="connsiteX2" fmla="*/ 3514285 w 3514285"/>
              <a:gd name="connsiteY2" fmla="*/ 702857 h 1405714"/>
              <a:gd name="connsiteX3" fmla="*/ 2811428 w 3514285"/>
              <a:gd name="connsiteY3" fmla="*/ 1405714 h 1405714"/>
              <a:gd name="connsiteX4" fmla="*/ 0 w 3514285"/>
              <a:gd name="connsiteY4" fmla="*/ 1405714 h 1405714"/>
              <a:gd name="connsiteX5" fmla="*/ 702857 w 3514285"/>
              <a:gd name="connsiteY5" fmla="*/ 702857 h 1405714"/>
              <a:gd name="connsiteX6" fmla="*/ 0 w 3514285"/>
              <a:gd name="connsiteY6" fmla="*/ 0 h 1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4285" h="1405714">
                <a:moveTo>
                  <a:pt x="0" y="0"/>
                </a:moveTo>
                <a:lnTo>
                  <a:pt x="2811428" y="0"/>
                </a:lnTo>
                <a:lnTo>
                  <a:pt x="3514285" y="702857"/>
                </a:lnTo>
                <a:lnTo>
                  <a:pt x="2811428" y="1405714"/>
                </a:lnTo>
                <a:lnTo>
                  <a:pt x="0" y="1405714"/>
                </a:lnTo>
                <a:lnTo>
                  <a:pt x="702857" y="7028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17" tIns="30480" rIns="702857" bIns="30480" numCol="1" spcCol="1270" anchor="ctr" anchorCtr="0">
            <a:noAutofit/>
          </a:bodyPr>
          <a:lstStyle/>
          <a:p>
            <a:pPr marL="0" lvl="0" indent="0" algn="ctr" defTabSz="2133600">
              <a:lnSpc>
                <a:spcPct val="90000"/>
              </a:lnSpc>
              <a:spcBef>
                <a:spcPct val="0"/>
              </a:spcBef>
              <a:spcAft>
                <a:spcPct val="35000"/>
              </a:spcAft>
              <a:buNone/>
            </a:pPr>
            <a:r>
              <a:rPr lang="pt-BR" sz="4000" i="1" u="none"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en-US" sz="4000" u="none" kern="1200">
              <a:solidFill>
                <a:schemeClr val="bg1"/>
              </a:solidFill>
            </a:endParaRPr>
          </a:p>
        </p:txBody>
      </p:sp>
      <p:sp>
        <p:nvSpPr>
          <p:cNvPr id="7" name="Freeform: Shape 6"/>
          <p:cNvSpPr/>
          <p:nvPr/>
        </p:nvSpPr>
        <p:spPr>
          <a:xfrm>
            <a:off x="3416071"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a:solidFill>
            <a:srgbClr val="00B0F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400" b="1"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độ dài</a:t>
            </a:r>
            <a:endParaRPr lang="en-US" sz="2400" b="1" kern="1200"/>
          </a:p>
        </p:txBody>
      </p:sp>
      <p:sp>
        <p:nvSpPr>
          <p:cNvPr id="9" name="Freeform: Shape 8"/>
          <p:cNvSpPr/>
          <p:nvPr/>
        </p:nvSpPr>
        <p:spPr>
          <a:xfrm>
            <a:off x="5924568"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a:solidFill>
            <a:srgbClr val="00B0F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200" b="1"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hướng của sự thay đổi vị trí của vật</a:t>
            </a:r>
            <a:endParaRPr lang="en-US" sz="2200" b="1" kern="1200"/>
          </a:p>
        </p:txBody>
      </p:sp>
      <p:grpSp>
        <p:nvGrpSpPr>
          <p:cNvPr id="34" name="Group 33"/>
          <p:cNvGrpSpPr/>
          <p:nvPr/>
        </p:nvGrpSpPr>
        <p:grpSpPr>
          <a:xfrm rot="20018628">
            <a:off x="-3196956" y="-863057"/>
            <a:ext cx="6530051" cy="619294"/>
            <a:chOff x="167147" y="1054571"/>
            <a:chExt cx="6530051" cy="619294"/>
          </a:xfrm>
        </p:grpSpPr>
        <p:sp>
          <p:nvSpPr>
            <p:cNvPr id="35" name="TextBox 34"/>
            <p:cNvSpPr txBox="1"/>
            <p:nvPr/>
          </p:nvSpPr>
          <p:spPr>
            <a:xfrm>
              <a:off x="704702" y="1140088"/>
              <a:ext cx="5992496" cy="425501"/>
            </a:xfrm>
            <a:prstGeom prst="rect">
              <a:avLst/>
            </a:prstGeom>
            <a:noFill/>
          </p:spPr>
          <p:txBody>
            <a:bodyPr wrap="square">
              <a:spAutoFit/>
            </a:bodyPr>
            <a:lstStyle/>
            <a:p>
              <a:pPr algn="just">
                <a:lnSpc>
                  <a:spcPct val="115000"/>
                </a:lnSpc>
              </a:pP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là một đại lượng vô hướng hay véc tơ?</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6" name="Graphic 35" descr="Help with solid fill"/>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7147" y="1054571"/>
              <a:ext cx="619294" cy="619294"/>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heckerboard(across)">
                                      <p:cBhvr>
                                        <p:cTn id="36" dur="500"/>
                                        <p:tgtEl>
                                          <p:spTgt spid="2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0-#ppt_w/2"/>
                                          </p:val>
                                        </p:tav>
                                        <p:tav tm="100000">
                                          <p:val>
                                            <p:strVal val="#ppt_x"/>
                                          </p:val>
                                        </p:tav>
                                      </p:tavLst>
                                    </p:anim>
                                    <p:anim calcmode="lin" valueType="num">
                                      <p:cBhvr additive="base">
                                        <p:cTn id="5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27" grpId="0"/>
      <p:bldP spid="28" grpId="0" animBg="1"/>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294539" y="926344"/>
                <a:ext cx="6554922" cy="1624484"/>
              </a:xfrm>
              <a:prstGeom prst="rect">
                <a:avLst/>
              </a:prstGeom>
              <a:noFill/>
              <a:ln w="28575">
                <a:solidFill>
                  <a:schemeClr val="tx1"/>
                </a:solidFill>
                <a:prstDash val="sysDot"/>
              </a:ln>
            </p:spPr>
            <p:txBody>
              <a:bodyPr wrap="square">
                <a:spAutoFit/>
              </a:bodyPr>
              <a:lstStyle/>
              <a:p>
                <a:pPr algn="just"/>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 dịch chuyển được biểu diễn bằng một mũi tên nối vị trí đầu và ví trí cuối của chuyển động, có độ dài tỉ lệ với độ lớn của độ dịch chuyển (hình vẽ). Kí hiệu </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 </a:t>
                </a:r>
                <a14:m>
                  <m:oMath xmlns:m="http://schemas.openxmlformats.org/officeDocument/2006/math">
                    <m:acc>
                      <m:accPr>
                        <m:chr m:val="⃗"/>
                        <m:ctrlPr>
                          <a:rPr lang="pt-BR" sz="2400" b="1" i="1" smtClean="0">
                            <a:solidFill>
                              <a:srgbClr val="0070C0"/>
                            </a:solidFill>
                            <a:effectLst/>
                            <a:latin typeface="Cambria Math"/>
                            <a:cs typeface="Calibri" panose="020F0502020204030204" pitchFamily="34" charset="0"/>
                          </a:rPr>
                        </m:ctrlPr>
                      </m:accPr>
                      <m:e>
                        <m:r>
                          <a:rPr lang="en-US" sz="2400" b="1" i="1" smtClean="0">
                            <a:solidFill>
                              <a:srgbClr val="0070C0"/>
                            </a:solidFill>
                            <a:effectLst/>
                            <a:latin typeface="Cambria Math" panose="02040503050406030204" pitchFamily="18" charset="0"/>
                            <a:cs typeface="Calibri" panose="020F0502020204030204" pitchFamily="34" charset="0"/>
                          </a:rPr>
                          <m:t>𝒅</m:t>
                        </m:r>
                      </m:e>
                    </m:acc>
                  </m:oMath>
                </a14:m>
                <a:endParaRPr lang="vi-VN" sz="2400" b="1" dirty="0">
                  <a:solidFill>
                    <a:srgbClr val="0070C0"/>
                  </a:solidFill>
                  <a:latin typeface="Calibri" panose="020F0502020204030204" pitchFamily="34" charset="0"/>
                  <a:cs typeface="Calibri" panose="020F050202020403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294539" y="926344"/>
                <a:ext cx="6554922" cy="1624484"/>
              </a:xfrm>
              <a:prstGeom prst="rect">
                <a:avLst/>
              </a:prstGeom>
              <a:blipFill rotWithShape="1">
                <a:blip r:embed="rId4"/>
                <a:stretch>
                  <a:fillRect l="-219" t="-892" r="-210" b="-858"/>
                </a:stretch>
              </a:blipFill>
              <a:ln w="28575">
                <a:solidFill>
                  <a:schemeClr val="tx1"/>
                </a:solidFill>
                <a:prstDash val="sysDot"/>
              </a:ln>
            </p:spPr>
            <p:txBody>
              <a:bodyPr/>
              <a:lstStyle/>
              <a:p>
                <a:r>
                  <a:rPr lang="en-US" altLang="en-US">
                    <a:noFill/>
                  </a:rPr>
                  <a:t> </a:t>
                </a:r>
              </a:p>
            </p:txBody>
          </p:sp>
        </mc:Fallback>
      </mc:AlternateContent>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171" y="2938337"/>
            <a:ext cx="4608195" cy="1673860"/>
          </a:xfrm>
          <a:prstGeom prst="rect">
            <a:avLst/>
          </a:prstGeom>
          <a:ln>
            <a:solidFill>
              <a:schemeClr val="tx2">
                <a:lumMod val="50000"/>
              </a:schemeClr>
            </a:solidFill>
          </a:ln>
        </p:spPr>
      </p:pic>
      <p:grpSp>
        <p:nvGrpSpPr>
          <p:cNvPr id="29" name="Group 28"/>
          <p:cNvGrpSpPr/>
          <p:nvPr/>
        </p:nvGrpSpPr>
        <p:grpSpPr>
          <a:xfrm>
            <a:off x="167147" y="63876"/>
            <a:ext cx="1005840" cy="914400"/>
            <a:chOff x="3524075" y="1623732"/>
            <a:chExt cx="1620969" cy="1621134"/>
          </a:xfrm>
        </p:grpSpPr>
        <p:sp>
          <p:nvSpPr>
            <p:cNvPr id="34" name="Shape 33"/>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5" name="Freeform: Shape 34"/>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II</a:t>
              </a:r>
            </a:p>
          </p:txBody>
        </p:sp>
      </p:grpSp>
      <p:sp>
        <p:nvSpPr>
          <p:cNvPr id="36" name="TextBox 35"/>
          <p:cNvSpPr txBox="1"/>
          <p:nvPr/>
        </p:nvSpPr>
        <p:spPr>
          <a:xfrm>
            <a:off x="991082" y="314033"/>
            <a:ext cx="3138232" cy="461665"/>
          </a:xfrm>
          <a:prstGeom prst="rect">
            <a:avLst/>
          </a:prstGeom>
          <a:noFill/>
        </p:spPr>
        <p:txBody>
          <a:bodyPr wrap="square" rtlCol="0">
            <a:spAutoFit/>
          </a:bodyPr>
          <a:lstStyle/>
          <a:p>
            <a:pPr algn="ctr"/>
            <a:r>
              <a:rPr lang="en-US" sz="2400" b="1">
                <a:solidFill>
                  <a:srgbClr val="C00000"/>
                </a:solidFill>
              </a:rPr>
              <a:t>Độ dịch chuyển</a:t>
            </a:r>
          </a:p>
        </p:txBody>
      </p:sp>
      <p:sp>
        <p:nvSpPr>
          <p:cNvPr id="37" name="Oval 36"/>
          <p:cNvSpPr/>
          <p:nvPr/>
        </p:nvSpPr>
        <p:spPr>
          <a:xfrm>
            <a:off x="3822543" y="3935221"/>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441039" y="3946369"/>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a:stCxn id="37" idx="6"/>
            <a:endCxn id="38" idx="2"/>
          </p:cNvCxnSpPr>
          <p:nvPr/>
        </p:nvCxnSpPr>
        <p:spPr>
          <a:xfrm>
            <a:off x="3955893" y="3997134"/>
            <a:ext cx="2485146"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6" presetClass="emph" presetSubtype="0" repeatCount="3000" fill="hold" grpId="1" nodeType="afterEffect">
                                  <p:stCondLst>
                                    <p:cond delay="0"/>
                                  </p:stCondLst>
                                  <p:childTnLst>
                                    <p:animScale>
                                      <p:cBhvr>
                                        <p:cTn id="19" dur="1000" fill="hold"/>
                                        <p:tgtEl>
                                          <p:spTgt spid="37"/>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par>
                          <p:cTn id="25" fill="hold">
                            <p:stCondLst>
                              <p:cond delay="500"/>
                            </p:stCondLst>
                            <p:childTnLst>
                              <p:par>
                                <p:cTn id="26" presetID="6" presetClass="emph" presetSubtype="0" repeatCount="3000" fill="hold" grpId="1" nodeType="afterEffect">
                                  <p:stCondLst>
                                    <p:cond delay="0"/>
                                  </p:stCondLst>
                                  <p:childTnLst>
                                    <p:animScale>
                                      <p:cBhvr>
                                        <p:cTn id="27" dur="1000" fill="hold"/>
                                        <p:tgtEl>
                                          <p:spTgt spid="38"/>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repeatCount="300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37" grpId="1" animBg="1"/>
      <p:bldP spid="38" grpId="0" animBg="1"/>
      <p:bldP spid="3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p:cNvSpPr/>
          <p:nvPr/>
        </p:nvSpPr>
        <p:spPr>
          <a:xfrm>
            <a:off x="3451250" y="530466"/>
            <a:ext cx="2942293"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400" b="1" dirty="0">
              <a:latin typeface="Calibri" panose="020F0502020204030204" pitchFamily="34" charset="0"/>
              <a:cs typeface="Calibri" panose="020F0502020204030204" pitchFamily="34" charset="0"/>
            </a:endParaRPr>
          </a:p>
        </p:txBody>
      </p:sp>
      <p:sp>
        <p:nvSpPr>
          <p:cNvPr id="12" name="TextBox 11"/>
          <p:cNvSpPr txBox="1"/>
          <p:nvPr/>
        </p:nvSpPr>
        <p:spPr>
          <a:xfrm>
            <a:off x="606949" y="981163"/>
            <a:ext cx="8058080" cy="916854"/>
          </a:xfrm>
          <a:prstGeom prst="rect">
            <a:avLst/>
          </a:prstGeom>
          <a:noFill/>
        </p:spPr>
        <p:txBody>
          <a:bodyPr wrap="square">
            <a:spAutoFit/>
          </a:bodyPr>
          <a:lstStyle/>
          <a:p>
            <a:pPr algn="just">
              <a:lnSpc>
                <a:spcPct val="115000"/>
              </a:lnSpc>
            </a:pPr>
            <a:r>
              <a:rPr lang="vi-VN"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Hãy xác định các độ dịch chuyển mô tả ở Hình 4.5 trong tọa độ địa lí.</a:t>
            </a:r>
          </a:p>
        </p:txBody>
      </p:sp>
      <p:pic>
        <p:nvPicPr>
          <p:cNvPr id="15" name="Picture 14" descr="Diagram&#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6881" t="4574" r="18209" b="7733"/>
          <a:stretch>
            <a:fillRect/>
          </a:stretch>
        </p:blipFill>
        <p:spPr bwMode="auto">
          <a:xfrm>
            <a:off x="756945" y="2125599"/>
            <a:ext cx="2724282" cy="2214009"/>
          </a:xfrm>
          <a:prstGeom prst="rect">
            <a:avLst/>
          </a:prstGeom>
          <a:noFill/>
          <a:ln>
            <a:solidFill>
              <a:schemeClr val="tx2">
                <a:lumMod val="50000"/>
              </a:schemeClr>
            </a:solidFill>
          </a:ln>
        </p:spPr>
      </p:pic>
      <p:sp>
        <p:nvSpPr>
          <p:cNvPr id="17" name="TextBox 16"/>
          <p:cNvSpPr txBox="1"/>
          <p:nvPr/>
        </p:nvSpPr>
        <p:spPr>
          <a:xfrm>
            <a:off x="4423664" y="2100512"/>
            <a:ext cx="2850689" cy="461665"/>
          </a:xfrm>
          <a:prstGeom prst="rect">
            <a:avLst/>
          </a:prstGeom>
          <a:noFill/>
        </p:spPr>
        <p:txBody>
          <a:bodyPr wrap="square">
            <a:spAutoFit/>
          </a:bodyPr>
          <a:lstStyle/>
          <a:p>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200 m (Bắc)</a:t>
            </a:r>
            <a:endParaRPr lang="vi-VN" sz="2400" b="1" dirty="0">
              <a:solidFill>
                <a:srgbClr val="0070C0"/>
              </a:solidFill>
              <a:latin typeface="Calibri" panose="020F0502020204030204" pitchFamily="34" charset="0"/>
              <a:cs typeface="Calibri" panose="020F0502020204030204" pitchFamily="34" charset="0"/>
            </a:endParaRPr>
          </a:p>
        </p:txBody>
      </p:sp>
      <p:sp>
        <p:nvSpPr>
          <p:cNvPr id="18" name="TextBox 17"/>
          <p:cNvSpPr txBox="1"/>
          <p:nvPr/>
        </p:nvSpPr>
        <p:spPr>
          <a:xfrm>
            <a:off x="4423664" y="2587200"/>
            <a:ext cx="3653461" cy="461665"/>
          </a:xfrm>
          <a:prstGeom prst="rect">
            <a:avLst/>
          </a:prstGeom>
          <a:noFill/>
        </p:spPr>
        <p:txBody>
          <a:bodyPr wrap="square">
            <a:spAutoFit/>
          </a:bodyPr>
          <a:lstStyle/>
          <a:p>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200 m (Đông Bắc)</a:t>
            </a:r>
            <a:endParaRPr lang="vi-VN" sz="2400" b="1" dirty="0">
              <a:solidFill>
                <a:srgbClr val="0070C0"/>
              </a:solidFill>
              <a:latin typeface="Calibri" panose="020F0502020204030204" pitchFamily="34" charset="0"/>
              <a:cs typeface="Calibri" panose="020F0502020204030204" pitchFamily="34" charset="0"/>
            </a:endParaRPr>
          </a:p>
        </p:txBody>
      </p:sp>
      <p:sp>
        <p:nvSpPr>
          <p:cNvPr id="20" name="TextBox 19"/>
          <p:cNvSpPr txBox="1"/>
          <p:nvPr/>
        </p:nvSpPr>
        <p:spPr>
          <a:xfrm>
            <a:off x="4423664" y="3089760"/>
            <a:ext cx="2789971" cy="461665"/>
          </a:xfrm>
          <a:prstGeom prst="rect">
            <a:avLst/>
          </a:prstGeom>
          <a:noFill/>
        </p:spPr>
        <p:txBody>
          <a:bodyPr wrap="square">
            <a:spAutoFit/>
          </a:bodyPr>
          <a:lstStyle/>
          <a:p>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3</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300 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Đông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sp>
        <p:nvSpPr>
          <p:cNvPr id="22" name="TextBox 21"/>
          <p:cNvSpPr txBox="1"/>
          <p:nvPr/>
        </p:nvSpPr>
        <p:spPr>
          <a:xfrm>
            <a:off x="4423664" y="3633215"/>
            <a:ext cx="2478221" cy="461665"/>
          </a:xfrm>
          <a:prstGeom prst="rect">
            <a:avLst/>
          </a:prstGeom>
          <a:noFill/>
        </p:spPr>
        <p:txBody>
          <a:bodyPr wrap="square">
            <a:spAutoFit/>
          </a:bodyPr>
          <a:lstStyle/>
          <a:p>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4</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100 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Tây</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grpSp>
        <p:nvGrpSpPr>
          <p:cNvPr id="10" name="Group 9"/>
          <p:cNvGrpSpPr/>
          <p:nvPr/>
        </p:nvGrpSpPr>
        <p:grpSpPr>
          <a:xfrm>
            <a:off x="3566794" y="-1158736"/>
            <a:ext cx="1005840" cy="914400"/>
            <a:chOff x="3524075" y="1623732"/>
            <a:chExt cx="1620969" cy="1621134"/>
          </a:xfrm>
        </p:grpSpPr>
        <p:sp>
          <p:nvSpPr>
            <p:cNvPr id="11" name="Shape 10"/>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3" name="Freeform: Shape 12"/>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4" name="TextBox 13"/>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9" name="Group 18"/>
          <p:cNvGrpSpPr/>
          <p:nvPr/>
        </p:nvGrpSpPr>
        <p:grpSpPr>
          <a:xfrm>
            <a:off x="405064" y="-1122699"/>
            <a:ext cx="914400" cy="914400"/>
            <a:chOff x="3974394" y="2558754"/>
            <a:chExt cx="1620969" cy="1621134"/>
          </a:xfrm>
        </p:grpSpPr>
        <p:sp>
          <p:nvSpPr>
            <p:cNvPr id="21" name="Arrow: Circular 20"/>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3" name="Freeform: Shape 22"/>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24" name="TextBox 23"/>
          <p:cNvSpPr txBox="1"/>
          <p:nvPr/>
        </p:nvSpPr>
        <p:spPr>
          <a:xfrm>
            <a:off x="1319121" y="-875954"/>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p:cNvSpPr/>
          <p:nvPr/>
        </p:nvSpPr>
        <p:spPr>
          <a:xfrm>
            <a:off x="3451250" y="614090"/>
            <a:ext cx="3054481"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4</a:t>
            </a:r>
            <a:endParaRPr lang="vi-VN" sz="2400" b="1" dirty="0">
              <a:latin typeface="Calibri" panose="020F0502020204030204" pitchFamily="34" charset="0"/>
              <a:cs typeface="Calibri" panose="020F0502020204030204" pitchFamily="34" charset="0"/>
            </a:endParaRPr>
          </a:p>
        </p:txBody>
      </p:sp>
      <p:pic>
        <p:nvPicPr>
          <p:cNvPr id="17" name="Picture 16" descr="Graphical user interface, application&#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296" t="1685" r="2614" b="7618"/>
          <a:stretch>
            <a:fillRect/>
          </a:stretch>
        </p:blipFill>
        <p:spPr bwMode="auto">
          <a:xfrm>
            <a:off x="4920342" y="1041605"/>
            <a:ext cx="4171329" cy="4029068"/>
          </a:xfrm>
          <a:prstGeom prst="rect">
            <a:avLst/>
          </a:prstGeom>
          <a:noFill/>
          <a:ln>
            <a:noFill/>
          </a:ln>
        </p:spPr>
      </p:pic>
      <p:sp>
        <p:nvSpPr>
          <p:cNvPr id="19" name="TextBox 18"/>
          <p:cNvSpPr txBox="1"/>
          <p:nvPr/>
        </p:nvSpPr>
        <p:spPr>
          <a:xfrm>
            <a:off x="111153" y="924210"/>
            <a:ext cx="4727196" cy="2195216"/>
          </a:xfrm>
          <a:prstGeom prst="rect">
            <a:avLst/>
          </a:prstGeom>
          <a:noFill/>
        </p:spPr>
        <p:txBody>
          <a:bodyPr wrap="square">
            <a:spAutoFit/>
          </a:bodyPr>
          <a:lstStyle/>
          <a:p>
            <a:pPr algn="just">
              <a:lnSpc>
                <a:spcPct val="115000"/>
              </a:lnSpc>
            </a:pP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 Hãy so sánh độ lớn của quãng đường đi được và độ dịch chuyển của ba chuyển động ở hình </a:t>
            </a:r>
          </a:p>
          <a:p>
            <a:pPr algn="just">
              <a:lnSpc>
                <a:spcPct val="115000"/>
              </a:lnSpc>
            </a:pP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 Theo em, khi nào độ lớn của độ dịch chuyển và quãng đường đi được của một vật chuyển động bằng nhau?</a:t>
            </a:r>
          </a:p>
        </p:txBody>
      </p:sp>
      <p:sp>
        <p:nvSpPr>
          <p:cNvPr id="21" name="TextBox 20"/>
          <p:cNvSpPr txBox="1"/>
          <p:nvPr/>
        </p:nvSpPr>
        <p:spPr>
          <a:xfrm>
            <a:off x="111153" y="3147419"/>
            <a:ext cx="4645405" cy="1200329"/>
          </a:xfrm>
          <a:prstGeom prst="rect">
            <a:avLst/>
          </a:prstGeom>
          <a:noFill/>
          <a:ln>
            <a:solidFill>
              <a:schemeClr val="tx2">
                <a:lumMod val="50000"/>
              </a:schemeClr>
            </a:solidFill>
          </a:ln>
        </p:spPr>
        <p:txBody>
          <a:bodyPr wrap="square">
            <a:spAutoFit/>
          </a:bodyPr>
          <a:lstStyle/>
          <a:p>
            <a:pPr algn="just"/>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Quãng đường đi được từ ngắn đến dài</a:t>
            </a:r>
            <a:r>
              <a:rPr lang="vi-VN"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 </a:t>
            </a:r>
            <a:r>
              <a:rPr lang="vi-VN"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a:t>
            </a:r>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1 – 3</a:t>
            </a:r>
          </a:p>
          <a:p>
            <a:pPr algn="just"/>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 dịch chuyển</a:t>
            </a:r>
            <a:r>
              <a:rPr lang="vi-VN"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bằng </a:t>
            </a:r>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nhau.</a:t>
            </a:r>
          </a:p>
        </p:txBody>
      </p:sp>
      <p:sp>
        <p:nvSpPr>
          <p:cNvPr id="23" name="TextBox 22"/>
          <p:cNvSpPr txBox="1"/>
          <p:nvPr/>
        </p:nvSpPr>
        <p:spPr>
          <a:xfrm>
            <a:off x="100262" y="3163369"/>
            <a:ext cx="4645405" cy="1569660"/>
          </a:xfrm>
          <a:prstGeom prst="rect">
            <a:avLst/>
          </a:prstGeom>
          <a:noFill/>
          <a:ln>
            <a:solidFill>
              <a:schemeClr val="tx2">
                <a:lumMod val="50000"/>
              </a:schemeClr>
            </a:solidFill>
          </a:ln>
        </p:spPr>
        <p:txBody>
          <a:bodyPr wrap="square">
            <a:spAutoFit/>
          </a:bodyPr>
          <a:lstStyle/>
          <a:p>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Độ dịch chuyển và quãng đường đi được của một chuyển động bằng nhau khi vật chuyển động thẳng, không đổi chiều.</a:t>
            </a:r>
            <a:endParaRPr lang="vi-VN" sz="2400" b="1" dirty="0">
              <a:solidFill>
                <a:srgbClr val="00B050"/>
              </a:solidFill>
              <a:latin typeface="Calibri" panose="020F0502020204030204" pitchFamily="34" charset="0"/>
              <a:cs typeface="Calibri" panose="020F0502020204030204" pitchFamily="34" charset="0"/>
            </a:endParaRPr>
          </a:p>
        </p:txBody>
      </p:sp>
      <p:grpSp>
        <p:nvGrpSpPr>
          <p:cNvPr id="9" name="Group 8"/>
          <p:cNvGrpSpPr/>
          <p:nvPr/>
        </p:nvGrpSpPr>
        <p:grpSpPr>
          <a:xfrm>
            <a:off x="100262" y="-34133"/>
            <a:ext cx="914400" cy="914400"/>
            <a:chOff x="3974394" y="2558754"/>
            <a:chExt cx="1620969" cy="1621134"/>
          </a:xfrm>
        </p:grpSpPr>
        <p:sp>
          <p:nvSpPr>
            <p:cNvPr id="10" name="Arrow: Circular 9"/>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III</a:t>
              </a:r>
            </a:p>
          </p:txBody>
        </p:sp>
      </p:grpSp>
      <p:sp>
        <p:nvSpPr>
          <p:cNvPr id="12" name="TextBox 11"/>
          <p:cNvSpPr txBox="1"/>
          <p:nvPr/>
        </p:nvSpPr>
        <p:spPr>
          <a:xfrm>
            <a:off x="1014319" y="93213"/>
            <a:ext cx="6683694" cy="830997"/>
          </a:xfrm>
          <a:prstGeom prst="rect">
            <a:avLst/>
          </a:prstGeom>
          <a:noFill/>
        </p:spPr>
        <p:txBody>
          <a:bodyPr wrap="square" rtlCol="0">
            <a:spAutoFit/>
          </a:bodyPr>
          <a:lstStyle/>
          <a:p>
            <a:pPr algn="just"/>
            <a:r>
              <a:rPr lang="en-US" sz="2400" b="1">
                <a:solidFill>
                  <a:srgbClr val="C00000"/>
                </a:solidFill>
              </a:rPr>
              <a:t>Phân biệt độ dịch chuyển và quãng đường đi được</a:t>
            </a:r>
          </a:p>
        </p:txBody>
      </p:sp>
      <p:sp>
        <p:nvSpPr>
          <p:cNvPr id="13" name="Rectangle: Rounded Corners 12"/>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
        <p:nvSpPr>
          <p:cNvPr id="14" name="Rectangle: Rounded Corners 13"/>
          <p:cNvSpPr/>
          <p:nvPr/>
        </p:nvSpPr>
        <p:spPr>
          <a:xfrm rot="19285073">
            <a:off x="-818602" y="-8966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1" grpId="0" animBg="1"/>
      <p:bldP spid="21" grpId="1"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p:cNvSpPr/>
          <p:nvPr/>
        </p:nvSpPr>
        <p:spPr>
          <a:xfrm>
            <a:off x="3451250" y="643120"/>
            <a:ext cx="2949550"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5</a:t>
            </a:r>
            <a:endParaRPr lang="vi-VN" sz="2400" b="1" dirty="0">
              <a:latin typeface="Calibri" panose="020F0502020204030204" pitchFamily="34" charset="0"/>
              <a:cs typeface="Calibri" panose="020F0502020204030204" pitchFamily="34" charset="0"/>
            </a:endParaRPr>
          </a:p>
        </p:txBody>
      </p:sp>
      <p:sp>
        <p:nvSpPr>
          <p:cNvPr id="10" name="TextBox 9"/>
          <p:cNvSpPr txBox="1"/>
          <p:nvPr/>
        </p:nvSpPr>
        <p:spPr>
          <a:xfrm>
            <a:off x="281202" y="943710"/>
            <a:ext cx="3309286" cy="1487330"/>
          </a:xfrm>
          <a:prstGeom prst="rect">
            <a:avLst/>
          </a:prstGeom>
          <a:noFill/>
        </p:spPr>
        <p:txBody>
          <a:bodyPr wrap="square">
            <a:spAutoFit/>
          </a:bodyPr>
          <a:lstStyle/>
          <a:p>
            <a:pPr algn="just">
              <a:lnSpc>
                <a:spcPct val="115000"/>
              </a:lnSpc>
            </a:pPr>
            <a:r>
              <a:rPr lang="vi-VN"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 A đi xe đạp từ nhà qua trạm xăng, tới siêu thị mua đồ rồi quay về nhà cất đồ, sau đó đi xe </a:t>
            </a:r>
            <a:r>
              <a:rPr lang="vi-VN" sz="20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đến trường</a:t>
            </a:r>
            <a:endParaRPr lang="vi-VN"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0" descr="A picture containing website&#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4233" y="1076158"/>
            <a:ext cx="5358765" cy="1737995"/>
          </a:xfrm>
          <a:prstGeom prst="rect">
            <a:avLst/>
          </a:prstGeom>
          <a:noFill/>
          <a:ln>
            <a:noFill/>
          </a:ln>
        </p:spPr>
      </p:pic>
      <p:sp>
        <p:nvSpPr>
          <p:cNvPr id="13" name="TextBox 12"/>
          <p:cNvSpPr txBox="1"/>
          <p:nvPr/>
        </p:nvSpPr>
        <p:spPr>
          <a:xfrm>
            <a:off x="486732" y="3609019"/>
            <a:ext cx="8300735" cy="1487330"/>
          </a:xfrm>
          <a:prstGeom prst="rect">
            <a:avLst/>
          </a:prstGeom>
          <a:noFill/>
        </p:spPr>
        <p:txBody>
          <a:bodyPr wrap="square">
            <a:spAutoFit/>
          </a:bodyPr>
          <a:lstStyle/>
          <a:p>
            <a:pPr algn="just">
              <a:lnSpc>
                <a:spcPct val="115000"/>
              </a:lnSpc>
            </a:pP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trạm</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xăng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siêu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thị</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p:cNvSpPr txBox="1"/>
          <p:nvPr/>
        </p:nvSpPr>
        <p:spPr>
          <a:xfrm>
            <a:off x="281202" y="2935914"/>
            <a:ext cx="8711796" cy="779444"/>
          </a:xfrm>
          <a:prstGeom prst="rect">
            <a:avLst/>
          </a:prstGeom>
          <a:noFill/>
        </p:spPr>
        <p:txBody>
          <a:bodyPr wrap="square">
            <a:spAutoFit/>
          </a:bodyPr>
          <a:lstStyle/>
          <a:p>
            <a:pPr algn="just">
              <a:lnSpc>
                <a:spcPct val="115000"/>
              </a:lnSpc>
            </a:pP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trục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Ox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trùng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trường</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p:cNvSpPr txBox="1"/>
          <p:nvPr/>
        </p:nvSpPr>
        <p:spPr>
          <a:xfrm>
            <a:off x="302147" y="2962367"/>
            <a:ext cx="8300735" cy="425501"/>
          </a:xfrm>
          <a:prstGeom prst="rect">
            <a:avLst/>
          </a:prstGeom>
          <a:noFill/>
        </p:spPr>
        <p:txBody>
          <a:bodyPr wrap="square">
            <a:spAutoFit/>
          </a:bodyPr>
          <a:lstStyle/>
          <a:p>
            <a:pPr algn="just">
              <a:lnSpc>
                <a:spcPct val="115000"/>
              </a:lnSpc>
            </a:pP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Vẽ</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4.1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vở</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ghi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hợp</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6" name="Table 5"/>
          <p:cNvGraphicFramePr>
            <a:graphicFrameLocks noGrp="1"/>
          </p:cNvGraphicFramePr>
          <p:nvPr/>
        </p:nvGraphicFramePr>
        <p:xfrm>
          <a:off x="811122" y="3378216"/>
          <a:ext cx="7567618" cy="950382"/>
        </p:xfrm>
        <a:graphic>
          <a:graphicData uri="http://schemas.openxmlformats.org/drawingml/2006/table">
            <a:tbl>
              <a:tblPr firstRow="1" firstCol="1" bandRow="1"/>
              <a:tblGrid>
                <a:gridCol w="2522060"/>
                <a:gridCol w="2522779"/>
                <a:gridCol w="2522779"/>
              </a:tblGrid>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(m)</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r>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r>
              <a:tr h="316794">
                <a:tc>
                  <a:txBody>
                    <a:bodyPr/>
                    <a:lstStyle/>
                    <a:p>
                      <a:pPr algn="ctr">
                        <a:lnSpc>
                          <a:spcPct val="115000"/>
                        </a:lnSpc>
                      </a:pPr>
                      <a:r>
                        <a:rPr lang="en-US"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Cả chuyến đi</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s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d =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r>
            </a:tbl>
          </a:graphicData>
        </a:graphic>
      </p:graphicFrame>
      <p:sp>
        <p:nvSpPr>
          <p:cNvPr id="22" name="TextBox 21"/>
          <p:cNvSpPr txBox="1"/>
          <p:nvPr/>
        </p:nvSpPr>
        <p:spPr>
          <a:xfrm>
            <a:off x="281202" y="4318416"/>
            <a:ext cx="8711796" cy="779444"/>
          </a:xfrm>
          <a:prstGeom prst="rect">
            <a:avLst/>
          </a:prstGeom>
          <a:noFill/>
        </p:spPr>
        <p:txBody>
          <a:bodyPr wrap="square">
            <a:spAutoFit/>
          </a:bodyPr>
          <a:lstStyle/>
          <a:p>
            <a:pPr algn="just">
              <a:lnSpc>
                <a:spcPct val="115000"/>
              </a:lnSpc>
            </a:pP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2" name="Group 11"/>
          <p:cNvGrpSpPr/>
          <p:nvPr/>
        </p:nvGrpSpPr>
        <p:grpSpPr>
          <a:xfrm>
            <a:off x="100262" y="-34133"/>
            <a:ext cx="914400" cy="914400"/>
            <a:chOff x="3974394" y="2558754"/>
            <a:chExt cx="1620969" cy="1621134"/>
          </a:xfrm>
        </p:grpSpPr>
        <p:sp>
          <p:nvSpPr>
            <p:cNvPr id="14" name="Arrow: Circular 13"/>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7" name="Freeform: Shape 16"/>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III</a:t>
              </a:r>
            </a:p>
          </p:txBody>
        </p:sp>
      </p:grpSp>
      <p:sp>
        <p:nvSpPr>
          <p:cNvPr id="19" name="TextBox 18"/>
          <p:cNvSpPr txBox="1"/>
          <p:nvPr/>
        </p:nvSpPr>
        <p:spPr>
          <a:xfrm>
            <a:off x="1014319" y="212612"/>
            <a:ext cx="6541409" cy="400110"/>
          </a:xfrm>
          <a:prstGeom prst="rect">
            <a:avLst/>
          </a:prstGeom>
          <a:noFill/>
        </p:spPr>
        <p:txBody>
          <a:bodyPr wrap="square" rtlCol="0">
            <a:spAutoFit/>
          </a:bodyPr>
          <a:lstStyle/>
          <a:p>
            <a:pPr algn="just"/>
            <a:r>
              <a:rPr lang="en-US" sz="2000" b="1">
                <a:solidFill>
                  <a:srgbClr val="C00000"/>
                </a:solidFill>
              </a:rPr>
              <a:t>Phân biệt độ dịch chuyển và quãng đường đi được</a:t>
            </a:r>
          </a:p>
        </p:txBody>
      </p:sp>
      <p:sp>
        <p:nvSpPr>
          <p:cNvPr id="21" name="Rectangle: Rounded Corners 20"/>
          <p:cNvSpPr/>
          <p:nvPr/>
        </p:nvSpPr>
        <p:spPr>
          <a:xfrm rot="2234911">
            <a:off x="7461188" y="-105096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4</a:t>
            </a:r>
            <a:endParaRPr lang="vi-VN" sz="2000" b="1" dirty="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8" grpId="0"/>
      <p:bldP spid="18" grpId="1"/>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648" y="81532"/>
            <a:ext cx="2864954" cy="2596365"/>
          </a:xfrm>
          <a:prstGeom prst="rect">
            <a:avLst/>
          </a:prstGeom>
        </p:spPr>
      </p:pic>
      <p:pic>
        <p:nvPicPr>
          <p:cNvPr id="8" name="Picture 7" descr="A group of people running&#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288" y="2571751"/>
            <a:ext cx="4762712" cy="2490218"/>
          </a:xfrm>
          <a:prstGeom prst="rect">
            <a:avLst/>
          </a:prstGeom>
        </p:spPr>
      </p:pic>
      <p:pic>
        <p:nvPicPr>
          <p:cNvPr id="10" name="Picture 9" descr="A car driving on a road&#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71" y="3281573"/>
            <a:ext cx="3406916" cy="1555523"/>
          </a:xfrm>
          <a:prstGeom prst="rect">
            <a:avLst/>
          </a:prstGeom>
        </p:spPr>
      </p:pic>
      <p:pic>
        <p:nvPicPr>
          <p:cNvPr id="12" name="Picture 11" descr="A person riding a bicycle&#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46" y="210843"/>
            <a:ext cx="3727454" cy="279559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p:cNvSpPr/>
          <p:nvPr/>
        </p:nvSpPr>
        <p:spPr>
          <a:xfrm>
            <a:off x="3451250" y="36979"/>
            <a:ext cx="2792153"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5</a:t>
            </a:r>
            <a:endParaRPr lang="vi-VN" sz="2400" b="1" dirty="0">
              <a:latin typeface="Calibri" panose="020F0502020204030204" pitchFamily="34" charset="0"/>
              <a:cs typeface="Calibri" panose="020F0502020204030204" pitchFamily="34" charset="0"/>
            </a:endParaRPr>
          </a:p>
        </p:txBody>
      </p:sp>
      <p:sp>
        <p:nvSpPr>
          <p:cNvPr id="11" name="TextBox 10"/>
          <p:cNvSpPr txBox="1"/>
          <p:nvPr/>
        </p:nvSpPr>
        <p:spPr>
          <a:xfrm>
            <a:off x="435429" y="473878"/>
            <a:ext cx="4055851" cy="1015663"/>
          </a:xfrm>
          <a:prstGeom prst="rect">
            <a:avLst/>
          </a:prstGeom>
          <a:noFill/>
        </p:spPr>
        <p:txBody>
          <a:bodyPr wrap="square">
            <a:spAutoFit/>
          </a:bodyPr>
          <a:lstStyle/>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Quãng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đường bạn A đi từ trạm xăng đến siêu thị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a:t>
            </a:r>
            <a:endParaRPr lang="en-US"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400 = 400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endPar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p:cNvSpPr txBox="1"/>
          <p:nvPr/>
        </p:nvSpPr>
        <p:spPr>
          <a:xfrm>
            <a:off x="470784" y="2018812"/>
            <a:ext cx="8026438" cy="400110"/>
          </a:xfrm>
          <a:prstGeom prst="rect">
            <a:avLst/>
          </a:prstGeom>
          <a:noFill/>
        </p:spPr>
        <p:txBody>
          <a:bodyPr wrap="square">
            <a:spAutoFit/>
          </a:bodyPr>
          <a:lstStyle/>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a:t>
            </a:r>
          </a:p>
        </p:txBody>
      </p:sp>
      <p:sp>
        <p:nvSpPr>
          <p:cNvPr id="19" name="TextBox 18"/>
          <p:cNvSpPr txBox="1"/>
          <p:nvPr/>
        </p:nvSpPr>
        <p:spPr>
          <a:xfrm>
            <a:off x="566328" y="2345901"/>
            <a:ext cx="6102568" cy="1015663"/>
          </a:xfrm>
          <a:prstGeom prst="rect">
            <a:avLst/>
          </a:prstGeom>
          <a:noFill/>
        </p:spPr>
        <p:txBody>
          <a:bodyPr wrap="square">
            <a:spAutoFit/>
          </a:bodyPr>
          <a:lstStyle/>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siêu thị là: 800 m</a:t>
            </a:r>
          </a:p>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Quãng đường bạn A quay về nhà cất đồ là: 800 m</a:t>
            </a:r>
          </a:p>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trường là: 1200 m</a:t>
            </a:r>
          </a:p>
        </p:txBody>
      </p:sp>
      <p:sp>
        <p:nvSpPr>
          <p:cNvPr id="21" name="TextBox 20"/>
          <p:cNvSpPr txBox="1"/>
          <p:nvPr/>
        </p:nvSpPr>
        <p:spPr>
          <a:xfrm>
            <a:off x="662275" y="3314040"/>
            <a:ext cx="7930894" cy="1015663"/>
          </a:xfrm>
          <a:prstGeom prst="rect">
            <a:avLst/>
          </a:prstGeom>
          <a:noFill/>
        </p:spPr>
        <p:txBody>
          <a:bodyPr wrap="square">
            <a:spAutoFit/>
          </a:bodyPr>
          <a:lstStyle/>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 là</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+ 800 + 1200 = 2800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p>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Điểm đầu xuất phát của bạn A là nhà, điểm cuối của bạn A là trường</a:t>
            </a:r>
            <a:endPar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Arrow: Right 22"/>
          <p:cNvSpPr/>
          <p:nvPr/>
        </p:nvSpPr>
        <p:spPr>
          <a:xfrm>
            <a:off x="453150" y="3457374"/>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rgbClr val="0070C0"/>
              </a:solidFill>
              <a:latin typeface="Calibri" panose="020F0502020204030204" pitchFamily="34" charset="0"/>
              <a:cs typeface="Calibri" panose="020F0502020204030204" pitchFamily="34" charset="0"/>
            </a:endParaRPr>
          </a:p>
        </p:txBody>
      </p:sp>
      <p:sp>
        <p:nvSpPr>
          <p:cNvPr id="24" name="TextBox 23"/>
          <p:cNvSpPr txBox="1"/>
          <p:nvPr/>
        </p:nvSpPr>
        <p:spPr>
          <a:xfrm>
            <a:off x="682440" y="4269374"/>
            <a:ext cx="4572000" cy="400110"/>
          </a:xfrm>
          <a:prstGeom prst="rect">
            <a:avLst/>
          </a:prstGeom>
          <a:noFill/>
        </p:spPr>
        <p:txBody>
          <a:bodyPr wrap="square">
            <a:spAutoFit/>
          </a:bodyPr>
          <a:lstStyle/>
          <a:p>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1200 m.</a:t>
            </a:r>
            <a:endParaRPr lang="vi-VN" sz="2000" b="1" dirty="0">
              <a:solidFill>
                <a:srgbClr val="0070C0"/>
              </a:solidFill>
              <a:latin typeface="Calibri" panose="020F0502020204030204" pitchFamily="34" charset="0"/>
              <a:cs typeface="Calibri" panose="020F0502020204030204" pitchFamily="34" charset="0"/>
            </a:endParaRPr>
          </a:p>
        </p:txBody>
      </p:sp>
      <p:sp>
        <p:nvSpPr>
          <p:cNvPr id="25" name="Arrow: Right 24"/>
          <p:cNvSpPr/>
          <p:nvPr/>
        </p:nvSpPr>
        <p:spPr>
          <a:xfrm>
            <a:off x="485298" y="4374751"/>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rgbClr val="0070C0"/>
              </a:solidFill>
              <a:latin typeface="Calibri" panose="020F0502020204030204" pitchFamily="34" charset="0"/>
              <a:cs typeface="Calibri" panose="020F0502020204030204" pitchFamily="34" charset="0"/>
            </a:endParaRPr>
          </a:p>
        </p:txBody>
      </p:sp>
      <p:pic>
        <p:nvPicPr>
          <p:cNvPr id="10" name="Picture 9" descr="A picture containing websit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a:fillRect/>
          </a:stretch>
        </p:blipFill>
        <p:spPr bwMode="auto">
          <a:xfrm>
            <a:off x="4571999" y="503167"/>
            <a:ext cx="4055851" cy="1209519"/>
          </a:xfrm>
          <a:prstGeom prst="rect">
            <a:avLst/>
          </a:prstGeom>
          <a:noFill/>
          <a:ln>
            <a:noFill/>
          </a:ln>
        </p:spPr>
      </p:pic>
      <p:grpSp>
        <p:nvGrpSpPr>
          <p:cNvPr id="12" name="Group 11"/>
          <p:cNvGrpSpPr/>
          <p:nvPr/>
        </p:nvGrpSpPr>
        <p:grpSpPr>
          <a:xfrm>
            <a:off x="0" y="-957701"/>
            <a:ext cx="914400" cy="914400"/>
            <a:chOff x="3974394" y="2558754"/>
            <a:chExt cx="1620969" cy="1621134"/>
          </a:xfrm>
        </p:grpSpPr>
        <p:sp>
          <p:nvSpPr>
            <p:cNvPr id="14" name="Arrow: Circular 13"/>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5" name="Freeform: Shape 14"/>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6" name="TextBox 15"/>
          <p:cNvSpPr txBox="1"/>
          <p:nvPr/>
        </p:nvSpPr>
        <p:spPr>
          <a:xfrm>
            <a:off x="914057" y="-710956"/>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17" name="TextBox 16"/>
          <p:cNvSpPr txBox="1"/>
          <p:nvPr/>
        </p:nvSpPr>
        <p:spPr>
          <a:xfrm>
            <a:off x="458097" y="1380285"/>
            <a:ext cx="4650936" cy="707886"/>
          </a:xfrm>
          <a:prstGeom prst="rect">
            <a:avLst/>
          </a:prstGeom>
          <a:noFill/>
        </p:spPr>
        <p:txBody>
          <a:bodyPr wrap="square">
            <a:spAutoFit/>
          </a:bodyPr>
          <a:lstStyle/>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dịch chuyển của bạn A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 trạm</a:t>
            </a:r>
            <a:endParaRPr lang="en-US"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xăng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đến siêu thị là: 800 – 400 = 400 (m)</a:t>
            </a:r>
          </a:p>
        </p:txBody>
      </p:sp>
      <p:graphicFrame>
        <p:nvGraphicFramePr>
          <p:cNvPr id="18" name="Table 17"/>
          <p:cNvGraphicFramePr>
            <a:graphicFrameLocks noGrp="1"/>
          </p:cNvGraphicFramePr>
          <p:nvPr/>
        </p:nvGraphicFramePr>
        <p:xfrm>
          <a:off x="627416" y="5342890"/>
          <a:ext cx="7835899" cy="1340157"/>
        </p:xfrm>
        <a:graphic>
          <a:graphicData uri="http://schemas.openxmlformats.org/drawingml/2006/table">
            <a:tbl>
              <a:tblPr firstRow="1" firstCol="1" bandRow="1"/>
              <a:tblGrid>
                <a:gridCol w="2618079"/>
                <a:gridCol w="2605576"/>
                <a:gridCol w="2612244"/>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1" grpId="0"/>
      <p:bldP spid="23" grpId="0" animBg="1"/>
      <p:bldP spid="24" grpId="0"/>
      <p:bldP spid="25"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TextBox 2"/>
          <p:cNvSpPr txBox="1"/>
          <p:nvPr/>
        </p:nvSpPr>
        <p:spPr>
          <a:xfrm>
            <a:off x="683683" y="1090360"/>
            <a:ext cx="423334" cy="400110"/>
          </a:xfrm>
          <a:prstGeom prst="rect">
            <a:avLst/>
          </a:prstGeom>
          <a:noFill/>
        </p:spPr>
        <p:txBody>
          <a:bodyPr wrap="square" rtlCol="0">
            <a:spAutoFit/>
          </a:bodyPr>
          <a:lstStyle/>
          <a:p>
            <a:r>
              <a:rPr lang="vi-VN" sz="2000" b="1" dirty="0">
                <a:solidFill>
                  <a:schemeClr val="tx1">
                    <a:lumMod val="50000"/>
                  </a:schemeClr>
                </a:solidFill>
                <a:latin typeface="Calibri" panose="020F0502020204030204" pitchFamily="34" charset="0"/>
                <a:cs typeface="Calibri" panose="020F0502020204030204" pitchFamily="34" charset="0"/>
              </a:rPr>
              <a:t>b.</a:t>
            </a:r>
          </a:p>
        </p:txBody>
      </p:sp>
      <p:graphicFrame>
        <p:nvGraphicFramePr>
          <p:cNvPr id="4" name="Table 3"/>
          <p:cNvGraphicFramePr>
            <a:graphicFrameLocks noGrp="1"/>
          </p:cNvGraphicFramePr>
          <p:nvPr/>
        </p:nvGraphicFramePr>
        <p:xfrm>
          <a:off x="704866" y="2011235"/>
          <a:ext cx="7835899" cy="1340157"/>
        </p:xfrm>
        <a:graphic>
          <a:graphicData uri="http://schemas.openxmlformats.org/drawingml/2006/table">
            <a:tbl>
              <a:tblPr firstRow="1" firstCol="1" bandRow="1"/>
              <a:tblGrid>
                <a:gridCol w="2618079"/>
                <a:gridCol w="2605576"/>
                <a:gridCol w="2612244"/>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r>
            </a:tbl>
          </a:graphicData>
        </a:graphic>
      </p:graphicFrame>
      <p:sp>
        <p:nvSpPr>
          <p:cNvPr id="14" name="TextBox 13"/>
          <p:cNvSpPr txBox="1"/>
          <p:nvPr/>
        </p:nvSpPr>
        <p:spPr>
          <a:xfrm>
            <a:off x="683683" y="3633637"/>
            <a:ext cx="7835900" cy="707886"/>
          </a:xfrm>
          <a:prstGeom prst="rect">
            <a:avLst/>
          </a:prstGeom>
          <a:noFill/>
        </p:spPr>
        <p:txBody>
          <a:bodyPr wrap="square">
            <a:spAutoFit/>
          </a:bodyPr>
          <a:lstStyle/>
          <a:p>
            <a:pPr algn="just"/>
            <a:r>
              <a:rPr lang="en-US" sz="20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2000" b="1" dirty="0">
              <a:solidFill>
                <a:srgbClr val="00B050"/>
              </a:solidFill>
              <a:latin typeface="Calibri" panose="020F0502020204030204" pitchFamily="34" charset="0"/>
              <a:cs typeface="Calibri" panose="020F0502020204030204" pitchFamily="34" charset="0"/>
            </a:endParaRPr>
          </a:p>
        </p:txBody>
      </p:sp>
      <p:sp>
        <p:nvSpPr>
          <p:cNvPr id="15" name="Rectangle: Rounded Corners 14"/>
          <p:cNvSpPr/>
          <p:nvPr/>
        </p:nvSpPr>
        <p:spPr>
          <a:xfrm>
            <a:off x="2908092" y="36979"/>
            <a:ext cx="2784657"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5</a:t>
            </a:r>
            <a:endParaRPr lang="vi-VN" sz="2400" b="1" dirty="0">
              <a:latin typeface="Calibri" panose="020F0502020204030204" pitchFamily="34" charset="0"/>
              <a:cs typeface="Calibri" panose="020F0502020204030204" pitchFamily="34" charset="0"/>
            </a:endParaRPr>
          </a:p>
        </p:txBody>
      </p:sp>
      <p:pic>
        <p:nvPicPr>
          <p:cNvPr id="16" name="Picture 15" descr="A picture containing websit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a:fillRect/>
          </a:stretch>
        </p:blipFill>
        <p:spPr bwMode="auto">
          <a:xfrm>
            <a:off x="4571999" y="503167"/>
            <a:ext cx="4055851" cy="1209519"/>
          </a:xfrm>
          <a:prstGeom prst="rect">
            <a:avLst/>
          </a:prstGeom>
          <a:noFill/>
          <a:ln>
            <a:noFill/>
          </a:ln>
        </p:spPr>
      </p:pic>
      <p:sp>
        <p:nvSpPr>
          <p:cNvPr id="17" name="TextBox 16"/>
          <p:cNvSpPr txBox="1"/>
          <p:nvPr/>
        </p:nvSpPr>
        <p:spPr>
          <a:xfrm>
            <a:off x="3918856" y="2460488"/>
            <a:ext cx="120468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p:cNvSpPr txBox="1"/>
          <p:nvPr/>
        </p:nvSpPr>
        <p:spPr>
          <a:xfrm>
            <a:off x="6396724" y="2460487"/>
            <a:ext cx="133531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p:cNvSpPr txBox="1"/>
          <p:nvPr/>
        </p:nvSpPr>
        <p:spPr>
          <a:xfrm>
            <a:off x="4063996" y="2925891"/>
            <a:ext cx="1204686"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 2800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p:cNvSpPr txBox="1"/>
          <p:nvPr/>
        </p:nvSpPr>
        <p:spPr>
          <a:xfrm>
            <a:off x="6674310" y="2945842"/>
            <a:ext cx="1186542" cy="4255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rPr>
              <a:t>d = 1200</a:t>
            </a:r>
            <a:endParaRPr kumimoji="0" lang="vi-VN" sz="20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p:txBody>
      </p:sp>
      <p:grpSp>
        <p:nvGrpSpPr>
          <p:cNvPr id="26" name="Group 25"/>
          <p:cNvGrpSpPr/>
          <p:nvPr/>
        </p:nvGrpSpPr>
        <p:grpSpPr>
          <a:xfrm>
            <a:off x="247666" y="-1052807"/>
            <a:ext cx="914400" cy="914400"/>
            <a:chOff x="3639619" y="3597810"/>
            <a:chExt cx="1392616" cy="1393289"/>
          </a:xfrm>
        </p:grpSpPr>
        <p:sp>
          <p:nvSpPr>
            <p:cNvPr id="27" name="Block Arc 26"/>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8" name="Freeform: Shape 27"/>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29" name="TextBox 28"/>
          <p:cNvSpPr txBox="1"/>
          <p:nvPr/>
        </p:nvSpPr>
        <p:spPr>
          <a:xfrm>
            <a:off x="1202066" y="-795662"/>
            <a:ext cx="3515079" cy="400110"/>
          </a:xfrm>
          <a:prstGeom prst="rect">
            <a:avLst/>
          </a:prstGeom>
          <a:noFill/>
        </p:spPr>
        <p:txBody>
          <a:bodyPr wrap="square" rtlCol="0">
            <a:spAutoFit/>
          </a:bodyPr>
          <a:lstStyle/>
          <a:p>
            <a:pPr algn="just"/>
            <a:r>
              <a:rPr lang="en-US" sz="2000" b="1"/>
              <a:t>Tổng hợp độ dịch chuyển</a:t>
            </a:r>
          </a:p>
        </p:txBody>
      </p:sp>
      <p:sp>
        <p:nvSpPr>
          <p:cNvPr id="30" name="Rectangle: Rounded Corners 29"/>
          <p:cNvSpPr/>
          <p:nvPr/>
        </p:nvSpPr>
        <p:spPr>
          <a:xfrm rot="19783112">
            <a:off x="-1294958" y="-8039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p:cNvSpPr/>
          <p:nvPr/>
        </p:nvSpPr>
        <p:spPr>
          <a:xfrm>
            <a:off x="2948959" y="770434"/>
            <a:ext cx="2946884"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400" b="1" dirty="0">
              <a:latin typeface="Calibri" panose="020F0502020204030204" pitchFamily="34" charset="0"/>
              <a:cs typeface="Calibri" panose="020F0502020204030204" pitchFamily="34" charset="0"/>
            </a:endParaRPr>
          </a:p>
        </p:txBody>
      </p:sp>
      <p:sp>
        <p:nvSpPr>
          <p:cNvPr id="18" name="TextBox 17"/>
          <p:cNvSpPr txBox="1"/>
          <p:nvPr/>
        </p:nvSpPr>
        <p:spPr>
          <a:xfrm>
            <a:off x="338666" y="1164348"/>
            <a:ext cx="5774682" cy="1015663"/>
          </a:xfrm>
          <a:prstGeom prst="rect">
            <a:avLst/>
          </a:prstGeom>
          <a:noFill/>
        </p:spPr>
        <p:txBody>
          <a:bodyPr wrap="square">
            <a:spAutoFit/>
          </a:bodyPr>
          <a:lstStyle/>
          <a:p>
            <a:pPr algn="just"/>
            <a:r>
              <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 người đi xe đạp từ A đến C, người thứ nhất đi theo đường từ A đến B, rồi từ B đến C; người thứ hai đi thẳng từ A đến C. Cả hai đều về đích cùng một lúc. </a:t>
            </a:r>
          </a:p>
        </p:txBody>
      </p:sp>
      <p:sp>
        <p:nvSpPr>
          <p:cNvPr id="21" name="TextBox 20"/>
          <p:cNvSpPr txBox="1"/>
          <p:nvPr/>
        </p:nvSpPr>
        <p:spPr>
          <a:xfrm>
            <a:off x="407037" y="2095553"/>
            <a:ext cx="5706311" cy="707886"/>
          </a:xfrm>
          <a:prstGeom prst="rect">
            <a:avLst/>
          </a:prstGeom>
          <a:noFill/>
        </p:spPr>
        <p:txBody>
          <a:bodyPr wrap="square">
            <a:spAutoFit/>
          </a:bodyPr>
          <a:lstStyle/>
          <a:p>
            <a:pPr algn="just"/>
            <a:r>
              <a:rPr lang="vi-VN"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Hãy tính quãng đường và độ dịch chuyển của người thứ nhất và </a:t>
            </a:r>
            <a:r>
              <a:rPr lang="vi-VN" sz="2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người thứ hai</a:t>
            </a:r>
          </a:p>
        </p:txBody>
      </p:sp>
      <p:graphicFrame>
        <p:nvGraphicFramePr>
          <p:cNvPr id="17" name="Table 16"/>
          <p:cNvGraphicFramePr>
            <a:graphicFrameLocks noGrp="1"/>
          </p:cNvGraphicFramePr>
          <p:nvPr/>
        </p:nvGraphicFramePr>
        <p:xfrm>
          <a:off x="338667" y="2788925"/>
          <a:ext cx="5706312" cy="1187451"/>
        </p:xfrm>
        <a:graphic>
          <a:graphicData uri="http://schemas.openxmlformats.org/drawingml/2006/table">
            <a:tbl>
              <a:tblPr firstRow="1" firstCol="1" bandRow="1"/>
              <a:tblGrid>
                <a:gridCol w="2053488"/>
                <a:gridCol w="1750217"/>
                <a:gridCol w="1902607"/>
              </a:tblGrid>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nhất</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2</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95817">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 name="TextBox 22"/>
          <p:cNvSpPr txBox="1"/>
          <p:nvPr/>
        </p:nvSpPr>
        <p:spPr>
          <a:xfrm>
            <a:off x="407037" y="4018170"/>
            <a:ext cx="4724400" cy="425501"/>
          </a:xfrm>
          <a:prstGeom prst="rect">
            <a:avLst/>
          </a:prstGeom>
          <a:noFill/>
        </p:spPr>
        <p:txBody>
          <a:bodyPr wrap="square">
            <a:spAutoFit/>
          </a:bodyPr>
          <a:lstStyle/>
          <a:p>
            <a:pPr algn="just">
              <a:lnSpc>
                <a:spcPct val="115000"/>
              </a:lnSpc>
            </a:pPr>
            <a:r>
              <a:rPr lang="vi-VN"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So sánh và nhận xét kết quả</a:t>
            </a:r>
          </a:p>
        </p:txBody>
      </p:sp>
      <p:sp>
        <p:nvSpPr>
          <p:cNvPr id="26" name="TextBox 25"/>
          <p:cNvSpPr txBox="1"/>
          <p:nvPr/>
        </p:nvSpPr>
        <p:spPr>
          <a:xfrm>
            <a:off x="817032" y="4353746"/>
            <a:ext cx="6659033" cy="779444"/>
          </a:xfrm>
          <a:prstGeom prst="rect">
            <a:avLst/>
          </a:prstGeom>
          <a:noFill/>
        </p:spPr>
        <p:txBody>
          <a:bodyPr wrap="square">
            <a:spAutoFit/>
          </a:bodyPr>
          <a:lstStyle/>
          <a:p>
            <a:pPr algn="just">
              <a:lnSpc>
                <a:spcPct val="115000"/>
              </a:lnSpc>
            </a:pPr>
            <a:r>
              <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Người thứ nhất và người thứ 2 có cùng độ dịch chuyển</a:t>
            </a:r>
          </a:p>
          <a:p>
            <a:pPr algn="just">
              <a:lnSpc>
                <a:spcPct val="115000"/>
              </a:lnSpc>
            </a:pPr>
            <a:r>
              <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Người thứ nhất đi quãng đường dài hơn người thứ hai</a:t>
            </a:r>
          </a:p>
        </p:txBody>
      </p:sp>
      <p:grpSp>
        <p:nvGrpSpPr>
          <p:cNvPr id="11" name="Group 10"/>
          <p:cNvGrpSpPr/>
          <p:nvPr/>
        </p:nvGrpSpPr>
        <p:grpSpPr>
          <a:xfrm>
            <a:off x="247666" y="35763"/>
            <a:ext cx="914400" cy="914400"/>
            <a:chOff x="3639619" y="3597810"/>
            <a:chExt cx="1392616" cy="1393289"/>
          </a:xfrm>
        </p:grpSpPr>
        <p:sp>
          <p:nvSpPr>
            <p:cNvPr id="12" name="Block Arc 11"/>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400" b="1" kern="1200">
                  <a:solidFill>
                    <a:srgbClr val="C00000"/>
                  </a:solidFill>
                </a:rPr>
                <a:t>IV</a:t>
              </a:r>
            </a:p>
          </p:txBody>
        </p:sp>
      </p:grpSp>
      <p:sp>
        <p:nvSpPr>
          <p:cNvPr id="14" name="TextBox 13"/>
          <p:cNvSpPr txBox="1"/>
          <p:nvPr/>
        </p:nvSpPr>
        <p:spPr>
          <a:xfrm>
            <a:off x="1202066" y="292908"/>
            <a:ext cx="4588080" cy="461665"/>
          </a:xfrm>
          <a:prstGeom prst="rect">
            <a:avLst/>
          </a:prstGeom>
          <a:noFill/>
        </p:spPr>
        <p:txBody>
          <a:bodyPr wrap="square" rtlCol="0">
            <a:spAutoFit/>
          </a:bodyPr>
          <a:lstStyle/>
          <a:p>
            <a:pPr algn="just"/>
            <a:r>
              <a:rPr lang="en-US" sz="2400" b="1">
                <a:solidFill>
                  <a:srgbClr val="C00000"/>
                </a:solidFill>
              </a:rPr>
              <a:t>Tổng hợp độ dịch chuyển</a:t>
            </a:r>
          </a:p>
        </p:txBody>
      </p:sp>
      <p:sp>
        <p:nvSpPr>
          <p:cNvPr id="19" name="Rectangle: Rounded Corners 18"/>
          <p:cNvSpPr/>
          <p:nvPr/>
        </p:nvSpPr>
        <p:spPr>
          <a:xfrm rot="1931059">
            <a:off x="7667650" y="-85894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6113348" y="1181613"/>
            <a:ext cx="2859742" cy="2896056"/>
          </a:xfrm>
          <a:prstGeom prst="rect">
            <a:avLst/>
          </a:prstGeom>
          <a:ln>
            <a:solidFill>
              <a:schemeClr val="tx2">
                <a:lumMod val="50000"/>
              </a:schemeClr>
            </a:solidFill>
          </a:ln>
        </p:spPr>
      </p:pic>
      <p:sp>
        <p:nvSpPr>
          <p:cNvPr id="20" name="TextBox 19"/>
          <p:cNvSpPr txBox="1"/>
          <p:nvPr/>
        </p:nvSpPr>
        <p:spPr>
          <a:xfrm>
            <a:off x="2683541" y="3161073"/>
            <a:ext cx="1126379"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8km</a:t>
            </a:r>
          </a:p>
        </p:txBody>
      </p:sp>
      <p:sp>
        <p:nvSpPr>
          <p:cNvPr id="24" name="TextBox 23"/>
          <p:cNvSpPr txBox="1"/>
          <p:nvPr/>
        </p:nvSpPr>
        <p:spPr>
          <a:xfrm>
            <a:off x="4441371" y="3155627"/>
            <a:ext cx="129492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TextBox 24"/>
          <p:cNvSpPr txBox="1"/>
          <p:nvPr/>
        </p:nvSpPr>
        <p:spPr>
          <a:xfrm>
            <a:off x="2625485" y="3552678"/>
            <a:ext cx="1335871"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a:t>
            </a:r>
            <a:r>
              <a:rPr lang="en-US"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p>
        </p:txBody>
      </p:sp>
      <p:sp>
        <p:nvSpPr>
          <p:cNvPr id="27" name="TextBox 26"/>
          <p:cNvSpPr txBox="1"/>
          <p:nvPr/>
        </p:nvSpPr>
        <p:spPr>
          <a:xfrm>
            <a:off x="4426856" y="3583262"/>
            <a:ext cx="136329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Google Shape;66;p13"/>
          <p:cNvSpPr txBox="1"/>
          <p:nvPr/>
        </p:nvSpPr>
        <p:spPr>
          <a:xfrm>
            <a:off x="209550" y="-599939"/>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31" name="Group 30"/>
          <p:cNvGrpSpPr/>
          <p:nvPr/>
        </p:nvGrpSpPr>
        <p:grpSpPr>
          <a:xfrm>
            <a:off x="6342742" y="3083057"/>
            <a:ext cx="2286000" cy="445635"/>
            <a:chOff x="6342742" y="3083057"/>
            <a:chExt cx="2286000" cy="445635"/>
          </a:xfrm>
        </p:grpSpPr>
        <p:cxnSp>
          <p:nvCxnSpPr>
            <p:cNvPr id="10" name="Straight Arrow Connector 9"/>
            <p:cNvCxnSpPr/>
            <p:nvPr/>
          </p:nvCxnSpPr>
          <p:spPr>
            <a:xfrm>
              <a:off x="6342742" y="3526975"/>
              <a:ext cx="228600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7315200" y="308305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a:rPr>
                            </m:ctrlPr>
                          </m:sSubPr>
                          <m:e>
                            <m:acc>
                              <m:accPr>
                                <m:chr m:val="⃗"/>
                                <m:ctrlPr>
                                  <a:rPr lang="en-US" sz="2000" i="1" smtClean="0">
                                    <a:solidFill>
                                      <a:srgbClr val="FF0000"/>
                                    </a:solidFill>
                                    <a:latin typeface="Cambria Math"/>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1</m:t>
                            </m:r>
                          </m:sub>
                        </m:sSub>
                      </m:oMath>
                    </m:oMathPara>
                  </a14:m>
                  <a:endParaRPr lang="en-US" sz="2000">
                    <a:solidFill>
                      <a:srgbClr val="FF000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315200" y="3083057"/>
                  <a:ext cx="597424" cy="445635"/>
                </a:xfrm>
                <a:prstGeom prst="rect">
                  <a:avLst/>
                </a:prstGeom>
                <a:blipFill rotWithShape="1">
                  <a:blip r:embed="rId5"/>
                </a:blipFill>
              </p:spPr>
              <p:txBody>
                <a:bodyPr/>
                <a:lstStyle/>
                <a:p>
                  <a:r>
                    <a:rPr lang="en-US" altLang="en-US">
                      <a:noFill/>
                    </a:rPr>
                    <a:t> </a:t>
                  </a:r>
                </a:p>
              </p:txBody>
            </p:sp>
          </mc:Fallback>
        </mc:AlternateContent>
      </p:grpSp>
      <p:grpSp>
        <p:nvGrpSpPr>
          <p:cNvPr id="32" name="Group 31"/>
          <p:cNvGrpSpPr/>
          <p:nvPr/>
        </p:nvGrpSpPr>
        <p:grpSpPr>
          <a:xfrm>
            <a:off x="8098830" y="1284486"/>
            <a:ext cx="597424" cy="2257003"/>
            <a:chOff x="5795328" y="1294836"/>
            <a:chExt cx="597424" cy="2257003"/>
          </a:xfrm>
        </p:grpSpPr>
        <p:cxnSp>
          <p:nvCxnSpPr>
            <p:cNvPr id="33" name="Straight Arrow Connector 32"/>
            <p:cNvCxnSpPr/>
            <p:nvPr/>
          </p:nvCxnSpPr>
          <p:spPr>
            <a:xfrm flipV="1">
              <a:off x="6288956" y="1294836"/>
              <a:ext cx="0" cy="225700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a:rPr>
                            </m:ctrlPr>
                          </m:sSubPr>
                          <m:e>
                            <m:acc>
                              <m:accPr>
                                <m:chr m:val="⃗"/>
                                <m:ctrlPr>
                                  <a:rPr lang="en-US" sz="2000" i="1" smtClean="0">
                                    <a:solidFill>
                                      <a:srgbClr val="FF0000"/>
                                    </a:solidFill>
                                    <a:latin typeface="Cambria Math"/>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2</m:t>
                            </m:r>
                          </m:sub>
                        </m:sSub>
                      </m:oMath>
                    </m:oMathPara>
                  </a14:m>
                  <a:endParaRPr lang="en-US" sz="2000">
                    <a:solidFill>
                      <a:srgbClr val="FF000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rotWithShape="1">
                  <a:blip r:embed="rId6"/>
                </a:blipFill>
              </p:spPr>
              <p:txBody>
                <a:bodyPr/>
                <a:lstStyle/>
                <a:p>
                  <a:r>
                    <a:rPr lang="en-US" altLang="en-US">
                      <a:noFill/>
                    </a:rPr>
                    <a:t> </a:t>
                  </a:r>
                </a:p>
              </p:txBody>
            </p:sp>
          </mc:Fallback>
        </mc:AlternateContent>
      </p:grpSp>
      <p:grpSp>
        <p:nvGrpSpPr>
          <p:cNvPr id="38" name="Group 37"/>
          <p:cNvGrpSpPr/>
          <p:nvPr/>
        </p:nvGrpSpPr>
        <p:grpSpPr>
          <a:xfrm>
            <a:off x="6367742" y="1299000"/>
            <a:ext cx="2249774" cy="2227975"/>
            <a:chOff x="5193149" y="1512549"/>
            <a:chExt cx="2249774" cy="2227975"/>
          </a:xfrm>
        </p:grpSpPr>
        <p:cxnSp>
          <p:nvCxnSpPr>
            <p:cNvPr id="39" name="Straight Arrow Connector 38"/>
            <p:cNvCxnSpPr/>
            <p:nvPr/>
          </p:nvCxnSpPr>
          <p:spPr>
            <a:xfrm flipV="1">
              <a:off x="5193149" y="1512549"/>
              <a:ext cx="2249774" cy="2227975"/>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70C0"/>
                                </a:solidFill>
                                <a:latin typeface="Cambria Math"/>
                              </a:rPr>
                            </m:ctrlPr>
                          </m:accPr>
                          <m:e>
                            <m:r>
                              <a:rPr lang="en-US" sz="2000" b="0" i="1" smtClean="0">
                                <a:solidFill>
                                  <a:srgbClr val="0070C0"/>
                                </a:solidFill>
                                <a:latin typeface="Cambria Math" panose="02040503050406030204" pitchFamily="18" charset="0"/>
                              </a:rPr>
                              <m:t>𝑑</m:t>
                            </m:r>
                          </m:e>
                        </m:acc>
                      </m:oMath>
                    </m:oMathPara>
                  </a14:m>
                  <a:endParaRPr lang="en-US" sz="2000">
                    <a:solidFill>
                      <a:srgbClr val="0070C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rotWithShape="1">
                  <a:blip r:embed="rId7"/>
                </a:blipFill>
              </p:spPr>
              <p:txBody>
                <a:bodyPr/>
                <a:lstStyle/>
                <a:p>
                  <a:r>
                    <a:rPr lang="en-US" altLang="en-US">
                      <a:noFill/>
                    </a:rPr>
                    <a:t> </a:t>
                  </a:r>
                </a:p>
              </p:txBody>
            </p:sp>
          </mc:Fallback>
        </mc:AlternateContent>
      </p:grpSp>
      <mc:AlternateContent xmlns:mc="http://schemas.openxmlformats.org/markup-compatibility/2006" xmlns:a14="http://schemas.microsoft.com/office/drawing/2010/main">
        <mc:Choice Requires="a14">
          <p:sp>
            <p:nvSpPr>
              <p:cNvPr id="44" name="TextBox 43"/>
              <p:cNvSpPr txBox="1"/>
              <p:nvPr/>
            </p:nvSpPr>
            <p:spPr>
              <a:xfrm>
                <a:off x="6969921" y="4515750"/>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70C0"/>
                              </a:solidFill>
                              <a:latin typeface="Cambria Math"/>
                            </a:rPr>
                          </m:ctrlPr>
                        </m:accPr>
                        <m:e>
                          <m:r>
                            <a:rPr lang="en-US" sz="2000" b="1" i="1" smtClean="0">
                              <a:solidFill>
                                <a:srgbClr val="0070C0"/>
                              </a:solidFill>
                              <a:latin typeface="Cambria Math" panose="02040503050406030204" pitchFamily="18" charset="0"/>
                            </a:rPr>
                            <m:t>𝒅</m:t>
                          </m:r>
                        </m:e>
                      </m:acc>
                      <m:sSub>
                        <m:sSubPr>
                          <m:ctrlPr>
                            <a:rPr lang="en-US" sz="2000" b="1" i="1">
                              <a:solidFill>
                                <a:srgbClr val="0070C0"/>
                              </a:solidFill>
                              <a:latin typeface="Cambria Math"/>
                            </a:rPr>
                          </m:ctrlPr>
                        </m:sSubPr>
                        <m:e>
                          <m:r>
                            <a:rPr lang="en-US" sz="2000" b="1" i="1" smtClean="0">
                              <a:solidFill>
                                <a:srgbClr val="0070C0"/>
                              </a:solidFill>
                              <a:latin typeface="Cambria Math" panose="02040503050406030204" pitchFamily="18" charset="0"/>
                            </a:rPr>
                            <m:t>=</m:t>
                          </m:r>
                          <m:acc>
                            <m:accPr>
                              <m:chr m:val="⃗"/>
                              <m:ctrlPr>
                                <a:rPr lang="en-US" sz="2000" b="1" i="1">
                                  <a:solidFill>
                                    <a:srgbClr val="0070C0"/>
                                  </a:solidFill>
                                  <a:latin typeface="Cambria Math"/>
                                </a:rPr>
                              </m:ctrlPr>
                            </m:accPr>
                            <m:e>
                              <m:r>
                                <a:rPr lang="en-US" sz="2000" b="1" i="1">
                                  <a:solidFill>
                                    <a:srgbClr val="0070C0"/>
                                  </a:solidFill>
                                  <a:latin typeface="Cambria Math" panose="02040503050406030204" pitchFamily="18" charset="0"/>
                                </a:rPr>
                                <m:t>𝒅</m:t>
                              </m:r>
                            </m:e>
                          </m:acc>
                        </m:e>
                        <m:sub>
                          <m:r>
                            <a:rPr lang="en-US" sz="2000" b="1" i="1">
                              <a:solidFill>
                                <a:srgbClr val="0070C0"/>
                              </a:solidFill>
                              <a:latin typeface="Cambria Math" panose="02040503050406030204" pitchFamily="18" charset="0"/>
                            </a:rPr>
                            <m:t>𝟏</m:t>
                          </m:r>
                        </m:sub>
                      </m:sSub>
                      <m:r>
                        <a:rPr lang="en-US" sz="2000" b="1" i="1" smtClean="0">
                          <a:solidFill>
                            <a:srgbClr val="0070C0"/>
                          </a:solidFill>
                          <a:latin typeface="Cambria Math" panose="02040503050406030204" pitchFamily="18" charset="0"/>
                        </a:rPr>
                        <m:t>+ </m:t>
                      </m:r>
                      <m:sSub>
                        <m:sSubPr>
                          <m:ctrlPr>
                            <a:rPr lang="en-US" sz="2000" b="1" i="1">
                              <a:solidFill>
                                <a:srgbClr val="0070C0"/>
                              </a:solidFill>
                              <a:latin typeface="Cambria Math"/>
                            </a:rPr>
                          </m:ctrlPr>
                        </m:sSubPr>
                        <m:e>
                          <m:acc>
                            <m:accPr>
                              <m:chr m:val="⃗"/>
                              <m:ctrlPr>
                                <a:rPr lang="en-US" sz="2000" b="1" i="1">
                                  <a:solidFill>
                                    <a:srgbClr val="0070C0"/>
                                  </a:solidFill>
                                  <a:latin typeface="Cambria Math"/>
                                </a:rPr>
                              </m:ctrlPr>
                            </m:accPr>
                            <m:e>
                              <m:r>
                                <a:rPr lang="en-US" sz="2000" b="1" i="1">
                                  <a:solidFill>
                                    <a:srgbClr val="0070C0"/>
                                  </a:solidFill>
                                  <a:latin typeface="Cambria Math" panose="02040503050406030204" pitchFamily="18" charset="0"/>
                                </a:rPr>
                                <m:t>𝒅</m:t>
                              </m:r>
                            </m:e>
                          </m:acc>
                        </m:e>
                        <m:sub>
                          <m:r>
                            <a:rPr lang="en-US" sz="2000" b="1" i="1" smtClean="0">
                              <a:solidFill>
                                <a:srgbClr val="0070C0"/>
                              </a:solidFill>
                              <a:latin typeface="Cambria Math" panose="02040503050406030204" pitchFamily="18" charset="0"/>
                            </a:rPr>
                            <m:t>𝟐</m:t>
                          </m:r>
                        </m:sub>
                      </m:sSub>
                    </m:oMath>
                  </m:oMathPara>
                </a14:m>
                <a:endParaRPr lang="en-US" sz="2000" b="1">
                  <a:solidFill>
                    <a:srgbClr val="0070C0"/>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6969921" y="4515750"/>
                <a:ext cx="1647596" cy="445635"/>
              </a:xfrm>
              <a:prstGeom prst="rect">
                <a:avLst/>
              </a:prstGeom>
              <a:blipFill rotWithShape="1">
                <a:blip r:embed="rId8"/>
                <a:stretch>
                  <a:fillRect l="-588" t="-2197" r="-544" b="-2108"/>
                </a:stretch>
              </a:blipFill>
              <a:ln w="19050">
                <a:solidFill>
                  <a:schemeClr val="tx2">
                    <a:lumMod val="50000"/>
                  </a:schemeClr>
                </a:solidFill>
              </a:ln>
            </p:spPr>
            <p:txBody>
              <a:bodyPr/>
              <a:lstStyle/>
              <a:p>
                <a:r>
                  <a:rPr lang="en-US" altLang="en-US">
                    <a:noFill/>
                  </a:rPr>
                  <a:t> </a:t>
                </a:r>
              </a:p>
            </p:txBody>
          </p:sp>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1000"/>
                                        <p:tgtEl>
                                          <p:spTgt spid="44"/>
                                        </p:tgtEl>
                                      </p:cBhvr>
                                    </p:animEffect>
                                    <p:anim calcmode="lin" valueType="num">
                                      <p:cBhvr>
                                        <p:cTn id="79" dur="1000" fill="hold"/>
                                        <p:tgtEl>
                                          <p:spTgt spid="44"/>
                                        </p:tgtEl>
                                        <p:attrNameLst>
                                          <p:attrName>ppt_x</p:attrName>
                                        </p:attrNameLst>
                                      </p:cBhvr>
                                      <p:tavLst>
                                        <p:tav tm="0">
                                          <p:val>
                                            <p:strVal val="#ppt_x"/>
                                          </p:val>
                                        </p:tav>
                                        <p:tav tm="100000">
                                          <p:val>
                                            <p:strVal val="#ppt_x"/>
                                          </p:val>
                                        </p:tav>
                                      </p:tavLst>
                                    </p:anim>
                                    <p:anim calcmode="lin" valueType="num">
                                      <p:cBhvr>
                                        <p:cTn id="8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6" grpId="0"/>
      <p:bldP spid="20" grpId="0"/>
      <p:bldP spid="24" grpId="0"/>
      <p:bldP spid="25" grpId="0"/>
      <p:bldP spid="27" grpId="0"/>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28" name="Google Shape;66;p13"/>
          <p:cNvSpPr txBox="1"/>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p:cNvGrpSpPr/>
          <p:nvPr/>
        </p:nvGrpSpPr>
        <p:grpSpPr>
          <a:xfrm>
            <a:off x="3974394" y="692150"/>
            <a:ext cx="1620969" cy="1621134"/>
            <a:chOff x="3974394" y="692150"/>
            <a:chExt cx="1620969" cy="1621134"/>
          </a:xfrm>
        </p:grpSpPr>
        <p:sp>
          <p:nvSpPr>
            <p:cNvPr id="4" name="Arrow: Circular 3"/>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 name="Freeform: Shape 4"/>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3100" b="1" i="0" u="none" strike="noStrike" kern="1200" cap="none" spc="0" normalizeH="0" baseline="0" noProof="0">
                  <a:ln>
                    <a:noFill/>
                  </a:ln>
                  <a:solidFill>
                    <a:srgbClr val="002060"/>
                  </a:solidFill>
                  <a:effectLst/>
                  <a:uLnTx/>
                  <a:uFillTx/>
                  <a:latin typeface="Arial" panose="020B0604020202020204"/>
                  <a:ea typeface="+mn-ea"/>
                  <a:cs typeface="+mn-cs"/>
                  <a:sym typeface="Arial" panose="020B0604020202020204"/>
                </a:rPr>
                <a:t>I</a:t>
              </a:r>
            </a:p>
          </p:txBody>
        </p:sp>
      </p:grpSp>
      <p:grpSp>
        <p:nvGrpSpPr>
          <p:cNvPr id="16" name="Group 15"/>
          <p:cNvGrpSpPr/>
          <p:nvPr/>
        </p:nvGrpSpPr>
        <p:grpSpPr>
          <a:xfrm>
            <a:off x="3524075" y="1623732"/>
            <a:ext cx="1620969" cy="1621134"/>
            <a:chOff x="3524075" y="1623732"/>
            <a:chExt cx="1620969" cy="1621134"/>
          </a:xfrm>
        </p:grpSpPr>
        <p:sp>
          <p:nvSpPr>
            <p:cNvPr id="6" name="Shape 5"/>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7" name="Freeform: Shape 6"/>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3100" b="1" i="0" u="none" strike="noStrike" kern="1200" cap="none" spc="0" normalizeH="0" baseline="0" noProof="0">
                  <a:ln>
                    <a:noFill/>
                  </a:ln>
                  <a:solidFill>
                    <a:srgbClr val="002060"/>
                  </a:solidFill>
                  <a:effectLst/>
                  <a:uLnTx/>
                  <a:uFillTx/>
                  <a:latin typeface="Arial" panose="020B0604020202020204"/>
                  <a:ea typeface="+mn-ea"/>
                  <a:cs typeface="+mn-cs"/>
                  <a:sym typeface="Arial" panose="020B0604020202020204"/>
                </a:rPr>
                <a:t>II</a:t>
              </a:r>
            </a:p>
          </p:txBody>
        </p:sp>
      </p:grpSp>
      <p:grpSp>
        <p:nvGrpSpPr>
          <p:cNvPr id="17" name="Group 16"/>
          <p:cNvGrpSpPr/>
          <p:nvPr/>
        </p:nvGrpSpPr>
        <p:grpSpPr>
          <a:xfrm>
            <a:off x="3974394" y="2558754"/>
            <a:ext cx="1620969" cy="1621134"/>
            <a:chOff x="3974394" y="2558754"/>
            <a:chExt cx="1620969" cy="1621134"/>
          </a:xfrm>
        </p:grpSpPr>
        <p:sp>
          <p:nvSpPr>
            <p:cNvPr id="9" name="Arrow: Circular 8"/>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3100" b="1" i="0" u="none" strike="noStrike" kern="1200" cap="none" spc="0" normalizeH="0" baseline="0" noProof="0">
                  <a:ln>
                    <a:noFill/>
                  </a:ln>
                  <a:solidFill>
                    <a:srgbClr val="002060"/>
                  </a:solidFill>
                  <a:effectLst/>
                  <a:uLnTx/>
                  <a:uFillTx/>
                  <a:latin typeface="Arial" panose="020B0604020202020204"/>
                  <a:ea typeface="+mn-ea"/>
                  <a:cs typeface="+mn-cs"/>
                  <a:sym typeface="Arial" panose="020B0604020202020204"/>
                </a:rPr>
                <a:t>III</a:t>
              </a:r>
            </a:p>
          </p:txBody>
        </p:sp>
      </p:grpSp>
      <p:grpSp>
        <p:nvGrpSpPr>
          <p:cNvPr id="18" name="Group 17"/>
          <p:cNvGrpSpPr/>
          <p:nvPr/>
        </p:nvGrpSpPr>
        <p:grpSpPr>
          <a:xfrm>
            <a:off x="3639619" y="3597810"/>
            <a:ext cx="1392616" cy="1393289"/>
            <a:chOff x="3639619" y="3597810"/>
            <a:chExt cx="1392616" cy="1393289"/>
          </a:xfrm>
        </p:grpSpPr>
        <p:sp>
          <p:nvSpPr>
            <p:cNvPr id="12" name="Block Arc 11"/>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3100" b="1" i="0" u="none" strike="noStrike" kern="1200" cap="none" spc="0" normalizeH="0" baseline="0" noProof="0">
                  <a:ln>
                    <a:noFill/>
                  </a:ln>
                  <a:solidFill>
                    <a:srgbClr val="002060"/>
                  </a:solidFill>
                  <a:effectLst/>
                  <a:uLnTx/>
                  <a:uFillTx/>
                  <a:latin typeface="Arial" panose="020B0604020202020204"/>
                  <a:ea typeface="+mn-ea"/>
                  <a:cs typeface="+mn-cs"/>
                  <a:sym typeface="Arial" panose="020B0604020202020204"/>
                </a:rPr>
                <a:t>IV</a:t>
              </a:r>
            </a:p>
          </p:txBody>
        </p:sp>
      </p:grpSp>
      <p:sp>
        <p:nvSpPr>
          <p:cNvPr id="14" name="TextBox 13"/>
          <p:cNvSpPr txBox="1"/>
          <p:nvPr/>
        </p:nvSpPr>
        <p:spPr>
          <a:xfrm>
            <a:off x="5502929" y="1148774"/>
            <a:ext cx="293903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Vị trí của vật chuyển động tại các thời điểm</a:t>
            </a:r>
          </a:p>
        </p:txBody>
      </p:sp>
      <p:sp>
        <p:nvSpPr>
          <p:cNvPr id="21" name="TextBox 20"/>
          <p:cNvSpPr txBox="1"/>
          <p:nvPr/>
        </p:nvSpPr>
        <p:spPr>
          <a:xfrm>
            <a:off x="1371600" y="2212258"/>
            <a:ext cx="226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Độ dịch chuyển</a:t>
            </a:r>
          </a:p>
        </p:txBody>
      </p:sp>
      <p:sp>
        <p:nvSpPr>
          <p:cNvPr id="22" name="TextBox 21"/>
          <p:cNvSpPr txBox="1"/>
          <p:nvPr/>
        </p:nvSpPr>
        <p:spPr>
          <a:xfrm>
            <a:off x="5502929" y="2861489"/>
            <a:ext cx="293903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Phân biệt độ dịch chuyển và quãng đường đi được</a:t>
            </a:r>
          </a:p>
        </p:txBody>
      </p:sp>
      <p:sp>
        <p:nvSpPr>
          <p:cNvPr id="23" name="TextBox 22"/>
          <p:cNvSpPr txBox="1"/>
          <p:nvPr/>
        </p:nvSpPr>
        <p:spPr>
          <a:xfrm>
            <a:off x="1371600" y="3951043"/>
            <a:ext cx="215247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Tổng hợp độ dịch chuyển</a:t>
            </a:r>
          </a:p>
        </p:txBody>
      </p:sp>
      <p:sp>
        <p:nvSpPr>
          <p:cNvPr id="24" name="Rectangle: Rounded Corners 23"/>
          <p:cNvSpPr/>
          <p:nvPr/>
        </p:nvSpPr>
        <p:spPr>
          <a:xfrm>
            <a:off x="3306105" y="-49246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5431492" y="1937436"/>
            <a:ext cx="3465767" cy="780981"/>
          </a:xfrm>
          <a:prstGeom prst="rect">
            <a:avLst/>
          </a:prstGeom>
        </p:spPr>
      </p:pic>
      <p:pic>
        <p:nvPicPr>
          <p:cNvPr id="19" name="Picture 18"/>
          <p:cNvPicPr>
            <a:picLocks noChangeAspect="1"/>
          </p:cNvPicPr>
          <p:nvPr/>
        </p:nvPicPr>
        <p:blipFill>
          <a:blip r:embed="rId5"/>
          <a:stretch>
            <a:fillRect/>
          </a:stretch>
        </p:blipFill>
        <p:spPr>
          <a:xfrm>
            <a:off x="101600" y="2664507"/>
            <a:ext cx="3658277" cy="925135"/>
          </a:xfrm>
          <a:prstGeom prst="rect">
            <a:avLst/>
          </a:prstGeom>
        </p:spPr>
      </p:pic>
      <p:sp>
        <p:nvSpPr>
          <p:cNvPr id="41" name="TextBox 40"/>
          <p:cNvSpPr txBox="1"/>
          <p:nvPr/>
        </p:nvSpPr>
        <p:spPr>
          <a:xfrm>
            <a:off x="5547604" y="3893835"/>
            <a:ext cx="3349655" cy="923330"/>
          </a:xfrm>
          <a:prstGeom prst="rect">
            <a:avLst/>
          </a:prstGeom>
          <a:noFill/>
          <a:ln w="28575">
            <a:solidFill>
              <a:schemeClr val="tx2">
                <a:lumMod val="50000"/>
              </a:schemeClr>
            </a:solidFill>
            <a:prstDash val="sysDot"/>
          </a:ln>
        </p:spPr>
        <p:txBody>
          <a:bodyPr wrap="square">
            <a:spAutoFit/>
          </a:bodyPr>
          <a:lstStyle/>
          <a:p>
            <a:pPr algn="just"/>
            <a:r>
              <a:rPr lang="en-U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Độ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1800" dirty="0">
              <a:solidFill>
                <a:srgbClr val="00206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2" name="TextBox 41"/>
              <p:cNvSpPr txBox="1"/>
              <p:nvPr/>
            </p:nvSpPr>
            <p:spPr>
              <a:xfrm>
                <a:off x="1371600" y="4661831"/>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a:rPr>
                          </m:ctrlPr>
                        </m:accPr>
                        <m:e>
                          <m:r>
                            <a:rPr lang="en-US" sz="2000" b="1" i="1" smtClean="0">
                              <a:solidFill>
                                <a:srgbClr val="002060"/>
                              </a:solidFill>
                              <a:latin typeface="Cambria Math" panose="02040503050406030204" pitchFamily="18" charset="0"/>
                            </a:rPr>
                            <m:t>𝒅</m:t>
                          </m:r>
                        </m:e>
                      </m:acc>
                      <m:sSub>
                        <m:sSubPr>
                          <m:ctrlPr>
                            <a:rPr lang="en-US" sz="2000" b="1" i="1">
                              <a:solidFill>
                                <a:srgbClr val="002060"/>
                              </a:solidFill>
                              <a:latin typeface="Cambria Math"/>
                            </a:rPr>
                          </m:ctrlPr>
                        </m:sSubPr>
                        <m:e>
                          <m:r>
                            <a:rPr lang="en-US" sz="2000" b="1" i="1" smtClean="0">
                              <a:solidFill>
                                <a:srgbClr val="002060"/>
                              </a:solidFill>
                              <a:latin typeface="Cambria Math" panose="02040503050406030204" pitchFamily="18" charset="0"/>
                            </a:rPr>
                            <m:t>=</m:t>
                          </m:r>
                          <m:acc>
                            <m:accPr>
                              <m:chr m:val="⃗"/>
                              <m:ctrlPr>
                                <a:rPr lang="en-US" sz="2000" b="1" i="1">
                                  <a:solidFill>
                                    <a:srgbClr val="002060"/>
                                  </a:solidFill>
                                  <a:latin typeface="Cambria Math"/>
                                </a:rPr>
                              </m:ctrlPr>
                            </m:accPr>
                            <m:e>
                              <m:r>
                                <a:rPr lang="en-US" sz="2000" b="1" i="1">
                                  <a:solidFill>
                                    <a:srgbClr val="002060"/>
                                  </a:solidFill>
                                  <a:latin typeface="Cambria Math" panose="02040503050406030204" pitchFamily="18" charset="0"/>
                                </a:rPr>
                                <m:t>𝒅</m:t>
                              </m:r>
                            </m:e>
                          </m:acc>
                        </m:e>
                        <m:sub>
                          <m:r>
                            <a:rPr lang="en-US" sz="2000" b="1" i="1">
                              <a:solidFill>
                                <a:srgbClr val="002060"/>
                              </a:solidFill>
                              <a:latin typeface="Cambria Math" panose="02040503050406030204" pitchFamily="18" charset="0"/>
                            </a:rPr>
                            <m:t>𝟏</m:t>
                          </m:r>
                        </m:sub>
                      </m:sSub>
                      <m:r>
                        <a:rPr lang="en-US" sz="2000" b="1" i="1" smtClean="0">
                          <a:solidFill>
                            <a:srgbClr val="002060"/>
                          </a:solidFill>
                          <a:latin typeface="Cambria Math" panose="02040503050406030204" pitchFamily="18" charset="0"/>
                        </a:rPr>
                        <m:t>+ </m:t>
                      </m:r>
                      <m:sSub>
                        <m:sSubPr>
                          <m:ctrlPr>
                            <a:rPr lang="en-US" sz="2000" b="1" i="1">
                              <a:solidFill>
                                <a:srgbClr val="002060"/>
                              </a:solidFill>
                              <a:latin typeface="Cambria Math"/>
                            </a:rPr>
                          </m:ctrlPr>
                        </m:sSubPr>
                        <m:e>
                          <m:acc>
                            <m:accPr>
                              <m:chr m:val="⃗"/>
                              <m:ctrlPr>
                                <a:rPr lang="en-US" sz="2000" b="1" i="1">
                                  <a:solidFill>
                                    <a:srgbClr val="002060"/>
                                  </a:solidFill>
                                  <a:latin typeface="Cambria Math"/>
                                </a:rPr>
                              </m:ctrlPr>
                            </m:accPr>
                            <m:e>
                              <m:r>
                                <a:rPr lang="en-US" sz="2000" b="1" i="1">
                                  <a:solidFill>
                                    <a:srgbClr val="002060"/>
                                  </a:solidFill>
                                  <a:latin typeface="Cambria Math" panose="02040503050406030204" pitchFamily="18" charset="0"/>
                                </a:rPr>
                                <m:t>𝒅</m:t>
                              </m:r>
                            </m:e>
                          </m:acc>
                        </m:e>
                        <m:sub>
                          <m:r>
                            <a:rPr lang="en-US" sz="2000" b="1" i="1" smtClean="0">
                              <a:solidFill>
                                <a:srgbClr val="002060"/>
                              </a:solidFill>
                              <a:latin typeface="Cambria Math" panose="02040503050406030204" pitchFamily="18" charset="0"/>
                            </a:rPr>
                            <m:t>𝟐</m:t>
                          </m:r>
                        </m:sub>
                      </m:sSub>
                    </m:oMath>
                  </m:oMathPara>
                </a14:m>
                <a:endParaRPr lang="en-US" sz="2000" b="1">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371600" y="4661831"/>
                <a:ext cx="1647596" cy="445635"/>
              </a:xfrm>
              <a:prstGeom prst="rect">
                <a:avLst/>
              </a:prstGeom>
              <a:blipFill rotWithShape="1">
                <a:blip r:embed="rId6"/>
                <a:stretch>
                  <a:fillRect l="-578" t="-2204" r="-553" b="-2101"/>
                </a:stretch>
              </a:blipFill>
              <a:ln w="19050">
                <a:solidFill>
                  <a:schemeClr val="tx2">
                    <a:lumMod val="50000"/>
                  </a:schemeClr>
                </a:solidFill>
              </a:ln>
            </p:spPr>
            <p:txBody>
              <a:bodyPr/>
              <a:lstStyle/>
              <a:p>
                <a:r>
                  <a:rPr lang="en-US" altLang="en-US">
                    <a:noFill/>
                  </a:rPr>
                  <a:t> </a:t>
                </a:r>
              </a:p>
            </p:txBody>
          </p:sp>
        </mc:Fallback>
      </mc:AlternateContent>
      <p:sp>
        <p:nvSpPr>
          <p:cNvPr id="43" name="TextBox 42"/>
          <p:cNvSpPr txBox="1"/>
          <p:nvPr/>
        </p:nvSpPr>
        <p:spPr>
          <a:xfrm>
            <a:off x="739418" y="5258644"/>
            <a:ext cx="7792129" cy="400110"/>
          </a:xfrm>
          <a:prstGeom prst="rect">
            <a:avLst/>
          </a:prstGeom>
          <a:noFill/>
        </p:spPr>
        <p:txBody>
          <a:bodyPr wrap="square">
            <a:spAutoFit/>
          </a:bodyPr>
          <a:lstStyle/>
          <a:p>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0.70"/>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70" y="178594"/>
            <a:ext cx="2852449" cy="2136584"/>
          </a:xfrm>
          <a:prstGeom prst="rect">
            <a:avLst/>
          </a:prstGeom>
        </p:spPr>
      </p:pic>
      <p:sp>
        <p:nvSpPr>
          <p:cNvPr id="4" name="Rectangle: Rounded Corners 3"/>
          <p:cNvSpPr/>
          <p:nvPr/>
        </p:nvSpPr>
        <p:spPr>
          <a:xfrm>
            <a:off x="3643313" y="671995"/>
            <a:ext cx="3800475" cy="747031"/>
          </a:xfrm>
          <a:custGeom>
            <a:avLst/>
            <a:gdLst>
              <a:gd name="connsiteX0" fmla="*/ 0 w 3800475"/>
              <a:gd name="connsiteY0" fmla="*/ 124508 h 747031"/>
              <a:gd name="connsiteX1" fmla="*/ 124508 w 3800475"/>
              <a:gd name="connsiteY1" fmla="*/ 0 h 747031"/>
              <a:gd name="connsiteX2" fmla="*/ 609874 w 3800475"/>
              <a:gd name="connsiteY2" fmla="*/ 0 h 747031"/>
              <a:gd name="connsiteX3" fmla="*/ 1272813 w 3800475"/>
              <a:gd name="connsiteY3" fmla="*/ 0 h 747031"/>
              <a:gd name="connsiteX4" fmla="*/ 1793694 w 3800475"/>
              <a:gd name="connsiteY4" fmla="*/ 0 h 747031"/>
              <a:gd name="connsiteX5" fmla="*/ 2421118 w 3800475"/>
              <a:gd name="connsiteY5" fmla="*/ 0 h 747031"/>
              <a:gd name="connsiteX6" fmla="*/ 2906484 w 3800475"/>
              <a:gd name="connsiteY6" fmla="*/ 0 h 747031"/>
              <a:gd name="connsiteX7" fmla="*/ 3675967 w 3800475"/>
              <a:gd name="connsiteY7" fmla="*/ 0 h 747031"/>
              <a:gd name="connsiteX8" fmla="*/ 3800475 w 3800475"/>
              <a:gd name="connsiteY8" fmla="*/ 124508 h 747031"/>
              <a:gd name="connsiteX9" fmla="*/ 3800475 w 3800475"/>
              <a:gd name="connsiteY9" fmla="*/ 622523 h 747031"/>
              <a:gd name="connsiteX10" fmla="*/ 3675967 w 3800475"/>
              <a:gd name="connsiteY10" fmla="*/ 747031 h 747031"/>
              <a:gd name="connsiteX11" fmla="*/ 3119572 w 3800475"/>
              <a:gd name="connsiteY11" fmla="*/ 747031 h 747031"/>
              <a:gd name="connsiteX12" fmla="*/ 2634206 w 3800475"/>
              <a:gd name="connsiteY12" fmla="*/ 747031 h 747031"/>
              <a:gd name="connsiteX13" fmla="*/ 1971267 w 3800475"/>
              <a:gd name="connsiteY13" fmla="*/ 747031 h 747031"/>
              <a:gd name="connsiteX14" fmla="*/ 1379357 w 3800475"/>
              <a:gd name="connsiteY14" fmla="*/ 747031 h 747031"/>
              <a:gd name="connsiteX15" fmla="*/ 858476 w 3800475"/>
              <a:gd name="connsiteY15" fmla="*/ 747031 h 747031"/>
              <a:gd name="connsiteX16" fmla="*/ 124508 w 3800475"/>
              <a:gd name="connsiteY16" fmla="*/ 747031 h 747031"/>
              <a:gd name="connsiteX17" fmla="*/ 0 w 3800475"/>
              <a:gd name="connsiteY17" fmla="*/ 622523 h 747031"/>
              <a:gd name="connsiteX18" fmla="*/ 0 w 3800475"/>
              <a:gd name="connsiteY18" fmla="*/ 124508 h 74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0475" h="747031" fill="none" extrusionOk="0">
                <a:moveTo>
                  <a:pt x="0" y="124508"/>
                </a:moveTo>
                <a:cubicBezTo>
                  <a:pt x="-70" y="52693"/>
                  <a:pt x="54316" y="671"/>
                  <a:pt x="124508" y="0"/>
                </a:cubicBezTo>
                <a:cubicBezTo>
                  <a:pt x="342342" y="-21635"/>
                  <a:pt x="441627" y="16758"/>
                  <a:pt x="609874" y="0"/>
                </a:cubicBezTo>
                <a:cubicBezTo>
                  <a:pt x="778121" y="-16758"/>
                  <a:pt x="1029390" y="33674"/>
                  <a:pt x="1272813" y="0"/>
                </a:cubicBezTo>
                <a:cubicBezTo>
                  <a:pt x="1516236" y="-33674"/>
                  <a:pt x="1582022" y="30218"/>
                  <a:pt x="1793694" y="0"/>
                </a:cubicBezTo>
                <a:cubicBezTo>
                  <a:pt x="2005366" y="-30218"/>
                  <a:pt x="2274500" y="3859"/>
                  <a:pt x="2421118" y="0"/>
                </a:cubicBezTo>
                <a:cubicBezTo>
                  <a:pt x="2567736" y="-3859"/>
                  <a:pt x="2740265" y="12322"/>
                  <a:pt x="2906484" y="0"/>
                </a:cubicBezTo>
                <a:cubicBezTo>
                  <a:pt x="3072703" y="-12322"/>
                  <a:pt x="3333828" y="15"/>
                  <a:pt x="3675967" y="0"/>
                </a:cubicBezTo>
                <a:cubicBezTo>
                  <a:pt x="3743508" y="2309"/>
                  <a:pt x="3804496" y="60981"/>
                  <a:pt x="3800475" y="124508"/>
                </a:cubicBezTo>
                <a:cubicBezTo>
                  <a:pt x="3854094" y="240020"/>
                  <a:pt x="3798704" y="442231"/>
                  <a:pt x="3800475" y="622523"/>
                </a:cubicBezTo>
                <a:cubicBezTo>
                  <a:pt x="3798581" y="691238"/>
                  <a:pt x="3753327" y="748826"/>
                  <a:pt x="3675967" y="747031"/>
                </a:cubicBezTo>
                <a:cubicBezTo>
                  <a:pt x="3415073" y="765929"/>
                  <a:pt x="3296812" y="700559"/>
                  <a:pt x="3119572" y="747031"/>
                </a:cubicBezTo>
                <a:cubicBezTo>
                  <a:pt x="2942332" y="793503"/>
                  <a:pt x="2760845" y="709296"/>
                  <a:pt x="2634206" y="747031"/>
                </a:cubicBezTo>
                <a:cubicBezTo>
                  <a:pt x="2507567" y="784766"/>
                  <a:pt x="2166058" y="701237"/>
                  <a:pt x="1971267" y="747031"/>
                </a:cubicBezTo>
                <a:cubicBezTo>
                  <a:pt x="1776476" y="792825"/>
                  <a:pt x="1657807" y="734628"/>
                  <a:pt x="1379357" y="747031"/>
                </a:cubicBezTo>
                <a:cubicBezTo>
                  <a:pt x="1100907" y="759434"/>
                  <a:pt x="1087347" y="688929"/>
                  <a:pt x="858476" y="747031"/>
                </a:cubicBezTo>
                <a:cubicBezTo>
                  <a:pt x="629605" y="805133"/>
                  <a:pt x="307203" y="701687"/>
                  <a:pt x="124508" y="747031"/>
                </a:cubicBezTo>
                <a:cubicBezTo>
                  <a:pt x="43687" y="752898"/>
                  <a:pt x="3875" y="691085"/>
                  <a:pt x="0" y="622523"/>
                </a:cubicBezTo>
                <a:cubicBezTo>
                  <a:pt x="-56034" y="468891"/>
                  <a:pt x="10251" y="230870"/>
                  <a:pt x="0" y="124508"/>
                </a:cubicBezTo>
                <a:close/>
              </a:path>
              <a:path w="3800475" h="747031" stroke="0" extrusionOk="0">
                <a:moveTo>
                  <a:pt x="0" y="124508"/>
                </a:moveTo>
                <a:cubicBezTo>
                  <a:pt x="-1070" y="60941"/>
                  <a:pt x="58621" y="-622"/>
                  <a:pt x="124508" y="0"/>
                </a:cubicBezTo>
                <a:cubicBezTo>
                  <a:pt x="277403" y="-12700"/>
                  <a:pt x="591699" y="15400"/>
                  <a:pt x="716418" y="0"/>
                </a:cubicBezTo>
                <a:cubicBezTo>
                  <a:pt x="841137" y="-15400"/>
                  <a:pt x="1233901" y="60335"/>
                  <a:pt x="1379357" y="0"/>
                </a:cubicBezTo>
                <a:cubicBezTo>
                  <a:pt x="1524813" y="-60335"/>
                  <a:pt x="1723774" y="22767"/>
                  <a:pt x="2042296" y="0"/>
                </a:cubicBezTo>
                <a:cubicBezTo>
                  <a:pt x="2360818" y="-22767"/>
                  <a:pt x="2497073" y="55674"/>
                  <a:pt x="2634206" y="0"/>
                </a:cubicBezTo>
                <a:cubicBezTo>
                  <a:pt x="2771339" y="-55674"/>
                  <a:pt x="3001675" y="8988"/>
                  <a:pt x="3155086" y="0"/>
                </a:cubicBezTo>
                <a:cubicBezTo>
                  <a:pt x="3308497" y="-8988"/>
                  <a:pt x="3421678" y="4151"/>
                  <a:pt x="3675967" y="0"/>
                </a:cubicBezTo>
                <a:cubicBezTo>
                  <a:pt x="3746434" y="5266"/>
                  <a:pt x="3804259" y="68886"/>
                  <a:pt x="3800475" y="124508"/>
                </a:cubicBezTo>
                <a:cubicBezTo>
                  <a:pt x="3853038" y="235193"/>
                  <a:pt x="3744814" y="402716"/>
                  <a:pt x="3800475" y="622523"/>
                </a:cubicBezTo>
                <a:cubicBezTo>
                  <a:pt x="3789242" y="695967"/>
                  <a:pt x="3727867" y="736023"/>
                  <a:pt x="3675967" y="747031"/>
                </a:cubicBezTo>
                <a:cubicBezTo>
                  <a:pt x="3498218" y="779622"/>
                  <a:pt x="3410727" y="699780"/>
                  <a:pt x="3155086" y="747031"/>
                </a:cubicBezTo>
                <a:cubicBezTo>
                  <a:pt x="2899445" y="794282"/>
                  <a:pt x="2722221" y="706617"/>
                  <a:pt x="2563177" y="747031"/>
                </a:cubicBezTo>
                <a:cubicBezTo>
                  <a:pt x="2404133" y="787445"/>
                  <a:pt x="2217864" y="729885"/>
                  <a:pt x="1971267" y="747031"/>
                </a:cubicBezTo>
                <a:cubicBezTo>
                  <a:pt x="1724670" y="764177"/>
                  <a:pt x="1520722" y="704158"/>
                  <a:pt x="1308328" y="747031"/>
                </a:cubicBezTo>
                <a:cubicBezTo>
                  <a:pt x="1095934" y="789904"/>
                  <a:pt x="843132" y="709897"/>
                  <a:pt x="645389" y="747031"/>
                </a:cubicBezTo>
                <a:cubicBezTo>
                  <a:pt x="447646" y="784165"/>
                  <a:pt x="261708" y="695316"/>
                  <a:pt x="124508" y="747031"/>
                </a:cubicBezTo>
                <a:cubicBezTo>
                  <a:pt x="36337" y="751370"/>
                  <a:pt x="1267" y="690023"/>
                  <a:pt x="0" y="622523"/>
                </a:cubicBezTo>
                <a:cubicBezTo>
                  <a:pt x="-51334" y="407280"/>
                  <a:pt x="38737" y="231780"/>
                  <a:pt x="0" y="124508"/>
                </a:cubicBezTo>
                <a:close/>
              </a:path>
            </a:pathLst>
          </a:cu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srgbClr val="EA8C6D">
                    <a:lumMod val="20000"/>
                    <a:lumOff val="80000"/>
                  </a:srgbClr>
                </a:solidFill>
                <a:latin typeface="#9Slide03 Arima Madurai Black" panose="00000A00000000000000" pitchFamily="2" charset="-93"/>
                <a:cs typeface="#9Slide03 Arima Madurai Black" panose="00000A00000000000000" pitchFamily="2" charset="-93"/>
              </a:rPr>
              <a:t>NHIỆM VỤ VỀ NHÀ</a:t>
            </a:r>
          </a:p>
        </p:txBody>
      </p:sp>
      <p:sp>
        <p:nvSpPr>
          <p:cNvPr id="6" name="Rectangle 2"/>
          <p:cNvSpPr>
            <a:spLocks noChangeArrowheads="1"/>
          </p:cNvSpPr>
          <p:nvPr/>
        </p:nvSpPr>
        <p:spPr bwMode="auto">
          <a:xfrm>
            <a:off x="3557588" y="26047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spAutoFit/>
          </a:bodyPr>
          <a:lstStyle/>
          <a:p>
            <a:pPr defTabSz="685800">
              <a:buClrTx/>
            </a:pPr>
            <a:endParaRPr lang="vi-VN" sz="1350" kern="1200">
              <a:latin typeface="Arial" panose="020B0604020202020204" pitchFamily="34" charset="0"/>
              <a:ea typeface="+mn-ea"/>
              <a:cs typeface="+mn-cs"/>
            </a:endParaRPr>
          </a:p>
        </p:txBody>
      </p:sp>
      <p:pic>
        <p:nvPicPr>
          <p:cNvPr id="20481" name="Picture 571" descr="Map&#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b="9161"/>
          <a:stretch>
            <a:fillRect/>
          </a:stretch>
        </p:blipFill>
        <p:spPr bwMode="auto">
          <a:xfrm>
            <a:off x="3643313" y="2430118"/>
            <a:ext cx="3829827" cy="25121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907196" y="1599597"/>
            <a:ext cx="5117875"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algn="ctr" defTabSz="685800" eaLnBrk="0" fontAlgn="base" hangingPunct="0">
              <a:spcBef>
                <a:spcPct val="0"/>
              </a:spcBef>
              <a:spcAft>
                <a:spcPct val="0"/>
              </a:spcAft>
              <a:buClrTx/>
            </a:pPr>
            <a:r>
              <a:rPr lang="vi-VN" altLang="vi-VN" sz="2100" kern="1200">
                <a:solidFill>
                  <a:srgbClr val="C00000"/>
                </a:solidFill>
                <a:latin typeface="#9Slide03 Arima Madurai Black" panose="00000A00000000000000" pitchFamily="2" charset="-93"/>
                <a:ea typeface="Calibri" panose="020F0502020204030204" pitchFamily="34" charset="0"/>
                <a:cs typeface="#9Slide03 Arima Madurai Black" panose="00000A00000000000000" pitchFamily="2" charset="-93"/>
              </a:rPr>
              <a:t>Tính độ dịch chuyển và quãng đường từ nhà em đến trường bằng bản đồ</a:t>
            </a:r>
            <a:endParaRPr lang="vi-VN" altLang="vi-VN" sz="2100" kern="1200">
              <a:solidFill>
                <a:srgbClr val="C00000"/>
              </a:solidFill>
              <a:latin typeface="#9Slide03 Arima Madurai Black" panose="00000A00000000000000" pitchFamily="2" charset="-93"/>
              <a:ea typeface="+mn-ea"/>
              <a:cs typeface="#9Slide03 Arima Madurai Black" panose="00000A00000000000000" pitchFamily="2" charset="-93"/>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ctrTitle"/>
          </p:nvPr>
        </p:nvSpPr>
        <p:spPr>
          <a:xfrm>
            <a:off x="644843" y="1477025"/>
            <a:ext cx="4819786" cy="68077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3200" b="1" dirty="0"/>
              <a:t>CẢM ƠN ĐÃ LẮNG NGHE</a:t>
            </a:r>
            <a:endParaRPr sz="3200" b="1" dirty="0"/>
          </a:p>
        </p:txBody>
      </p:sp>
      <p:pic>
        <p:nvPicPr>
          <p:cNvPr id="421" name="Google Shape;421;p38"/>
          <p:cNvPicPr preferRelativeResize="0"/>
          <p:nvPr/>
        </p:nvPicPr>
        <p:blipFill rotWithShape="1">
          <a:blip r:embed="rId3">
            <a:alphaModFix amt="50000"/>
          </a:blip>
          <a:srcRect t="1630" b="2483"/>
          <a:stretch>
            <a:fillRect/>
          </a:stretch>
        </p:blipFill>
        <p:spPr>
          <a:xfrm>
            <a:off x="5928950" y="918225"/>
            <a:ext cx="2300475" cy="3308876"/>
          </a:xfrm>
          <a:prstGeom prst="rect">
            <a:avLst/>
          </a:prstGeom>
          <a:noFill/>
          <a:ln>
            <a:noFill/>
          </a:ln>
        </p:spPr>
      </p:pic>
      <p:pic>
        <p:nvPicPr>
          <p:cNvPr id="5" name="Picture 4" descr="A person writing on a piece of paper&#10;&#10;Description automatically generated"/>
          <p:cNvPicPr>
            <a:picLocks noChangeAspect="1"/>
          </p:cNvPicPr>
          <p:nvPr/>
        </p:nvPicPr>
        <p:blipFill>
          <a:blip r:embed="rId4"/>
          <a:stretch>
            <a:fillRect/>
          </a:stretch>
        </p:blipFill>
        <p:spPr>
          <a:xfrm>
            <a:off x="5987144" y="1028863"/>
            <a:ext cx="2182152" cy="3085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855852" y="930389"/>
            <a:ext cx="8517470" cy="0"/>
          </a:xfrm>
          <a:prstGeom prst="straightConnector1">
            <a:avLst/>
          </a:prstGeom>
          <a:noFill/>
          <a:ln w="6350" cap="flat" cmpd="sng" algn="ctr">
            <a:solidFill>
              <a:srgbClr val="64D795"/>
            </a:solidFill>
            <a:prstDash val="solid"/>
            <a:miter lim="800000"/>
            <a:tailEnd type="triangle"/>
          </a:ln>
          <a:effectLst/>
        </p:spPr>
      </p:cxnSp>
      <p:sp>
        <p:nvSpPr>
          <p:cNvPr id="3" name="Freeform 4"/>
          <p:cNvSpPr>
            <a:spLocks noChangeArrowheads="1"/>
          </p:cNvSpPr>
          <p:nvPr/>
        </p:nvSpPr>
        <p:spPr bwMode="auto">
          <a:xfrm>
            <a:off x="1508053" y="469084"/>
            <a:ext cx="907256" cy="838361"/>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FEA200"/>
          </a:solidFill>
          <a:ln>
            <a:noFill/>
          </a:ln>
          <a:effectLst/>
        </p:spPr>
        <p:txBody>
          <a:bodyPr wrap="none" anchor="ctr"/>
          <a:lstStyle/>
          <a:p>
            <a:pPr defTabSz="685800">
              <a:buClrTx/>
              <a:defRPr/>
            </a:pPr>
            <a:endParaRPr lang="en-US" sz="1350">
              <a:solidFill>
                <a:srgbClr val="AAAAAA"/>
              </a:solidFill>
              <a:latin typeface="Calibri" panose="020F0502020204030204"/>
              <a:ea typeface="+mn-ea"/>
              <a:cs typeface="+mn-cs"/>
            </a:endParaRPr>
          </a:p>
        </p:txBody>
      </p:sp>
      <p:sp>
        <p:nvSpPr>
          <p:cNvPr id="4" name="Freeform 5"/>
          <p:cNvSpPr>
            <a:spLocks noChangeArrowheads="1"/>
          </p:cNvSpPr>
          <p:nvPr/>
        </p:nvSpPr>
        <p:spPr bwMode="auto">
          <a:xfrm>
            <a:off x="1372320" y="361999"/>
            <a:ext cx="1178719" cy="583766"/>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FEA200"/>
          </a:solidFill>
          <a:ln>
            <a:noFill/>
          </a:ln>
          <a:effectLst/>
        </p:spPr>
        <p:txBody>
          <a:bodyPr wrap="none" anchor="ctr"/>
          <a:lstStyle/>
          <a:p>
            <a:pPr defTabSz="685800">
              <a:buClrTx/>
              <a:defRPr/>
            </a:pPr>
            <a:endParaRPr lang="en-US" sz="1350">
              <a:solidFill>
                <a:srgbClr val="AAAAAA"/>
              </a:solidFill>
              <a:latin typeface="Calibri" panose="020F0502020204030204"/>
              <a:ea typeface="+mn-ea"/>
              <a:cs typeface="+mn-cs"/>
            </a:endParaRPr>
          </a:p>
        </p:txBody>
      </p:sp>
      <p:sp>
        <p:nvSpPr>
          <p:cNvPr id="5" name="TextBox 4"/>
          <p:cNvSpPr txBox="1"/>
          <p:nvPr/>
        </p:nvSpPr>
        <p:spPr>
          <a:xfrm>
            <a:off x="1826907" y="601802"/>
            <a:ext cx="269545" cy="611706"/>
          </a:xfrm>
          <a:prstGeom prst="rect">
            <a:avLst/>
          </a:prstGeom>
          <a:noFill/>
        </p:spPr>
        <p:txBody>
          <a:bodyPr wrap="square" rtlCol="0" anchor="ctr">
            <a:spAutoFit/>
          </a:bodyPr>
          <a:lstStyle/>
          <a:p>
            <a:pPr algn="ctr" defTabSz="685800">
              <a:buClrTx/>
              <a:defRPr/>
            </a:pPr>
            <a:r>
              <a:rPr lang="en-US" sz="3375" kern="1200">
                <a:solidFill>
                  <a:prstClr val="white"/>
                </a:solidFill>
                <a:latin typeface="#9Slide07 IcielBaliho Script" pitchFamily="2" charset="-93"/>
                <a:ea typeface="+mn-ea"/>
                <a:cs typeface="Poppins" pitchFamily="2" charset="77"/>
              </a:rPr>
              <a:t>1</a:t>
            </a:r>
            <a:endParaRPr lang="en-US" sz="3375" kern="1200" dirty="0">
              <a:solidFill>
                <a:prstClr val="white"/>
              </a:solidFill>
              <a:latin typeface="#9Slide07 IcielBaliho Script" pitchFamily="2" charset="-93"/>
              <a:ea typeface="+mn-ea"/>
              <a:cs typeface="Poppins" pitchFamily="2" charset="77"/>
            </a:endParaRPr>
          </a:p>
        </p:txBody>
      </p:sp>
      <p:sp>
        <p:nvSpPr>
          <p:cNvPr id="6" name="Rectangle 5"/>
          <p:cNvSpPr/>
          <p:nvPr/>
        </p:nvSpPr>
        <p:spPr>
          <a:xfrm>
            <a:off x="6765946" y="1485821"/>
            <a:ext cx="1904274" cy="1200329"/>
          </a:xfrm>
          <a:prstGeom prst="rect">
            <a:avLst/>
          </a:prstGeom>
        </p:spPr>
        <p:txBody>
          <a:bodyPr wrap="square">
            <a:spAutoFit/>
          </a:bodyPr>
          <a:lstStyle/>
          <a:p>
            <a:pPr algn="just" defTabSz="685800">
              <a:buClrTx/>
              <a:defRPr/>
            </a:pPr>
            <a:r>
              <a:rPr lang="es-ES" sz="1800" b="1" kern="1200">
                <a:solidFill>
                  <a:srgbClr val="00B050"/>
                </a:solidFill>
                <a:ea typeface="Calibri" panose="020F0502020204030204" pitchFamily="34" charset="0"/>
                <a:cs typeface="Arial" panose="020B0604020202020204" pitchFamily="34" charset="0"/>
              </a:rPr>
              <a:t>Nêu cách đo thời gian đi từ nhà tới trường của em</a:t>
            </a:r>
            <a:endParaRPr lang="en-US" sz="1800" b="1" kern="1200" dirty="0">
              <a:solidFill>
                <a:srgbClr val="00B050"/>
              </a:solidFill>
              <a:ea typeface="Calibri" panose="020F0502020204030204" pitchFamily="34" charset="0"/>
              <a:cs typeface="Arial" panose="020B0604020202020204" pitchFamily="34" charset="0"/>
            </a:endParaRPr>
          </a:p>
        </p:txBody>
      </p:sp>
      <p:sp>
        <p:nvSpPr>
          <p:cNvPr id="7" name="Rectangle 6"/>
          <p:cNvSpPr/>
          <p:nvPr/>
        </p:nvSpPr>
        <p:spPr>
          <a:xfrm>
            <a:off x="357809" y="1390121"/>
            <a:ext cx="2794486" cy="1200329"/>
          </a:xfrm>
          <a:prstGeom prst="rect">
            <a:avLst/>
          </a:prstGeom>
        </p:spPr>
        <p:txBody>
          <a:bodyPr wrap="square">
            <a:spAutoFit/>
          </a:bodyPr>
          <a:lstStyle/>
          <a:p>
            <a:pPr algn="just" defTabSz="685800">
              <a:buClrTx/>
            </a:pPr>
            <a:r>
              <a:rPr lang="pt-BR" sz="1800" b="1" kern="1200">
                <a:solidFill>
                  <a:srgbClr val="00B050"/>
                </a:solidFill>
                <a:ea typeface="Times New Roman" panose="02020603050405020304" pitchFamily="18" charset="0"/>
                <a:cs typeface="Calibri" panose="020F0502020204030204" pitchFamily="34" charset="0"/>
              </a:rPr>
              <a:t>Em đang đứng dưới gốc cây ở gần cổng trường. Hãy chỉ vị trí để bố mẹ đến đón</a:t>
            </a:r>
            <a:endParaRPr lang="vi-VN" sz="1800" b="1" kern="1200" dirty="0">
              <a:solidFill>
                <a:srgbClr val="00B050"/>
              </a:solidFill>
              <a:latin typeface="Arial" panose="020B0604020202020204" pitchFamily="34" charset="0"/>
              <a:ea typeface="+mn-ea"/>
              <a:cs typeface="Calibri" panose="020F0502020204030204" pitchFamily="34" charset="0"/>
            </a:endParaRPr>
          </a:p>
        </p:txBody>
      </p:sp>
      <p:sp>
        <p:nvSpPr>
          <p:cNvPr id="8" name="Rectangle 7"/>
          <p:cNvSpPr/>
          <p:nvPr/>
        </p:nvSpPr>
        <p:spPr>
          <a:xfrm>
            <a:off x="4007623" y="1537813"/>
            <a:ext cx="2090558" cy="923330"/>
          </a:xfrm>
          <a:prstGeom prst="rect">
            <a:avLst/>
          </a:prstGeom>
        </p:spPr>
        <p:txBody>
          <a:bodyPr wrap="square">
            <a:spAutoFit/>
          </a:bodyPr>
          <a:lstStyle/>
          <a:p>
            <a:pPr algn="just" defTabSz="685800">
              <a:buClrTx/>
              <a:defRPr/>
            </a:pPr>
            <a:r>
              <a:rPr lang="en-US" sz="1800" b="1" kern="1200">
                <a:solidFill>
                  <a:srgbClr val="00B050"/>
                </a:solidFill>
                <a:ea typeface="Calibri" panose="020F0502020204030204" pitchFamily="34" charset="0"/>
                <a:cs typeface="Arial" panose="020B0604020202020204" pitchFamily="34" charset="0"/>
              </a:rPr>
              <a:t>Hãy chỉ đường từ nhà tới trường của em</a:t>
            </a:r>
            <a:endParaRPr lang="en-US" sz="1800" b="1" kern="1200" dirty="0">
              <a:solidFill>
                <a:srgbClr val="00B050"/>
              </a:solidFill>
              <a:ea typeface="Calibri" panose="020F0502020204030204" pitchFamily="34" charset="0"/>
              <a:cs typeface="Arial" panose="020B0604020202020204" pitchFamily="34" charset="0"/>
            </a:endParaRPr>
          </a:p>
        </p:txBody>
      </p:sp>
      <p:sp>
        <p:nvSpPr>
          <p:cNvPr id="9" name="Freeform 4"/>
          <p:cNvSpPr>
            <a:spLocks noChangeArrowheads="1"/>
          </p:cNvSpPr>
          <p:nvPr/>
        </p:nvSpPr>
        <p:spPr bwMode="auto">
          <a:xfrm>
            <a:off x="4439923" y="466983"/>
            <a:ext cx="907256" cy="838361"/>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00B0F0"/>
          </a:solidFill>
          <a:ln>
            <a:noFill/>
          </a:ln>
          <a:effectLst/>
        </p:spPr>
        <p:txBody>
          <a:bodyPr wrap="none" anchor="ctr"/>
          <a:lstStyle/>
          <a:p>
            <a:pPr defTabSz="685800">
              <a:buClrTx/>
              <a:defRPr/>
            </a:pPr>
            <a:endParaRPr lang="en-US" sz="1350">
              <a:solidFill>
                <a:srgbClr val="AAAAAA"/>
              </a:solidFill>
              <a:latin typeface="Calibri" panose="020F0502020204030204"/>
              <a:ea typeface="+mn-ea"/>
              <a:cs typeface="+mn-cs"/>
            </a:endParaRPr>
          </a:p>
        </p:txBody>
      </p:sp>
      <p:sp>
        <p:nvSpPr>
          <p:cNvPr id="10" name="Freeform 5"/>
          <p:cNvSpPr>
            <a:spLocks noChangeArrowheads="1"/>
          </p:cNvSpPr>
          <p:nvPr/>
        </p:nvSpPr>
        <p:spPr bwMode="auto">
          <a:xfrm>
            <a:off x="4304190" y="359899"/>
            <a:ext cx="1178719" cy="583766"/>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00B0F0"/>
          </a:solidFill>
          <a:ln>
            <a:noFill/>
          </a:ln>
          <a:effectLst/>
        </p:spPr>
        <p:txBody>
          <a:bodyPr wrap="none" anchor="ctr"/>
          <a:lstStyle/>
          <a:p>
            <a:pPr defTabSz="685800">
              <a:buClrTx/>
              <a:defRPr/>
            </a:pPr>
            <a:endParaRPr lang="en-US" sz="1350">
              <a:solidFill>
                <a:srgbClr val="AAAAAA"/>
              </a:solidFill>
              <a:latin typeface="Calibri" panose="020F0502020204030204"/>
              <a:ea typeface="+mn-ea"/>
              <a:cs typeface="+mn-cs"/>
            </a:endParaRPr>
          </a:p>
        </p:txBody>
      </p:sp>
      <p:sp>
        <p:nvSpPr>
          <p:cNvPr id="11" name="TextBox 10"/>
          <p:cNvSpPr txBox="1"/>
          <p:nvPr/>
        </p:nvSpPr>
        <p:spPr>
          <a:xfrm>
            <a:off x="4783358" y="580310"/>
            <a:ext cx="269545" cy="611706"/>
          </a:xfrm>
          <a:prstGeom prst="rect">
            <a:avLst/>
          </a:prstGeom>
          <a:noFill/>
        </p:spPr>
        <p:txBody>
          <a:bodyPr wrap="square" rtlCol="0" anchor="ctr">
            <a:spAutoFit/>
          </a:bodyPr>
          <a:lstStyle/>
          <a:p>
            <a:pPr algn="ctr" defTabSz="685800">
              <a:buClrTx/>
              <a:defRPr/>
            </a:pPr>
            <a:r>
              <a:rPr lang="en-US" sz="3375" kern="1200">
                <a:solidFill>
                  <a:prstClr val="white"/>
                </a:solidFill>
                <a:latin typeface="#9Slide07 IcielBaliho Script" pitchFamily="2" charset="-93"/>
                <a:ea typeface="+mn-ea"/>
                <a:cs typeface="Poppins" pitchFamily="2" charset="77"/>
              </a:rPr>
              <a:t>2</a:t>
            </a:r>
            <a:endParaRPr lang="en-US" sz="3375" kern="1200" dirty="0">
              <a:solidFill>
                <a:prstClr val="white"/>
              </a:solidFill>
              <a:latin typeface="#9Slide07 IcielBaliho Script" pitchFamily="2" charset="-93"/>
              <a:ea typeface="+mn-ea"/>
              <a:cs typeface="Poppins" pitchFamily="2" charset="77"/>
            </a:endParaRPr>
          </a:p>
        </p:txBody>
      </p:sp>
      <p:sp>
        <p:nvSpPr>
          <p:cNvPr id="12" name="Freeform 4"/>
          <p:cNvSpPr>
            <a:spLocks noChangeArrowheads="1"/>
          </p:cNvSpPr>
          <p:nvPr/>
        </p:nvSpPr>
        <p:spPr bwMode="auto">
          <a:xfrm>
            <a:off x="7065544" y="466983"/>
            <a:ext cx="907256" cy="838361"/>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A5A5A5"/>
          </a:solidFill>
          <a:ln>
            <a:noFill/>
          </a:ln>
          <a:effectLst/>
        </p:spPr>
        <p:txBody>
          <a:bodyPr wrap="none" anchor="ctr"/>
          <a:lstStyle/>
          <a:p>
            <a:pPr defTabSz="685800">
              <a:buClrTx/>
              <a:defRPr/>
            </a:pPr>
            <a:endParaRPr lang="en-US" sz="1350">
              <a:solidFill>
                <a:srgbClr val="AAAAAA"/>
              </a:solidFill>
              <a:latin typeface="Calibri" panose="020F0502020204030204"/>
              <a:ea typeface="+mn-ea"/>
              <a:cs typeface="+mn-cs"/>
            </a:endParaRPr>
          </a:p>
        </p:txBody>
      </p:sp>
      <p:sp>
        <p:nvSpPr>
          <p:cNvPr id="13" name="Freeform 5"/>
          <p:cNvSpPr>
            <a:spLocks noChangeArrowheads="1"/>
          </p:cNvSpPr>
          <p:nvPr/>
        </p:nvSpPr>
        <p:spPr bwMode="auto">
          <a:xfrm>
            <a:off x="6929811" y="359899"/>
            <a:ext cx="1178719" cy="583766"/>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A5A5A5"/>
          </a:solidFill>
          <a:ln>
            <a:noFill/>
          </a:ln>
          <a:effectLst/>
        </p:spPr>
        <p:txBody>
          <a:bodyPr wrap="none" anchor="ctr"/>
          <a:lstStyle/>
          <a:p>
            <a:pPr defTabSz="685800">
              <a:buClrTx/>
              <a:defRPr/>
            </a:pPr>
            <a:endParaRPr lang="en-US" sz="1350">
              <a:solidFill>
                <a:srgbClr val="AAAAAA"/>
              </a:solidFill>
              <a:latin typeface="Calibri" panose="020F0502020204030204"/>
              <a:ea typeface="+mn-ea"/>
              <a:cs typeface="+mn-cs"/>
            </a:endParaRPr>
          </a:p>
        </p:txBody>
      </p:sp>
      <p:sp>
        <p:nvSpPr>
          <p:cNvPr id="14" name="TextBox 13"/>
          <p:cNvSpPr txBox="1"/>
          <p:nvPr/>
        </p:nvSpPr>
        <p:spPr>
          <a:xfrm>
            <a:off x="7384399" y="565587"/>
            <a:ext cx="269545" cy="611706"/>
          </a:xfrm>
          <a:prstGeom prst="rect">
            <a:avLst/>
          </a:prstGeom>
          <a:solidFill>
            <a:srgbClr val="A5A5A5"/>
          </a:solidFill>
        </p:spPr>
        <p:txBody>
          <a:bodyPr wrap="square" rtlCol="0" anchor="ctr">
            <a:spAutoFit/>
          </a:bodyPr>
          <a:lstStyle/>
          <a:p>
            <a:pPr algn="ctr" defTabSz="685800">
              <a:buClrTx/>
              <a:defRPr/>
            </a:pPr>
            <a:r>
              <a:rPr lang="en-US" sz="3375">
                <a:solidFill>
                  <a:prstClr val="white"/>
                </a:solidFill>
                <a:latin typeface="#9Slide07 IcielBaliho Script" pitchFamily="2" charset="-93"/>
                <a:ea typeface="+mn-ea"/>
                <a:cs typeface="Poppins" pitchFamily="2" charset="77"/>
              </a:rPr>
              <a:t>3</a:t>
            </a:r>
            <a:endParaRPr lang="en-US" sz="3375" dirty="0">
              <a:solidFill>
                <a:prstClr val="white"/>
              </a:solidFill>
              <a:latin typeface="#9Slide07 IcielBaliho Script" pitchFamily="2" charset="-93"/>
              <a:ea typeface="+mn-ea"/>
              <a:cs typeface="Poppins" pitchFamily="2" charset="77"/>
            </a:endParaRPr>
          </a:p>
        </p:txBody>
      </p:sp>
      <p:pic>
        <p:nvPicPr>
          <p:cNvPr id="15" name="Picture 2" descr="Hãy tả ngôi trường thân yêu đã gắn bó với em trong nhiều năm qua - Văn 6  (17 mẫu)"/>
          <p:cNvPicPr>
            <a:picLocks noChangeAspect="1" noChangeArrowheads="1"/>
          </p:cNvPicPr>
          <p:nvPr/>
        </p:nvPicPr>
        <p:blipFill rotWithShape="1">
          <a:blip r:embed="rId2">
            <a:extLst>
              <a:ext uri="{28A0092B-C50C-407E-A947-70E740481C1C}">
                <a14:useLocalDpi xmlns:a14="http://schemas.microsoft.com/office/drawing/2010/main" val="0"/>
              </a:ext>
            </a:extLst>
          </a:blip>
          <a:srcRect r="25833"/>
          <a:stretch>
            <a:fillRect/>
          </a:stretch>
        </p:blipFill>
        <p:spPr bwMode="auto">
          <a:xfrm>
            <a:off x="646938" y="2869784"/>
            <a:ext cx="2290075" cy="1677014"/>
          </a:xfrm>
          <a:prstGeom prst="roundRect">
            <a:avLst>
              <a:gd name="adj" fmla="val 8594"/>
            </a:avLst>
          </a:prstGeom>
          <a:solidFill>
            <a:srgbClr val="FFFFFF">
              <a:shade val="85000"/>
            </a:srgbClr>
          </a:solidFill>
          <a:ln>
            <a:noFill/>
          </a:ln>
          <a:effectLst/>
        </p:spPr>
      </p:pic>
      <p:pic>
        <p:nvPicPr>
          <p:cNvPr id="18" name="Picture 17" descr="A picture containing diagram&#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238" y="2714969"/>
            <a:ext cx="2711303" cy="1822034"/>
          </a:xfrm>
          <a:prstGeom prst="rect">
            <a:avLst/>
          </a:prstGeom>
        </p:spPr>
      </p:pic>
      <p:pic>
        <p:nvPicPr>
          <p:cNvPr id="20" name="Picture 19" descr="A picture containing watch, pink, ligh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185" y="2675884"/>
            <a:ext cx="1924035" cy="192403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3" name="Rectangle: Rounded Corners 2"/>
          <p:cNvSpPr/>
          <p:nvPr/>
        </p:nvSpPr>
        <p:spPr>
          <a:xfrm>
            <a:off x="217830"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Em đang đứng dưới gốc cây ở gần cổng trường và chờ bố mẹ lên đón. Hãy nêu cách chỉ vị trí chính xác để bố mẹ đến đón</a:t>
            </a:r>
            <a:endParaRPr lang="vi-VN" dirty="0"/>
          </a:p>
        </p:txBody>
      </p:sp>
      <p:sp>
        <p:nvSpPr>
          <p:cNvPr id="11" name="Rectangle: Rounded Corners 10"/>
          <p:cNvSpPr/>
          <p:nvPr/>
        </p:nvSpPr>
        <p:spPr>
          <a:xfrm>
            <a:off x="2550704" y="5761322"/>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chỉ đường từ trường đến nhà của em</a:t>
            </a:r>
            <a:endParaRPr lang="vi-VN" dirty="0"/>
          </a:p>
        </p:txBody>
      </p:sp>
      <p:sp>
        <p:nvSpPr>
          <p:cNvPr id="13" name="Rectangle: Rounded Corners 12"/>
          <p:cNvSpPr/>
          <p:nvPr/>
        </p:nvSpPr>
        <p:spPr>
          <a:xfrm>
            <a:off x="4885115"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xác định thời điểm khi em đi đến trường</a:t>
            </a:r>
            <a:endParaRPr lang="vi-VN" dirty="0"/>
          </a:p>
        </p:txBody>
      </p:sp>
      <p:sp>
        <p:nvSpPr>
          <p:cNvPr id="15" name="TextBox 14"/>
          <p:cNvSpPr txBox="1"/>
          <p:nvPr/>
        </p:nvSpPr>
        <p:spPr>
          <a:xfrm>
            <a:off x="457117" y="5682222"/>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1</a:t>
            </a:r>
            <a:endParaRPr lang="vi-VN" b="1" dirty="0">
              <a:solidFill>
                <a:schemeClr val="tx2">
                  <a:lumMod val="50000"/>
                </a:schemeClr>
              </a:solidFill>
            </a:endParaRPr>
          </a:p>
        </p:txBody>
      </p:sp>
      <p:sp>
        <p:nvSpPr>
          <p:cNvPr id="16" name="TextBox 15"/>
          <p:cNvSpPr txBox="1"/>
          <p:nvPr/>
        </p:nvSpPr>
        <p:spPr>
          <a:xfrm>
            <a:off x="2887556" y="5767573"/>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2</a:t>
            </a:r>
            <a:endParaRPr lang="vi-VN" b="1" dirty="0">
              <a:solidFill>
                <a:schemeClr val="tx2">
                  <a:lumMod val="50000"/>
                </a:schemeClr>
              </a:solidFill>
            </a:endParaRPr>
          </a:p>
        </p:txBody>
      </p:sp>
      <p:sp>
        <p:nvSpPr>
          <p:cNvPr id="17" name="TextBox 16"/>
          <p:cNvSpPr txBox="1"/>
          <p:nvPr/>
        </p:nvSpPr>
        <p:spPr>
          <a:xfrm>
            <a:off x="5298926" y="5770517"/>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3</a:t>
            </a:r>
            <a:endParaRPr lang="vi-VN" b="1" dirty="0">
              <a:solidFill>
                <a:schemeClr val="tx2">
                  <a:lumMod val="50000"/>
                </a:schemeClr>
              </a:solidFill>
            </a:endParaRPr>
          </a:p>
        </p:txBody>
      </p:sp>
      <p:sp>
        <p:nvSpPr>
          <p:cNvPr id="19" name="TextBox 18"/>
          <p:cNvSpPr txBox="1"/>
          <p:nvPr/>
        </p:nvSpPr>
        <p:spPr>
          <a:xfrm>
            <a:off x="310708" y="1089399"/>
            <a:ext cx="5153696" cy="3465244"/>
          </a:xfrm>
          <a:prstGeom prst="rect">
            <a:avLst/>
          </a:prstGeom>
          <a:noFill/>
          <a:ln>
            <a:solidFill>
              <a:schemeClr val="tx2">
                <a:lumMod val="50000"/>
              </a:schemeClr>
            </a:solidFill>
          </a:ln>
        </p:spPr>
        <p:txBody>
          <a:bodyPr wrap="square">
            <a:spAutoFit/>
          </a:bodyPr>
          <a:lstStyle/>
          <a:p>
            <a:pPr algn="just">
              <a:lnSpc>
                <a:spcPct val="115000"/>
              </a:lnSpc>
            </a:pPr>
            <a:r>
              <a:rPr lang="vi-VN"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p>
          <a:p>
            <a:pPr algn="just">
              <a:lnSpc>
                <a:spcPct val="115000"/>
              </a:lnSpc>
            </a:pPr>
            <a:r>
              <a:rPr lang="vi-VN"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p>
          <a:p>
            <a:pPr algn="just">
              <a:lnSpc>
                <a:spcPct val="115000"/>
              </a:lnSpc>
            </a:pPr>
            <a:r>
              <a:rPr lang="vi-VN"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315" y="985807"/>
            <a:ext cx="3235385" cy="3462821"/>
          </a:xfrm>
          <a:prstGeom prst="rect">
            <a:avLst/>
          </a:prstGeom>
          <a:ln>
            <a:solidFill>
              <a:schemeClr val="tx2">
                <a:lumMod val="50000"/>
              </a:schemeClr>
            </a:solidFill>
          </a:ln>
        </p:spPr>
      </p:pic>
      <p:sp>
        <p:nvSpPr>
          <p:cNvPr id="22" name="Rectangle: Rounded Corners 21"/>
          <p:cNvSpPr/>
          <p:nvPr/>
        </p:nvSpPr>
        <p:spPr>
          <a:xfrm>
            <a:off x="3497944" y="235498"/>
            <a:ext cx="3643790" cy="577302"/>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effectLst/>
                <a:latin typeface="+mj-lt"/>
                <a:ea typeface="Times New Roman" panose="02020603050405020304" pitchFamily="18" charset="0"/>
                <a:cs typeface="Calibri" panose="020F0502020204030204" pitchFamily="34" charset="0"/>
              </a:rPr>
              <a:t>Phiếu học tập số 1</a:t>
            </a:r>
            <a:endParaRPr lang="vi-VN" sz="2800" b="1" dirty="0">
              <a:latin typeface="+mj-lt"/>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sp>
        <p:nvSpPr>
          <p:cNvPr id="14" name="Rectangle: Rounded Corners 13"/>
          <p:cNvSpPr/>
          <p:nvPr/>
        </p:nvSpPr>
        <p:spPr>
          <a:xfrm>
            <a:off x="4178176" y="23549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143" y="985808"/>
            <a:ext cx="2963557" cy="3171884"/>
          </a:xfrm>
          <a:prstGeom prst="rect">
            <a:avLst/>
          </a:prstGeom>
          <a:ln>
            <a:solidFill>
              <a:schemeClr val="tx2">
                <a:lumMod val="50000"/>
              </a:schemeClr>
            </a:solidFill>
          </a:ln>
        </p:spPr>
      </p:pic>
      <p:sp>
        <p:nvSpPr>
          <p:cNvPr id="22" name="TextBox 21"/>
          <p:cNvSpPr txBox="1"/>
          <p:nvPr/>
        </p:nvSpPr>
        <p:spPr>
          <a:xfrm>
            <a:off x="591723" y="1461428"/>
            <a:ext cx="4728116" cy="1054263"/>
          </a:xfrm>
          <a:prstGeom prst="rect">
            <a:avLst/>
          </a:prstGeom>
          <a:noFill/>
        </p:spPr>
        <p:txBody>
          <a:bodyPr wrap="square">
            <a:spAutoFit/>
          </a:bodyPr>
          <a:lstStyle/>
          <a:p>
            <a:pPr algn="just">
              <a:lnSpc>
                <a:spcPct val="115000"/>
              </a:lnSpc>
            </a:pPr>
            <a:r>
              <a:rPr lang="vi-VN"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100m</a:t>
            </a:r>
          </a:p>
        </p:txBody>
      </p:sp>
      <p:sp>
        <p:nvSpPr>
          <p:cNvPr id="23" name="TextBox 22"/>
          <p:cNvSpPr txBox="1"/>
          <p:nvPr/>
        </p:nvSpPr>
        <p:spPr>
          <a:xfrm>
            <a:off x="570809" y="2760790"/>
            <a:ext cx="4728116" cy="1549783"/>
          </a:xfrm>
          <a:prstGeom prst="rect">
            <a:avLst/>
          </a:prstGeom>
          <a:noFill/>
        </p:spPr>
        <p:txBody>
          <a:bodyPr wrap="square">
            <a:spAutoFit/>
          </a:bodyPr>
          <a:lstStyle/>
          <a:p>
            <a:pPr algn="just">
              <a:lnSpc>
                <a:spcPct val="115000"/>
              </a:lnSpc>
            </a:pPr>
            <a:r>
              <a:rPr lang="vi-VN"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 Chưa thể xác định được vị trí của ô tô vì chưa biết hướng chuyển động</a:t>
            </a:r>
          </a:p>
        </p:txBody>
      </p:sp>
      <p:pic>
        <p:nvPicPr>
          <p:cNvPr id="25" name="Picture 24" descr="A picture containing text&#10;&#10;Description automatically generated"/>
          <p:cNvPicPr>
            <a:picLocks noChangeAspect="1"/>
          </p:cNvPicPr>
          <p:nvPr/>
        </p:nvPicPr>
        <p:blipFill>
          <a:blip r:embed="rId5"/>
          <a:stretch>
            <a:fillRect/>
          </a:stretch>
        </p:blipFill>
        <p:spPr>
          <a:xfrm>
            <a:off x="1189993" y="-1233527"/>
            <a:ext cx="1109021" cy="1109021"/>
          </a:xfrm>
          <a:prstGeom prst="rect">
            <a:avLst/>
          </a:prstGeom>
        </p:spPr>
      </p:pic>
      <p:sp>
        <p:nvSpPr>
          <p:cNvPr id="26" name="TextBox 25"/>
          <p:cNvSpPr txBox="1"/>
          <p:nvPr/>
        </p:nvSpPr>
        <p:spPr>
          <a:xfrm>
            <a:off x="2445144" y="-956015"/>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sp>
        <p:nvSpPr>
          <p:cNvPr id="11" name="Rectangle: Rounded Corners 10"/>
          <p:cNvSpPr/>
          <p:nvPr/>
        </p:nvSpPr>
        <p:spPr>
          <a:xfrm>
            <a:off x="3497944" y="235498"/>
            <a:ext cx="3643790" cy="577302"/>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effectLst/>
                <a:latin typeface="+mj-lt"/>
                <a:ea typeface="Times New Roman" panose="02020603050405020304" pitchFamily="18" charset="0"/>
                <a:cs typeface="Calibri" panose="020F0502020204030204" pitchFamily="34" charset="0"/>
              </a:rPr>
              <a:t>Phiếu học tập số 1</a:t>
            </a:r>
            <a:endParaRPr lang="vi-VN" sz="2800" b="1" dirty="0">
              <a:latin typeface="+mj-lt"/>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p:cNvPicPr>
            <a:picLocks noChangeAspect="1"/>
          </p:cNvPicPr>
          <p:nvPr/>
        </p:nvPicPr>
        <p:blipFill>
          <a:blip r:embed="rId4"/>
          <a:stretch>
            <a:fillRect/>
          </a:stretch>
        </p:blipFill>
        <p:spPr>
          <a:xfrm>
            <a:off x="407037" y="905396"/>
            <a:ext cx="1666354" cy="1666354"/>
          </a:xfrm>
          <a:prstGeom prst="rect">
            <a:avLst/>
          </a:prstGeom>
        </p:spPr>
      </p:pic>
      <p:sp>
        <p:nvSpPr>
          <p:cNvPr id="14" name="Rectangle: Rounded Corners 13"/>
          <p:cNvSpPr/>
          <p:nvPr/>
        </p:nvSpPr>
        <p:spPr>
          <a:xfrm>
            <a:off x="4573181" y="-147613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Phiếu học tập số 1</a:t>
            </a:r>
            <a:endParaRPr lang="vi-VN" dirty="0"/>
          </a:p>
        </p:txBody>
      </p:sp>
      <p:sp>
        <p:nvSpPr>
          <p:cNvPr id="18" name="TextBox 17"/>
          <p:cNvSpPr txBox="1"/>
          <p:nvPr/>
        </p:nvSpPr>
        <p:spPr>
          <a:xfrm>
            <a:off x="3085976" y="-1432036"/>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4</a:t>
            </a:r>
            <a:endParaRPr lang="vi-VN" b="1" dirty="0">
              <a:solidFill>
                <a:schemeClr val="tx2">
                  <a:lumMod val="50000"/>
                </a:schemeClr>
              </a:solidFill>
            </a:endParaRPr>
          </a:p>
        </p:txBody>
      </p:sp>
      <p:sp>
        <p:nvSpPr>
          <p:cNvPr id="19" name="TextBox 18"/>
          <p:cNvSpPr txBox="1"/>
          <p:nvPr/>
        </p:nvSpPr>
        <p:spPr>
          <a:xfrm>
            <a:off x="407037" y="6064905"/>
            <a:ext cx="5294731" cy="1666354"/>
          </a:xfrm>
          <a:prstGeom prst="rect">
            <a:avLst/>
          </a:prstGeom>
          <a:noFill/>
          <a:ln>
            <a:solidFill>
              <a:schemeClr val="tx2">
                <a:lumMod val="50000"/>
              </a:schemeClr>
            </a:solidFill>
          </a:ln>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613" y="5322584"/>
            <a:ext cx="2963557" cy="3171884"/>
          </a:xfrm>
          <a:prstGeom prst="rect">
            <a:avLst/>
          </a:prstGeom>
          <a:ln>
            <a:solidFill>
              <a:schemeClr val="tx2">
                <a:lumMod val="50000"/>
              </a:schemeClr>
            </a:solidFill>
          </a:ln>
        </p:spPr>
      </p:pic>
      <p:sp>
        <p:nvSpPr>
          <p:cNvPr id="22" name="TextBox 21"/>
          <p:cNvSpPr txBox="1"/>
          <p:nvPr/>
        </p:nvSpPr>
        <p:spPr>
          <a:xfrm>
            <a:off x="264540" y="6149862"/>
            <a:ext cx="4728116" cy="392159"/>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100m</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p:cNvSpPr txBox="1"/>
          <p:nvPr/>
        </p:nvSpPr>
        <p:spPr>
          <a:xfrm>
            <a:off x="217830" y="7123150"/>
            <a:ext cx="4728116" cy="710707"/>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Chưa thể xác định được vị trí của ô tô vì chưa biết hướng chuyển động</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p:cNvSpPr txBox="1"/>
          <p:nvPr/>
        </p:nvSpPr>
        <p:spPr>
          <a:xfrm>
            <a:off x="1906953" y="1326866"/>
            <a:ext cx="6257333" cy="954107"/>
          </a:xfrm>
          <a:prstGeom prst="rect">
            <a:avLst/>
          </a:prstGeom>
          <a:noFill/>
          <a:ln>
            <a:solidFill>
              <a:schemeClr val="tx2">
                <a:lumMod val="50000"/>
              </a:schemeClr>
            </a:solidFill>
          </a:ln>
        </p:spPr>
        <p:txBody>
          <a:bodyPr wrap="square">
            <a:spAutoFit/>
          </a:bodyPr>
          <a:lstStyle/>
          <a:p>
            <a:pPr algn="just"/>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đại</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lí</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2800" b="1" dirty="0">
              <a:solidFill>
                <a:srgbClr val="00B050"/>
              </a:solidFill>
              <a:latin typeface="Calibri" panose="020F0502020204030204" pitchFamily="34" charset="0"/>
              <a:cs typeface="Calibri" panose="020F0502020204030204" pitchFamily="34" charset="0"/>
            </a:endParaRPr>
          </a:p>
        </p:txBody>
      </p:sp>
      <p:grpSp>
        <p:nvGrpSpPr>
          <p:cNvPr id="25" name="Group 24"/>
          <p:cNvGrpSpPr/>
          <p:nvPr/>
        </p:nvGrpSpPr>
        <p:grpSpPr>
          <a:xfrm>
            <a:off x="5526197" y="5498883"/>
            <a:ext cx="3149572" cy="2752112"/>
            <a:chOff x="4924269" y="1241373"/>
            <a:chExt cx="3149572" cy="2752112"/>
          </a:xfrm>
        </p:grpSpPr>
        <p:sp>
          <p:nvSpPr>
            <p:cNvPr id="26" name="Rectangle 25"/>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Shape&#10;&#10;Description automatically generated with low confidence"/>
            <p:cNvPicPr>
              <a:picLocks noChangeAspect="1"/>
            </p:cNvPicPr>
            <p:nvPr/>
          </p:nvPicPr>
          <p:blipFill>
            <a:blip r:embed="rId6"/>
            <a:stretch>
              <a:fillRect/>
            </a:stretch>
          </p:blipFill>
          <p:spPr>
            <a:xfrm>
              <a:off x="5122999" y="1241373"/>
              <a:ext cx="2752112" cy="2752112"/>
            </a:xfrm>
            <a:prstGeom prst="rect">
              <a:avLst/>
            </a:prstGeom>
          </p:spPr>
        </p:pic>
      </p:gr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6" name="Picture 5" descr="A picture containing text&#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39750" b="4000"/>
          <a:stretch>
            <a:fillRect/>
          </a:stretch>
        </p:blipFill>
        <p:spPr>
          <a:xfrm>
            <a:off x="15" y="7"/>
            <a:ext cx="9143985" cy="5143493"/>
          </a:xfrm>
          <a:prstGeom prst="rect">
            <a:avLst/>
          </a:prstGeom>
          <a:noFill/>
        </p:spPr>
      </p:pic>
      <p:sp>
        <p:nvSpPr>
          <p:cNvPr id="7" name="TextBox 6"/>
          <p:cNvSpPr txBox="1"/>
          <p:nvPr/>
        </p:nvSpPr>
        <p:spPr>
          <a:xfrm>
            <a:off x="1609828" y="301773"/>
            <a:ext cx="5924343" cy="1754326"/>
          </a:xfrm>
          <a:prstGeom prst="rect">
            <a:avLst/>
          </a:prstGeom>
          <a:noFill/>
        </p:spPr>
        <p:txBody>
          <a:bodyPr wrap="square" rtlCol="0">
            <a:spAutoFit/>
          </a:bodyPr>
          <a:lstStyle/>
          <a:p>
            <a:pPr algn="ctr" defTabSz="685800">
              <a:buClrTx/>
            </a:pPr>
            <a:r>
              <a:rPr lang="vi-VN" sz="3600" b="1" kern="1200">
                <a:solidFill>
                  <a:srgbClr val="00B050"/>
                </a:solidFill>
                <a:latin typeface="#9Slide03 AmpleSoft Bold" panose="02000000000000000000" pitchFamily="2" charset="-93"/>
                <a:ea typeface="+mn-ea"/>
                <a:cs typeface="+mn-cs"/>
              </a:rPr>
              <a:t>BÀI </a:t>
            </a:r>
            <a:r>
              <a:rPr lang="en-US" sz="3600" b="1" kern="1200">
                <a:solidFill>
                  <a:srgbClr val="00B050"/>
                </a:solidFill>
                <a:latin typeface="#9Slide03 AmpleSoft Bold" panose="02000000000000000000" pitchFamily="2" charset="-93"/>
                <a:ea typeface="+mn-ea"/>
                <a:cs typeface="+mn-cs"/>
              </a:rPr>
              <a:t>4</a:t>
            </a:r>
          </a:p>
          <a:p>
            <a:pPr algn="ctr" defTabSz="685800">
              <a:buClrTx/>
            </a:pPr>
            <a:r>
              <a:rPr lang="vi-VN" sz="3600" b="1">
                <a:solidFill>
                  <a:srgbClr val="C00000"/>
                </a:solidFill>
                <a:latin typeface="Calibri" panose="020F0502020204030204" pitchFamily="34" charset="0"/>
                <a:cs typeface="Calibri" panose="020F0502020204030204" pitchFamily="34" charset="0"/>
              </a:rPr>
              <a:t>ĐỘ DỊCH CHUYỂN VÀ QUÃNG ĐƯỜNG ĐI ĐƯỢC</a:t>
            </a:r>
            <a:endParaRPr lang="vi-VN" sz="3600" b="1" kern="1200">
              <a:solidFill>
                <a:srgbClr val="C00000"/>
              </a:solidFill>
              <a:latin typeface="#9Slide03 AmpleSoft Bold" panose="02000000000000000000" pitchFamily="2" charset="-93"/>
              <a:ea typeface="+mn-ea"/>
              <a:cs typeface="+mn-cs"/>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p:cNvPicPr>
            <a:picLocks noChangeAspect="1"/>
          </p:cNvPicPr>
          <p:nvPr/>
        </p:nvPicPr>
        <p:blipFill>
          <a:blip r:embed="rId3"/>
          <a:stretch>
            <a:fillRect/>
          </a:stretch>
        </p:blipFill>
        <p:spPr>
          <a:xfrm>
            <a:off x="7900241" y="-355363"/>
            <a:ext cx="1551057" cy="1551057"/>
          </a:xfrm>
          <a:prstGeom prst="rect">
            <a:avLst/>
          </a:prstGeom>
        </p:spPr>
      </p:pic>
      <p:grpSp>
        <p:nvGrpSpPr>
          <p:cNvPr id="25" name="Group 24"/>
          <p:cNvGrpSpPr/>
          <p:nvPr/>
        </p:nvGrpSpPr>
        <p:grpSpPr>
          <a:xfrm>
            <a:off x="9144000" y="-2752112"/>
            <a:ext cx="3149572" cy="2752112"/>
            <a:chOff x="4924269" y="1241373"/>
            <a:chExt cx="3149572" cy="2752112"/>
          </a:xfrm>
        </p:grpSpPr>
        <p:sp>
          <p:nvSpPr>
            <p:cNvPr id="26" name="Rectangle 25"/>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a:endParaRPr>
            </a:p>
          </p:txBody>
        </p:sp>
        <p:pic>
          <p:nvPicPr>
            <p:cNvPr id="27" name="Picture 26" descr="Shape&#10;&#10;Description automatically generated with low confidence"/>
            <p:cNvPicPr>
              <a:picLocks noChangeAspect="1"/>
            </p:cNvPicPr>
            <p:nvPr/>
          </p:nvPicPr>
          <p:blipFill>
            <a:blip r:embed="rId4"/>
            <a:stretch>
              <a:fillRect/>
            </a:stretch>
          </p:blipFill>
          <p:spPr>
            <a:xfrm>
              <a:off x="5122999" y="1241373"/>
              <a:ext cx="2752112" cy="2752112"/>
            </a:xfrm>
            <a:prstGeom prst="rect">
              <a:avLst/>
            </a:prstGeom>
          </p:spPr>
        </p:pic>
      </p:grpSp>
      <p:sp>
        <p:nvSpPr>
          <p:cNvPr id="28" name="Google Shape;66;p13"/>
          <p:cNvSpPr txBox="1"/>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p:cNvGrpSpPr/>
          <p:nvPr/>
        </p:nvGrpSpPr>
        <p:grpSpPr>
          <a:xfrm>
            <a:off x="3974394" y="692150"/>
            <a:ext cx="1620969" cy="1621134"/>
            <a:chOff x="3974394" y="692150"/>
            <a:chExt cx="1620969" cy="1621134"/>
          </a:xfrm>
        </p:grpSpPr>
        <p:sp>
          <p:nvSpPr>
            <p:cNvPr id="4" name="Arrow: Circular 3"/>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 name="Freeform: Shape 4"/>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a:t>
              </a:r>
            </a:p>
          </p:txBody>
        </p:sp>
      </p:grpSp>
      <p:grpSp>
        <p:nvGrpSpPr>
          <p:cNvPr id="16" name="Group 15"/>
          <p:cNvGrpSpPr/>
          <p:nvPr/>
        </p:nvGrpSpPr>
        <p:grpSpPr>
          <a:xfrm>
            <a:off x="3524075" y="1623732"/>
            <a:ext cx="1620969" cy="1621134"/>
            <a:chOff x="3524075" y="1623732"/>
            <a:chExt cx="1620969" cy="1621134"/>
          </a:xfrm>
        </p:grpSpPr>
        <p:sp>
          <p:nvSpPr>
            <p:cNvPr id="6" name="Shape 5"/>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7" name="Freeform: Shape 6"/>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II</a:t>
              </a:r>
            </a:p>
          </p:txBody>
        </p:sp>
      </p:grpSp>
      <p:grpSp>
        <p:nvGrpSpPr>
          <p:cNvPr id="17" name="Group 16"/>
          <p:cNvGrpSpPr/>
          <p:nvPr/>
        </p:nvGrpSpPr>
        <p:grpSpPr>
          <a:xfrm>
            <a:off x="3974394" y="2558754"/>
            <a:ext cx="1620969" cy="1621134"/>
            <a:chOff x="3974394" y="2558754"/>
            <a:chExt cx="1620969" cy="1621134"/>
          </a:xfrm>
        </p:grpSpPr>
        <p:sp>
          <p:nvSpPr>
            <p:cNvPr id="9" name="Arrow: Circular 8"/>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III</a:t>
              </a:r>
            </a:p>
          </p:txBody>
        </p:sp>
      </p:grpSp>
      <p:grpSp>
        <p:nvGrpSpPr>
          <p:cNvPr id="18" name="Group 17"/>
          <p:cNvGrpSpPr/>
          <p:nvPr/>
        </p:nvGrpSpPr>
        <p:grpSpPr>
          <a:xfrm>
            <a:off x="3639619" y="3597810"/>
            <a:ext cx="1392616" cy="1393289"/>
            <a:chOff x="3639619" y="3597810"/>
            <a:chExt cx="1392616" cy="1393289"/>
          </a:xfrm>
        </p:grpSpPr>
        <p:sp>
          <p:nvSpPr>
            <p:cNvPr id="12" name="Block Arc 11"/>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IV</a:t>
              </a:r>
            </a:p>
          </p:txBody>
        </p:sp>
      </p:grpSp>
      <p:sp>
        <p:nvSpPr>
          <p:cNvPr id="14" name="TextBox 13"/>
          <p:cNvSpPr txBox="1"/>
          <p:nvPr/>
        </p:nvSpPr>
        <p:spPr>
          <a:xfrm>
            <a:off x="5502929" y="1148774"/>
            <a:ext cx="2939037" cy="1200329"/>
          </a:xfrm>
          <a:prstGeom prst="rect">
            <a:avLst/>
          </a:prstGeom>
          <a:noFill/>
        </p:spPr>
        <p:txBody>
          <a:bodyPr wrap="square" rtlCol="0">
            <a:spAutoFit/>
          </a:bodyPr>
          <a:lstStyle/>
          <a:p>
            <a:pPr algn="just"/>
            <a:r>
              <a:rPr lang="en-US" sz="2400" b="1">
                <a:solidFill>
                  <a:srgbClr val="00B050"/>
                </a:solidFill>
              </a:rPr>
              <a:t>Vị trí của vật chuyển động tại các thời điểm</a:t>
            </a:r>
          </a:p>
        </p:txBody>
      </p:sp>
      <p:sp>
        <p:nvSpPr>
          <p:cNvPr id="21" name="TextBox 20"/>
          <p:cNvSpPr txBox="1"/>
          <p:nvPr/>
        </p:nvSpPr>
        <p:spPr>
          <a:xfrm>
            <a:off x="1033532" y="2212258"/>
            <a:ext cx="2606088" cy="461665"/>
          </a:xfrm>
          <a:prstGeom prst="rect">
            <a:avLst/>
          </a:prstGeom>
          <a:noFill/>
        </p:spPr>
        <p:txBody>
          <a:bodyPr wrap="square" rtlCol="0">
            <a:spAutoFit/>
          </a:bodyPr>
          <a:lstStyle/>
          <a:p>
            <a:pPr algn="ctr"/>
            <a:r>
              <a:rPr lang="en-US" sz="2400" b="1">
                <a:solidFill>
                  <a:srgbClr val="7030A0"/>
                </a:solidFill>
              </a:rPr>
              <a:t>Độ dịch chuyển</a:t>
            </a:r>
          </a:p>
        </p:txBody>
      </p:sp>
      <p:sp>
        <p:nvSpPr>
          <p:cNvPr id="22" name="TextBox 21"/>
          <p:cNvSpPr txBox="1"/>
          <p:nvPr/>
        </p:nvSpPr>
        <p:spPr>
          <a:xfrm>
            <a:off x="5502929" y="2861489"/>
            <a:ext cx="2939037" cy="1200329"/>
          </a:xfrm>
          <a:prstGeom prst="rect">
            <a:avLst/>
          </a:prstGeom>
          <a:noFill/>
        </p:spPr>
        <p:txBody>
          <a:bodyPr wrap="square" rtlCol="0">
            <a:spAutoFit/>
          </a:bodyPr>
          <a:lstStyle/>
          <a:p>
            <a:pPr algn="just"/>
            <a:r>
              <a:rPr lang="en-US" sz="2400" b="1">
                <a:solidFill>
                  <a:srgbClr val="0070C0"/>
                </a:solidFill>
              </a:rPr>
              <a:t>Phân biệt độ dịch chuyển và quãng đường đi được</a:t>
            </a:r>
          </a:p>
        </p:txBody>
      </p:sp>
      <p:sp>
        <p:nvSpPr>
          <p:cNvPr id="23" name="TextBox 22"/>
          <p:cNvSpPr txBox="1"/>
          <p:nvPr/>
        </p:nvSpPr>
        <p:spPr>
          <a:xfrm>
            <a:off x="1371600" y="3951043"/>
            <a:ext cx="2152475" cy="830997"/>
          </a:xfrm>
          <a:prstGeom prst="rect">
            <a:avLst/>
          </a:prstGeom>
          <a:noFill/>
        </p:spPr>
        <p:txBody>
          <a:bodyPr wrap="square" rtlCol="0">
            <a:spAutoFit/>
          </a:bodyPr>
          <a:lstStyle/>
          <a:p>
            <a:pPr algn="just"/>
            <a:r>
              <a:rPr lang="en-US" sz="2400" b="1"/>
              <a:t>Tổng hợp độ dịch chuyển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050" name="Picture 2" descr="Hướng Dẫn Cách Sử Dụng La Bàn Quân Sự, La Bàn Định Hướ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530" y="2711692"/>
            <a:ext cx="2233664" cy="223366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8" name="Google Shape;66;p13"/>
          <p:cNvSpPr txBox="1"/>
          <p:nvPr/>
        </p:nvSpPr>
        <p:spPr>
          <a:xfrm>
            <a:off x="348380" y="-1432036"/>
            <a:ext cx="4597566"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vi-VN" sz="3100" b="1" dirty="0">
                <a:solidFill>
                  <a:srgbClr val="C00000"/>
                </a:solidFill>
                <a:latin typeface="Calibri" panose="020F0502020204030204" pitchFamily="34" charset="0"/>
                <a:cs typeface="Calibri" panose="020F0502020204030204" pitchFamily="34" charset="0"/>
              </a:rPr>
              <a:t>BÀI 4: ĐỘ DỊCH CHUYỂN VÀ QUÃNG ĐƯỜNG ĐI ĐƯỢC</a:t>
            </a:r>
          </a:p>
        </p:txBody>
      </p:sp>
      <p:pic>
        <p:nvPicPr>
          <p:cNvPr id="8" name="Picture 7" descr="Icon&#10;&#10;Description automatically generated"/>
          <p:cNvPicPr>
            <a:picLocks noChangeAspect="1"/>
          </p:cNvPicPr>
          <p:nvPr/>
        </p:nvPicPr>
        <p:blipFill>
          <a:blip r:embed="rId4"/>
          <a:stretch>
            <a:fillRect/>
          </a:stretch>
        </p:blipFill>
        <p:spPr>
          <a:xfrm>
            <a:off x="7900241" y="-355363"/>
            <a:ext cx="1551057" cy="1551057"/>
          </a:xfrm>
          <a:prstGeom prst="rect">
            <a:avLst/>
          </a:prstGeom>
        </p:spPr>
      </p:pic>
      <p:sp>
        <p:nvSpPr>
          <p:cNvPr id="31" name="TextBox 30"/>
          <p:cNvSpPr txBox="1"/>
          <p:nvPr/>
        </p:nvSpPr>
        <p:spPr>
          <a:xfrm>
            <a:off x="389970" y="1060748"/>
            <a:ext cx="4872984" cy="461665"/>
          </a:xfrm>
          <a:prstGeom prst="rect">
            <a:avLst/>
          </a:prstGeom>
          <a:noFill/>
        </p:spPr>
        <p:txBody>
          <a:bodyPr wrap="square">
            <a:spAutoFit/>
          </a:bodyPr>
          <a:lstStyle/>
          <a:p>
            <a:pPr algn="just"/>
            <a:r>
              <a:rPr lang="vi-VN"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400" b="1" i="1" dirty="0">
              <a:solidFill>
                <a:srgbClr val="00B050"/>
              </a:solidFill>
              <a:latin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433" y="700922"/>
            <a:ext cx="3185125" cy="1200329"/>
          </a:xfrm>
          <a:prstGeom prst="rect">
            <a:avLst/>
          </a:prstGeom>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t="2946" r="12511" b="10881"/>
          <a:stretch>
            <a:fillRect/>
          </a:stretch>
        </p:blipFill>
        <p:spPr>
          <a:xfrm>
            <a:off x="6580530" y="2712956"/>
            <a:ext cx="2233664" cy="2231136"/>
          </a:xfrm>
          <a:prstGeom prst="rect">
            <a:avLst/>
          </a:prstGeom>
          <a:ln>
            <a:solidFill>
              <a:schemeClr val="tx2">
                <a:lumMod val="50000"/>
              </a:schemeClr>
            </a:solidFill>
          </a:ln>
        </p:spPr>
      </p:pic>
      <p:sp>
        <p:nvSpPr>
          <p:cNvPr id="34" name="TextBox 33"/>
          <p:cNvSpPr txBox="1"/>
          <p:nvPr/>
        </p:nvSpPr>
        <p:spPr>
          <a:xfrm>
            <a:off x="182455" y="3073669"/>
            <a:ext cx="6398075" cy="1754326"/>
          </a:xfrm>
          <a:prstGeom prst="rect">
            <a:avLst/>
          </a:prstGeom>
          <a:noFill/>
        </p:spPr>
        <p:txBody>
          <a:bodyPr wrap="square">
            <a:spAutoFit/>
          </a:bodyPr>
          <a:lstStyle/>
          <a:p>
            <a:pPr marL="177800" indent="-177800" algn="just">
              <a:buFont typeface="Symbol" panose="05050102010706020507" pitchFamily="18" charset="2"/>
              <a:buChar char="·"/>
            </a:pPr>
            <a:r>
              <a:rPr lang="pt-BR"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G</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T</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b="1" dirty="0">
              <a:solidFill>
                <a:srgbClr val="0070C0"/>
              </a:solidFill>
              <a:latin typeface="Calibri" panose="020F0502020204030204" pitchFamily="34" charset="0"/>
              <a:cs typeface="Calibri" panose="020F0502020204030204" pitchFamily="34" charset="0"/>
            </a:endParaRPr>
          </a:p>
        </p:txBody>
      </p:sp>
      <p:pic>
        <p:nvPicPr>
          <p:cNvPr id="1026" name="Picture 2" descr="ban do hanh chinh 63 tinh thanh vie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221" y="5321798"/>
            <a:ext cx="1918324" cy="27129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40224" y="-57218"/>
            <a:ext cx="914400" cy="914400"/>
            <a:chOff x="3974394" y="692150"/>
            <a:chExt cx="1620969" cy="1621134"/>
          </a:xfrm>
        </p:grpSpPr>
        <p:sp>
          <p:nvSpPr>
            <p:cNvPr id="36" name="Arrow: Circular 35"/>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7" name="Freeform: Shape 36"/>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a:t>
              </a:r>
            </a:p>
          </p:txBody>
        </p:sp>
      </p:grpSp>
      <p:sp>
        <p:nvSpPr>
          <p:cNvPr id="39" name="TextBox 38"/>
          <p:cNvSpPr txBox="1"/>
          <p:nvPr/>
        </p:nvSpPr>
        <p:spPr>
          <a:xfrm>
            <a:off x="1032647" y="200671"/>
            <a:ext cx="6010574" cy="830997"/>
          </a:xfrm>
          <a:prstGeom prst="rect">
            <a:avLst/>
          </a:prstGeom>
          <a:noFill/>
        </p:spPr>
        <p:txBody>
          <a:bodyPr wrap="square" rtlCol="0">
            <a:spAutoFit/>
          </a:bodyPr>
          <a:lstStyle/>
          <a:p>
            <a:pPr algn="just"/>
            <a:r>
              <a:rPr lang="en-US" sz="2400" b="1">
                <a:solidFill>
                  <a:srgbClr val="C00000"/>
                </a:solidFill>
              </a:rPr>
              <a:t>Vị trí của vật chuyển động tại các thời điểm</a:t>
            </a:r>
          </a:p>
        </p:txBody>
      </p:sp>
      <p:sp>
        <p:nvSpPr>
          <p:cNvPr id="9" name="Oval 8"/>
          <p:cNvSpPr/>
          <p:nvPr/>
        </p:nvSpPr>
        <p:spPr>
          <a:xfrm>
            <a:off x="5765800" y="1253889"/>
            <a:ext cx="274320" cy="274320"/>
          </a:xfrm>
          <a:prstGeom prst="ellipse">
            <a:avLst/>
          </a:prstGeom>
          <a:solidFill>
            <a:srgbClr val="C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35422" y="1489939"/>
            <a:ext cx="6545063" cy="1569660"/>
          </a:xfrm>
          <a:prstGeom prst="rect">
            <a:avLst/>
          </a:prstGeom>
          <a:noFill/>
        </p:spPr>
        <p:txBody>
          <a:bodyPr wrap="square">
            <a:spAutoFit/>
          </a:bodyPr>
          <a:lstStyle/>
          <a:p>
            <a:pPr marL="228600" indent="-228600" algn="just">
              <a:buFont typeface="Wingdings" panose="05000000000000000000" pitchFamily="2" charset="2"/>
              <a:buChar char="ü"/>
            </a:pPr>
            <a:r>
              <a:rPr lang="pt-BR" sz="2400" b="1">
                <a:solidFill>
                  <a:srgbClr val="0070C0"/>
                </a:solidFill>
                <a:latin typeface="Calibri" panose="020F0502020204030204" pitchFamily="34" charset="0"/>
                <a:ea typeface="Times New Roman" panose="02020603050405020304" pitchFamily="18" charset="0"/>
                <a:cs typeface="Calibri" panose="020F0502020204030204" pitchFamily="34" charset="0"/>
              </a:rPr>
              <a:t>C</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4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400" b="1">
                <a:solidFill>
                  <a:srgbClr val="0070C0"/>
                </a:solidFill>
                <a:latin typeface="Calibri" panose="020F0502020204030204" pitchFamily="34" charset="0"/>
                <a:ea typeface="Times New Roman" panose="02020603050405020304" pitchFamily="18" charset="0"/>
                <a:cs typeface="Calibri" panose="020F0502020204030204" pitchFamily="34" charset="0"/>
              </a:rPr>
              <a:t>G</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sp>
        <p:nvSpPr>
          <p:cNvPr id="42" name="TextBox 41"/>
          <p:cNvSpPr txBox="1"/>
          <p:nvPr/>
        </p:nvSpPr>
        <p:spPr>
          <a:xfrm>
            <a:off x="-4736248" y="823743"/>
            <a:ext cx="4619794" cy="1569660"/>
          </a:xfrm>
          <a:prstGeom prst="rect">
            <a:avLst/>
          </a:prstGeom>
          <a:noFill/>
        </p:spPr>
        <p:txBody>
          <a:bodyPr wrap="square">
            <a:spAutoFit/>
          </a:bodyPr>
          <a:lstStyle/>
          <a:p>
            <a:pPr algn="just"/>
            <a:r>
              <a:rPr lang="en-US"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400" b="1"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fade">
                                      <p:cBhvr>
                                        <p:cTn id="19" dur="500"/>
                                        <p:tgtEl>
                                          <p:spTgt spid="40">
                                            <p:txEl>
                                              <p:pRg st="0" end="0"/>
                                            </p:txEl>
                                          </p:spTgt>
                                        </p:tgtEl>
                                      </p:cBhvr>
                                    </p:animEffect>
                                  </p:childTnLst>
                                </p:cTn>
                              </p:par>
                              <p:par>
                                <p:cTn id="20" presetID="10" presetClass="entr" presetSubtype="0" repeatCount="5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xEl>
                                              <p:pRg st="1" end="1"/>
                                            </p:txEl>
                                          </p:spTgt>
                                        </p:tgtEl>
                                        <p:attrNameLst>
                                          <p:attrName>style.visibility</p:attrName>
                                        </p:attrNameLst>
                                      </p:cBhvr>
                                      <p:to>
                                        <p:strVal val="visible"/>
                                      </p:to>
                                    </p:set>
                                    <p:animEffect transition="in" filter="fade">
                                      <p:cBhvr>
                                        <p:cTn id="27" dur="500"/>
                                        <p:tgtEl>
                                          <p:spTgt spid="40">
                                            <p:txEl>
                                              <p:pRg st="1" end="1"/>
                                            </p:txEl>
                                          </p:spTgt>
                                        </p:tgtEl>
                                      </p:cBhvr>
                                    </p:animEffect>
                                  </p:childTnLst>
                                </p:cTn>
                              </p:par>
                              <p:par>
                                <p:cTn id="28" presetID="10" presetClass="entr" presetSubtype="0" repeatCount="5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xEl>
                                              <p:pRg st="2" end="2"/>
                                            </p:txEl>
                                          </p:spTgt>
                                        </p:tgtEl>
                                        <p:attrNameLst>
                                          <p:attrName>style.visibility</p:attrName>
                                        </p:attrNameLst>
                                      </p:cBhvr>
                                      <p:to>
                                        <p:strVal val="visible"/>
                                      </p:to>
                                    </p:set>
                                    <p:animEffect transition="in" filter="fade">
                                      <p:cBhvr>
                                        <p:cTn id="35" dur="500"/>
                                        <p:tgtEl>
                                          <p:spTgt spid="4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500"/>
                                        <p:tgtEl>
                                          <p:spTgt spid="3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xEl>
                                              <p:pRg st="1" end="1"/>
                                            </p:txEl>
                                          </p:spTgt>
                                        </p:tgtEl>
                                        <p:attrNameLst>
                                          <p:attrName>style.visibility</p:attrName>
                                        </p:attrNameLst>
                                      </p:cBhvr>
                                      <p:to>
                                        <p:strVal val="visible"/>
                                      </p:to>
                                    </p:set>
                                    <p:animEffect transition="in" filter="fade">
                                      <p:cBhvr>
                                        <p:cTn id="48" dur="500"/>
                                        <p:tgtEl>
                                          <p:spTgt spid="3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xEl>
                                              <p:pRg st="2" end="2"/>
                                            </p:txEl>
                                          </p:spTgt>
                                        </p:tgtEl>
                                        <p:attrNameLst>
                                          <p:attrName>style.visibility</p:attrName>
                                        </p:attrNameLst>
                                      </p:cBhvr>
                                      <p:to>
                                        <p:strVal val="visible"/>
                                      </p:to>
                                    </p:set>
                                    <p:animEffect transition="in" filter="fade">
                                      <p:cBhvr>
                                        <p:cTn id="53" dur="500"/>
                                        <p:tgtEl>
                                          <p:spTgt spid="3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4">
                                            <p:txEl>
                                              <p:pRg st="3" end="3"/>
                                            </p:txEl>
                                          </p:spTgt>
                                        </p:tgtEl>
                                        <p:attrNameLst>
                                          <p:attrName>style.visibility</p:attrName>
                                        </p:attrNameLst>
                                      </p:cBhvr>
                                      <p:to>
                                        <p:strVal val="visible"/>
                                      </p:to>
                                    </p:set>
                                    <p:animEffect transition="in" filter="fade">
                                      <p:cBhvr>
                                        <p:cTn id="58" dur="500"/>
                                        <p:tgtEl>
                                          <p:spTgt spid="3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2166</Words>
  <Application>Microsoft Office PowerPoint</Application>
  <PresentationFormat>On-screen Show (16:9)</PresentationFormat>
  <Paragraphs>241</Paragraphs>
  <Slides>25</Slides>
  <Notes>21</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25</vt:i4>
      </vt:variant>
    </vt:vector>
  </HeadingPairs>
  <TitlesOfParts>
    <vt:vector size="47" baseType="lpstr">
      <vt:lpstr>Arial</vt:lpstr>
      <vt:lpstr>Inria Serif</vt:lpstr>
      <vt:lpstr>Happy Monkey</vt:lpstr>
      <vt:lpstr>Cambria Math</vt:lpstr>
      <vt:lpstr>Times New Roman</vt:lpstr>
      <vt:lpstr>Inria Serif Light</vt:lpstr>
      <vt:lpstr>Calibri</vt:lpstr>
      <vt:lpstr>#9Slide03 Arima Madurai Black</vt:lpstr>
      <vt:lpstr>#9Slide07 IcielBaliho Script</vt:lpstr>
      <vt:lpstr>Playfair Display Regular</vt:lpstr>
      <vt:lpstr>Mallanna</vt:lpstr>
      <vt:lpstr>Poppins</vt:lpstr>
      <vt:lpstr>Roboto Condensed Light</vt:lpstr>
      <vt:lpstr>Livvic</vt:lpstr>
      <vt:lpstr>#9Slide03 AmpleSoft Bold</vt:lpstr>
      <vt:lpstr>Symbol</vt:lpstr>
      <vt:lpstr>Wingdings</vt:lpstr>
      <vt:lpstr>Amatic SC</vt:lpstr>
      <vt:lpstr>Paulina template</vt:lpstr>
      <vt:lpstr>2_Office Theme</vt:lpstr>
      <vt:lpstr>Default Design</vt:lpstr>
      <vt:lpstr>1_Estival Flowers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ĐÃ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ĐỘ DỊCH CHUYỂN VÀ QUÃNG ĐƯỜNG ĐI ĐƯỢC</dc:title>
  <dc:creator/>
  <cp:lastModifiedBy>Admin</cp:lastModifiedBy>
  <cp:revision>35</cp:revision>
  <dcterms:created xsi:type="dcterms:W3CDTF">2023-07-03T15:25:09Z</dcterms:created>
  <dcterms:modified xsi:type="dcterms:W3CDTF">2024-11-14T02:53:40Z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14388693A5F84480A5BEEB9B07763D57</vt:lpwstr>
  </property>
  <property fmtid="{D5CDD505-2E9C-101B-9397-08002B2CF9AE}" pid="3" name="KSOProductBuildVer">
    <vt:lpwstr>1033-11.2.0.11537</vt:lpwstr>
  </property>
</Properties>
</file>